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606" r:id="rId2"/>
    <p:sldId id="613" r:id="rId3"/>
    <p:sldId id="614" r:id="rId4"/>
    <p:sldId id="616" r:id="rId5"/>
    <p:sldId id="618" r:id="rId6"/>
    <p:sldId id="617" r:id="rId7"/>
  </p:sldIdLst>
  <p:sldSz cx="14758988" cy="5400675"/>
  <p:notesSz cx="6858000" cy="9144000"/>
  <p:defaultTextStyle>
    <a:defPPr>
      <a:defRPr lang="en-US"/>
    </a:defPPr>
    <a:lvl1pPr marL="0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1pPr>
    <a:lvl2pPr marL="342767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2pPr>
    <a:lvl3pPr marL="685532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3pPr>
    <a:lvl4pPr marL="1028298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4pPr>
    <a:lvl5pPr marL="1371065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5pPr>
    <a:lvl6pPr marL="1713830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6pPr>
    <a:lvl7pPr marL="2056596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7pPr>
    <a:lvl8pPr marL="2399363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8pPr>
    <a:lvl9pPr marL="2742128" algn="l" defTabSz="685532" rtl="0" eaLnBrk="1" latinLnBrk="0" hangingPunct="1">
      <a:defRPr sz="13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5" userDrawn="1">
          <p15:clr>
            <a:srgbClr val="A4A3A4"/>
          </p15:clr>
        </p15:guide>
        <p15:guide id="2" pos="2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AB4"/>
    <a:srgbClr val="CC00FF"/>
    <a:srgbClr val="FAFAFA"/>
    <a:srgbClr val="F8AEAE"/>
    <a:srgbClr val="E27878"/>
    <a:srgbClr val="700000"/>
    <a:srgbClr val="9A0000"/>
    <a:srgbClr val="CAA990"/>
    <a:srgbClr val="BCB69E"/>
    <a:srgbClr val="EA7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5551" autoAdjust="0"/>
  </p:normalViewPr>
  <p:slideViewPr>
    <p:cSldViewPr>
      <p:cViewPr varScale="1">
        <p:scale>
          <a:sx n="112" d="100"/>
          <a:sy n="112" d="100"/>
        </p:scale>
        <p:origin x="114" y="900"/>
      </p:cViewPr>
      <p:guideLst>
        <p:guide orient="horz" pos="1905"/>
        <p:guide pos="22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4DDE-8DD5-4235-9C2C-576BEFBBE3A5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87400" y="1143000"/>
            <a:ext cx="8432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9865-76BB-4FEF-A712-F6AD498CB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342767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685532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1028298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1371065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713830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2056596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2399363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2742128" algn="l" defTabSz="68553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874" y="883861"/>
            <a:ext cx="1106924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874" y="2836605"/>
            <a:ext cx="1106924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0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1901" y="287536"/>
            <a:ext cx="3182407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680" y="287536"/>
            <a:ext cx="9362733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9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16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94" y="1346419"/>
            <a:ext cx="12729627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994" y="3614203"/>
            <a:ext cx="1272962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680" y="1437680"/>
            <a:ext cx="627257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1738" y="1437680"/>
            <a:ext cx="627257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7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3" y="287536"/>
            <a:ext cx="12729627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603" y="1323916"/>
            <a:ext cx="624374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603" y="1972747"/>
            <a:ext cx="6243743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738" y="1323916"/>
            <a:ext cx="6274492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1738" y="1972747"/>
            <a:ext cx="6274492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64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4" y="360045"/>
            <a:ext cx="476015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492" y="777597"/>
            <a:ext cx="747173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604" y="1620202"/>
            <a:ext cx="476015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6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4" y="360045"/>
            <a:ext cx="476015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4492" y="777597"/>
            <a:ext cx="747173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604" y="1620202"/>
            <a:ext cx="476015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681" y="287536"/>
            <a:ext cx="1272962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681" y="1437680"/>
            <a:ext cx="1272962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681" y="5005626"/>
            <a:ext cx="33207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E7E4-13DE-445B-9218-4E7CBAC44123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8915" y="5005626"/>
            <a:ext cx="49811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3535" y="5005626"/>
            <a:ext cx="33207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7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be 212"/>
          <p:cNvSpPr/>
          <p:nvPr/>
        </p:nvSpPr>
        <p:spPr>
          <a:xfrm>
            <a:off x="3717531" y="1508009"/>
            <a:ext cx="2087714" cy="1787850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214" name="Cube 213"/>
          <p:cNvSpPr/>
          <p:nvPr/>
        </p:nvSpPr>
        <p:spPr>
          <a:xfrm>
            <a:off x="7052226" y="1917396"/>
            <a:ext cx="802392" cy="824745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215" name="Cube 214"/>
          <p:cNvSpPr/>
          <p:nvPr/>
        </p:nvSpPr>
        <p:spPr>
          <a:xfrm>
            <a:off x="7052226" y="1367057"/>
            <a:ext cx="802392" cy="824745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217" name="Cube 216"/>
          <p:cNvSpPr/>
          <p:nvPr/>
        </p:nvSpPr>
        <p:spPr>
          <a:xfrm>
            <a:off x="9311450" y="1215733"/>
            <a:ext cx="2599920" cy="2198871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218" name="Right Arrow 217"/>
          <p:cNvSpPr/>
          <p:nvPr/>
        </p:nvSpPr>
        <p:spPr>
          <a:xfrm>
            <a:off x="8349296" y="2119168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219" name="TextBox 218"/>
          <p:cNvSpPr txBox="1"/>
          <p:nvPr/>
        </p:nvSpPr>
        <p:spPr>
          <a:xfrm rot="5400000">
            <a:off x="7088876" y="2804989"/>
            <a:ext cx="74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…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275040" y="226558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229782" y="319727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499572" y="2795779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1468146" y="2701649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863256" y="244807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9875629" y="334518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Cube 254"/>
          <p:cNvSpPr/>
          <p:nvPr/>
        </p:nvSpPr>
        <p:spPr>
          <a:xfrm>
            <a:off x="7053147" y="3307300"/>
            <a:ext cx="802392" cy="824745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256" name="TextBox 255"/>
          <p:cNvSpPr txBox="1"/>
          <p:nvPr/>
        </p:nvSpPr>
        <p:spPr>
          <a:xfrm>
            <a:off x="6111927" y="848322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baseline="-25000" dirty="0">
              <a:cs typeface="Times New Roman" panose="0202060305040502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7021344" y="3979099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712935" y="3625048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609028" y="363924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233448" y="2125461"/>
            <a:ext cx="1233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5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3"/>
          <p:cNvSpPr txBox="1"/>
          <p:nvPr/>
        </p:nvSpPr>
        <p:spPr>
          <a:xfrm>
            <a:off x="8942716" y="395400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Cube 225"/>
          <p:cNvSpPr/>
          <p:nvPr/>
        </p:nvSpPr>
        <p:spPr>
          <a:xfrm>
            <a:off x="538734" y="1846100"/>
            <a:ext cx="2087714" cy="1787850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7" name="Cube 226"/>
          <p:cNvSpPr/>
          <p:nvPr/>
        </p:nvSpPr>
        <p:spPr>
          <a:xfrm>
            <a:off x="5219257" y="1658057"/>
            <a:ext cx="2599920" cy="2198871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8" name="Right Arrow 227"/>
          <p:cNvSpPr/>
          <p:nvPr/>
        </p:nvSpPr>
        <p:spPr>
          <a:xfrm>
            <a:off x="4211142" y="2517164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34" name="TextBox 233"/>
          <p:cNvSpPr txBox="1"/>
          <p:nvPr/>
        </p:nvSpPr>
        <p:spPr>
          <a:xfrm rot="5400000">
            <a:off x="3365830" y="2634004"/>
            <a:ext cx="74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025652" y="352633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06688" y="262385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361038" y="311867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142719" y="835642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baseline="-25000" dirty="0"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758633" y="290007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773905" y="375894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Cube 240"/>
          <p:cNvSpPr/>
          <p:nvPr/>
        </p:nvSpPr>
        <p:spPr>
          <a:xfrm>
            <a:off x="11195918" y="1404196"/>
            <a:ext cx="2599920" cy="2198871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42" name="Right Arrow 241"/>
          <p:cNvSpPr/>
          <p:nvPr/>
        </p:nvSpPr>
        <p:spPr>
          <a:xfrm>
            <a:off x="10115798" y="2541546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43" name="TextBox 242"/>
          <p:cNvSpPr txBox="1"/>
          <p:nvPr/>
        </p:nvSpPr>
        <p:spPr>
          <a:xfrm rot="5400000">
            <a:off x="9035403" y="2804307"/>
            <a:ext cx="74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…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410525" y="3143974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356160" y="298837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0744823" y="2623852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771984" y="3564436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Cube 248"/>
          <p:cNvSpPr/>
          <p:nvPr/>
        </p:nvSpPr>
        <p:spPr>
          <a:xfrm>
            <a:off x="3252566" y="1404195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1" name="Cube 250"/>
          <p:cNvSpPr/>
          <p:nvPr/>
        </p:nvSpPr>
        <p:spPr>
          <a:xfrm>
            <a:off x="9030372" y="1389249"/>
            <a:ext cx="543456" cy="807033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3" name="TextBox 252"/>
          <p:cNvSpPr txBox="1"/>
          <p:nvPr/>
        </p:nvSpPr>
        <p:spPr>
          <a:xfrm>
            <a:off x="8747648" y="871936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baseline="-25000" dirty="0">
              <a:cs typeface="Times New Roman" panose="02020603050405020304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3807292" y="3433419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55984" y="3747072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9344664" y="3598892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692503" y="2474791"/>
            <a:ext cx="1233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099577" y="2500741"/>
            <a:ext cx="57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ube 57"/>
          <p:cNvSpPr/>
          <p:nvPr/>
        </p:nvSpPr>
        <p:spPr>
          <a:xfrm>
            <a:off x="3203030" y="1980257"/>
            <a:ext cx="792088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59" name="Cube 58"/>
          <p:cNvSpPr/>
          <p:nvPr/>
        </p:nvSpPr>
        <p:spPr>
          <a:xfrm>
            <a:off x="3203030" y="3348409"/>
            <a:ext cx="792088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1" name="Cube 60"/>
          <p:cNvSpPr/>
          <p:nvPr/>
        </p:nvSpPr>
        <p:spPr>
          <a:xfrm>
            <a:off x="9026260" y="1980258"/>
            <a:ext cx="543456" cy="807033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2" name="Cube 61"/>
          <p:cNvSpPr/>
          <p:nvPr/>
        </p:nvSpPr>
        <p:spPr>
          <a:xfrm>
            <a:off x="9026260" y="3204394"/>
            <a:ext cx="543456" cy="807033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63" name="TextBox 62"/>
          <p:cNvSpPr txBox="1"/>
          <p:nvPr/>
        </p:nvSpPr>
        <p:spPr>
          <a:xfrm>
            <a:off x="2841659" y="348989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675638" y="349242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2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be 47"/>
          <p:cNvSpPr/>
          <p:nvPr/>
        </p:nvSpPr>
        <p:spPr>
          <a:xfrm>
            <a:off x="3175637" y="3708449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0" name="Cube 249"/>
          <p:cNvSpPr/>
          <p:nvPr/>
        </p:nvSpPr>
        <p:spPr>
          <a:xfrm>
            <a:off x="3347046" y="1971545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64" name="TextBox 263"/>
          <p:cNvSpPr txBox="1"/>
          <p:nvPr/>
        </p:nvSpPr>
        <p:spPr>
          <a:xfrm>
            <a:off x="8942716" y="395400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Cube 225"/>
          <p:cNvSpPr/>
          <p:nvPr/>
        </p:nvSpPr>
        <p:spPr>
          <a:xfrm>
            <a:off x="538734" y="1846100"/>
            <a:ext cx="2087714" cy="1787850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7" name="Cube 226"/>
          <p:cNvSpPr/>
          <p:nvPr/>
        </p:nvSpPr>
        <p:spPr>
          <a:xfrm>
            <a:off x="5219257" y="1658057"/>
            <a:ext cx="2599920" cy="2198871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8" name="Right Arrow 227"/>
          <p:cNvSpPr/>
          <p:nvPr/>
        </p:nvSpPr>
        <p:spPr>
          <a:xfrm>
            <a:off x="4211142" y="2652468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35" name="TextBox 234"/>
          <p:cNvSpPr txBox="1"/>
          <p:nvPr/>
        </p:nvSpPr>
        <p:spPr>
          <a:xfrm>
            <a:off x="1025652" y="352633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06688" y="262385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361038" y="311867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266927" y="396082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baseline="-25000" dirty="0"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758633" y="290007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773905" y="375894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Cube 240"/>
          <p:cNvSpPr/>
          <p:nvPr/>
        </p:nvSpPr>
        <p:spPr>
          <a:xfrm>
            <a:off x="11195918" y="1404196"/>
            <a:ext cx="2599920" cy="2198871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42" name="Right Arrow 241"/>
          <p:cNvSpPr/>
          <p:nvPr/>
        </p:nvSpPr>
        <p:spPr>
          <a:xfrm>
            <a:off x="10115798" y="2541546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43" name="TextBox 242"/>
          <p:cNvSpPr txBox="1"/>
          <p:nvPr/>
        </p:nvSpPr>
        <p:spPr>
          <a:xfrm rot="5400000">
            <a:off x="9035403" y="2804307"/>
            <a:ext cx="74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…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410525" y="3143974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356160" y="298837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0744823" y="2623852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771984" y="3564436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ube 250"/>
          <p:cNvSpPr/>
          <p:nvPr/>
        </p:nvSpPr>
        <p:spPr>
          <a:xfrm>
            <a:off x="3347046" y="1060197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2" name="Cube 251"/>
          <p:cNvSpPr/>
          <p:nvPr/>
        </p:nvSpPr>
        <p:spPr>
          <a:xfrm>
            <a:off x="3203031" y="3060297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3" name="TextBox 252"/>
          <p:cNvSpPr txBox="1"/>
          <p:nvPr/>
        </p:nvSpPr>
        <p:spPr>
          <a:xfrm>
            <a:off x="8747648" y="871936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baseline="-25000" dirty="0">
              <a:cs typeface="Times New Roman" panose="02020603050405020304" pitchFamily="18" charset="0"/>
            </a:endParaRPr>
          </a:p>
        </p:txBody>
      </p:sp>
      <p:sp>
        <p:nvSpPr>
          <p:cNvPr id="254" name="Cube 253"/>
          <p:cNvSpPr/>
          <p:nvPr/>
        </p:nvSpPr>
        <p:spPr>
          <a:xfrm>
            <a:off x="9026260" y="1404193"/>
            <a:ext cx="543456" cy="551362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7" name="TextBox 256"/>
          <p:cNvSpPr txBox="1"/>
          <p:nvPr/>
        </p:nvSpPr>
        <p:spPr>
          <a:xfrm>
            <a:off x="3635080" y="377174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40548" y="408416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890616" y="384058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9344664" y="3598892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8681346" y="3564436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626967" y="250074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099575" y="250074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5400000">
            <a:off x="3359396" y="3480075"/>
            <a:ext cx="74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2081" y="2701153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7007" y="226385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 rot="5400000">
            <a:off x="3473511" y="1637768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4606" y="2314368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be 45"/>
          <p:cNvSpPr/>
          <p:nvPr/>
        </p:nvSpPr>
        <p:spPr>
          <a:xfrm>
            <a:off x="9026260" y="1836241"/>
            <a:ext cx="543456" cy="551362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47" name="Cube 46"/>
          <p:cNvSpPr/>
          <p:nvPr/>
        </p:nvSpPr>
        <p:spPr>
          <a:xfrm>
            <a:off x="9026260" y="3492425"/>
            <a:ext cx="543456" cy="551362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104220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/>
          <p:cNvSpPr/>
          <p:nvPr/>
        </p:nvSpPr>
        <p:spPr>
          <a:xfrm>
            <a:off x="3130550" y="3420417"/>
            <a:ext cx="802392" cy="824745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45" name="Cube 44"/>
          <p:cNvSpPr/>
          <p:nvPr/>
        </p:nvSpPr>
        <p:spPr>
          <a:xfrm>
            <a:off x="3130550" y="2916361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43" name="Cube 42"/>
          <p:cNvSpPr/>
          <p:nvPr/>
        </p:nvSpPr>
        <p:spPr>
          <a:xfrm>
            <a:off x="3131022" y="4356522"/>
            <a:ext cx="802392" cy="824745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264" name="TextBox 263"/>
          <p:cNvSpPr txBox="1"/>
          <p:nvPr/>
        </p:nvSpPr>
        <p:spPr>
          <a:xfrm>
            <a:off x="8942716" y="395400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Cube 225"/>
          <p:cNvSpPr/>
          <p:nvPr/>
        </p:nvSpPr>
        <p:spPr>
          <a:xfrm>
            <a:off x="538734" y="1846100"/>
            <a:ext cx="2087714" cy="1787850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7" name="Cube 226"/>
          <p:cNvSpPr/>
          <p:nvPr/>
        </p:nvSpPr>
        <p:spPr>
          <a:xfrm>
            <a:off x="5219257" y="1658057"/>
            <a:ext cx="2599920" cy="2198871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8" name="Right Arrow 227"/>
          <p:cNvSpPr/>
          <p:nvPr/>
        </p:nvSpPr>
        <p:spPr>
          <a:xfrm>
            <a:off x="4211142" y="2556321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35" name="TextBox 234"/>
          <p:cNvSpPr txBox="1"/>
          <p:nvPr/>
        </p:nvSpPr>
        <p:spPr>
          <a:xfrm>
            <a:off x="1025652" y="352633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06688" y="262385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203030" y="252065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baseline="-25000" dirty="0"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758633" y="290007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773905" y="375894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Cube 240"/>
          <p:cNvSpPr/>
          <p:nvPr/>
        </p:nvSpPr>
        <p:spPr>
          <a:xfrm>
            <a:off x="11195918" y="1404196"/>
            <a:ext cx="2599920" cy="2198871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42" name="Right Arrow 241"/>
          <p:cNvSpPr/>
          <p:nvPr/>
        </p:nvSpPr>
        <p:spPr>
          <a:xfrm>
            <a:off x="10115798" y="2541546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43" name="TextBox 242"/>
          <p:cNvSpPr txBox="1"/>
          <p:nvPr/>
        </p:nvSpPr>
        <p:spPr>
          <a:xfrm rot="5400000">
            <a:off x="9035403" y="2804307"/>
            <a:ext cx="74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…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410525" y="3143974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356160" y="298837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0744823" y="2623852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771984" y="3564436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ube 250"/>
          <p:cNvSpPr/>
          <p:nvPr/>
        </p:nvSpPr>
        <p:spPr>
          <a:xfrm>
            <a:off x="3347046" y="396081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2" name="Cube 251"/>
          <p:cNvSpPr/>
          <p:nvPr/>
        </p:nvSpPr>
        <p:spPr>
          <a:xfrm>
            <a:off x="3130550" y="2124273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3" name="TextBox 252"/>
          <p:cNvSpPr txBox="1"/>
          <p:nvPr/>
        </p:nvSpPr>
        <p:spPr>
          <a:xfrm>
            <a:off x="8747648" y="871936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baseline="-25000" dirty="0">
              <a:cs typeface="Times New Roman" panose="02020603050405020304" pitchFamily="18" charset="0"/>
            </a:endParaRPr>
          </a:p>
        </p:txBody>
      </p:sp>
      <p:sp>
        <p:nvSpPr>
          <p:cNvPr id="254" name="Cube 253"/>
          <p:cNvSpPr/>
          <p:nvPr/>
        </p:nvSpPr>
        <p:spPr>
          <a:xfrm>
            <a:off x="9026260" y="1404193"/>
            <a:ext cx="543456" cy="551362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63" name="TextBox 262"/>
          <p:cNvSpPr txBox="1"/>
          <p:nvPr/>
        </p:nvSpPr>
        <p:spPr>
          <a:xfrm>
            <a:off x="9344664" y="3598892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8681346" y="3564436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626966" y="2412305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099575" y="250074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5400000">
            <a:off x="3359396" y="2639468"/>
            <a:ext cx="74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234" name="TextBox 233"/>
          <p:cNvSpPr txBox="1"/>
          <p:nvPr/>
        </p:nvSpPr>
        <p:spPr>
          <a:xfrm rot="5400000">
            <a:off x="3473511" y="989696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46" name="Cube 45"/>
          <p:cNvSpPr/>
          <p:nvPr/>
        </p:nvSpPr>
        <p:spPr>
          <a:xfrm>
            <a:off x="9026260" y="1836241"/>
            <a:ext cx="543456" cy="551362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47" name="Cube 46"/>
          <p:cNvSpPr/>
          <p:nvPr/>
        </p:nvSpPr>
        <p:spPr>
          <a:xfrm>
            <a:off x="9026260" y="3492425"/>
            <a:ext cx="543456" cy="551362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3473512" y="4014033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338934" y="313238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Cube 249"/>
          <p:cNvSpPr/>
          <p:nvPr/>
        </p:nvSpPr>
        <p:spPr>
          <a:xfrm>
            <a:off x="3275038" y="1476201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69841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be 47"/>
          <p:cNvSpPr/>
          <p:nvPr/>
        </p:nvSpPr>
        <p:spPr>
          <a:xfrm>
            <a:off x="3175637" y="3708449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0" name="Cube 249"/>
          <p:cNvSpPr/>
          <p:nvPr/>
        </p:nvSpPr>
        <p:spPr>
          <a:xfrm>
            <a:off x="3347046" y="1971545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6" name="Cube 225"/>
          <p:cNvSpPr/>
          <p:nvPr/>
        </p:nvSpPr>
        <p:spPr>
          <a:xfrm>
            <a:off x="538734" y="1846100"/>
            <a:ext cx="2087714" cy="1787850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7" name="Cube 226"/>
          <p:cNvSpPr/>
          <p:nvPr/>
        </p:nvSpPr>
        <p:spPr>
          <a:xfrm>
            <a:off x="5219257" y="1658057"/>
            <a:ext cx="2599920" cy="2198871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8" name="Right Arrow 227"/>
          <p:cNvSpPr/>
          <p:nvPr/>
        </p:nvSpPr>
        <p:spPr>
          <a:xfrm>
            <a:off x="4211142" y="2652468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35" name="TextBox 234"/>
          <p:cNvSpPr txBox="1"/>
          <p:nvPr/>
        </p:nvSpPr>
        <p:spPr>
          <a:xfrm>
            <a:off x="1025652" y="352633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06688" y="262385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361038" y="311867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266927" y="396082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baseline="-25000" dirty="0"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758633" y="290007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773905" y="375894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410525" y="3143974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ube 250"/>
          <p:cNvSpPr/>
          <p:nvPr/>
        </p:nvSpPr>
        <p:spPr>
          <a:xfrm>
            <a:off x="3347046" y="1060197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2" name="Cube 251"/>
          <p:cNvSpPr/>
          <p:nvPr/>
        </p:nvSpPr>
        <p:spPr>
          <a:xfrm>
            <a:off x="3203031" y="3060297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7" name="TextBox 256"/>
          <p:cNvSpPr txBox="1"/>
          <p:nvPr/>
        </p:nvSpPr>
        <p:spPr>
          <a:xfrm>
            <a:off x="3635080" y="377174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40548" y="408416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890616" y="3840581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626967" y="250074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5400000">
            <a:off x="3359396" y="3480075"/>
            <a:ext cx="74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2081" y="2701153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7007" y="226385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 rot="5400000">
            <a:off x="3473511" y="1637768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4606" y="2314368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/>
          <p:cNvSpPr/>
          <p:nvPr/>
        </p:nvSpPr>
        <p:spPr>
          <a:xfrm>
            <a:off x="3130550" y="3420417"/>
            <a:ext cx="802392" cy="824745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45" name="Cube 44"/>
          <p:cNvSpPr/>
          <p:nvPr/>
        </p:nvSpPr>
        <p:spPr>
          <a:xfrm>
            <a:off x="3130550" y="2916361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43" name="Cube 42"/>
          <p:cNvSpPr/>
          <p:nvPr/>
        </p:nvSpPr>
        <p:spPr>
          <a:xfrm>
            <a:off x="3131022" y="4356522"/>
            <a:ext cx="802392" cy="824745"/>
          </a:xfrm>
          <a:prstGeom prst="cube">
            <a:avLst>
              <a:gd name="adj" fmla="val 5013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1"/>
          </a:p>
        </p:txBody>
      </p:sp>
      <p:sp>
        <p:nvSpPr>
          <p:cNvPr id="226" name="Cube 225"/>
          <p:cNvSpPr/>
          <p:nvPr/>
        </p:nvSpPr>
        <p:spPr>
          <a:xfrm>
            <a:off x="538734" y="1846100"/>
            <a:ext cx="2087714" cy="1787850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7" name="Cube 226"/>
          <p:cNvSpPr/>
          <p:nvPr/>
        </p:nvSpPr>
        <p:spPr>
          <a:xfrm>
            <a:off x="5219257" y="1658057"/>
            <a:ext cx="2599920" cy="2198871"/>
          </a:xfrm>
          <a:prstGeom prst="cube">
            <a:avLst>
              <a:gd name="adj" fmla="val 3995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28" name="Right Arrow 227"/>
          <p:cNvSpPr/>
          <p:nvPr/>
        </p:nvSpPr>
        <p:spPr>
          <a:xfrm>
            <a:off x="4211142" y="2556321"/>
            <a:ext cx="312380" cy="39907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35" name="TextBox 234"/>
          <p:cNvSpPr txBox="1"/>
          <p:nvPr/>
        </p:nvSpPr>
        <p:spPr>
          <a:xfrm>
            <a:off x="1025652" y="352633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06688" y="2623851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203030" y="252065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3200" dirty="0">
                <a:cs typeface="Times New Roman" panose="02020603050405020304" pitchFamily="18" charset="0"/>
              </a:rPr>
              <a:t>filters</a:t>
            </a:r>
            <a:endParaRPr lang="en-GB" sz="3200" baseline="-25000" dirty="0"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758633" y="2900077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773905" y="3758940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410525" y="3143974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ube 250"/>
          <p:cNvSpPr/>
          <p:nvPr/>
        </p:nvSpPr>
        <p:spPr>
          <a:xfrm>
            <a:off x="3347046" y="396081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52" name="Cube 251"/>
          <p:cNvSpPr/>
          <p:nvPr/>
        </p:nvSpPr>
        <p:spPr>
          <a:xfrm>
            <a:off x="3130550" y="2124273"/>
            <a:ext cx="773426" cy="539354"/>
          </a:xfrm>
          <a:prstGeom prst="cube">
            <a:avLst>
              <a:gd name="adj" fmla="val 742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266" name="TextBox 265"/>
          <p:cNvSpPr txBox="1"/>
          <p:nvPr/>
        </p:nvSpPr>
        <p:spPr>
          <a:xfrm>
            <a:off x="2626966" y="2412305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5400000">
            <a:off x="3359396" y="2639468"/>
            <a:ext cx="74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234" name="TextBox 233"/>
          <p:cNvSpPr txBox="1"/>
          <p:nvPr/>
        </p:nvSpPr>
        <p:spPr>
          <a:xfrm rot="5400000">
            <a:off x="3473511" y="989696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 rot="5400000">
            <a:off x="3473512" y="4014033"/>
            <a:ext cx="51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…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338934" y="3132385"/>
            <a:ext cx="123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Cube 249"/>
          <p:cNvSpPr/>
          <p:nvPr/>
        </p:nvSpPr>
        <p:spPr>
          <a:xfrm>
            <a:off x="3275038" y="1476201"/>
            <a:ext cx="543456" cy="839394"/>
          </a:xfrm>
          <a:prstGeom prst="cube">
            <a:avLst>
              <a:gd name="adj" fmla="val 7162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379532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52596</TotalTime>
  <Words>114</Words>
  <Application>Microsoft Office PowerPoint</Application>
  <PresentationFormat>Custom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Research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Criminisi</dc:creator>
  <cp:lastModifiedBy>Yani Ioannou (Business Guest)</cp:lastModifiedBy>
  <cp:revision>1311</cp:revision>
  <dcterms:created xsi:type="dcterms:W3CDTF">2014-07-11T07:49:51Z</dcterms:created>
  <dcterms:modified xsi:type="dcterms:W3CDTF">2016-04-26T15:17:41Z</dcterms:modified>
</cp:coreProperties>
</file>