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606" r:id="rId2"/>
    <p:sldId id="608" r:id="rId3"/>
    <p:sldId id="612" r:id="rId4"/>
    <p:sldId id="617" r:id="rId5"/>
    <p:sldId id="618" r:id="rId6"/>
    <p:sldId id="620" r:id="rId7"/>
    <p:sldId id="624" r:id="rId8"/>
    <p:sldId id="625" r:id="rId9"/>
    <p:sldId id="626" r:id="rId10"/>
    <p:sldId id="627" r:id="rId11"/>
    <p:sldId id="621" r:id="rId12"/>
    <p:sldId id="630" r:id="rId13"/>
    <p:sldId id="622" r:id="rId14"/>
    <p:sldId id="629" r:id="rId15"/>
    <p:sldId id="631" r:id="rId16"/>
    <p:sldId id="633" r:id="rId17"/>
    <p:sldId id="634" r:id="rId18"/>
    <p:sldId id="635" r:id="rId19"/>
    <p:sldId id="636" r:id="rId20"/>
    <p:sldId id="638" r:id="rId21"/>
    <p:sldId id="639" r:id="rId22"/>
    <p:sldId id="640" r:id="rId23"/>
  </p:sldIdLst>
  <p:sldSz cx="12192000" cy="6858000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Configs" id="{47A289A2-1389-4483-91EC-4BD41F7F3F8B}">
          <p14:sldIdLst>
            <p14:sldId id="606"/>
            <p14:sldId id="608"/>
            <p14:sldId id="612"/>
          </p14:sldIdLst>
        </p14:section>
        <p14:section name="Root Configs" id="{3057E11A-F802-42DF-8DE2-88075D678A91}">
          <p14:sldIdLst>
            <p14:sldId id="617"/>
            <p14:sldId id="618"/>
            <p14:sldId id="620"/>
          </p14:sldIdLst>
        </p14:section>
        <p14:section name="Full Network Diagram" id="{B83245C4-3807-4596-8BB7-2E6206B190E6}">
          <p14:sldIdLst>
            <p14:sldId id="624"/>
            <p14:sldId id="625"/>
            <p14:sldId id="626"/>
            <p14:sldId id="627"/>
            <p14:sldId id="621"/>
            <p14:sldId id="630"/>
            <p14:sldId id="622"/>
            <p14:sldId id="629"/>
          </p14:sldIdLst>
        </p14:section>
        <p14:section name="Without Featuremaps" id="{EB34CCEE-BE7E-4EEA-B963-0B00AB9FC0C2}">
          <p14:sldIdLst>
            <p14:sldId id="631"/>
            <p14:sldId id="633"/>
            <p14:sldId id="634"/>
            <p14:sldId id="635"/>
            <p14:sldId id="636"/>
            <p14:sldId id="638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4DAB4"/>
    <a:srgbClr val="CC00FF"/>
    <a:srgbClr val="FAFAFA"/>
    <a:srgbClr val="F8AEAE"/>
    <a:srgbClr val="E27878"/>
    <a:srgbClr val="700000"/>
    <a:srgbClr val="9A0000"/>
    <a:srgbClr val="CAA990"/>
    <a:srgbClr val="BCB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0" autoAdjust="0"/>
    <p:restoredTop sz="96387" autoAdjust="0"/>
  </p:normalViewPr>
  <p:slideViewPr>
    <p:cSldViewPr snapToGrid="0">
      <p:cViewPr varScale="1">
        <p:scale>
          <a:sx n="80" d="100"/>
          <a:sy n="80" d="100"/>
        </p:scale>
        <p:origin x="78" y="246"/>
      </p:cViewPr>
      <p:guideLst>
        <p:guide orient="horz" pos="2047"/>
        <p:guide pos="395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4DDE-8DD5-4235-9C2C-576BEFBBE3A5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9865-76BB-4FEF-A712-F6AD498CB7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8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4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8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5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4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05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2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4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11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be 22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979761" y="233335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94251" y="365210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1466" y="3784571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5528" y="3397620"/>
            <a:ext cx="3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32" name="Cube 31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35" name="TextBox 34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39" name="TextBox 3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1" name="Cube 40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2" name="Group 41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44" name="TextBox 43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974D81-4C10-47EF-8E11-45ECD5AA92F7}"/>
              </a:ext>
            </a:extLst>
          </p:cNvPr>
          <p:cNvSpPr txBox="1"/>
          <p:nvPr/>
        </p:nvSpPr>
        <p:spPr>
          <a:xfrm>
            <a:off x="3836586" y="2920336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56195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Cube 156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D59B8A-2625-425B-B5C4-AF180142072E}"/>
              </a:ext>
            </a:extLst>
          </p:cNvPr>
          <p:cNvSpPr txBox="1"/>
          <p:nvPr/>
        </p:nvSpPr>
        <p:spPr>
          <a:xfrm>
            <a:off x="7852741" y="306144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5A8CD-6A41-4DF7-AA8D-7083A80DB7C9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75839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66FF9CA-733D-43E1-93BF-F06F2C69CD0D}"/>
              </a:ext>
            </a:extLst>
          </p:cNvPr>
          <p:cNvSpPr txBox="1"/>
          <p:nvPr/>
        </p:nvSpPr>
        <p:spPr>
          <a:xfrm>
            <a:off x="7852741" y="306144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2F9A6-4F50-4526-8336-F10505FC9B5F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44" name="Cube 43"/>
          <p:cNvSpPr/>
          <p:nvPr/>
        </p:nvSpPr>
        <p:spPr>
          <a:xfrm>
            <a:off x="4553363" y="2988420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Cube 44"/>
          <p:cNvSpPr/>
          <p:nvPr/>
        </p:nvSpPr>
        <p:spPr>
          <a:xfrm>
            <a:off x="4268161" y="3276660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Cube 39"/>
          <p:cNvSpPr/>
          <p:nvPr/>
        </p:nvSpPr>
        <p:spPr>
          <a:xfrm>
            <a:off x="4560844" y="2321587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Cube 41"/>
          <p:cNvSpPr/>
          <p:nvPr/>
        </p:nvSpPr>
        <p:spPr>
          <a:xfrm>
            <a:off x="4267253" y="2618216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20339" y="4684951"/>
            <a:ext cx="901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Root-2 Unit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505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A894F91-8CDF-4F2E-89FD-CF683B8A52D7}"/>
              </a:ext>
            </a:extLst>
          </p:cNvPr>
          <p:cNvSpPr txBox="1"/>
          <p:nvPr/>
        </p:nvSpPr>
        <p:spPr>
          <a:xfrm>
            <a:off x="7853534" y="3062125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DFE14-7A85-44C3-B610-03A8D47CD951}"/>
              </a:ext>
            </a:extLst>
          </p:cNvPr>
          <p:cNvSpPr txBox="1"/>
          <p:nvPr/>
        </p:nvSpPr>
        <p:spPr>
          <a:xfrm>
            <a:off x="3842530" y="2918021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65" name="Cube 64"/>
          <p:cNvSpPr/>
          <p:nvPr/>
        </p:nvSpPr>
        <p:spPr>
          <a:xfrm>
            <a:off x="4710078" y="2313031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Cube 65"/>
          <p:cNvSpPr/>
          <p:nvPr/>
        </p:nvSpPr>
        <p:spPr>
          <a:xfrm>
            <a:off x="4561560" y="2457812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Cube 66"/>
          <p:cNvSpPr/>
          <p:nvPr/>
        </p:nvSpPr>
        <p:spPr>
          <a:xfrm>
            <a:off x="4411838" y="2608330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Cube 67"/>
          <p:cNvSpPr/>
          <p:nvPr/>
        </p:nvSpPr>
        <p:spPr>
          <a:xfrm>
            <a:off x="4270364" y="275884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Cube 68"/>
          <p:cNvSpPr/>
          <p:nvPr/>
        </p:nvSpPr>
        <p:spPr>
          <a:xfrm>
            <a:off x="4710078" y="2981351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Cube 69"/>
          <p:cNvSpPr/>
          <p:nvPr/>
        </p:nvSpPr>
        <p:spPr>
          <a:xfrm>
            <a:off x="4561560" y="3126132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Cube 70"/>
          <p:cNvSpPr/>
          <p:nvPr/>
        </p:nvSpPr>
        <p:spPr>
          <a:xfrm>
            <a:off x="4411838" y="3276650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Cube 71"/>
          <p:cNvSpPr/>
          <p:nvPr/>
        </p:nvSpPr>
        <p:spPr>
          <a:xfrm>
            <a:off x="4270364" y="342716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Cube 77"/>
          <p:cNvSpPr/>
          <p:nvPr/>
        </p:nvSpPr>
        <p:spPr>
          <a:xfrm>
            <a:off x="4705943" y="365941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Cube 78"/>
          <p:cNvSpPr/>
          <p:nvPr/>
        </p:nvSpPr>
        <p:spPr>
          <a:xfrm>
            <a:off x="4557425" y="381258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Cube 79"/>
          <p:cNvSpPr/>
          <p:nvPr/>
        </p:nvSpPr>
        <p:spPr>
          <a:xfrm>
            <a:off x="4407703" y="3963106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Cube 80"/>
          <p:cNvSpPr/>
          <p:nvPr/>
        </p:nvSpPr>
        <p:spPr>
          <a:xfrm>
            <a:off x="4266229" y="4113624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Cube 81"/>
          <p:cNvSpPr/>
          <p:nvPr/>
        </p:nvSpPr>
        <p:spPr>
          <a:xfrm>
            <a:off x="4722838" y="1651468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Cube 82"/>
          <p:cNvSpPr/>
          <p:nvPr/>
        </p:nvSpPr>
        <p:spPr>
          <a:xfrm>
            <a:off x="4574320" y="1796249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Cube 83"/>
          <p:cNvSpPr/>
          <p:nvPr/>
        </p:nvSpPr>
        <p:spPr>
          <a:xfrm>
            <a:off x="4424598" y="1946767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Cube 84"/>
          <p:cNvSpPr/>
          <p:nvPr/>
        </p:nvSpPr>
        <p:spPr>
          <a:xfrm>
            <a:off x="4274735" y="2097285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494591" y="2335248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556630" y="2349894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06782" y="2917339"/>
            <a:ext cx="1069494" cy="147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976276" y="2945458"/>
            <a:ext cx="1" cy="10077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20339" y="4684951"/>
            <a:ext cx="901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Root-4 Unit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504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42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Cube 43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6" name="Cube 45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Cube 47"/>
          <p:cNvSpPr/>
          <p:nvPr/>
        </p:nvSpPr>
        <p:spPr>
          <a:xfrm>
            <a:off x="10283165" y="2646815"/>
            <a:ext cx="1270282" cy="1074334"/>
          </a:xfrm>
          <a:prstGeom prst="cube">
            <a:avLst>
              <a:gd name="adj" fmla="val 1477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3776232" y="3988023"/>
            <a:ext cx="1414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Convolutional</a:t>
            </a:r>
            <a:r>
              <a:rPr kumimoji="0" lang="en-GB" sz="1200" b="0" i="1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 Layer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070568-9B11-49FA-9449-DD8A40817D13}"/>
              </a:ext>
            </a:extLst>
          </p:cNvPr>
          <p:cNvSpPr txBox="1"/>
          <p:nvPr/>
        </p:nvSpPr>
        <p:spPr>
          <a:xfrm>
            <a:off x="7852741" y="306144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4E5B0F-8580-4825-A8D5-E63F0E8FBA71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0552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5BE164-853A-4318-9B6B-19268629B257}"/>
              </a:ext>
            </a:extLst>
          </p:cNvPr>
          <p:cNvSpPr txBox="1"/>
          <p:nvPr/>
        </p:nvSpPr>
        <p:spPr>
          <a:xfrm>
            <a:off x="3979982" y="2989735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43" name="Cube 42"/>
          <p:cNvSpPr/>
          <p:nvPr/>
        </p:nvSpPr>
        <p:spPr>
          <a:xfrm>
            <a:off x="4930877" y="2390783"/>
            <a:ext cx="1270282" cy="1074334"/>
          </a:xfrm>
          <a:prstGeom prst="cube">
            <a:avLst>
              <a:gd name="adj" fmla="val 147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Cube 43"/>
          <p:cNvSpPr/>
          <p:nvPr/>
        </p:nvSpPr>
        <p:spPr>
          <a:xfrm>
            <a:off x="4516349" y="2847983"/>
            <a:ext cx="1270282" cy="1074334"/>
          </a:xfrm>
          <a:prstGeom prst="cube">
            <a:avLst>
              <a:gd name="adj" fmla="val 147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 rot="8117367">
            <a:off x="5216533" y="2642254"/>
            <a:ext cx="50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47" name="Cube 46"/>
          <p:cNvSpPr/>
          <p:nvPr/>
        </p:nvSpPr>
        <p:spPr>
          <a:xfrm>
            <a:off x="6639083" y="2608888"/>
            <a:ext cx="1301891" cy="1313429"/>
          </a:xfrm>
          <a:prstGeom prst="cube">
            <a:avLst>
              <a:gd name="adj" fmla="val 9429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ight Arrow 101"/>
          <p:cNvSpPr/>
          <p:nvPr/>
        </p:nvSpPr>
        <p:spPr>
          <a:xfrm>
            <a:off x="6473724" y="311910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6316041" y="3321102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73115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C4F2A75-7542-47B0-95AB-4C388E60F740}"/>
              </a:ext>
            </a:extLst>
          </p:cNvPr>
          <p:cNvSpPr txBox="1"/>
          <p:nvPr/>
        </p:nvSpPr>
        <p:spPr>
          <a:xfrm>
            <a:off x="3705051" y="29777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41" name="Cube 40"/>
          <p:cNvSpPr/>
          <p:nvPr/>
        </p:nvSpPr>
        <p:spPr>
          <a:xfrm>
            <a:off x="2088464" y="2520598"/>
            <a:ext cx="1636674" cy="1465914"/>
          </a:xfrm>
          <a:prstGeom prst="cube">
            <a:avLst>
              <a:gd name="adj" fmla="val 5442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Right Arrow 146"/>
          <p:cNvSpPr/>
          <p:nvPr/>
        </p:nvSpPr>
        <p:spPr>
          <a:xfrm>
            <a:off x="4524727" y="311689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68173" y="3298559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3858" y="2755416"/>
            <a:ext cx="452633" cy="989848"/>
            <a:chOff x="4430098" y="2679216"/>
            <a:chExt cx="452633" cy="989848"/>
          </a:xfrm>
        </p:grpSpPr>
        <p:sp>
          <p:nvSpPr>
            <p:cNvPr id="163" name="TextBox 162"/>
            <p:cNvSpPr txBox="1"/>
            <p:nvPr/>
          </p:nvSpPr>
          <p:spPr>
            <a:xfrm rot="5400000">
              <a:off x="4527082" y="2961893"/>
              <a:ext cx="311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67" name="Cube 166"/>
            <p:cNvSpPr>
              <a:spLocks noChangeAspect="1"/>
            </p:cNvSpPr>
            <p:nvPr/>
          </p:nvSpPr>
          <p:spPr>
            <a:xfrm>
              <a:off x="4438295" y="3317541"/>
              <a:ext cx="349563" cy="351523"/>
            </a:xfrm>
            <a:prstGeom prst="cube">
              <a:avLst>
                <a:gd name="adj" fmla="val 2078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Cube 47"/>
            <p:cNvSpPr>
              <a:spLocks noChangeAspect="1"/>
            </p:cNvSpPr>
            <p:nvPr/>
          </p:nvSpPr>
          <p:spPr>
            <a:xfrm>
              <a:off x="4430098" y="2679216"/>
              <a:ext cx="349563" cy="351523"/>
            </a:xfrm>
            <a:prstGeom prst="cube">
              <a:avLst>
                <a:gd name="adj" fmla="val 2078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029261" y="3370124"/>
            <a:ext cx="955174" cy="681423"/>
            <a:chOff x="3183121" y="3190126"/>
            <a:chExt cx="955174" cy="681423"/>
          </a:xfrm>
        </p:grpSpPr>
        <p:sp>
          <p:nvSpPr>
            <p:cNvPr id="50" name="TextBox 4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kumimoji="0" lang="en-GB" sz="11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6233" y="350221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kumimoji="0" lang="en-GB" sz="11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45294" y="3813666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GB" sz="11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4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1576B7-B350-4623-90EF-7C85B06B176B}"/>
              </a:ext>
            </a:extLst>
          </p:cNvPr>
          <p:cNvSpPr txBox="1"/>
          <p:nvPr/>
        </p:nvSpPr>
        <p:spPr>
          <a:xfrm>
            <a:off x="3938140" y="2971805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147" name="Right Arrow 146"/>
          <p:cNvSpPr/>
          <p:nvPr/>
        </p:nvSpPr>
        <p:spPr>
          <a:xfrm>
            <a:off x="5204094" y="3113890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68795" y="2502029"/>
            <a:ext cx="848892" cy="1502163"/>
            <a:chOff x="4268795" y="2334389"/>
            <a:chExt cx="848892" cy="1502163"/>
          </a:xfrm>
        </p:grpSpPr>
        <p:sp>
          <p:nvSpPr>
            <p:cNvPr id="157" name="Cube 156"/>
            <p:cNvSpPr>
              <a:spLocks noChangeAspect="1"/>
            </p:cNvSpPr>
            <p:nvPr/>
          </p:nvSpPr>
          <p:spPr>
            <a:xfrm>
              <a:off x="4268795" y="2992606"/>
              <a:ext cx="839239" cy="843946"/>
            </a:xfrm>
            <a:prstGeom prst="cube">
              <a:avLst>
                <a:gd name="adj" fmla="val 6708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 rot="5400000">
              <a:off x="4582384" y="3041971"/>
              <a:ext cx="311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67" name="Cube 166"/>
            <p:cNvSpPr>
              <a:spLocks noChangeAspect="1"/>
            </p:cNvSpPr>
            <p:nvPr/>
          </p:nvSpPr>
          <p:spPr>
            <a:xfrm>
              <a:off x="4278448" y="2334389"/>
              <a:ext cx="839239" cy="843946"/>
            </a:xfrm>
            <a:prstGeom prst="cube">
              <a:avLst>
                <a:gd name="adj" fmla="val 6708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047540" y="3295558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584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84" y="3189108"/>
            <a:ext cx="114300" cy="132588"/>
          </a:xfrm>
          <a:prstGeom prst="rect">
            <a:avLst/>
          </a:prstGeom>
        </p:spPr>
      </p:pic>
      <p:sp>
        <p:nvSpPr>
          <p:cNvPr id="102" name="Right Arrow 101"/>
          <p:cNvSpPr/>
          <p:nvPr/>
        </p:nvSpPr>
        <p:spPr>
          <a:xfrm>
            <a:off x="9539271" y="3133656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Cube 99"/>
          <p:cNvSpPr/>
          <p:nvPr/>
        </p:nvSpPr>
        <p:spPr>
          <a:xfrm>
            <a:off x="8237380" y="276395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02057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30" name="Cube 129"/>
          <p:cNvSpPr/>
          <p:nvPr/>
        </p:nvSpPr>
        <p:spPr>
          <a:xfrm>
            <a:off x="8240157" y="225292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81588" y="3335657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156328" y="4017858"/>
            <a:ext cx="26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30156" y="3893732"/>
            <a:ext cx="26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784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BFA2CE-078D-4CB7-88E8-04D3DF4BB31D}"/>
              </a:ext>
            </a:extLst>
          </p:cNvPr>
          <p:cNvSpPr txBox="1"/>
          <p:nvPr/>
        </p:nvSpPr>
        <p:spPr>
          <a:xfrm>
            <a:off x="3890337" y="2918020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267253" y="2435887"/>
            <a:ext cx="845608" cy="1514606"/>
            <a:chOff x="4267253" y="2321587"/>
            <a:chExt cx="845608" cy="1514606"/>
          </a:xfrm>
        </p:grpSpPr>
        <p:sp>
          <p:nvSpPr>
            <p:cNvPr id="44" name="Cube 43"/>
            <p:cNvSpPr/>
            <p:nvPr/>
          </p:nvSpPr>
          <p:spPr>
            <a:xfrm>
              <a:off x="4553363" y="2988420"/>
              <a:ext cx="552017" cy="559533"/>
            </a:xfrm>
            <a:prstGeom prst="cube">
              <a:avLst>
                <a:gd name="adj" fmla="val 53367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Cube 44"/>
            <p:cNvSpPr/>
            <p:nvPr/>
          </p:nvSpPr>
          <p:spPr>
            <a:xfrm>
              <a:off x="4268161" y="3276660"/>
              <a:ext cx="552017" cy="559533"/>
            </a:xfrm>
            <a:prstGeom prst="cube">
              <a:avLst>
                <a:gd name="adj" fmla="val 533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4560844" y="2321587"/>
              <a:ext cx="552017" cy="559533"/>
            </a:xfrm>
            <a:prstGeom prst="cube">
              <a:avLst>
                <a:gd name="adj" fmla="val 533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Cube 41"/>
            <p:cNvSpPr/>
            <p:nvPr/>
          </p:nvSpPr>
          <p:spPr>
            <a:xfrm>
              <a:off x="4267253" y="2618216"/>
              <a:ext cx="552017" cy="559533"/>
            </a:xfrm>
            <a:prstGeom prst="cube">
              <a:avLst>
                <a:gd name="adj" fmla="val 53367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Right Arrow 101"/>
          <p:cNvSpPr/>
          <p:nvPr/>
        </p:nvSpPr>
        <p:spPr>
          <a:xfrm>
            <a:off x="5267188" y="3026004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17125" y="3228005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394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9DD8B3C-9C14-4EE9-9AEF-1D31550A3BFD}"/>
              </a:ext>
            </a:extLst>
          </p:cNvPr>
          <p:cNvSpPr txBox="1"/>
          <p:nvPr/>
        </p:nvSpPr>
        <p:spPr>
          <a:xfrm>
            <a:off x="3890327" y="2918020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266229" y="1742908"/>
            <a:ext cx="864361" cy="2881267"/>
            <a:chOff x="4266229" y="1651468"/>
            <a:chExt cx="864361" cy="2881267"/>
          </a:xfrm>
        </p:grpSpPr>
        <p:sp>
          <p:nvSpPr>
            <p:cNvPr id="65" name="Cube 64"/>
            <p:cNvSpPr/>
            <p:nvPr/>
          </p:nvSpPr>
          <p:spPr>
            <a:xfrm>
              <a:off x="4710078" y="2313031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Cube 65"/>
            <p:cNvSpPr/>
            <p:nvPr/>
          </p:nvSpPr>
          <p:spPr>
            <a:xfrm>
              <a:off x="4561560" y="2457812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Cube 66"/>
            <p:cNvSpPr/>
            <p:nvPr/>
          </p:nvSpPr>
          <p:spPr>
            <a:xfrm>
              <a:off x="4411838" y="2608330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Cube 67"/>
            <p:cNvSpPr/>
            <p:nvPr/>
          </p:nvSpPr>
          <p:spPr>
            <a:xfrm>
              <a:off x="4270364" y="2758848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Cube 68"/>
            <p:cNvSpPr/>
            <p:nvPr/>
          </p:nvSpPr>
          <p:spPr>
            <a:xfrm>
              <a:off x="4710078" y="2981351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Cube 69"/>
            <p:cNvSpPr/>
            <p:nvPr/>
          </p:nvSpPr>
          <p:spPr>
            <a:xfrm>
              <a:off x="4561560" y="3126132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Cube 70"/>
            <p:cNvSpPr/>
            <p:nvPr/>
          </p:nvSpPr>
          <p:spPr>
            <a:xfrm>
              <a:off x="4411838" y="3276650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Cube 71"/>
            <p:cNvSpPr/>
            <p:nvPr/>
          </p:nvSpPr>
          <p:spPr>
            <a:xfrm>
              <a:off x="4270364" y="3427168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Cube 77"/>
            <p:cNvSpPr/>
            <p:nvPr/>
          </p:nvSpPr>
          <p:spPr>
            <a:xfrm>
              <a:off x="4705943" y="3659418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ube 78"/>
            <p:cNvSpPr/>
            <p:nvPr/>
          </p:nvSpPr>
          <p:spPr>
            <a:xfrm>
              <a:off x="4557425" y="3812588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Cube 79"/>
            <p:cNvSpPr/>
            <p:nvPr/>
          </p:nvSpPr>
          <p:spPr>
            <a:xfrm>
              <a:off x="4407703" y="3963106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Cube 80"/>
            <p:cNvSpPr/>
            <p:nvPr/>
          </p:nvSpPr>
          <p:spPr>
            <a:xfrm>
              <a:off x="4266229" y="4113624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Cube 81"/>
            <p:cNvSpPr/>
            <p:nvPr/>
          </p:nvSpPr>
          <p:spPr>
            <a:xfrm>
              <a:off x="4722838" y="1651468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Cube 82"/>
            <p:cNvSpPr/>
            <p:nvPr/>
          </p:nvSpPr>
          <p:spPr>
            <a:xfrm>
              <a:off x="4574320" y="1796249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Cube 83"/>
            <p:cNvSpPr/>
            <p:nvPr/>
          </p:nvSpPr>
          <p:spPr>
            <a:xfrm>
              <a:off x="4424598" y="1946767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Cube 84"/>
            <p:cNvSpPr/>
            <p:nvPr/>
          </p:nvSpPr>
          <p:spPr>
            <a:xfrm>
              <a:off x="4274735" y="2097285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1" name="Right Arrow 146"/>
          <p:cNvSpPr/>
          <p:nvPr/>
        </p:nvSpPr>
        <p:spPr>
          <a:xfrm>
            <a:off x="5255447" y="3043026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98893" y="3224694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925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B15842B-816D-47C4-91F5-40A13A78C41D}"/>
              </a:ext>
            </a:extLst>
          </p:cNvPr>
          <p:cNvSpPr txBox="1"/>
          <p:nvPr/>
        </p:nvSpPr>
        <p:spPr>
          <a:xfrm>
            <a:off x="3836586" y="2920336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64" name="Cube 63"/>
          <p:cNvSpPr/>
          <p:nvPr/>
        </p:nvSpPr>
        <p:spPr>
          <a:xfrm>
            <a:off x="4553363" y="2988420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Cube 64"/>
          <p:cNvSpPr/>
          <p:nvPr/>
        </p:nvSpPr>
        <p:spPr>
          <a:xfrm>
            <a:off x="4268161" y="3276660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Cube 65"/>
          <p:cNvSpPr/>
          <p:nvPr/>
        </p:nvSpPr>
        <p:spPr>
          <a:xfrm>
            <a:off x="4560844" y="2321587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Cube 66"/>
          <p:cNvSpPr/>
          <p:nvPr/>
        </p:nvSpPr>
        <p:spPr>
          <a:xfrm>
            <a:off x="4267253" y="2618216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Cube 67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3979761" y="233335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94251" y="365210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21466" y="3784571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78" name="TextBox 77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2" name="TextBox 81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84" name="Cube 83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5" name="Group 84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86" name="TextBox 85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085274" y="2316812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74" y="2316812"/>
                <a:ext cx="629260" cy="300852"/>
              </a:xfrm>
              <a:prstGeom prst="rect">
                <a:avLst/>
              </a:prstGeom>
              <a:blipFill>
                <a:blip r:embed="rId4"/>
                <a:stretch>
                  <a:fillRect l="-3883" t="-116327" r="-60194" b="-18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578551" y="3655711"/>
                <a:ext cx="268431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51" y="3655711"/>
                <a:ext cx="268431" cy="407099"/>
              </a:xfrm>
              <a:prstGeom prst="rect">
                <a:avLst/>
              </a:prstGeom>
              <a:blipFill>
                <a:blip r:embed="rId5"/>
                <a:stretch>
                  <a:fillRect l="-102273" t="-139394" r="-222727" b="-21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757698" y="3345387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8" y="3345387"/>
                <a:ext cx="629260" cy="300852"/>
              </a:xfrm>
              <a:prstGeom prst="rect">
                <a:avLst/>
              </a:prstGeom>
              <a:blipFill>
                <a:blip r:embed="rId6"/>
                <a:stretch>
                  <a:fillRect l="-17308" t="-116327" r="-45192" b="-18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75224" y="2796209"/>
            <a:ext cx="0" cy="8681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311952" y="2796209"/>
            <a:ext cx="106327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009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6D2D0D5-8810-4D1E-9CD2-D79BEF67FF98}"/>
              </a:ext>
            </a:extLst>
          </p:cNvPr>
          <p:cNvSpPr txBox="1"/>
          <p:nvPr/>
        </p:nvSpPr>
        <p:spPr>
          <a:xfrm>
            <a:off x="4201099" y="298375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516349" y="2489843"/>
            <a:ext cx="1684810" cy="1531534"/>
            <a:chOff x="4516349" y="2390783"/>
            <a:chExt cx="1684810" cy="1531534"/>
          </a:xfrm>
        </p:grpSpPr>
        <p:sp>
          <p:nvSpPr>
            <p:cNvPr id="43" name="Cube 42"/>
            <p:cNvSpPr/>
            <p:nvPr/>
          </p:nvSpPr>
          <p:spPr>
            <a:xfrm>
              <a:off x="4930877" y="2390783"/>
              <a:ext cx="1270282" cy="1074334"/>
            </a:xfrm>
            <a:prstGeom prst="cube">
              <a:avLst>
                <a:gd name="adj" fmla="val 1477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4516349" y="2847983"/>
              <a:ext cx="1270282" cy="1074334"/>
            </a:xfrm>
            <a:prstGeom prst="cube">
              <a:avLst>
                <a:gd name="adj" fmla="val 1477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8117367">
              <a:off x="5216533" y="2642254"/>
              <a:ext cx="505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</a:t>
              </a:r>
            </a:p>
          </p:txBody>
        </p:sp>
      </p:grpSp>
      <p:sp>
        <p:nvSpPr>
          <p:cNvPr id="47" name="Cube 46"/>
          <p:cNvSpPr/>
          <p:nvPr/>
        </p:nvSpPr>
        <p:spPr>
          <a:xfrm>
            <a:off x="6357143" y="2601268"/>
            <a:ext cx="1301891" cy="1313429"/>
          </a:xfrm>
          <a:prstGeom prst="cube">
            <a:avLst>
              <a:gd name="adj" fmla="val 9429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ight Arrow 101"/>
          <p:cNvSpPr/>
          <p:nvPr/>
        </p:nvSpPr>
        <p:spPr>
          <a:xfrm>
            <a:off x="6260413" y="311658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02730" y="3318589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217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92F43B35-DA7F-4A5B-BCF2-29A3730CFF51}"/>
              </a:ext>
            </a:extLst>
          </p:cNvPr>
          <p:cNvSpPr txBox="1"/>
          <p:nvPr/>
        </p:nvSpPr>
        <p:spPr>
          <a:xfrm>
            <a:off x="5539828" y="2918020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100" name="Cube 99"/>
          <p:cNvSpPr/>
          <p:nvPr/>
        </p:nvSpPr>
        <p:spPr>
          <a:xfrm>
            <a:off x="580495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724171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629905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1872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Cube 128"/>
          <p:cNvSpPr/>
          <p:nvPr/>
        </p:nvSpPr>
        <p:spPr>
          <a:xfrm>
            <a:off x="756643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580772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708402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62724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E6BCC593-C368-49D6-9DFD-8E502AD0BD88}"/>
              </a:ext>
            </a:extLst>
          </p:cNvPr>
          <p:cNvSpPr/>
          <p:nvPr/>
        </p:nvSpPr>
        <p:spPr>
          <a:xfrm>
            <a:off x="3122438" y="2253223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7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2ED5B-96E7-4B45-BD12-ABF096F5312D}"/>
              </a:ext>
            </a:extLst>
          </p:cNvPr>
          <p:cNvSpPr txBox="1"/>
          <p:nvPr/>
        </p:nvSpPr>
        <p:spPr>
          <a:xfrm>
            <a:off x="5539828" y="2918020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100" name="Cube 99"/>
          <p:cNvSpPr/>
          <p:nvPr/>
        </p:nvSpPr>
        <p:spPr>
          <a:xfrm>
            <a:off x="580495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724171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629905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1872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Cube 128"/>
          <p:cNvSpPr/>
          <p:nvPr/>
        </p:nvSpPr>
        <p:spPr>
          <a:xfrm>
            <a:off x="756643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580772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708402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62724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889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208DB1D-6CE2-437D-A294-7EC44FED8254}"/>
              </a:ext>
            </a:extLst>
          </p:cNvPr>
          <p:cNvSpPr txBox="1"/>
          <p:nvPr/>
        </p:nvSpPr>
        <p:spPr>
          <a:xfrm>
            <a:off x="5121531" y="3093644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55" name="Cube 54"/>
          <p:cNvSpPr/>
          <p:nvPr/>
        </p:nvSpPr>
        <p:spPr>
          <a:xfrm>
            <a:off x="3253343" y="2616637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ube 58"/>
          <p:cNvSpPr/>
          <p:nvPr/>
        </p:nvSpPr>
        <p:spPr>
          <a:xfrm>
            <a:off x="5593427" y="2931083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Cube 59"/>
          <p:cNvSpPr/>
          <p:nvPr/>
        </p:nvSpPr>
        <p:spPr>
          <a:xfrm>
            <a:off x="5593427" y="2698032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Cube 61"/>
          <p:cNvSpPr/>
          <p:nvPr/>
        </p:nvSpPr>
        <p:spPr>
          <a:xfrm>
            <a:off x="6948486" y="2827671"/>
            <a:ext cx="1230348" cy="1040560"/>
          </a:xfrm>
          <a:prstGeom prst="cube">
            <a:avLst>
              <a:gd name="adj" fmla="val 1477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ight Arrow 62"/>
          <p:cNvSpPr/>
          <p:nvPr/>
        </p:nvSpPr>
        <p:spPr>
          <a:xfrm>
            <a:off x="6394435" y="323706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718533" y="3491120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6878142" y="3225268"/>
            <a:ext cx="785177" cy="698323"/>
            <a:chOff x="3183121" y="3190126"/>
            <a:chExt cx="785177" cy="698323"/>
          </a:xfrm>
        </p:grpSpPr>
        <p:sp>
          <p:nvSpPr>
            <p:cNvPr id="72" name="TextBox 71"/>
            <p:cNvSpPr txBox="1"/>
            <p:nvPr/>
          </p:nvSpPr>
          <p:spPr>
            <a:xfrm>
              <a:off x="3183121" y="319012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02538" y="351911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9686" y="3442928"/>
            <a:ext cx="785177" cy="698323"/>
            <a:chOff x="3183121" y="3190126"/>
            <a:chExt cx="785177" cy="698323"/>
          </a:xfrm>
        </p:grpSpPr>
        <p:sp>
          <p:nvSpPr>
            <p:cNvPr id="75" name="TextBox 74"/>
            <p:cNvSpPr txBox="1"/>
            <p:nvPr/>
          </p:nvSpPr>
          <p:spPr>
            <a:xfrm>
              <a:off x="3183121" y="319012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2538" y="351911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67755" y="3645278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29793" y="3711245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82423" y="2344455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80" name="Cube 79"/>
          <p:cNvSpPr/>
          <p:nvPr/>
        </p:nvSpPr>
        <p:spPr>
          <a:xfrm>
            <a:off x="5582423" y="3569619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5853199" y="3785167"/>
            <a:ext cx="2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82195" y="406312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90452" y="418287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380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979761" y="233335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84744" y="3561738"/>
            <a:ext cx="4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994251" y="365210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21466" y="3784571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5528" y="3397620"/>
            <a:ext cx="3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Cube 156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66" name="TextBox 65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11414153" y="3501427"/>
            <a:ext cx="3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9960215" y="3305263"/>
            <a:ext cx="955174" cy="673803"/>
            <a:chOff x="3183121" y="3190126"/>
            <a:chExt cx="955174" cy="673803"/>
          </a:xfrm>
        </p:grpSpPr>
        <p:sp>
          <p:nvSpPr>
            <p:cNvPr id="80" name="TextBox 7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3" name="Group 72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74" name="TextBox 73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8574087" y="2466298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0AFC6D-971D-4BF8-AFE0-987200C804B0}"/>
              </a:ext>
            </a:extLst>
          </p:cNvPr>
          <p:cNvSpPr txBox="1"/>
          <p:nvPr/>
        </p:nvSpPr>
        <p:spPr>
          <a:xfrm>
            <a:off x="7852741" y="306144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16062A-E28F-402C-B6CF-F391F6E2E298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368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4553363" y="2988420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Cube 44"/>
          <p:cNvSpPr/>
          <p:nvPr/>
        </p:nvSpPr>
        <p:spPr>
          <a:xfrm>
            <a:off x="4268161" y="3276660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Cube 39"/>
          <p:cNvSpPr/>
          <p:nvPr/>
        </p:nvSpPr>
        <p:spPr>
          <a:xfrm>
            <a:off x="4560844" y="2321587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Cube 41"/>
          <p:cNvSpPr/>
          <p:nvPr/>
        </p:nvSpPr>
        <p:spPr>
          <a:xfrm>
            <a:off x="4267253" y="2618216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979761" y="233335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994251" y="365210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21466" y="3784571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66" name="TextBox 65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11414153" y="3501427"/>
            <a:ext cx="3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9960215" y="3305263"/>
            <a:ext cx="955174" cy="673803"/>
            <a:chOff x="3183121" y="3190126"/>
            <a:chExt cx="955174" cy="673803"/>
          </a:xfrm>
        </p:grpSpPr>
        <p:sp>
          <p:nvSpPr>
            <p:cNvPr id="80" name="TextBox 7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3" name="Group 72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74" name="TextBox 73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85274" y="2316812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74" y="2316812"/>
                <a:ext cx="629260" cy="300852"/>
              </a:xfrm>
              <a:prstGeom prst="rect">
                <a:avLst/>
              </a:prstGeom>
              <a:blipFill>
                <a:blip r:embed="rId5"/>
                <a:stretch>
                  <a:fillRect l="-3883" t="-116327" r="-60194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78551" y="3655711"/>
                <a:ext cx="268431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51" y="3655711"/>
                <a:ext cx="268431" cy="407099"/>
              </a:xfrm>
              <a:prstGeom prst="rect">
                <a:avLst/>
              </a:prstGeom>
              <a:blipFill>
                <a:blip r:embed="rId6"/>
                <a:stretch>
                  <a:fillRect l="-102273" t="-139394" r="-222727" b="-2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884744" y="3561738"/>
            <a:ext cx="4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57698" y="3345387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8" y="3345387"/>
                <a:ext cx="629260" cy="300852"/>
              </a:xfrm>
              <a:prstGeom prst="rect">
                <a:avLst/>
              </a:prstGeom>
              <a:blipFill>
                <a:blip r:embed="rId7"/>
                <a:stretch>
                  <a:fillRect l="-17308" t="-116327" r="-45192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75224" y="2796209"/>
            <a:ext cx="0" cy="8681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311952" y="2796209"/>
            <a:ext cx="106327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74087" y="2466298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35D219-59A0-4512-9938-CB4C52B1C86D}"/>
              </a:ext>
            </a:extLst>
          </p:cNvPr>
          <p:cNvSpPr txBox="1"/>
          <p:nvPr/>
        </p:nvSpPr>
        <p:spPr>
          <a:xfrm>
            <a:off x="7852741" y="306144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D1A70E-54FF-46D1-B421-363906233C13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73664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be 75"/>
          <p:cNvSpPr/>
          <p:nvPr/>
        </p:nvSpPr>
        <p:spPr>
          <a:xfrm>
            <a:off x="4710078" y="2313031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Cube 76"/>
          <p:cNvSpPr/>
          <p:nvPr/>
        </p:nvSpPr>
        <p:spPr>
          <a:xfrm>
            <a:off x="4561560" y="2457812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Cube 77"/>
          <p:cNvSpPr/>
          <p:nvPr/>
        </p:nvSpPr>
        <p:spPr>
          <a:xfrm>
            <a:off x="4411838" y="2608330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Cube 81"/>
          <p:cNvSpPr/>
          <p:nvPr/>
        </p:nvSpPr>
        <p:spPr>
          <a:xfrm>
            <a:off x="4270364" y="275884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Cube 60"/>
          <p:cNvSpPr/>
          <p:nvPr/>
        </p:nvSpPr>
        <p:spPr>
          <a:xfrm>
            <a:off x="4710078" y="2981351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Cube 61"/>
          <p:cNvSpPr/>
          <p:nvPr/>
        </p:nvSpPr>
        <p:spPr>
          <a:xfrm>
            <a:off x="4561560" y="3126132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Cube 62"/>
          <p:cNvSpPr/>
          <p:nvPr/>
        </p:nvSpPr>
        <p:spPr>
          <a:xfrm>
            <a:off x="4411838" y="3276650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Cube 69"/>
          <p:cNvSpPr/>
          <p:nvPr/>
        </p:nvSpPr>
        <p:spPr>
          <a:xfrm>
            <a:off x="4270364" y="342716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936509" y="169644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574087" y="2466298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961478" y="4291178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88693" y="4423645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66" name="TextBox 65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11414153" y="3501427"/>
            <a:ext cx="3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9960215" y="3305263"/>
            <a:ext cx="955174" cy="673803"/>
            <a:chOff x="3183121" y="3190126"/>
            <a:chExt cx="955174" cy="673803"/>
          </a:xfrm>
        </p:grpSpPr>
        <p:sp>
          <p:nvSpPr>
            <p:cNvPr id="80" name="TextBox 7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3" name="Group 72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74" name="TextBox 73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77747" y="2678025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747" y="2678025"/>
                <a:ext cx="629260" cy="300852"/>
              </a:xfrm>
              <a:prstGeom prst="rect">
                <a:avLst/>
              </a:prstGeom>
              <a:blipFill>
                <a:blip r:embed="rId5"/>
                <a:stretch>
                  <a:fillRect l="-4854" t="-114000" r="-59223" b="-18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05742" y="3375561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2" y="3375561"/>
                <a:ext cx="629260" cy="300852"/>
              </a:xfrm>
              <a:prstGeom prst="rect">
                <a:avLst/>
              </a:prstGeom>
              <a:blipFill>
                <a:blip r:embed="rId6"/>
                <a:stretch>
                  <a:fillRect l="-18447" t="-116327" r="-45631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884744" y="3561738"/>
            <a:ext cx="4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be 54"/>
          <p:cNvSpPr/>
          <p:nvPr/>
        </p:nvSpPr>
        <p:spPr>
          <a:xfrm>
            <a:off x="4705943" y="365941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Cube 55"/>
          <p:cNvSpPr/>
          <p:nvPr/>
        </p:nvSpPr>
        <p:spPr>
          <a:xfrm>
            <a:off x="4557425" y="381258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Cube 56"/>
          <p:cNvSpPr/>
          <p:nvPr/>
        </p:nvSpPr>
        <p:spPr>
          <a:xfrm>
            <a:off x="4407703" y="3963106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ube 58"/>
          <p:cNvSpPr/>
          <p:nvPr/>
        </p:nvSpPr>
        <p:spPr>
          <a:xfrm>
            <a:off x="4266229" y="4113624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Cube 83"/>
          <p:cNvSpPr/>
          <p:nvPr/>
        </p:nvSpPr>
        <p:spPr>
          <a:xfrm>
            <a:off x="4722838" y="1651468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Cube 84"/>
          <p:cNvSpPr/>
          <p:nvPr/>
        </p:nvSpPr>
        <p:spPr>
          <a:xfrm>
            <a:off x="4574320" y="1796249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Cube 85"/>
          <p:cNvSpPr/>
          <p:nvPr/>
        </p:nvSpPr>
        <p:spPr>
          <a:xfrm>
            <a:off x="4424598" y="1946767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Cube 86"/>
          <p:cNvSpPr/>
          <p:nvPr/>
        </p:nvSpPr>
        <p:spPr>
          <a:xfrm>
            <a:off x="4274735" y="2097285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077747" y="1655591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747" y="1655591"/>
                <a:ext cx="629260" cy="300852"/>
              </a:xfrm>
              <a:prstGeom prst="rect">
                <a:avLst/>
              </a:prstGeom>
              <a:blipFill>
                <a:blip r:embed="rId7"/>
                <a:stretch>
                  <a:fillRect l="-4854" t="-116327" r="-59223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09765" y="4392981"/>
                <a:ext cx="268431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65" y="4392981"/>
                <a:ext cx="268431" cy="407099"/>
              </a:xfrm>
              <a:prstGeom prst="rect">
                <a:avLst/>
              </a:prstGeom>
              <a:blipFill>
                <a:blip r:embed="rId8"/>
                <a:stretch>
                  <a:fillRect l="-104545" t="-139394" r="-220455" b="-21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494591" y="2335248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56630" y="2349894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906782" y="2917339"/>
            <a:ext cx="1069494" cy="147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976276" y="2945458"/>
            <a:ext cx="1" cy="10077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375224" y="2796209"/>
            <a:ext cx="0" cy="8681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232284" y="2932088"/>
            <a:ext cx="0" cy="88894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170411" y="2945458"/>
            <a:ext cx="10618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515695" y="2655976"/>
            <a:ext cx="0" cy="8663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311952" y="2796209"/>
            <a:ext cx="106327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457022" y="2655976"/>
            <a:ext cx="10586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706310" y="4107604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310" y="4107604"/>
                <a:ext cx="629260" cy="300852"/>
              </a:xfrm>
              <a:prstGeom prst="rect">
                <a:avLst/>
              </a:prstGeom>
              <a:blipFill>
                <a:blip r:embed="rId6"/>
                <a:stretch>
                  <a:fillRect l="-18447" t="-116327" r="-45631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ED2E07-783C-4ECE-AA89-5F09F1C0FE17}"/>
              </a:ext>
            </a:extLst>
          </p:cNvPr>
          <p:cNvSpPr txBox="1"/>
          <p:nvPr/>
        </p:nvSpPr>
        <p:spPr>
          <a:xfrm>
            <a:off x="7852741" y="306144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D545BB-9BE5-40B3-A97C-F0D73138478D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6015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5442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27082" y="2961893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438295" y="3317541"/>
            <a:ext cx="349563" cy="351523"/>
          </a:xfrm>
          <a:prstGeom prst="cube">
            <a:avLst>
              <a:gd name="adj" fmla="val 2078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25040" y="4006364"/>
            <a:ext cx="936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Input Image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Cube 47"/>
          <p:cNvSpPr>
            <a:spLocks noChangeAspect="1"/>
          </p:cNvSpPr>
          <p:nvPr/>
        </p:nvSpPr>
        <p:spPr>
          <a:xfrm>
            <a:off x="4430098" y="2679216"/>
            <a:ext cx="349563" cy="351523"/>
          </a:xfrm>
          <a:prstGeom prst="cube">
            <a:avLst>
              <a:gd name="adj" fmla="val 2078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50" name="TextBox 4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69094" y="3813666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51BD07-4B2A-42A0-B115-252520B2BAE9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04770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Cube 156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92428-2B00-4C51-8412-902C2047CCBB}"/>
              </a:ext>
            </a:extLst>
          </p:cNvPr>
          <p:cNvSpPr txBox="1"/>
          <p:nvPr/>
        </p:nvSpPr>
        <p:spPr>
          <a:xfrm>
            <a:off x="7852741" y="306144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2D88D-3D88-49E1-AD6D-A0BC9F8A96AC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7371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7" name="Cube 156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B17F9-347E-4C21-9D76-57B03074BA1D}"/>
              </a:ext>
            </a:extLst>
          </p:cNvPr>
          <p:cNvSpPr txBox="1"/>
          <p:nvPr/>
        </p:nvSpPr>
        <p:spPr>
          <a:xfrm>
            <a:off x="3836554" y="29180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039341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46520</TotalTime>
  <Words>241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 Light</vt:lpstr>
      <vt:lpstr>Calibri</vt:lpstr>
      <vt:lpstr>Arial</vt:lpstr>
      <vt:lpstr>Times New Roman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Research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Criminisi</dc:creator>
  <cp:lastModifiedBy>Yani Ioannou</cp:lastModifiedBy>
  <cp:revision>1464</cp:revision>
  <dcterms:created xsi:type="dcterms:W3CDTF">2014-07-11T07:49:51Z</dcterms:created>
  <dcterms:modified xsi:type="dcterms:W3CDTF">2017-09-28T01:02:27Z</dcterms:modified>
</cp:coreProperties>
</file>