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06" r:id="rId2"/>
    <p:sldId id="608" r:id="rId3"/>
    <p:sldId id="612" r:id="rId4"/>
    <p:sldId id="610" r:id="rId5"/>
    <p:sldId id="611" r:id="rId6"/>
    <p:sldId id="609" r:id="rId7"/>
    <p:sldId id="6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AB4"/>
    <a:srgbClr val="CC00FF"/>
    <a:srgbClr val="FAFAFA"/>
    <a:srgbClr val="F8AEAE"/>
    <a:srgbClr val="E27878"/>
    <a:srgbClr val="700000"/>
    <a:srgbClr val="9A0000"/>
    <a:srgbClr val="CAA990"/>
    <a:srgbClr val="BCB69E"/>
    <a:srgbClr val="EA7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6571" autoAdjust="0"/>
  </p:normalViewPr>
  <p:slideViewPr>
    <p:cSldViewPr snapToGrid="0">
      <p:cViewPr varScale="1">
        <p:scale>
          <a:sx n="114" d="100"/>
          <a:sy n="114" d="100"/>
        </p:scale>
        <p:origin x="138" y="414"/>
      </p:cViewPr>
      <p:guideLst>
        <p:guide orient="horz" pos="1003"/>
        <p:guide pos="19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4DDE-8DD5-4235-9C2C-576BEFBBE3A5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9865-76BB-4FEF-A712-F6AD498CB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4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2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1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E7E4-13DE-445B-9218-4E7CBAC44123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0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0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be 23"/>
          <p:cNvSpPr/>
          <p:nvPr/>
        </p:nvSpPr>
        <p:spPr>
          <a:xfrm>
            <a:off x="6495568" y="2444261"/>
            <a:ext cx="534928" cy="549830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/>
          <p:cNvSpPr txBox="1"/>
          <p:nvPr/>
        </p:nvSpPr>
        <p:spPr>
          <a:xfrm rot="7931842">
            <a:off x="6346408" y="2798791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…</a:t>
            </a:r>
            <a:endParaRPr lang="en-GB" sz="2000" dirty="0"/>
          </a:p>
        </p:txBody>
      </p:sp>
      <p:sp>
        <p:nvSpPr>
          <p:cNvPr id="122" name="Cube 121"/>
          <p:cNvSpPr/>
          <p:nvPr/>
        </p:nvSpPr>
        <p:spPr>
          <a:xfrm>
            <a:off x="5996417" y="2994091"/>
            <a:ext cx="534928" cy="549830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7402721" y="2588928"/>
            <a:ext cx="1501485" cy="1254736"/>
            <a:chOff x="944975" y="2672504"/>
            <a:chExt cx="1501485" cy="1254736"/>
          </a:xfrm>
        </p:grpSpPr>
        <p:sp>
          <p:nvSpPr>
            <p:cNvPr id="105" name="Cube 104"/>
            <p:cNvSpPr/>
            <p:nvPr/>
          </p:nvSpPr>
          <p:spPr>
            <a:xfrm>
              <a:off x="989537" y="2672504"/>
              <a:ext cx="1391809" cy="1191899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44975" y="3133440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37319" y="3557908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78029" y="3526132"/>
              <a:ext cx="268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Cube 122"/>
          <p:cNvSpPr/>
          <p:nvPr/>
        </p:nvSpPr>
        <p:spPr>
          <a:xfrm>
            <a:off x="3822299" y="2592768"/>
            <a:ext cx="1391809" cy="1191899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66" y="3163001"/>
            <a:ext cx="114300" cy="132588"/>
          </a:xfrm>
          <a:prstGeom prst="rect">
            <a:avLst/>
          </a:prstGeom>
        </p:spPr>
      </p:pic>
      <p:sp>
        <p:nvSpPr>
          <p:cNvPr id="131" name="Right Arrow 130"/>
          <p:cNvSpPr/>
          <p:nvPr/>
        </p:nvSpPr>
        <p:spPr>
          <a:xfrm>
            <a:off x="6921245" y="2958925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ight Arrow 136"/>
          <p:cNvSpPr/>
          <p:nvPr/>
        </p:nvSpPr>
        <p:spPr>
          <a:xfrm>
            <a:off x="5437987" y="2958925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/>
          <p:cNvSpPr txBox="1"/>
          <p:nvPr/>
        </p:nvSpPr>
        <p:spPr>
          <a:xfrm>
            <a:off x="3777737" y="305370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170081" y="347817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384174" y="3684599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010791" y="3446396"/>
            <a:ext cx="2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Cube 118"/>
          <p:cNvSpPr/>
          <p:nvPr/>
        </p:nvSpPr>
        <p:spPr>
          <a:xfrm>
            <a:off x="5681189" y="3307199"/>
            <a:ext cx="534928" cy="556626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/>
          <p:cNvSpPr txBox="1"/>
          <p:nvPr/>
        </p:nvSpPr>
        <p:spPr>
          <a:xfrm>
            <a:off x="5611389" y="3817066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577696" y="2082630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cs typeface="Times New Roman" panose="02020603050405020304" pitchFamily="18" charset="0"/>
              </a:rPr>
              <a:t>filters</a:t>
            </a:r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029363" y="3569511"/>
            <a:ext cx="2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635775" y="3499933"/>
            <a:ext cx="34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ight Arrow 146"/>
          <p:cNvSpPr/>
          <p:nvPr/>
        </p:nvSpPr>
        <p:spPr>
          <a:xfrm>
            <a:off x="6496759" y="3075095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7011009" y="2492085"/>
            <a:ext cx="1612118" cy="1475386"/>
            <a:chOff x="4664458" y="2416007"/>
            <a:chExt cx="1612118" cy="1475386"/>
          </a:xfrm>
        </p:grpSpPr>
        <p:sp>
          <p:nvSpPr>
            <p:cNvPr id="58" name="TextBox 57"/>
            <p:cNvSpPr txBox="1"/>
            <p:nvPr/>
          </p:nvSpPr>
          <p:spPr>
            <a:xfrm>
              <a:off x="5978495" y="3426408"/>
              <a:ext cx="298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64458" y="2416007"/>
              <a:ext cx="1534005" cy="1339392"/>
              <a:chOff x="4579677" y="2416007"/>
              <a:chExt cx="1534005" cy="1339392"/>
            </a:xfrm>
          </p:grpSpPr>
          <p:sp>
            <p:nvSpPr>
              <p:cNvPr id="165" name="Cube 164"/>
              <p:cNvSpPr/>
              <p:nvPr/>
            </p:nvSpPr>
            <p:spPr>
              <a:xfrm>
                <a:off x="4866309" y="2416007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Cube 163"/>
              <p:cNvSpPr/>
              <p:nvPr/>
            </p:nvSpPr>
            <p:spPr>
              <a:xfrm>
                <a:off x="4726021" y="2560332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Cube 154"/>
              <p:cNvSpPr/>
              <p:nvPr/>
            </p:nvSpPr>
            <p:spPr>
              <a:xfrm>
                <a:off x="4579677" y="2704657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5734917" y="3637477"/>
                  <a:ext cx="39261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GB" sz="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GB" sz="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GB" sz="8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917" y="3637477"/>
                  <a:ext cx="392619" cy="253916"/>
                </a:xfrm>
                <a:prstGeom prst="rect">
                  <a:avLst/>
                </a:prstGeom>
                <a:blipFill>
                  <a:blip r:embed="rId6"/>
                  <a:stretch>
                    <a:fillRect l="-20313" t="-80952" r="-53125" b="-138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9" name="Right Arrow 168"/>
          <p:cNvSpPr/>
          <p:nvPr/>
        </p:nvSpPr>
        <p:spPr>
          <a:xfrm>
            <a:off x="4978563" y="3065487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4560584" y="3478468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Cube 169"/>
          <p:cNvSpPr/>
          <p:nvPr/>
        </p:nvSpPr>
        <p:spPr>
          <a:xfrm>
            <a:off x="3521099" y="2468375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1" name="Cube 170"/>
          <p:cNvSpPr/>
          <p:nvPr/>
        </p:nvSpPr>
        <p:spPr>
          <a:xfrm>
            <a:off x="3374755" y="2612700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Cube 171"/>
          <p:cNvSpPr/>
          <p:nvPr/>
        </p:nvSpPr>
        <p:spPr>
          <a:xfrm>
            <a:off x="3234467" y="2757025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183121" y="3190126"/>
            <a:ext cx="785177" cy="698323"/>
            <a:chOff x="3183121" y="3190126"/>
            <a:chExt cx="785177" cy="698323"/>
          </a:xfrm>
        </p:grpSpPr>
        <p:sp>
          <p:nvSpPr>
            <p:cNvPr id="173" name="TextBox 172"/>
            <p:cNvSpPr txBox="1"/>
            <p:nvPr/>
          </p:nvSpPr>
          <p:spPr>
            <a:xfrm>
              <a:off x="3183121" y="3190126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602538" y="351911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4225735" y="3692094"/>
                <a:ext cx="537954" cy="23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35" y="3692094"/>
                <a:ext cx="537954" cy="231345"/>
              </a:xfrm>
              <a:prstGeom prst="rect">
                <a:avLst/>
              </a:prstGeom>
              <a:blipFill rotWithShape="0">
                <a:blip r:embed="rId7"/>
                <a:stretch>
                  <a:fillRect l="-1136" t="-94737" r="-27273" b="-15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Picture 2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21" y="3156639"/>
            <a:ext cx="114300" cy="1325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180994" y="2403972"/>
            <a:ext cx="1526546" cy="1585033"/>
            <a:chOff x="5071938" y="2403972"/>
            <a:chExt cx="1526546" cy="1585033"/>
          </a:xfrm>
        </p:grpSpPr>
        <p:sp>
          <p:nvSpPr>
            <p:cNvPr id="204" name="TextBox 203"/>
            <p:cNvSpPr txBox="1"/>
            <p:nvPr/>
          </p:nvSpPr>
          <p:spPr>
            <a:xfrm>
              <a:off x="5071938" y="3401044"/>
              <a:ext cx="429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778478" y="2403972"/>
                  <a:ext cx="820006" cy="334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sz="1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r>
                    <a:rPr lang="en-GB" sz="1200" dirty="0" smtClean="0">
                      <a:cs typeface="Times New Roman" panose="02020603050405020304" pitchFamily="18" charset="0"/>
                    </a:rPr>
                    <a:t>filters</a:t>
                  </a:r>
                  <a:endParaRPr lang="en-GB" sz="12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478" y="2403972"/>
                  <a:ext cx="820006" cy="334835"/>
                </a:xfrm>
                <a:prstGeom prst="rect">
                  <a:avLst/>
                </a:prstGeom>
                <a:blipFill>
                  <a:blip r:embed="rId9"/>
                  <a:stretch>
                    <a:fillRect l="-23134" t="-100000" r="-2985" b="-15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TextBox 204"/>
            <p:cNvSpPr txBox="1"/>
            <p:nvPr/>
          </p:nvSpPr>
          <p:spPr>
            <a:xfrm>
              <a:off x="5292229" y="3619673"/>
              <a:ext cx="429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5600697" y="3567820"/>
                  <a:ext cx="268431" cy="405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697" y="3567820"/>
                  <a:ext cx="268431" cy="40511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1818" t="-137313" r="-193182" b="-2134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Cube 117"/>
            <p:cNvSpPr/>
            <p:nvPr/>
          </p:nvSpPr>
          <p:spPr>
            <a:xfrm>
              <a:off x="5899224" y="2738847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Cube 125"/>
            <p:cNvSpPr/>
            <p:nvPr/>
          </p:nvSpPr>
          <p:spPr>
            <a:xfrm>
              <a:off x="5552013" y="3089198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Cube 129"/>
            <p:cNvSpPr/>
            <p:nvPr/>
          </p:nvSpPr>
          <p:spPr>
            <a:xfrm>
              <a:off x="5346192" y="3298159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TextBox 145"/>
            <p:cNvSpPr txBox="1"/>
            <p:nvPr/>
          </p:nvSpPr>
          <p:spPr>
            <a:xfrm rot="7949892">
              <a:off x="5825297" y="2864944"/>
              <a:ext cx="3989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…</a:t>
              </a:r>
              <a:endParaRPr lang="en-GB" sz="2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59181" y="3206867"/>
            <a:ext cx="785177" cy="698323"/>
            <a:chOff x="3183121" y="3190126"/>
            <a:chExt cx="785177" cy="698323"/>
          </a:xfrm>
        </p:grpSpPr>
        <p:sp>
          <p:nvSpPr>
            <p:cNvPr id="70" name="TextBox 69"/>
            <p:cNvSpPr txBox="1"/>
            <p:nvPr/>
          </p:nvSpPr>
          <p:spPr>
            <a:xfrm>
              <a:off x="3183121" y="3190126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02538" y="351911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0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be 54"/>
          <p:cNvSpPr/>
          <p:nvPr/>
        </p:nvSpPr>
        <p:spPr>
          <a:xfrm>
            <a:off x="3253343" y="2616637"/>
            <a:ext cx="1733281" cy="1465914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28" y="3301860"/>
            <a:ext cx="114300" cy="132588"/>
          </a:xfrm>
          <a:prstGeom prst="rect">
            <a:avLst/>
          </a:prstGeom>
        </p:spPr>
      </p:pic>
      <p:sp>
        <p:nvSpPr>
          <p:cNvPr id="59" name="Cube 58"/>
          <p:cNvSpPr/>
          <p:nvPr/>
        </p:nvSpPr>
        <p:spPr>
          <a:xfrm>
            <a:off x="5593427" y="2931083"/>
            <a:ext cx="643752" cy="649457"/>
          </a:xfrm>
          <a:prstGeom prst="cube">
            <a:avLst>
              <a:gd name="adj" fmla="val 89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Cube 59"/>
          <p:cNvSpPr/>
          <p:nvPr/>
        </p:nvSpPr>
        <p:spPr>
          <a:xfrm>
            <a:off x="5593427" y="2698032"/>
            <a:ext cx="643752" cy="649457"/>
          </a:xfrm>
          <a:prstGeom prst="cube">
            <a:avLst>
              <a:gd name="adj" fmla="val 89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Cube 61"/>
          <p:cNvSpPr/>
          <p:nvPr/>
        </p:nvSpPr>
        <p:spPr>
          <a:xfrm>
            <a:off x="6948486" y="2827671"/>
            <a:ext cx="1230348" cy="1040560"/>
          </a:xfrm>
          <a:prstGeom prst="cube">
            <a:avLst>
              <a:gd name="adj" fmla="val 1477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ight Arrow 62"/>
          <p:cNvSpPr/>
          <p:nvPr/>
        </p:nvSpPr>
        <p:spPr>
          <a:xfrm>
            <a:off x="6394435" y="323706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718533" y="3491120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…</a:t>
            </a:r>
            <a:endParaRPr lang="en-GB" sz="20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878142" y="3225268"/>
            <a:ext cx="785177" cy="698323"/>
            <a:chOff x="3183121" y="3190126"/>
            <a:chExt cx="785177" cy="698323"/>
          </a:xfrm>
        </p:grpSpPr>
        <p:sp>
          <p:nvSpPr>
            <p:cNvPr id="72" name="TextBox 71"/>
            <p:cNvSpPr txBox="1"/>
            <p:nvPr/>
          </p:nvSpPr>
          <p:spPr>
            <a:xfrm>
              <a:off x="3183121" y="3190126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02538" y="351911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99686" y="3442928"/>
            <a:ext cx="785177" cy="698323"/>
            <a:chOff x="3183121" y="3190126"/>
            <a:chExt cx="785177" cy="698323"/>
          </a:xfrm>
        </p:grpSpPr>
        <p:sp>
          <p:nvSpPr>
            <p:cNvPr id="75" name="TextBox 74"/>
            <p:cNvSpPr txBox="1"/>
            <p:nvPr/>
          </p:nvSpPr>
          <p:spPr>
            <a:xfrm>
              <a:off x="3183121" y="3190126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2538" y="351911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67755" y="3645278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29793" y="3711245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82423" y="2344455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cs typeface="Times New Roman" panose="02020603050405020304" pitchFamily="18" charset="0"/>
              </a:rPr>
              <a:t>filters</a:t>
            </a:r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80" name="Cube 79"/>
          <p:cNvSpPr/>
          <p:nvPr/>
        </p:nvSpPr>
        <p:spPr>
          <a:xfrm>
            <a:off x="5582423" y="3569619"/>
            <a:ext cx="643752" cy="649457"/>
          </a:xfrm>
          <a:prstGeom prst="cube">
            <a:avLst>
              <a:gd name="adj" fmla="val 89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5853199" y="3785167"/>
            <a:ext cx="2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82195" y="406312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90452" y="418287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ight Arrow 146"/>
          <p:cNvSpPr/>
          <p:nvPr/>
        </p:nvSpPr>
        <p:spPr>
          <a:xfrm>
            <a:off x="6891382" y="3073234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ight Arrow 168"/>
          <p:cNvSpPr/>
          <p:nvPr/>
        </p:nvSpPr>
        <p:spPr>
          <a:xfrm>
            <a:off x="4694417" y="3062883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4265896" y="3449050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Cube 169"/>
          <p:cNvSpPr/>
          <p:nvPr/>
        </p:nvSpPr>
        <p:spPr>
          <a:xfrm>
            <a:off x="3226411" y="2438957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1" name="Cube 170"/>
          <p:cNvSpPr/>
          <p:nvPr/>
        </p:nvSpPr>
        <p:spPr>
          <a:xfrm>
            <a:off x="3080067" y="2583282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Cube 171"/>
          <p:cNvSpPr/>
          <p:nvPr/>
        </p:nvSpPr>
        <p:spPr>
          <a:xfrm>
            <a:off x="2939779" y="2727607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/>
          <p:cNvSpPr txBox="1"/>
          <p:nvPr/>
        </p:nvSpPr>
        <p:spPr>
          <a:xfrm>
            <a:off x="2871220" y="3006761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239751" y="338360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3931047" y="3662676"/>
                <a:ext cx="537954" cy="23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47" y="3662676"/>
                <a:ext cx="537954" cy="231345"/>
              </a:xfrm>
              <a:prstGeom prst="rect">
                <a:avLst/>
              </a:prstGeom>
              <a:blipFill>
                <a:blip r:embed="rId5"/>
                <a:stretch>
                  <a:fillRect l="-2273" t="-94737" r="-26136" b="-1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441148" y="2509463"/>
            <a:ext cx="1674621" cy="1475386"/>
            <a:chOff x="4601955" y="2416007"/>
            <a:chExt cx="1674621" cy="1475386"/>
          </a:xfrm>
        </p:grpSpPr>
        <p:sp>
          <p:nvSpPr>
            <p:cNvPr id="58" name="TextBox 57"/>
            <p:cNvSpPr txBox="1"/>
            <p:nvPr/>
          </p:nvSpPr>
          <p:spPr>
            <a:xfrm>
              <a:off x="5978495" y="3426408"/>
              <a:ext cx="298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1955" y="2416007"/>
              <a:ext cx="1596508" cy="1339392"/>
              <a:chOff x="4517174" y="2416007"/>
              <a:chExt cx="1596508" cy="1339392"/>
            </a:xfrm>
          </p:grpSpPr>
          <p:sp>
            <p:nvSpPr>
              <p:cNvPr id="165" name="Cube 164"/>
              <p:cNvSpPr/>
              <p:nvPr/>
            </p:nvSpPr>
            <p:spPr>
              <a:xfrm>
                <a:off x="4866309" y="2416007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Cube 163"/>
              <p:cNvSpPr/>
              <p:nvPr/>
            </p:nvSpPr>
            <p:spPr>
              <a:xfrm>
                <a:off x="4726021" y="2560332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Cube 154"/>
              <p:cNvSpPr/>
              <p:nvPr/>
            </p:nvSpPr>
            <p:spPr>
              <a:xfrm>
                <a:off x="4579677" y="2704657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17174" y="2983811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885705" y="3360654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5734917" y="3637477"/>
                  <a:ext cx="39261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GB" sz="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GB" sz="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GB" sz="8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917" y="3637477"/>
                  <a:ext cx="392619" cy="253916"/>
                </a:xfrm>
                <a:prstGeom prst="rect">
                  <a:avLst/>
                </a:prstGeom>
                <a:blipFill>
                  <a:blip r:embed="rId6"/>
                  <a:stretch>
                    <a:fillRect l="-20313" t="-80952" r="-53125" b="-138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3" name="Picture 2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75" y="3154035"/>
            <a:ext cx="114300" cy="132588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4785989" y="339298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78478" y="2403972"/>
                <a:ext cx="820006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 smtClean="0">
                    <a:cs typeface="Times New Roman" panose="02020603050405020304" pitchFamily="18" charset="0"/>
                  </a:rPr>
                  <a:t>filters</a:t>
                </a:r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78" y="2403972"/>
                <a:ext cx="820006" cy="334835"/>
              </a:xfrm>
              <a:prstGeom prst="rect">
                <a:avLst/>
              </a:prstGeom>
              <a:blipFill>
                <a:blip r:embed="rId8"/>
                <a:stretch>
                  <a:fillRect l="-23134" t="-100000" r="-2985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5928214" y="3416717"/>
                <a:ext cx="834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group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14" y="3416717"/>
                <a:ext cx="834391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TextBox 204"/>
          <p:cNvSpPr txBox="1"/>
          <p:nvPr/>
        </p:nvSpPr>
        <p:spPr>
          <a:xfrm>
            <a:off x="5005811" y="3651155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5937541" y="3583998"/>
                <a:ext cx="268431" cy="40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541" y="3583998"/>
                <a:ext cx="268431" cy="405111"/>
              </a:xfrm>
              <a:prstGeom prst="rect">
                <a:avLst/>
              </a:prstGeom>
              <a:blipFill>
                <a:blip r:embed="rId10"/>
                <a:stretch>
                  <a:fillRect l="-129545" t="-139394" r="-195455" b="-2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/>
              <p:cNvSpPr txBox="1"/>
              <p:nvPr/>
            </p:nvSpPr>
            <p:spPr>
              <a:xfrm>
                <a:off x="6460413" y="2861421"/>
                <a:ext cx="834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group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g</m:t>
                      </m:r>
                    </m:oMath>
                  </m:oMathPara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13" y="2861421"/>
                <a:ext cx="834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Cube 116"/>
          <p:cNvSpPr/>
          <p:nvPr/>
        </p:nvSpPr>
        <p:spPr>
          <a:xfrm>
            <a:off x="5595990" y="2738293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ube 117"/>
          <p:cNvSpPr/>
          <p:nvPr/>
        </p:nvSpPr>
        <p:spPr>
          <a:xfrm>
            <a:off x="5899224" y="2738847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Cube 124"/>
          <p:cNvSpPr/>
          <p:nvPr/>
        </p:nvSpPr>
        <p:spPr>
          <a:xfrm>
            <a:off x="5248779" y="3088644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Cube 125"/>
          <p:cNvSpPr/>
          <p:nvPr/>
        </p:nvSpPr>
        <p:spPr>
          <a:xfrm>
            <a:off x="5552013" y="3089198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Cube 128"/>
          <p:cNvSpPr/>
          <p:nvPr/>
        </p:nvSpPr>
        <p:spPr>
          <a:xfrm>
            <a:off x="5042958" y="3297605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Cube 129"/>
          <p:cNvSpPr/>
          <p:nvPr/>
        </p:nvSpPr>
        <p:spPr>
          <a:xfrm>
            <a:off x="5346192" y="3298159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/>
          <p:cNvSpPr txBox="1"/>
          <p:nvPr/>
        </p:nvSpPr>
        <p:spPr>
          <a:xfrm rot="7949892">
            <a:off x="5540071" y="2864944"/>
            <a:ext cx="39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…</a:t>
            </a:r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153492" y="3165295"/>
                <a:ext cx="834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group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dirty="0" smtClean="0"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92" y="3165295"/>
                <a:ext cx="834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281549" y="2708135"/>
            <a:ext cx="39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…</a:t>
            </a:r>
            <a:endParaRPr lang="en-GB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930641" y="3055841"/>
            <a:ext cx="39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…</a:t>
            </a:r>
            <a:endParaRPr lang="en-GB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731153" y="3293741"/>
            <a:ext cx="39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56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ight Arrow 146"/>
          <p:cNvSpPr/>
          <p:nvPr/>
        </p:nvSpPr>
        <p:spPr>
          <a:xfrm>
            <a:off x="6891382" y="3073234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ight Arrow 168"/>
          <p:cNvSpPr/>
          <p:nvPr/>
        </p:nvSpPr>
        <p:spPr>
          <a:xfrm>
            <a:off x="4694417" y="3062883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4265896" y="3449050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Cube 169"/>
          <p:cNvSpPr/>
          <p:nvPr/>
        </p:nvSpPr>
        <p:spPr>
          <a:xfrm>
            <a:off x="3226411" y="2438957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1" name="Cube 170"/>
          <p:cNvSpPr/>
          <p:nvPr/>
        </p:nvSpPr>
        <p:spPr>
          <a:xfrm>
            <a:off x="3080067" y="2583282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Cube 171"/>
          <p:cNvSpPr/>
          <p:nvPr/>
        </p:nvSpPr>
        <p:spPr>
          <a:xfrm>
            <a:off x="2939779" y="2727607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/>
          <p:cNvSpPr txBox="1"/>
          <p:nvPr/>
        </p:nvSpPr>
        <p:spPr>
          <a:xfrm>
            <a:off x="2871220" y="3006761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239751" y="338360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3931047" y="3662676"/>
                <a:ext cx="537954" cy="23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47" y="3662676"/>
                <a:ext cx="537954" cy="231345"/>
              </a:xfrm>
              <a:prstGeom prst="rect">
                <a:avLst/>
              </a:prstGeom>
              <a:blipFill>
                <a:blip r:embed="rId5"/>
                <a:stretch>
                  <a:fillRect l="-2273" t="-94737" r="-26136" b="-1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441148" y="2509463"/>
            <a:ext cx="1674621" cy="1475386"/>
            <a:chOff x="4601955" y="2416007"/>
            <a:chExt cx="1674621" cy="1475386"/>
          </a:xfrm>
        </p:grpSpPr>
        <p:sp>
          <p:nvSpPr>
            <p:cNvPr id="58" name="TextBox 57"/>
            <p:cNvSpPr txBox="1"/>
            <p:nvPr/>
          </p:nvSpPr>
          <p:spPr>
            <a:xfrm>
              <a:off x="5978495" y="3426408"/>
              <a:ext cx="298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1955" y="2416007"/>
              <a:ext cx="1596508" cy="1339392"/>
              <a:chOff x="4517174" y="2416007"/>
              <a:chExt cx="1596508" cy="1339392"/>
            </a:xfrm>
          </p:grpSpPr>
          <p:sp>
            <p:nvSpPr>
              <p:cNvPr id="165" name="Cube 164"/>
              <p:cNvSpPr/>
              <p:nvPr/>
            </p:nvSpPr>
            <p:spPr>
              <a:xfrm>
                <a:off x="4866309" y="2416007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Cube 163"/>
              <p:cNvSpPr/>
              <p:nvPr/>
            </p:nvSpPr>
            <p:spPr>
              <a:xfrm>
                <a:off x="4726021" y="2560332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Cube 154"/>
              <p:cNvSpPr/>
              <p:nvPr/>
            </p:nvSpPr>
            <p:spPr>
              <a:xfrm>
                <a:off x="4579677" y="2704657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17174" y="2983811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885705" y="3360654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5734917" y="3637477"/>
                  <a:ext cx="39261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GB" sz="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GB" sz="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GB" sz="8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917" y="3637477"/>
                  <a:ext cx="392619" cy="253916"/>
                </a:xfrm>
                <a:prstGeom prst="rect">
                  <a:avLst/>
                </a:prstGeom>
                <a:blipFill>
                  <a:blip r:embed="rId6"/>
                  <a:stretch>
                    <a:fillRect l="-20313" t="-80952" r="-53125" b="-138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3" name="Picture 2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75" y="3154035"/>
            <a:ext cx="114300" cy="132588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4785989" y="339298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78478" y="2403972"/>
                <a:ext cx="820006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 smtClean="0">
                    <a:cs typeface="Times New Roman" panose="02020603050405020304" pitchFamily="18" charset="0"/>
                  </a:rPr>
                  <a:t>filters</a:t>
                </a:r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78" y="2403972"/>
                <a:ext cx="820006" cy="334835"/>
              </a:xfrm>
              <a:prstGeom prst="rect">
                <a:avLst/>
              </a:prstGeom>
              <a:blipFill>
                <a:blip r:embed="rId8"/>
                <a:stretch>
                  <a:fillRect l="-23134" t="-100000" r="-2985" b="-1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5928214" y="3416717"/>
                <a:ext cx="834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group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14" y="3416717"/>
                <a:ext cx="834391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TextBox 204"/>
          <p:cNvSpPr txBox="1"/>
          <p:nvPr/>
        </p:nvSpPr>
        <p:spPr>
          <a:xfrm>
            <a:off x="5005811" y="3651155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5937541" y="3583998"/>
                <a:ext cx="268431" cy="40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541" y="3583998"/>
                <a:ext cx="268431" cy="405111"/>
              </a:xfrm>
              <a:prstGeom prst="rect">
                <a:avLst/>
              </a:prstGeom>
              <a:blipFill>
                <a:blip r:embed="rId10"/>
                <a:stretch>
                  <a:fillRect l="-129545" t="-139394" r="-195455" b="-2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/>
              <p:cNvSpPr txBox="1"/>
              <p:nvPr/>
            </p:nvSpPr>
            <p:spPr>
              <a:xfrm>
                <a:off x="6460413" y="2861421"/>
                <a:ext cx="834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group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g</m:t>
                      </m:r>
                    </m:oMath>
                  </m:oMathPara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13" y="2861421"/>
                <a:ext cx="834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Cube 116"/>
          <p:cNvSpPr/>
          <p:nvPr/>
        </p:nvSpPr>
        <p:spPr>
          <a:xfrm>
            <a:off x="5595990" y="2738293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ube 117"/>
          <p:cNvSpPr/>
          <p:nvPr/>
        </p:nvSpPr>
        <p:spPr>
          <a:xfrm>
            <a:off x="5899224" y="2738847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be 118"/>
          <p:cNvSpPr/>
          <p:nvPr/>
        </p:nvSpPr>
        <p:spPr>
          <a:xfrm>
            <a:off x="6197675" y="2738293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Cube 124"/>
          <p:cNvSpPr/>
          <p:nvPr/>
        </p:nvSpPr>
        <p:spPr>
          <a:xfrm>
            <a:off x="5248779" y="3088644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Cube 125"/>
          <p:cNvSpPr/>
          <p:nvPr/>
        </p:nvSpPr>
        <p:spPr>
          <a:xfrm>
            <a:off x="5552013" y="3089198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Cube 126"/>
          <p:cNvSpPr/>
          <p:nvPr/>
        </p:nvSpPr>
        <p:spPr>
          <a:xfrm>
            <a:off x="5850464" y="3088644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Cube 128"/>
          <p:cNvSpPr/>
          <p:nvPr/>
        </p:nvSpPr>
        <p:spPr>
          <a:xfrm>
            <a:off x="5042958" y="3297605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Cube 129"/>
          <p:cNvSpPr/>
          <p:nvPr/>
        </p:nvSpPr>
        <p:spPr>
          <a:xfrm>
            <a:off x="5346192" y="3298159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Cube 130"/>
          <p:cNvSpPr/>
          <p:nvPr/>
        </p:nvSpPr>
        <p:spPr>
          <a:xfrm>
            <a:off x="5644643" y="3297605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/>
          <p:cNvSpPr txBox="1"/>
          <p:nvPr/>
        </p:nvSpPr>
        <p:spPr>
          <a:xfrm rot="7949892">
            <a:off x="5540071" y="2864944"/>
            <a:ext cx="39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…</a:t>
            </a:r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153492" y="3165295"/>
                <a:ext cx="834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group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dirty="0" smtClean="0"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92" y="3165295"/>
                <a:ext cx="834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0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00665" y="2177826"/>
            <a:ext cx="5069904" cy="2008572"/>
            <a:chOff x="6700983" y="2183882"/>
            <a:chExt cx="5069904" cy="2008572"/>
          </a:xfrm>
        </p:grpSpPr>
        <p:grpSp>
          <p:nvGrpSpPr>
            <p:cNvPr id="6" name="Group 5"/>
            <p:cNvGrpSpPr/>
            <p:nvPr/>
          </p:nvGrpSpPr>
          <p:grpSpPr>
            <a:xfrm>
              <a:off x="10269402" y="2594984"/>
              <a:ext cx="1501485" cy="1254736"/>
              <a:chOff x="944975" y="2672504"/>
              <a:chExt cx="1501485" cy="1254736"/>
            </a:xfrm>
          </p:grpSpPr>
          <p:sp>
            <p:nvSpPr>
              <p:cNvPr id="105" name="Cube 104"/>
              <p:cNvSpPr/>
              <p:nvPr/>
            </p:nvSpPr>
            <p:spPr>
              <a:xfrm>
                <a:off x="989537" y="2672504"/>
                <a:ext cx="1391809" cy="1191899"/>
              </a:xfrm>
              <a:prstGeom prst="cub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44975" y="313344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337319" y="355790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78029" y="3526132"/>
                <a:ext cx="268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Cube 122"/>
            <p:cNvSpPr/>
            <p:nvPr/>
          </p:nvSpPr>
          <p:spPr>
            <a:xfrm>
              <a:off x="6745545" y="2598824"/>
              <a:ext cx="1391809" cy="1191899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4" name="Picture 12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4812" y="3169057"/>
              <a:ext cx="114300" cy="132588"/>
            </a:xfrm>
            <a:prstGeom prst="rect">
              <a:avLst/>
            </a:prstGeom>
          </p:spPr>
        </p:pic>
        <p:sp>
          <p:nvSpPr>
            <p:cNvPr id="131" name="Right Arrow 130"/>
            <p:cNvSpPr/>
            <p:nvPr/>
          </p:nvSpPr>
          <p:spPr>
            <a:xfrm>
              <a:off x="9787926" y="2964981"/>
              <a:ext cx="208253" cy="26604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ight Arrow 136"/>
            <p:cNvSpPr/>
            <p:nvPr/>
          </p:nvSpPr>
          <p:spPr>
            <a:xfrm>
              <a:off x="8361233" y="2964981"/>
              <a:ext cx="208253" cy="26604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00983" y="3059760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093327" y="3484228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684492" y="3690655"/>
              <a:ext cx="429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934037" y="3452452"/>
              <a:ext cx="268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858155" y="2183882"/>
              <a:ext cx="895350" cy="2008572"/>
              <a:chOff x="8858155" y="2304994"/>
              <a:chExt cx="895350" cy="2008572"/>
            </a:xfrm>
          </p:grpSpPr>
          <p:sp>
            <p:nvSpPr>
              <p:cNvPr id="119" name="Cube 118"/>
              <p:cNvSpPr/>
              <p:nvPr/>
            </p:nvSpPr>
            <p:spPr>
              <a:xfrm>
                <a:off x="8981507" y="3434367"/>
                <a:ext cx="534928" cy="556626"/>
              </a:xfrm>
              <a:prstGeom prst="cube">
                <a:avLst>
                  <a:gd name="adj" fmla="val 501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Cube 121"/>
              <p:cNvSpPr/>
              <p:nvPr/>
            </p:nvSpPr>
            <p:spPr>
              <a:xfrm>
                <a:off x="8981507" y="2655692"/>
                <a:ext cx="534928" cy="549830"/>
              </a:xfrm>
              <a:prstGeom prst="cube">
                <a:avLst>
                  <a:gd name="adj" fmla="val 501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911707" y="3944234"/>
                <a:ext cx="429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GB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858155" y="2304994"/>
                <a:ext cx="89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cs typeface="Times New Roman" panose="02020603050405020304" pitchFamily="18" charset="0"/>
                  </a:rPr>
                  <a:t>filters</a:t>
                </a:r>
                <a:endParaRPr lang="en-GB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9329681" y="3696679"/>
                <a:ext cx="268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rot="5400000">
                <a:off x="9118769" y="3191440"/>
                <a:ext cx="4964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…</a:t>
                </a:r>
                <a:endParaRPr lang="en-GB" sz="2000" dirty="0"/>
              </a:p>
            </p:txBody>
          </p:sp>
        </p:grpSp>
      </p:grpSp>
      <p:sp>
        <p:nvSpPr>
          <p:cNvPr id="163" name="TextBox 162"/>
          <p:cNvSpPr txBox="1"/>
          <p:nvPr/>
        </p:nvSpPr>
        <p:spPr>
          <a:xfrm>
            <a:off x="8165288" y="3569511"/>
            <a:ext cx="34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ight Arrow 146"/>
          <p:cNvSpPr/>
          <p:nvPr/>
        </p:nvSpPr>
        <p:spPr>
          <a:xfrm>
            <a:off x="9484089" y="3062883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ight Arrow 168"/>
          <p:cNvSpPr/>
          <p:nvPr/>
        </p:nvSpPr>
        <p:spPr>
          <a:xfrm>
            <a:off x="4694417" y="3062883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4265896" y="3449050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Cube 169"/>
          <p:cNvSpPr/>
          <p:nvPr/>
        </p:nvSpPr>
        <p:spPr>
          <a:xfrm>
            <a:off x="3226411" y="2438957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1" name="Cube 170"/>
          <p:cNvSpPr/>
          <p:nvPr/>
        </p:nvSpPr>
        <p:spPr>
          <a:xfrm>
            <a:off x="3080067" y="2583282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Cube 171"/>
          <p:cNvSpPr/>
          <p:nvPr/>
        </p:nvSpPr>
        <p:spPr>
          <a:xfrm>
            <a:off x="2939779" y="2727607"/>
            <a:ext cx="1247373" cy="1050742"/>
          </a:xfrm>
          <a:prstGeom prst="cube">
            <a:avLst>
              <a:gd name="adj" fmla="val 141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/>
          <p:cNvSpPr txBox="1"/>
          <p:nvPr/>
        </p:nvSpPr>
        <p:spPr>
          <a:xfrm>
            <a:off x="2871220" y="3006761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239751" y="338360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3931047" y="3662676"/>
                <a:ext cx="537954" cy="23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47" y="3662676"/>
                <a:ext cx="537954" cy="231345"/>
              </a:xfrm>
              <a:prstGeom prst="rect">
                <a:avLst/>
              </a:prstGeom>
              <a:blipFill>
                <a:blip r:embed="rId5"/>
                <a:stretch>
                  <a:fillRect l="-2273" t="-94737" r="-26136" b="-1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0033855" y="2499112"/>
            <a:ext cx="1674621" cy="1475386"/>
            <a:chOff x="4601955" y="2416007"/>
            <a:chExt cx="1674621" cy="1475386"/>
          </a:xfrm>
        </p:grpSpPr>
        <p:sp>
          <p:nvSpPr>
            <p:cNvPr id="58" name="TextBox 57"/>
            <p:cNvSpPr txBox="1"/>
            <p:nvPr/>
          </p:nvSpPr>
          <p:spPr>
            <a:xfrm>
              <a:off x="5978495" y="3426408"/>
              <a:ext cx="298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1955" y="2416007"/>
              <a:ext cx="1596508" cy="1339392"/>
              <a:chOff x="4517174" y="2416007"/>
              <a:chExt cx="1596508" cy="1339392"/>
            </a:xfrm>
          </p:grpSpPr>
          <p:sp>
            <p:nvSpPr>
              <p:cNvPr id="165" name="Cube 164"/>
              <p:cNvSpPr/>
              <p:nvPr/>
            </p:nvSpPr>
            <p:spPr>
              <a:xfrm>
                <a:off x="4866309" y="2416007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Cube 163"/>
              <p:cNvSpPr/>
              <p:nvPr/>
            </p:nvSpPr>
            <p:spPr>
              <a:xfrm>
                <a:off x="4726021" y="2560332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Cube 154"/>
              <p:cNvSpPr/>
              <p:nvPr/>
            </p:nvSpPr>
            <p:spPr>
              <a:xfrm>
                <a:off x="4579677" y="2704657"/>
                <a:ext cx="1247373" cy="1050742"/>
              </a:xfrm>
              <a:prstGeom prst="cube">
                <a:avLst>
                  <a:gd name="adj" fmla="val 1410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17174" y="2983811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885705" y="3360654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5734917" y="3637477"/>
                  <a:ext cx="39261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GB" sz="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GB" sz="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GB" sz="8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917" y="3637477"/>
                  <a:ext cx="392619" cy="253916"/>
                </a:xfrm>
                <a:prstGeom prst="rect">
                  <a:avLst/>
                </a:prstGeom>
                <a:blipFill>
                  <a:blip r:embed="rId6"/>
                  <a:stretch>
                    <a:fillRect l="-20313" t="-80952" r="-53125" b="-138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3" name="Picture 2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75" y="3154035"/>
            <a:ext cx="114300" cy="13258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450516" y="254742"/>
            <a:ext cx="696053" cy="713505"/>
            <a:chOff x="4025977" y="2436575"/>
            <a:chExt cx="696053" cy="713505"/>
          </a:xfrm>
        </p:grpSpPr>
        <p:sp>
          <p:nvSpPr>
            <p:cNvPr id="44" name="Cube 43"/>
            <p:cNvSpPr/>
            <p:nvPr/>
          </p:nvSpPr>
          <p:spPr>
            <a:xfrm>
              <a:off x="4314278" y="2436575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Cube 46"/>
            <p:cNvSpPr/>
            <p:nvPr/>
          </p:nvSpPr>
          <p:spPr>
            <a:xfrm>
              <a:off x="4170520" y="2583282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Cube 47"/>
            <p:cNvSpPr/>
            <p:nvPr/>
          </p:nvSpPr>
          <p:spPr>
            <a:xfrm>
              <a:off x="4025977" y="2730969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4258" y="4545163"/>
            <a:ext cx="2674670" cy="1960819"/>
            <a:chOff x="4519263" y="2735217"/>
            <a:chExt cx="2674670" cy="1960819"/>
          </a:xfrm>
        </p:grpSpPr>
        <p:sp>
          <p:nvSpPr>
            <p:cNvPr id="204" name="TextBox 203"/>
            <p:cNvSpPr txBox="1"/>
            <p:nvPr/>
          </p:nvSpPr>
          <p:spPr>
            <a:xfrm>
              <a:off x="5082985" y="4055378"/>
              <a:ext cx="429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519263" y="3476130"/>
              <a:ext cx="850719" cy="640876"/>
              <a:chOff x="3878822" y="1861629"/>
              <a:chExt cx="850719" cy="6408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909535" y="2167670"/>
                    <a:ext cx="820006" cy="3348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GB" sz="1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12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12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GB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oMath>
                    </a14:m>
                    <a:r>
                      <a:rPr lang="en-GB" sz="1200" dirty="0" smtClean="0">
                        <a:cs typeface="Times New Roman" panose="02020603050405020304" pitchFamily="18" charset="0"/>
                      </a:rPr>
                      <a:t>filters</a:t>
                    </a:r>
                    <a:endParaRPr lang="en-GB" sz="1200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535" y="2167670"/>
                    <a:ext cx="820006" cy="3348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134" t="-100000" r="-2985" b="-15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878822" y="1861629"/>
                    <a:ext cx="8343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600" b="0" i="0" dirty="0" smtClean="0">
                              <a:cs typeface="Times New Roman" panose="02020603050405020304" pitchFamily="18" charset="0"/>
                            </a:rPr>
                            <m:t>group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cs typeface="Times New Roman" panose="020206030504050203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GB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8822" y="1861629"/>
                    <a:ext cx="8343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5" name="TextBox 204"/>
            <p:cNvSpPr txBox="1"/>
            <p:nvPr/>
          </p:nvSpPr>
          <p:spPr>
            <a:xfrm>
              <a:off x="5288676" y="4326704"/>
              <a:ext cx="429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5716297" y="4191044"/>
                  <a:ext cx="268431" cy="405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297" y="4191044"/>
                  <a:ext cx="268431" cy="405111"/>
                </a:xfrm>
                <a:prstGeom prst="rect">
                  <a:avLst/>
                </a:prstGeom>
                <a:blipFill>
                  <a:blip r:embed="rId8"/>
                  <a:stretch>
                    <a:fillRect l="-131818" t="-137313" r="-193182" b="-2134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6343214" y="2735217"/>
              <a:ext cx="850719" cy="640876"/>
              <a:chOff x="7894689" y="2705524"/>
              <a:chExt cx="850719" cy="6408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7925402" y="3011565"/>
                    <a:ext cx="820006" cy="3348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GB" sz="1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12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sz="12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GB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oMath>
                    </a14:m>
                    <a:r>
                      <a:rPr lang="en-GB" sz="1200" dirty="0" smtClean="0">
                        <a:cs typeface="Times New Roman" panose="02020603050405020304" pitchFamily="18" charset="0"/>
                      </a:rPr>
                      <a:t>filters</a:t>
                    </a:r>
                    <a:endParaRPr lang="en-GB" sz="1200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0" name="TextBox 2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5402" y="3011565"/>
                    <a:ext cx="820006" cy="33483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134" t="-100000" r="-2985" b="-15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7894689" y="2705524"/>
                    <a:ext cx="8343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600" b="0" i="0" dirty="0" smtClean="0">
                              <a:cs typeface="Times New Roman" panose="02020603050405020304" pitchFamily="18" charset="0"/>
                            </a:rPr>
                            <m:t>group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cs typeface="Times New Roman" panose="02020603050405020304" pitchFamily="18" charset="0"/>
                            </a:rPr>
                            <m:t>g</m:t>
                          </m:r>
                        </m:oMath>
                      </m:oMathPara>
                    </a14:m>
                    <a:endParaRPr lang="en-GB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689" y="2705524"/>
                    <a:ext cx="834391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317599" y="2761115"/>
              <a:ext cx="1066453" cy="1632552"/>
              <a:chOff x="5317599" y="2761115"/>
              <a:chExt cx="1066453" cy="163255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5976300" y="2761115"/>
                <a:ext cx="407752" cy="1056024"/>
                <a:chOff x="5317599" y="3337643"/>
                <a:chExt cx="407752" cy="1056024"/>
              </a:xfrm>
            </p:grpSpPr>
            <p:sp>
              <p:nvSpPr>
                <p:cNvPr id="105" name="Cube 104"/>
                <p:cNvSpPr/>
                <p:nvPr/>
              </p:nvSpPr>
              <p:spPr>
                <a:xfrm>
                  <a:off x="5317599" y="3974556"/>
                  <a:ext cx="407752" cy="419111"/>
                </a:xfrm>
                <a:prstGeom prst="cube">
                  <a:avLst>
                    <a:gd name="adj" fmla="val 36253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Cube 105"/>
                <p:cNvSpPr/>
                <p:nvPr/>
              </p:nvSpPr>
              <p:spPr>
                <a:xfrm>
                  <a:off x="5317599" y="3653744"/>
                  <a:ext cx="407752" cy="419111"/>
                </a:xfrm>
                <a:prstGeom prst="cube">
                  <a:avLst>
                    <a:gd name="adj" fmla="val 36253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Cube 106"/>
                <p:cNvSpPr/>
                <p:nvPr/>
              </p:nvSpPr>
              <p:spPr>
                <a:xfrm>
                  <a:off x="5317599" y="3337643"/>
                  <a:ext cx="407752" cy="419111"/>
                </a:xfrm>
                <a:prstGeom prst="cube">
                  <a:avLst>
                    <a:gd name="adj" fmla="val 36253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5531446" y="3127766"/>
                <a:ext cx="407752" cy="1056024"/>
                <a:chOff x="5317599" y="3337643"/>
                <a:chExt cx="407752" cy="1056024"/>
              </a:xfrm>
            </p:grpSpPr>
            <p:sp>
              <p:nvSpPr>
                <p:cNvPr id="101" name="Cube 100"/>
                <p:cNvSpPr/>
                <p:nvPr/>
              </p:nvSpPr>
              <p:spPr>
                <a:xfrm>
                  <a:off x="5317599" y="3974556"/>
                  <a:ext cx="407752" cy="419111"/>
                </a:xfrm>
                <a:prstGeom prst="cube">
                  <a:avLst>
                    <a:gd name="adj" fmla="val 36253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Cube 101"/>
                <p:cNvSpPr/>
                <p:nvPr/>
              </p:nvSpPr>
              <p:spPr>
                <a:xfrm>
                  <a:off x="5317599" y="3653744"/>
                  <a:ext cx="407752" cy="419111"/>
                </a:xfrm>
                <a:prstGeom prst="cube">
                  <a:avLst>
                    <a:gd name="adj" fmla="val 36253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Cube 102"/>
                <p:cNvSpPr/>
                <p:nvPr/>
              </p:nvSpPr>
              <p:spPr>
                <a:xfrm>
                  <a:off x="5317599" y="3337643"/>
                  <a:ext cx="407752" cy="419111"/>
                </a:xfrm>
                <a:prstGeom prst="cube">
                  <a:avLst>
                    <a:gd name="adj" fmla="val 36253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317599" y="3337643"/>
                <a:ext cx="407752" cy="1056024"/>
                <a:chOff x="5317599" y="3337643"/>
                <a:chExt cx="407752" cy="1056024"/>
              </a:xfrm>
            </p:grpSpPr>
            <p:sp>
              <p:nvSpPr>
                <p:cNvPr id="46" name="Cube 45"/>
                <p:cNvSpPr/>
                <p:nvPr/>
              </p:nvSpPr>
              <p:spPr>
                <a:xfrm>
                  <a:off x="5317599" y="3974556"/>
                  <a:ext cx="407752" cy="419111"/>
                </a:xfrm>
                <a:prstGeom prst="cube">
                  <a:avLst>
                    <a:gd name="adj" fmla="val 36253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Cube 54"/>
                <p:cNvSpPr/>
                <p:nvPr/>
              </p:nvSpPr>
              <p:spPr>
                <a:xfrm>
                  <a:off x="5317599" y="3653744"/>
                  <a:ext cx="407752" cy="419111"/>
                </a:xfrm>
                <a:prstGeom prst="cube">
                  <a:avLst>
                    <a:gd name="adj" fmla="val 36253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Cube 55"/>
                <p:cNvSpPr/>
                <p:nvPr/>
              </p:nvSpPr>
              <p:spPr>
                <a:xfrm>
                  <a:off x="5317599" y="3337643"/>
                  <a:ext cx="407752" cy="419111"/>
                </a:xfrm>
                <a:prstGeom prst="cube">
                  <a:avLst>
                    <a:gd name="adj" fmla="val 36253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 rot="7949892">
                <a:off x="5887819" y="3229232"/>
                <a:ext cx="3989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…</a:t>
                </a:r>
                <a:endParaRPr lang="en-GB" sz="2000" dirty="0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5227717" y="254742"/>
            <a:ext cx="696053" cy="713505"/>
            <a:chOff x="4025977" y="2436575"/>
            <a:chExt cx="696053" cy="713505"/>
          </a:xfrm>
        </p:grpSpPr>
        <p:sp>
          <p:nvSpPr>
            <p:cNvPr id="72" name="Cube 71"/>
            <p:cNvSpPr/>
            <p:nvPr/>
          </p:nvSpPr>
          <p:spPr>
            <a:xfrm>
              <a:off x="4314278" y="2436575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Cube 72"/>
            <p:cNvSpPr/>
            <p:nvPr/>
          </p:nvSpPr>
          <p:spPr>
            <a:xfrm>
              <a:off x="4170520" y="2583282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Cube 73"/>
            <p:cNvSpPr/>
            <p:nvPr/>
          </p:nvSpPr>
          <p:spPr>
            <a:xfrm>
              <a:off x="4025977" y="2730969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75770" y="267071"/>
            <a:ext cx="753031" cy="2063980"/>
            <a:chOff x="6932865" y="1855488"/>
            <a:chExt cx="753031" cy="2063980"/>
          </a:xfrm>
        </p:grpSpPr>
        <p:sp>
          <p:nvSpPr>
            <p:cNvPr id="69" name="TextBox 68"/>
            <p:cNvSpPr txBox="1"/>
            <p:nvPr/>
          </p:nvSpPr>
          <p:spPr>
            <a:xfrm rot="16200000">
              <a:off x="7056111" y="2861009"/>
              <a:ext cx="3989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…</a:t>
              </a:r>
              <a:endParaRPr lang="en-GB" sz="2000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935005" y="2271610"/>
              <a:ext cx="750891" cy="763535"/>
              <a:chOff x="7614596" y="470155"/>
              <a:chExt cx="750891" cy="763535"/>
            </a:xfrm>
          </p:grpSpPr>
          <p:sp>
            <p:nvSpPr>
              <p:cNvPr id="79" name="Cube 78"/>
              <p:cNvSpPr/>
              <p:nvPr/>
            </p:nvSpPr>
            <p:spPr>
              <a:xfrm>
                <a:off x="7957735" y="470155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Cube 79"/>
              <p:cNvSpPr/>
              <p:nvPr/>
            </p:nvSpPr>
            <p:spPr>
              <a:xfrm>
                <a:off x="7784279" y="647080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Cube 81"/>
              <p:cNvSpPr/>
              <p:nvPr/>
            </p:nvSpPr>
            <p:spPr>
              <a:xfrm>
                <a:off x="7614596" y="814579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932865" y="1855488"/>
              <a:ext cx="750891" cy="763535"/>
              <a:chOff x="7614596" y="470155"/>
              <a:chExt cx="750891" cy="763535"/>
            </a:xfrm>
          </p:grpSpPr>
          <p:sp>
            <p:nvSpPr>
              <p:cNvPr id="84" name="Cube 83"/>
              <p:cNvSpPr/>
              <p:nvPr/>
            </p:nvSpPr>
            <p:spPr>
              <a:xfrm>
                <a:off x="7957735" y="470155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Cube 84"/>
              <p:cNvSpPr/>
              <p:nvPr/>
            </p:nvSpPr>
            <p:spPr>
              <a:xfrm>
                <a:off x="7784279" y="647080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Cube 85"/>
              <p:cNvSpPr/>
              <p:nvPr/>
            </p:nvSpPr>
            <p:spPr>
              <a:xfrm>
                <a:off x="7614596" y="814579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934625" y="3155933"/>
              <a:ext cx="750891" cy="763535"/>
              <a:chOff x="7614596" y="470155"/>
              <a:chExt cx="750891" cy="763535"/>
            </a:xfrm>
          </p:grpSpPr>
          <p:sp>
            <p:nvSpPr>
              <p:cNvPr id="97" name="Cube 96"/>
              <p:cNvSpPr/>
              <p:nvPr/>
            </p:nvSpPr>
            <p:spPr>
              <a:xfrm>
                <a:off x="7957735" y="470155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Cube 97"/>
              <p:cNvSpPr/>
              <p:nvPr/>
            </p:nvSpPr>
            <p:spPr>
              <a:xfrm>
                <a:off x="7784279" y="647080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Cube 98"/>
              <p:cNvSpPr/>
              <p:nvPr/>
            </p:nvSpPr>
            <p:spPr>
              <a:xfrm>
                <a:off x="7614596" y="814579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042958" y="2738293"/>
            <a:ext cx="1562469" cy="978977"/>
            <a:chOff x="6366319" y="3463630"/>
            <a:chExt cx="1562469" cy="978977"/>
          </a:xfrm>
        </p:grpSpPr>
        <p:grpSp>
          <p:nvGrpSpPr>
            <p:cNvPr id="18" name="Group 17"/>
            <p:cNvGrpSpPr/>
            <p:nvPr/>
          </p:nvGrpSpPr>
          <p:grpSpPr>
            <a:xfrm>
              <a:off x="6919351" y="3463630"/>
              <a:ext cx="1009437" cy="419665"/>
              <a:chOff x="6777961" y="3605020"/>
              <a:chExt cx="1009437" cy="419665"/>
            </a:xfrm>
          </p:grpSpPr>
          <p:sp>
            <p:nvSpPr>
              <p:cNvPr id="117" name="Cube 116"/>
              <p:cNvSpPr/>
              <p:nvPr/>
            </p:nvSpPr>
            <p:spPr>
              <a:xfrm>
                <a:off x="6777961" y="3605020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Cube 117"/>
              <p:cNvSpPr/>
              <p:nvPr/>
            </p:nvSpPr>
            <p:spPr>
              <a:xfrm>
                <a:off x="7081195" y="3605574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Cube 118"/>
              <p:cNvSpPr/>
              <p:nvPr/>
            </p:nvSpPr>
            <p:spPr>
              <a:xfrm>
                <a:off x="7379646" y="3605020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6572140" y="3813981"/>
              <a:ext cx="1009437" cy="419665"/>
              <a:chOff x="6777961" y="3605020"/>
              <a:chExt cx="1009437" cy="419665"/>
            </a:xfrm>
          </p:grpSpPr>
          <p:sp>
            <p:nvSpPr>
              <p:cNvPr id="125" name="Cube 124"/>
              <p:cNvSpPr/>
              <p:nvPr/>
            </p:nvSpPr>
            <p:spPr>
              <a:xfrm>
                <a:off x="6777961" y="3605020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7081195" y="3605574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Cube 126"/>
              <p:cNvSpPr/>
              <p:nvPr/>
            </p:nvSpPr>
            <p:spPr>
              <a:xfrm>
                <a:off x="7379646" y="3605020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6366319" y="4022942"/>
              <a:ext cx="1009437" cy="419665"/>
              <a:chOff x="6777961" y="3605020"/>
              <a:chExt cx="1009437" cy="419665"/>
            </a:xfrm>
          </p:grpSpPr>
          <p:sp>
            <p:nvSpPr>
              <p:cNvPr id="129" name="Cube 128"/>
              <p:cNvSpPr/>
              <p:nvPr/>
            </p:nvSpPr>
            <p:spPr>
              <a:xfrm>
                <a:off x="6777961" y="3605020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Cube 129"/>
              <p:cNvSpPr/>
              <p:nvPr/>
            </p:nvSpPr>
            <p:spPr>
              <a:xfrm>
                <a:off x="7081195" y="3605574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Cube 130"/>
              <p:cNvSpPr/>
              <p:nvPr/>
            </p:nvSpPr>
            <p:spPr>
              <a:xfrm>
                <a:off x="7379646" y="3605020"/>
                <a:ext cx="407752" cy="419111"/>
              </a:xfrm>
              <a:prstGeom prst="cube">
                <a:avLst>
                  <a:gd name="adj" fmla="val 3625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 rot="7949892">
              <a:off x="7148658" y="3590281"/>
              <a:ext cx="3989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…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45560</TotalTime>
  <Words>93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Research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Criminisi</dc:creator>
  <cp:lastModifiedBy>Yani Ioannou</cp:lastModifiedBy>
  <cp:revision>1321</cp:revision>
  <dcterms:created xsi:type="dcterms:W3CDTF">2014-07-11T07:49:51Z</dcterms:created>
  <dcterms:modified xsi:type="dcterms:W3CDTF">2016-03-04T17:08:27Z</dcterms:modified>
</cp:coreProperties>
</file>