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5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D857-F584-49A6-87EF-F8DC6D6F53D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1427-87BE-4F34-AFAD-49D7AA25F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OS</a:t>
            </a:r>
          </a:p>
          <a:p>
            <a:r>
              <a:rPr lang="en-US" dirty="0" smtClean="0"/>
              <a:t>Kernel</a:t>
            </a:r>
          </a:p>
          <a:p>
            <a:r>
              <a:rPr lang="en-US" dirty="0" smtClean="0"/>
              <a:t>Computer System Organization</a:t>
            </a:r>
          </a:p>
          <a:p>
            <a:r>
              <a:rPr lang="en-US" dirty="0" smtClean="0"/>
              <a:t>Computer System Architecture</a:t>
            </a:r>
          </a:p>
          <a:p>
            <a:pPr lvl="1"/>
            <a:r>
              <a:rPr lang="en-US" dirty="0" smtClean="0"/>
              <a:t>Single Processor</a:t>
            </a:r>
          </a:p>
          <a:p>
            <a:pPr lvl="1"/>
            <a:r>
              <a:rPr lang="en-US" dirty="0" smtClean="0"/>
              <a:t>Multi Processor </a:t>
            </a:r>
          </a:p>
          <a:p>
            <a:pPr lvl="1"/>
            <a:r>
              <a:rPr lang="en-US" dirty="0" smtClean="0"/>
              <a:t>Cluster</a:t>
            </a:r>
          </a:p>
          <a:p>
            <a:r>
              <a:rPr lang="en-US" dirty="0" smtClean="0"/>
              <a:t>Storage Structure</a:t>
            </a:r>
          </a:p>
          <a:p>
            <a:r>
              <a:rPr lang="en-US" dirty="0" smtClean="0"/>
              <a:t>Direct Memory Access</a:t>
            </a:r>
          </a:p>
          <a:p>
            <a:r>
              <a:rPr lang="en-US" dirty="0" smtClean="0"/>
              <a:t>Interrupts and Traps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Operating System Structure</a:t>
            </a:r>
          </a:p>
          <a:p>
            <a:pPr lvl="1"/>
            <a:r>
              <a:rPr lang="en-US" dirty="0" smtClean="0"/>
              <a:t>Multi Programmed </a:t>
            </a:r>
          </a:p>
          <a:p>
            <a:pPr lvl="1"/>
            <a:r>
              <a:rPr lang="en-US" dirty="0" smtClean="0"/>
              <a:t>Time Sharing</a:t>
            </a:r>
          </a:p>
          <a:p>
            <a:pPr lvl="1"/>
            <a:r>
              <a:rPr lang="en-US" dirty="0" smtClean="0"/>
              <a:t>User vs Kernel Mode</a:t>
            </a:r>
          </a:p>
          <a:p>
            <a:r>
              <a:rPr lang="en-US" dirty="0" smtClean="0"/>
              <a:t>Types of OS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Soft vs Hard </a:t>
            </a:r>
            <a:r>
              <a:rPr lang="en-US" dirty="0" err="1" smtClean="0"/>
              <a:t>realtime</a:t>
            </a:r>
            <a:endParaRPr lang="en-US" dirty="0" smtClean="0"/>
          </a:p>
          <a:p>
            <a:pPr lvl="1"/>
            <a:r>
              <a:rPr lang="en-US" dirty="0" smtClean="0"/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32793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OS Services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Program Execution</a:t>
            </a:r>
          </a:p>
          <a:p>
            <a:pPr lvl="1"/>
            <a:r>
              <a:rPr lang="en-US" dirty="0" smtClean="0"/>
              <a:t>I/O Operations</a:t>
            </a:r>
          </a:p>
          <a:p>
            <a:pPr lvl="1"/>
            <a:r>
              <a:rPr lang="en-US" dirty="0" smtClean="0"/>
              <a:t>File System Manipulation</a:t>
            </a:r>
          </a:p>
          <a:p>
            <a:pPr lvl="1"/>
            <a:r>
              <a:rPr lang="en-US" dirty="0" smtClean="0"/>
              <a:t>Error Detection</a:t>
            </a:r>
          </a:p>
          <a:p>
            <a:pPr lvl="1"/>
            <a:r>
              <a:rPr lang="en-US" dirty="0" smtClean="0"/>
              <a:t>Resource Allocation</a:t>
            </a:r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Protection and Security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System Call Mechanism</a:t>
            </a:r>
          </a:p>
          <a:p>
            <a:r>
              <a:rPr lang="en-US" dirty="0" smtClean="0"/>
              <a:t>System </a:t>
            </a:r>
            <a:r>
              <a:rPr lang="en-US" dirty="0" smtClean="0"/>
              <a:t>Call Interface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Examples of System Calls</a:t>
            </a:r>
          </a:p>
          <a:p>
            <a:r>
              <a:rPr lang="en-US" dirty="0" smtClean="0"/>
              <a:t>Parameter Passing in System Calls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5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0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is a Process?</a:t>
            </a:r>
          </a:p>
          <a:p>
            <a:r>
              <a:rPr lang="en-US" dirty="0" smtClean="0"/>
              <a:t>Difference between process and program</a:t>
            </a:r>
            <a:endParaRPr lang="en-US" dirty="0" smtClean="0"/>
          </a:p>
          <a:p>
            <a:r>
              <a:rPr lang="en-US" dirty="0" smtClean="0"/>
              <a:t>Process States</a:t>
            </a:r>
          </a:p>
          <a:p>
            <a:r>
              <a:rPr lang="en-US" dirty="0" smtClean="0"/>
              <a:t>Process State Diagram</a:t>
            </a:r>
          </a:p>
          <a:p>
            <a:r>
              <a:rPr lang="en-US" dirty="0" smtClean="0"/>
              <a:t>Process Scheduling</a:t>
            </a:r>
          </a:p>
          <a:p>
            <a:pPr lvl="1"/>
            <a:r>
              <a:rPr lang="en-US" dirty="0" smtClean="0"/>
              <a:t>Long Term</a:t>
            </a:r>
          </a:p>
          <a:p>
            <a:pPr lvl="1"/>
            <a:r>
              <a:rPr lang="en-US" dirty="0" smtClean="0"/>
              <a:t>Medium Term</a:t>
            </a:r>
          </a:p>
          <a:p>
            <a:pPr lvl="1"/>
            <a:r>
              <a:rPr lang="en-US" dirty="0" smtClean="0"/>
              <a:t>Short Term</a:t>
            </a:r>
          </a:p>
          <a:p>
            <a:r>
              <a:rPr lang="en-US" dirty="0" smtClean="0"/>
              <a:t>Process Control Block</a:t>
            </a:r>
          </a:p>
          <a:p>
            <a:r>
              <a:rPr lang="en-US" dirty="0" smtClean="0"/>
              <a:t>Context Switching</a:t>
            </a:r>
          </a:p>
          <a:p>
            <a:r>
              <a:rPr lang="en-US" dirty="0" smtClean="0"/>
              <a:t>Operations on Process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2"/>
            <a:r>
              <a:rPr lang="en-US" dirty="0" smtClean="0"/>
              <a:t>Process tree in Linux</a:t>
            </a:r>
          </a:p>
          <a:p>
            <a:pPr lvl="1"/>
            <a:r>
              <a:rPr lang="en-US" dirty="0" smtClean="0"/>
              <a:t>Process Termination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28926" y="1825625"/>
            <a:ext cx="5152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Cooperating Processes</a:t>
            </a:r>
            <a:endParaRPr lang="en-US" dirty="0"/>
          </a:p>
          <a:p>
            <a:r>
              <a:rPr lang="en-US" dirty="0" smtClean="0"/>
              <a:t>Independent Processes</a:t>
            </a:r>
          </a:p>
          <a:p>
            <a:r>
              <a:rPr lang="en-US" dirty="0" smtClean="0"/>
              <a:t>Inter-process Communication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Pipes</a:t>
            </a:r>
          </a:p>
          <a:p>
            <a:pPr lvl="1"/>
            <a:r>
              <a:rPr lang="en-US" dirty="0" smtClean="0"/>
              <a:t>Sockets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81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137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1</vt:lpstr>
      <vt:lpstr>Chapter 2</vt:lpstr>
      <vt:lpstr>Chapter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</cp:revision>
  <dcterms:created xsi:type="dcterms:W3CDTF">2025-03-10T05:02:18Z</dcterms:created>
  <dcterms:modified xsi:type="dcterms:W3CDTF">2025-03-12T05:53:26Z</dcterms:modified>
</cp:coreProperties>
</file>