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59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007033"/>
    <a:srgbClr val="FFCC66"/>
    <a:srgbClr val="990099"/>
    <a:srgbClr val="CC0099"/>
    <a:srgbClr val="FE9202"/>
    <a:srgbClr val="6C1A00"/>
    <a:srgbClr val="00AAC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7" autoAdjust="0"/>
  </p:normalViewPr>
  <p:slideViewPr>
    <p:cSldViewPr>
      <p:cViewPr varScale="1">
        <p:scale>
          <a:sx n="111" d="100"/>
          <a:sy n="111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8129B-D670-45A8-80B6-38E72459867A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FFDEE-DC9A-4B34-B786-A450E188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5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computer system has many resources (hardware and software), which may be require to complete a task. The commonly required resources are input/output devices, memory, file storage space, CPU etc. The operating system acts as a manager of the above resources and allocates them to specific programs and users, whenever necessary to perform a particular task. Therefore operating system is the resource manager i.e. it can manage the resource of a computer system internally. The resources are processor, memory, files, and I/O devices.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simple terms, an operating system is the interface between the user and the machine.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FFDEE-DC9A-4B34-B786-A450E1885E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0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7900" y="1960930"/>
            <a:ext cx="717713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5EEC3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900" y="3946095"/>
            <a:ext cx="7177135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2EEC9D04-F5BA-4A49-AB65-C497D699F0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69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044700"/>
            <a:ext cx="6260904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6"/>
            <a:ext cx="8246069" cy="91623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5EEC3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FD6D7A0-E93F-41B3-989C-1EFD83334D05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3310" y="1960930"/>
            <a:ext cx="7177135" cy="1985165"/>
          </a:xfrm>
        </p:spPr>
        <p:txBody>
          <a:bodyPr/>
          <a:lstStyle/>
          <a:p>
            <a:r>
              <a:rPr lang="en-US" dirty="0" smtClean="0"/>
              <a:t>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Mansoor Nasir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3359509" cy="3512215"/>
          </a:xfrm>
        </p:spPr>
        <p:txBody>
          <a:bodyPr>
            <a:noAutofit/>
          </a:bodyPr>
          <a:lstStyle/>
          <a:p>
            <a:r>
              <a:rPr lang="en-US" sz="1400" b="1" dirty="0" smtClean="0"/>
              <a:t>A </a:t>
            </a:r>
            <a:r>
              <a:rPr lang="en-US" sz="1400" b="1" dirty="0"/>
              <a:t>computer system can be roughly divided </a:t>
            </a:r>
            <a:r>
              <a:rPr lang="en-US" sz="1400" b="1" dirty="0" smtClean="0"/>
              <a:t>into the </a:t>
            </a:r>
            <a:r>
              <a:rPr lang="en-US" sz="1400" b="1" i="1" dirty="0"/>
              <a:t>hardware</a:t>
            </a:r>
            <a:r>
              <a:rPr lang="en-US" sz="1400" b="1" dirty="0"/>
              <a:t>, the </a:t>
            </a:r>
            <a:r>
              <a:rPr lang="en-US" sz="1400" b="1" i="1" dirty="0"/>
              <a:t>operating system</a:t>
            </a:r>
            <a:r>
              <a:rPr lang="en-US" sz="1400" b="1" dirty="0"/>
              <a:t>, </a:t>
            </a:r>
            <a:r>
              <a:rPr lang="en-US" sz="1400" b="1" dirty="0" smtClean="0"/>
              <a:t>the </a:t>
            </a:r>
            <a:r>
              <a:rPr lang="en-US" sz="1400" b="1" i="1" dirty="0" smtClean="0"/>
              <a:t>application </a:t>
            </a:r>
            <a:r>
              <a:rPr lang="en-US" sz="1400" b="1" i="1" dirty="0"/>
              <a:t>programs</a:t>
            </a:r>
            <a:r>
              <a:rPr lang="en-US" sz="1400" b="1" dirty="0"/>
              <a:t>, and the </a:t>
            </a:r>
            <a:r>
              <a:rPr lang="en-US" sz="1400" b="1" i="1" dirty="0"/>
              <a:t>users</a:t>
            </a:r>
            <a:r>
              <a:rPr lang="en-US" sz="1400" dirty="0"/>
              <a:t>.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/>
              <a:t>The </a:t>
            </a:r>
            <a:r>
              <a:rPr lang="en-US" sz="1400" b="1" i="1" dirty="0"/>
              <a:t>hardware </a:t>
            </a:r>
            <a:r>
              <a:rPr lang="en-US" sz="1400" b="1" dirty="0"/>
              <a:t>(</a:t>
            </a:r>
            <a:r>
              <a:rPr lang="en-US" sz="1400" b="1" i="1" dirty="0"/>
              <a:t>i.e</a:t>
            </a:r>
            <a:r>
              <a:rPr lang="en-US" sz="1400" b="1" dirty="0"/>
              <a:t>., CPU, memory, I/O </a:t>
            </a:r>
            <a:r>
              <a:rPr lang="en-US" sz="1400" b="1" dirty="0" smtClean="0"/>
              <a:t>devices) provides </a:t>
            </a:r>
            <a:r>
              <a:rPr lang="en-US" sz="1400" b="1" dirty="0"/>
              <a:t>the basic computing resources.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b="1" dirty="0"/>
              <a:t>The </a:t>
            </a:r>
            <a:r>
              <a:rPr lang="en-US" sz="1400" b="1" i="1" dirty="0"/>
              <a:t>application programs </a:t>
            </a:r>
            <a:r>
              <a:rPr lang="en-US" sz="1400" b="1" dirty="0"/>
              <a:t>(</a:t>
            </a:r>
            <a:r>
              <a:rPr lang="en-US" sz="1400" b="1" i="1" dirty="0"/>
              <a:t>e.g</a:t>
            </a:r>
            <a:r>
              <a:rPr lang="en-US" sz="1400" b="1" dirty="0"/>
              <a:t>., web </a:t>
            </a:r>
            <a:r>
              <a:rPr lang="en-US" sz="1400" b="1" dirty="0" smtClean="0"/>
              <a:t>browsers, word </a:t>
            </a:r>
            <a:r>
              <a:rPr lang="en-US" sz="1400" b="1" dirty="0"/>
              <a:t>processors, and compilers) are used </a:t>
            </a:r>
            <a:r>
              <a:rPr lang="en-US" sz="1400" b="1" dirty="0" smtClean="0"/>
              <a:t>to solve </a:t>
            </a:r>
            <a:r>
              <a:rPr lang="en-US" sz="1400" b="1" dirty="0"/>
              <a:t>user </a:t>
            </a:r>
            <a:r>
              <a:rPr lang="en-US" sz="1400" b="1" dirty="0" smtClean="0"/>
              <a:t>problems</a:t>
            </a:r>
            <a:r>
              <a:rPr lang="en-US" sz="1400" dirty="0" smtClean="0"/>
              <a:t>.</a:t>
            </a:r>
          </a:p>
          <a:p>
            <a:r>
              <a:rPr lang="en-US" sz="1400" b="1" dirty="0"/>
              <a:t>The </a:t>
            </a:r>
            <a:r>
              <a:rPr lang="en-US" sz="1400" b="1" i="1" dirty="0"/>
              <a:t>operating system </a:t>
            </a:r>
            <a:r>
              <a:rPr lang="en-US" sz="1400" b="1" dirty="0"/>
              <a:t>controls and coordinates</a:t>
            </a:r>
            <a:br>
              <a:rPr lang="en-US" sz="1400" b="1" dirty="0"/>
            </a:br>
            <a:r>
              <a:rPr lang="en-US" sz="1400" b="1" dirty="0"/>
              <a:t>the use of hardware among various application</a:t>
            </a:r>
            <a:br>
              <a:rPr lang="en-US" sz="1400" b="1" dirty="0"/>
            </a:br>
            <a:r>
              <a:rPr lang="en-US" sz="1400" b="1" dirty="0"/>
              <a:t>programs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1030" name="Picture 6" descr="Components of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885" y="1338942"/>
            <a:ext cx="4800072" cy="322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7405"/>
            <a:ext cx="8246070" cy="351221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rgbClr val="5EEC3C"/>
                </a:solidFill>
              </a:rPr>
              <a:t>PC Users</a:t>
            </a:r>
            <a:r>
              <a:rPr lang="en-US" b="1" dirty="0"/>
              <a:t>: an operating system is </a:t>
            </a:r>
            <a:r>
              <a:rPr lang="en-US" b="1" dirty="0" smtClean="0"/>
              <a:t>a program </a:t>
            </a:r>
            <a:r>
              <a:rPr lang="en-US" b="1" dirty="0"/>
              <a:t>that provides an </a:t>
            </a:r>
            <a:r>
              <a:rPr lang="en-US" b="1" dirty="0" smtClean="0"/>
              <a:t>easy-to-use interface </a:t>
            </a:r>
            <a:r>
              <a:rPr lang="en-US" b="1" dirty="0"/>
              <a:t>for using the hardware.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Mainframe/Minicomputer Users: </a:t>
            </a:r>
            <a:r>
              <a:rPr lang="en-US" b="1" dirty="0" smtClean="0"/>
              <a:t>an operating </a:t>
            </a:r>
            <a:r>
              <a:rPr lang="en-US" b="1" dirty="0"/>
              <a:t>system is a program that </a:t>
            </a:r>
            <a:r>
              <a:rPr lang="en-US" b="1" dirty="0" smtClean="0"/>
              <a:t>helps maximize </a:t>
            </a:r>
            <a:r>
              <a:rPr lang="en-US" b="1" dirty="0"/>
              <a:t>the system resource utilization.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solidFill>
                  <a:srgbClr val="5EEC3C"/>
                </a:solidFill>
              </a:rPr>
              <a:t>Workstation Users</a:t>
            </a:r>
            <a:r>
              <a:rPr lang="en-US" b="1" dirty="0"/>
              <a:t>: an operating </a:t>
            </a:r>
            <a:r>
              <a:rPr lang="en-US" b="1" dirty="0" smtClean="0"/>
              <a:t>system is </a:t>
            </a:r>
            <a:r>
              <a:rPr lang="en-US" b="1" dirty="0"/>
              <a:t>a program </a:t>
            </a:r>
            <a:r>
              <a:rPr lang="en-US" b="1" dirty="0" smtClean="0"/>
              <a:t>designed </a:t>
            </a:r>
            <a:r>
              <a:rPr lang="en-US" b="1" dirty="0"/>
              <a:t>to </a:t>
            </a:r>
            <a:r>
              <a:rPr lang="en-US" b="1" dirty="0" smtClean="0"/>
              <a:t>compromise between </a:t>
            </a:r>
            <a:r>
              <a:rPr lang="en-US" b="1" dirty="0"/>
              <a:t>individual usability and </a:t>
            </a:r>
            <a:r>
              <a:rPr lang="en-US" b="1" dirty="0" smtClean="0"/>
              <a:t>resource utilization</a:t>
            </a:r>
            <a:r>
              <a:rPr lang="en-US" b="1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>
                <a:solidFill>
                  <a:srgbClr val="5EEC3C"/>
                </a:solidFill>
              </a:rPr>
              <a:t>Mainframe/Minicomputer Users</a:t>
            </a:r>
            <a:r>
              <a:rPr lang="en-US" b="1" dirty="0"/>
              <a:t>: </a:t>
            </a:r>
            <a:r>
              <a:rPr lang="en-US" b="1" dirty="0" smtClean="0"/>
              <a:t>an operating </a:t>
            </a:r>
            <a:r>
              <a:rPr lang="en-US" b="1" dirty="0"/>
              <a:t>system is a program that </a:t>
            </a:r>
            <a:r>
              <a:rPr lang="en-US" b="1" dirty="0" smtClean="0"/>
              <a:t>helps maximize </a:t>
            </a:r>
            <a:r>
              <a:rPr lang="en-US" b="1" dirty="0"/>
              <a:t>the system resource utilization.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57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4" y="1197405"/>
            <a:ext cx="8246070" cy="3512215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5EEC3C"/>
                </a:solidFill>
              </a:rPr>
              <a:t>A Resource Manager</a:t>
            </a:r>
            <a:r>
              <a:rPr lang="en-US" b="1" dirty="0">
                <a:solidFill>
                  <a:srgbClr val="5EEC3C"/>
                </a:solidFill>
              </a:rPr>
              <a:t>: </a:t>
            </a:r>
            <a:r>
              <a:rPr lang="en-US" b="1" dirty="0"/>
              <a:t>the operating system </a:t>
            </a:r>
            <a:r>
              <a:rPr lang="en-US" b="1" dirty="0" smtClean="0"/>
              <a:t>allocates and </a:t>
            </a:r>
            <a:r>
              <a:rPr lang="en-US" b="1" dirty="0"/>
              <a:t>reclaims the system hardware resources to </a:t>
            </a:r>
            <a:r>
              <a:rPr lang="en-US" b="1" dirty="0" smtClean="0"/>
              <a:t>and from </a:t>
            </a:r>
            <a:r>
              <a:rPr lang="en-US" b="1" dirty="0"/>
              <a:t>user programs.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i="1" dirty="0" smtClean="0">
                <a:solidFill>
                  <a:srgbClr val="5EEC3C"/>
                </a:solidFill>
              </a:rPr>
              <a:t>A </a:t>
            </a:r>
            <a:r>
              <a:rPr lang="en-US" b="1" i="1" dirty="0">
                <a:solidFill>
                  <a:srgbClr val="5EEC3C"/>
                </a:solidFill>
              </a:rPr>
              <a:t>Control Program</a:t>
            </a:r>
            <a:r>
              <a:rPr lang="en-US" b="1" dirty="0">
                <a:solidFill>
                  <a:srgbClr val="5EEC3C"/>
                </a:solidFill>
              </a:rPr>
              <a:t>: </a:t>
            </a:r>
            <a:r>
              <a:rPr lang="en-US" b="1" dirty="0"/>
              <a:t>the operating system controls </a:t>
            </a:r>
            <a:r>
              <a:rPr lang="en-US" b="1" dirty="0" smtClean="0"/>
              <a:t>the execution </a:t>
            </a:r>
            <a:r>
              <a:rPr lang="en-US" b="1" dirty="0"/>
              <a:t>of user programs to prevent errors </a:t>
            </a:r>
            <a:r>
              <a:rPr lang="en-US" b="1" dirty="0" smtClean="0"/>
              <a:t>and improper </a:t>
            </a:r>
            <a:r>
              <a:rPr lang="en-US" b="1" dirty="0"/>
              <a:t>use of the computer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There </a:t>
            </a:r>
            <a:r>
              <a:rPr lang="en-US" b="1" dirty="0"/>
              <a:t>is </a:t>
            </a:r>
            <a:r>
              <a:rPr lang="en-US" b="1" i="1" dirty="0"/>
              <a:t>no </a:t>
            </a:r>
            <a:r>
              <a:rPr lang="en-US" b="1" dirty="0"/>
              <a:t>universal definition of what is </a:t>
            </a:r>
            <a:r>
              <a:rPr lang="en-US" b="1" dirty="0" smtClean="0"/>
              <a:t>an operating </a:t>
            </a:r>
            <a:r>
              <a:rPr lang="en-US" b="1" dirty="0"/>
              <a:t>system. A common definition is that </a:t>
            </a:r>
            <a:r>
              <a:rPr lang="en-US" b="1" dirty="0" smtClean="0"/>
              <a:t>the operating </a:t>
            </a:r>
            <a:r>
              <a:rPr lang="en-US" b="1" dirty="0"/>
              <a:t>system is the one program running at </a:t>
            </a:r>
            <a:r>
              <a:rPr lang="en-US" b="1" dirty="0" smtClean="0"/>
              <a:t>all times </a:t>
            </a:r>
            <a:r>
              <a:rPr lang="en-US" b="1" dirty="0"/>
              <a:t>on the computer (</a:t>
            </a:r>
            <a:r>
              <a:rPr lang="en-US" b="1" i="1" dirty="0"/>
              <a:t>i.e</a:t>
            </a:r>
            <a:r>
              <a:rPr lang="en-US" b="1" dirty="0"/>
              <a:t>., the </a:t>
            </a:r>
            <a:r>
              <a:rPr lang="en-US" b="1" i="1" dirty="0"/>
              <a:t>kernel</a:t>
            </a:r>
            <a:r>
              <a:rPr lang="en-US" b="1" dirty="0"/>
              <a:t>). </a:t>
            </a:r>
            <a:r>
              <a:rPr lang="en-US" b="1"/>
              <a:t>All </a:t>
            </a:r>
            <a:r>
              <a:rPr lang="en-US" b="1" smtClean="0"/>
              <a:t>other programs </a:t>
            </a:r>
            <a:r>
              <a:rPr lang="en-US" b="1" dirty="0"/>
              <a:t>are application programs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1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7" y="2326215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314</Words>
  <Application>Microsoft Office PowerPoint</Application>
  <PresentationFormat>On-screen Show (16:9)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Operating Systems</vt:lpstr>
      <vt:lpstr>Introduction</vt:lpstr>
      <vt:lpstr>User View</vt:lpstr>
      <vt:lpstr>System View</vt:lpstr>
      <vt:lpstr>Slide Title</vt:lpstr>
      <vt:lpstr>Slide Title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Mansoor Nasir</cp:lastModifiedBy>
  <cp:revision>137</cp:revision>
  <dcterms:created xsi:type="dcterms:W3CDTF">2013-08-21T19:17:07Z</dcterms:created>
  <dcterms:modified xsi:type="dcterms:W3CDTF">2018-02-25T13:48:18Z</dcterms:modified>
</cp:coreProperties>
</file>