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HOSPITAL MANAGEMENT SYESTEM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0020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PRESENTATION </a:t>
            </a:r>
          </a:p>
          <a:p>
            <a:r>
              <a:rPr lang="en-US" b="1" dirty="0" smtClean="0"/>
              <a:t>Saqlain Haider 193319</a:t>
            </a:r>
          </a:p>
          <a:p>
            <a:r>
              <a:rPr lang="en-US" b="1" dirty="0" smtClean="0"/>
              <a:t>Mohsin Amir Butt  211304</a:t>
            </a:r>
          </a:p>
          <a:p>
            <a:r>
              <a:rPr lang="en-US" b="1" dirty="0" smtClean="0"/>
              <a:t>Muhammad Hamid Jamil 173327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8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“Logical Designing”</a:t>
            </a:r>
            <a:br>
              <a:rPr lang="en-US" dirty="0"/>
            </a:br>
            <a:r>
              <a:rPr lang="en-US" dirty="0" smtClean="0"/>
              <a:t>Tables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96982"/>
              </p:ext>
            </p:extLst>
          </p:nvPr>
        </p:nvGraphicFramePr>
        <p:xfrm>
          <a:off x="1295401" y="2545078"/>
          <a:ext cx="9601198" cy="3535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1962"/>
                <a:gridCol w="1681962"/>
                <a:gridCol w="2873350"/>
                <a:gridCol w="1681962"/>
                <a:gridCol w="1681962"/>
              </a:tblGrid>
              <a:tr h="519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93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12/10/2002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12:45:35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Positive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Urine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12/10/2002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12:45:35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Negative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Dengue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12/10/2002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12:45:35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Positive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19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12/10/2002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12:45:35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Negative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30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968224"/>
              </p:ext>
            </p:extLst>
          </p:nvPr>
        </p:nvGraphicFramePr>
        <p:xfrm>
          <a:off x="944882" y="822962"/>
          <a:ext cx="10332718" cy="5288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457"/>
                <a:gridCol w="1760300"/>
                <a:gridCol w="1157457"/>
                <a:gridCol w="2441512"/>
                <a:gridCol w="1736186"/>
                <a:gridCol w="2079806"/>
              </a:tblGrid>
              <a:tr h="677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Doctor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225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Doctor_ID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Specialization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Phone 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71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Farhan 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Lahore,johar 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Physicain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3429357478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71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Atif Rehman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Lahore,johar 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surgeon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3429357478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71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Mohsin Amir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Lahore,johar 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3429357478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71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Haider 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Lahore,johar 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3429357478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71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Amir Butt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Lahore,johar 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3429357478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25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404396"/>
              </p:ext>
            </p:extLst>
          </p:nvPr>
        </p:nvGraphicFramePr>
        <p:xfrm>
          <a:off x="487680" y="533399"/>
          <a:ext cx="11201398" cy="5714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827"/>
                <a:gridCol w="1357335"/>
                <a:gridCol w="1180881"/>
                <a:gridCol w="1085866"/>
                <a:gridCol w="519180"/>
                <a:gridCol w="651520"/>
                <a:gridCol w="651520"/>
                <a:gridCol w="922988"/>
                <a:gridCol w="1072293"/>
                <a:gridCol w="1303041"/>
                <a:gridCol w="1004427"/>
                <a:gridCol w="651520"/>
              </a:tblGrid>
              <a:tr h="816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16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Patient_ID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Father_Name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Husband_Name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Insurance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Phone 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Date_Admitted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Date_Checked_Out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Date_Of_Birth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16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Muhammad 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Ali hussain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3429357478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12/9/2020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12/10/2020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12/10/2002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lahore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16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Ali Hassan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hassan mehmood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3429357478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12/9/2020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12/10/2020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12/10/2002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kohat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16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Hassan Raza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Raza 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3429357478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12/10/2002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sailkot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16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Muhammad hussain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hussain majeed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3429357478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12/9/2020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12/10/2020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12/10/2002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Islamabad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16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Zahra 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Ali zulfiqar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3429357478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12/9/2020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12/10/2020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12/9/1999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Quetta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78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Patient_ID</a:t>
            </a:r>
          </a:p>
          <a:p>
            <a:r>
              <a:rPr lang="en-US" u="sng" dirty="0" smtClean="0"/>
              <a:t>Doctor_ID</a:t>
            </a:r>
          </a:p>
          <a:p>
            <a:r>
              <a:rPr lang="en-US" u="sng" dirty="0" smtClean="0"/>
              <a:t>Test_ID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0020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Multivalued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Phone_NO</a:t>
            </a:r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Specialization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4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 smtClean="0"/>
              <a:t>Age</a:t>
            </a:r>
            <a:r>
              <a:rPr lang="en-US" u="sng" dirty="0" smtClean="0"/>
              <a:t> :</a:t>
            </a:r>
            <a:r>
              <a:rPr lang="en-US" dirty="0" smtClean="0"/>
              <a:t>    Derived from Date_Of_Birth.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Patient-Doctor: many to many.</a:t>
            </a:r>
          </a:p>
          <a:p>
            <a:r>
              <a:rPr lang="en-US" dirty="0" smtClean="0"/>
              <a:t>Patient-Test: one to many.</a:t>
            </a:r>
          </a:p>
          <a:p>
            <a:r>
              <a:rPr lang="en-US" dirty="0" smtClean="0"/>
              <a:t>Doctor-Test: one to many.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9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1988"/>
            <a:ext cx="9601200" cy="785812"/>
          </a:xfrm>
        </p:spPr>
        <p:txBody>
          <a:bodyPr/>
          <a:lstStyle/>
          <a:p>
            <a:r>
              <a:rPr lang="en-US" dirty="0" smtClean="0"/>
              <a:t>ER-Diagram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55725" y="1447800"/>
            <a:ext cx="9464675" cy="47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5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50633" y="792163"/>
            <a:ext cx="9463087" cy="50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35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“Physical designing”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put our logical modelling to proper database system by using accurate platform for your requirement.</a:t>
            </a:r>
          </a:p>
          <a:p>
            <a:r>
              <a:rPr lang="en-US" dirty="0" smtClean="0"/>
              <a:t>Changing imagination to reality.</a:t>
            </a:r>
          </a:p>
          <a:p>
            <a:r>
              <a:rPr lang="en-US" dirty="0" smtClean="0"/>
              <a:t>Select platform like oracle and start from scratch to complete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2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Database is for the automation of a tiny Hospital Management.</a:t>
            </a:r>
          </a:p>
          <a:p>
            <a:r>
              <a:rPr lang="en-US" dirty="0" smtClean="0"/>
              <a:t>To change the whole system from paper work to proper database based automated system.</a:t>
            </a:r>
          </a:p>
          <a:p>
            <a:r>
              <a:rPr lang="en-US" dirty="0" smtClean="0"/>
              <a:t>The database will gives us the details of doctors , patients and Tests history.</a:t>
            </a:r>
          </a:p>
          <a:p>
            <a:r>
              <a:rPr lang="en-US" dirty="0" smtClean="0"/>
              <a:t>It will also provide us our desirable information as we need.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21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installation of the server hosting the database.</a:t>
            </a:r>
          </a:p>
          <a:p>
            <a:r>
              <a:rPr lang="en-US" dirty="0" smtClean="0"/>
              <a:t>Installation of the database onto the system.</a:t>
            </a:r>
          </a:p>
          <a:p>
            <a:r>
              <a:rPr lang="en-US" dirty="0" smtClean="0"/>
              <a:t>Installation of the dbms.</a:t>
            </a:r>
          </a:p>
          <a:p>
            <a:r>
              <a:rPr lang="en-US" dirty="0" smtClean="0"/>
              <a:t>Initialization and continuous operation of DB.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0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Maintenance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 and recovery.</a:t>
            </a:r>
          </a:p>
          <a:p>
            <a:r>
              <a:rPr lang="en-US" dirty="0" smtClean="0"/>
              <a:t>Enhancement performance</a:t>
            </a:r>
          </a:p>
          <a:p>
            <a:r>
              <a:rPr lang="en-US" dirty="0" smtClean="0"/>
              <a:t>Adding entities and attribute.</a:t>
            </a:r>
          </a:p>
          <a:p>
            <a:r>
              <a:rPr lang="en-US" dirty="0" smtClean="0"/>
              <a:t>Improving efficiency of system.</a:t>
            </a:r>
          </a:p>
          <a:p>
            <a:r>
              <a:rPr lang="en-US" dirty="0" smtClean="0"/>
              <a:t>And So on…….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64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YOU!!!!!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ANY  QUESTION????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</a:t>
            </a:r>
            <a:r>
              <a:rPr lang="en-US" dirty="0" smtClean="0">
                <a:solidFill>
                  <a:srgbClr val="00B050"/>
                </a:solidFill>
              </a:rPr>
              <a:t>PLEASE </a:t>
            </a:r>
            <a:r>
              <a:rPr lang="en-US" dirty="0">
                <a:solidFill>
                  <a:srgbClr val="00B050"/>
                </a:solidFill>
              </a:rPr>
              <a:t>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357472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Information retrieval </a:t>
            </a:r>
            <a:r>
              <a:rPr lang="en-US" dirty="0" smtClean="0"/>
              <a:t>is difficult because if you have to find patient history so you have to search in various registers.  </a:t>
            </a:r>
          </a:p>
          <a:p>
            <a:r>
              <a:rPr lang="en-US" dirty="0" smtClean="0"/>
              <a:t>Difficult to store bulky information.</a:t>
            </a:r>
          </a:p>
          <a:p>
            <a:r>
              <a:rPr lang="en-US" dirty="0" smtClean="0"/>
              <a:t>Difficultly in change incorrect information.</a:t>
            </a:r>
          </a:p>
          <a:p>
            <a:r>
              <a:rPr lang="en-US" dirty="0" smtClean="0"/>
              <a:t>To provide correct report from various registers.</a:t>
            </a:r>
          </a:p>
          <a:p>
            <a:r>
              <a:rPr lang="en-US" dirty="0" smtClean="0"/>
              <a:t>Manual calculation cause errors like age from date of birth.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6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database based software that overcome all the problems.</a:t>
            </a:r>
          </a:p>
          <a:p>
            <a:r>
              <a:rPr lang="en-US" dirty="0" smtClean="0"/>
              <a:t>Database provide fast information retrieval at finger tap.</a:t>
            </a:r>
          </a:p>
          <a:p>
            <a:r>
              <a:rPr lang="en-US" dirty="0" smtClean="0"/>
              <a:t>Storage issues resolve by tiny hard disk.</a:t>
            </a:r>
          </a:p>
          <a:p>
            <a:r>
              <a:rPr lang="en-US" dirty="0" smtClean="0"/>
              <a:t>Database provide easy modification as database designed effectively.</a:t>
            </a:r>
          </a:p>
          <a:p>
            <a:r>
              <a:rPr lang="en-US" dirty="0" smtClean="0"/>
              <a:t>Database able to generate multiple views for report.</a:t>
            </a:r>
          </a:p>
          <a:p>
            <a:r>
              <a:rPr lang="en-US" dirty="0" smtClean="0"/>
              <a:t>Calculations on data is done by computer accurately.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4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</a:t>
            </a:r>
          </a:p>
          <a:p>
            <a:r>
              <a:rPr lang="en-US" dirty="0" smtClean="0"/>
              <a:t>Analysis 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248217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do we need this system for?</a:t>
            </a:r>
          </a:p>
          <a:p>
            <a:r>
              <a:rPr lang="en-US" dirty="0" smtClean="0"/>
              <a:t>Ans:   simple to change paper work to software work.</a:t>
            </a:r>
          </a:p>
          <a:p>
            <a:r>
              <a:rPr lang="en-US" dirty="0" smtClean="0"/>
              <a:t>What will the system do for the organization?</a:t>
            </a:r>
          </a:p>
          <a:p>
            <a:r>
              <a:rPr lang="en-US" dirty="0" smtClean="0"/>
              <a:t>Ans: To overcome maximum problems that they facing with conventional system.</a:t>
            </a:r>
          </a:p>
          <a:p>
            <a:r>
              <a:rPr lang="en-US" dirty="0" smtClean="0"/>
              <a:t>How are we going to make this system?</a:t>
            </a:r>
          </a:p>
          <a:p>
            <a:r>
              <a:rPr lang="en-US" dirty="0" smtClean="0"/>
              <a:t>Ans:  To understand business process model by discussion with stack holders, by observe old system, to go through documents.</a:t>
            </a:r>
          </a:p>
        </p:txBody>
      </p:sp>
    </p:spTree>
    <p:extLst>
      <p:ext uri="{BB962C8B-B14F-4D97-AF65-F5344CB8AC3E}">
        <p14:creationId xmlns:p14="http://schemas.microsoft.com/office/powerpoint/2010/main" val="312533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this system be created with the resources (and budget) we have available?</a:t>
            </a:r>
          </a:p>
          <a:p>
            <a:r>
              <a:rPr lang="en-US" dirty="0" smtClean="0"/>
              <a:t>Yes, How?</a:t>
            </a:r>
          </a:p>
          <a:p>
            <a:r>
              <a:rPr lang="en-US" dirty="0" smtClean="0"/>
              <a:t>Will this system significantly improve the organization?</a:t>
            </a:r>
          </a:p>
          <a:p>
            <a:r>
              <a:rPr lang="en-US" dirty="0" smtClean="0"/>
              <a:t>Yes, How?</a:t>
            </a:r>
          </a:p>
          <a:p>
            <a:r>
              <a:rPr lang="en-US" dirty="0" smtClean="0"/>
              <a:t>Does the old system even need to be replaced?</a:t>
            </a:r>
          </a:p>
          <a:p>
            <a:r>
              <a:rPr lang="en-US" dirty="0" err="1" smtClean="0"/>
              <a:t>No,Why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7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designing : like Modelling etc.</a:t>
            </a:r>
          </a:p>
          <a:p>
            <a:r>
              <a:rPr lang="en-US" dirty="0" smtClean="0"/>
              <a:t>Physical designing: like in sqlserver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7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“Logical Designing”</a:t>
            </a:r>
            <a:br>
              <a:rPr lang="en-US" dirty="0" smtClean="0"/>
            </a:br>
            <a:r>
              <a:rPr lang="en-US" dirty="0" smtClean="0"/>
              <a:t>Entities and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Patient</a:t>
            </a:r>
            <a:r>
              <a:rPr lang="en-US" u="sng" dirty="0"/>
              <a:t> </a:t>
            </a:r>
            <a:r>
              <a:rPr lang="en-US" u="sng" dirty="0" smtClean="0"/>
              <a:t>:</a:t>
            </a:r>
            <a:endParaRPr lang="en-US" u="sng" dirty="0"/>
          </a:p>
          <a:p>
            <a:r>
              <a:rPr lang="en-US" dirty="0" smtClean="0"/>
              <a:t>Patient_ID,Name, Father_Name, Husband_Name, Age, Gender, Insurance, </a:t>
            </a:r>
            <a:r>
              <a:rPr lang="en-US" dirty="0"/>
              <a:t>Phone _</a:t>
            </a:r>
            <a:r>
              <a:rPr lang="en-US" dirty="0" smtClean="0"/>
              <a:t>NO, Date_Admitted, Date_Checked_Out, Date_Of_Birth, Address.</a:t>
            </a:r>
          </a:p>
          <a:p>
            <a:r>
              <a:rPr lang="en-US" u="sng" dirty="0" smtClean="0"/>
              <a:t>Doctor:</a:t>
            </a:r>
          </a:p>
          <a:p>
            <a:r>
              <a:rPr lang="en-US" dirty="0"/>
              <a:t>Doctor_ID</a:t>
            </a:r>
            <a:r>
              <a:rPr lang="en-US" dirty="0"/>
              <a:t> </a:t>
            </a:r>
            <a:r>
              <a:rPr lang="en-US" dirty="0" smtClean="0"/>
              <a:t>,Name, Gender, Address, Specialization, </a:t>
            </a:r>
            <a:r>
              <a:rPr lang="en-US" dirty="0"/>
              <a:t>Phone _NO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Test:</a:t>
            </a:r>
          </a:p>
          <a:p>
            <a:r>
              <a:rPr lang="en-US" dirty="0"/>
              <a:t>Test_ID</a:t>
            </a:r>
            <a:r>
              <a:rPr lang="en-US" dirty="0"/>
              <a:t> </a:t>
            </a:r>
            <a:r>
              <a:rPr lang="en-US" dirty="0" smtClean="0"/>
              <a:t>,Test_Name, Date, Time, Result.</a:t>
            </a:r>
            <a:endParaRPr lang="en-US" u="sng" dirty="0" smtClean="0"/>
          </a:p>
          <a:p>
            <a:endParaRPr lang="en-US" u="sng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26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474</TotalTime>
  <Words>681</Words>
  <Application>Microsoft Office PowerPoint</Application>
  <PresentationFormat>Widescreen</PresentationFormat>
  <Paragraphs>229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Garamond</vt:lpstr>
      <vt:lpstr>Organic</vt:lpstr>
      <vt:lpstr>   HOSPITAL MANAGEMENT SYESTEM</vt:lpstr>
      <vt:lpstr>Introduction</vt:lpstr>
      <vt:lpstr>Problem</vt:lpstr>
      <vt:lpstr>Solution</vt:lpstr>
      <vt:lpstr>SDLC</vt:lpstr>
      <vt:lpstr>Planning </vt:lpstr>
      <vt:lpstr>Analysis</vt:lpstr>
      <vt:lpstr>Designing</vt:lpstr>
      <vt:lpstr>“Logical Designing” Entities and Attributes </vt:lpstr>
      <vt:lpstr>“Logical Designing” Tables </vt:lpstr>
      <vt:lpstr>PowerPoint Presentation</vt:lpstr>
      <vt:lpstr>PowerPoint Presentation</vt:lpstr>
      <vt:lpstr>Primary keys</vt:lpstr>
      <vt:lpstr>Multivalued attributes</vt:lpstr>
      <vt:lpstr>Derived attribute</vt:lpstr>
      <vt:lpstr>Relationships</vt:lpstr>
      <vt:lpstr>ER-Diagram </vt:lpstr>
      <vt:lpstr>PowerPoint Presentation</vt:lpstr>
      <vt:lpstr>“Physical designing”</vt:lpstr>
      <vt:lpstr>Implementation </vt:lpstr>
      <vt:lpstr>Maintenance </vt:lpstr>
      <vt:lpstr>THANK YOU!!!!!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HOSPITAL MANAGEMENT SYESTEM</dc:title>
  <dc:creator>Saqlain Haider</dc:creator>
  <cp:lastModifiedBy>Saqlain Haider</cp:lastModifiedBy>
  <cp:revision>28</cp:revision>
  <dcterms:created xsi:type="dcterms:W3CDTF">2021-06-09T11:36:18Z</dcterms:created>
  <dcterms:modified xsi:type="dcterms:W3CDTF">2021-06-09T19:30:51Z</dcterms:modified>
</cp:coreProperties>
</file>