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2" r:id="rId6"/>
    <p:sldId id="264" r:id="rId7"/>
    <p:sldId id="260"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9F7F9-4D00-4662-AFCE-14287C1F0F99}" v="80" dt="2020-05-24T14:24:33.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Yoyo" userId="35f4d1cf04c8e331" providerId="LiveId" clId="{6DC9F7F9-4D00-4662-AFCE-14287C1F0F99}"/>
    <pc:docChg chg="undo custSel addSld delSld modSld sldOrd">
      <pc:chgData name="YU Yoyo" userId="35f4d1cf04c8e331" providerId="LiveId" clId="{6DC9F7F9-4D00-4662-AFCE-14287C1F0F99}" dt="2020-05-24T14:25:34.513" v="4855" actId="20577"/>
      <pc:docMkLst>
        <pc:docMk/>
      </pc:docMkLst>
      <pc:sldChg chg="addSp delSp modSp new mod">
        <pc:chgData name="YU Yoyo" userId="35f4d1cf04c8e331" providerId="LiveId" clId="{6DC9F7F9-4D00-4662-AFCE-14287C1F0F99}" dt="2020-05-24T14:25:34.513" v="4855" actId="20577"/>
        <pc:sldMkLst>
          <pc:docMk/>
          <pc:sldMk cId="2196930952" sldId="256"/>
        </pc:sldMkLst>
        <pc:spChg chg="del">
          <ac:chgData name="YU Yoyo" userId="35f4d1cf04c8e331" providerId="LiveId" clId="{6DC9F7F9-4D00-4662-AFCE-14287C1F0F99}" dt="2020-05-24T07:22:24.381" v="2" actId="478"/>
          <ac:spMkLst>
            <pc:docMk/>
            <pc:sldMk cId="2196930952" sldId="256"/>
            <ac:spMk id="2" creationId="{EEC48D63-987D-45D8-A39E-7F7519840843}"/>
          </ac:spMkLst>
        </pc:spChg>
        <pc:spChg chg="del">
          <ac:chgData name="YU Yoyo" userId="35f4d1cf04c8e331" providerId="LiveId" clId="{6DC9F7F9-4D00-4662-AFCE-14287C1F0F99}" dt="2020-05-24T07:22:22.165" v="1" actId="478"/>
          <ac:spMkLst>
            <pc:docMk/>
            <pc:sldMk cId="2196930952" sldId="256"/>
            <ac:spMk id="3" creationId="{51ED80EE-145E-448D-943E-C7BC3A7FA677}"/>
          </ac:spMkLst>
        </pc:spChg>
        <pc:spChg chg="add mod">
          <ac:chgData name="YU Yoyo" userId="35f4d1cf04c8e331" providerId="LiveId" clId="{6DC9F7F9-4D00-4662-AFCE-14287C1F0F99}" dt="2020-05-24T13:05:45.257" v="2570" actId="1076"/>
          <ac:spMkLst>
            <pc:docMk/>
            <pc:sldMk cId="2196930952" sldId="256"/>
            <ac:spMk id="4" creationId="{61FE0C9D-49EF-4AB7-9C94-1724A7177466}"/>
          </ac:spMkLst>
        </pc:spChg>
        <pc:spChg chg="add mod">
          <ac:chgData name="YU Yoyo" userId="35f4d1cf04c8e331" providerId="LiveId" clId="{6DC9F7F9-4D00-4662-AFCE-14287C1F0F99}" dt="2020-05-24T14:25:34.513" v="4855" actId="20577"/>
          <ac:spMkLst>
            <pc:docMk/>
            <pc:sldMk cId="2196930952" sldId="256"/>
            <ac:spMk id="5" creationId="{CA12E0E6-1DF9-4B1B-810D-C72E494060B2}"/>
          </ac:spMkLst>
        </pc:spChg>
        <pc:spChg chg="add del mod">
          <ac:chgData name="YU Yoyo" userId="35f4d1cf04c8e331" providerId="LiveId" clId="{6DC9F7F9-4D00-4662-AFCE-14287C1F0F99}" dt="2020-05-24T14:22:59.803" v="4826" actId="21"/>
          <ac:spMkLst>
            <pc:docMk/>
            <pc:sldMk cId="2196930952" sldId="256"/>
            <ac:spMk id="6" creationId="{EF675DF1-F668-4A79-B219-B980DCEBE710}"/>
          </ac:spMkLst>
        </pc:spChg>
        <pc:spChg chg="add del mod">
          <ac:chgData name="YU Yoyo" userId="35f4d1cf04c8e331" providerId="LiveId" clId="{6DC9F7F9-4D00-4662-AFCE-14287C1F0F99}" dt="2020-05-24T13:36:35.444" v="3097"/>
          <ac:spMkLst>
            <pc:docMk/>
            <pc:sldMk cId="2196930952" sldId="256"/>
            <ac:spMk id="7" creationId="{A8564672-A076-4D19-AED1-6DE8F4DE1129}"/>
          </ac:spMkLst>
        </pc:spChg>
        <pc:spChg chg="add del mod">
          <ac:chgData name="YU Yoyo" userId="35f4d1cf04c8e331" providerId="LiveId" clId="{6DC9F7F9-4D00-4662-AFCE-14287C1F0F99}" dt="2020-05-24T14:13:53.650" v="4405"/>
          <ac:spMkLst>
            <pc:docMk/>
            <pc:sldMk cId="2196930952" sldId="256"/>
            <ac:spMk id="8" creationId="{F1234EAF-AD3F-46E6-9213-03218D22F2D0}"/>
          </ac:spMkLst>
        </pc:spChg>
        <pc:spChg chg="add del mod">
          <ac:chgData name="YU Yoyo" userId="35f4d1cf04c8e331" providerId="LiveId" clId="{6DC9F7F9-4D00-4662-AFCE-14287C1F0F99}" dt="2020-05-24T14:23:26.209" v="4830" actId="21"/>
          <ac:spMkLst>
            <pc:docMk/>
            <pc:sldMk cId="2196930952" sldId="256"/>
            <ac:spMk id="9" creationId="{075BB103-6FAD-4142-BBE5-93346EBF74BA}"/>
          </ac:spMkLst>
        </pc:spChg>
      </pc:sldChg>
      <pc:sldChg chg="addSp delSp modSp new mod">
        <pc:chgData name="YU Yoyo" userId="35f4d1cf04c8e331" providerId="LiveId" clId="{6DC9F7F9-4D00-4662-AFCE-14287C1F0F99}" dt="2020-05-24T14:23:45.178" v="4834" actId="1076"/>
        <pc:sldMkLst>
          <pc:docMk/>
          <pc:sldMk cId="1399878969" sldId="257"/>
        </pc:sldMkLst>
        <pc:spChg chg="del">
          <ac:chgData name="YU Yoyo" userId="35f4d1cf04c8e331" providerId="LiveId" clId="{6DC9F7F9-4D00-4662-AFCE-14287C1F0F99}" dt="2020-05-24T12:40:29.418" v="2072" actId="478"/>
          <ac:spMkLst>
            <pc:docMk/>
            <pc:sldMk cId="1399878969" sldId="257"/>
            <ac:spMk id="2" creationId="{90C6A745-35A3-4524-92F6-3AB7E6611F0F}"/>
          </ac:spMkLst>
        </pc:spChg>
        <pc:spChg chg="del mod">
          <ac:chgData name="YU Yoyo" userId="35f4d1cf04c8e331" providerId="LiveId" clId="{6DC9F7F9-4D00-4662-AFCE-14287C1F0F99}" dt="2020-05-24T13:18:53.214" v="2714" actId="478"/>
          <ac:spMkLst>
            <pc:docMk/>
            <pc:sldMk cId="1399878969" sldId="257"/>
            <ac:spMk id="3" creationId="{FBA5826A-06B9-4AC6-9052-B888D08A6106}"/>
          </ac:spMkLst>
        </pc:spChg>
        <pc:spChg chg="add mod">
          <ac:chgData name="YU Yoyo" userId="35f4d1cf04c8e331" providerId="LiveId" clId="{6DC9F7F9-4D00-4662-AFCE-14287C1F0F99}" dt="2020-05-24T14:14:31.121" v="4416" actId="14100"/>
          <ac:spMkLst>
            <pc:docMk/>
            <pc:sldMk cId="1399878969" sldId="257"/>
            <ac:spMk id="5" creationId="{5C1106E2-DC23-443D-A513-A9722B7063C1}"/>
          </ac:spMkLst>
        </pc:spChg>
        <pc:spChg chg="add del">
          <ac:chgData name="YU Yoyo" userId="35f4d1cf04c8e331" providerId="LiveId" clId="{6DC9F7F9-4D00-4662-AFCE-14287C1F0F99}" dt="2020-05-24T13:27:34.354" v="2904" actId="478"/>
          <ac:spMkLst>
            <pc:docMk/>
            <pc:sldMk cId="1399878969" sldId="257"/>
            <ac:spMk id="6" creationId="{A4AD9FF7-1E25-42FA-A581-CF20E66C34F4}"/>
          </ac:spMkLst>
        </pc:spChg>
        <pc:spChg chg="add mod">
          <ac:chgData name="YU Yoyo" userId="35f4d1cf04c8e331" providerId="LiveId" clId="{6DC9F7F9-4D00-4662-AFCE-14287C1F0F99}" dt="2020-05-24T14:23:38.617" v="4833" actId="1076"/>
          <ac:spMkLst>
            <pc:docMk/>
            <pc:sldMk cId="1399878969" sldId="257"/>
            <ac:spMk id="7" creationId="{84BF3E12-8F20-4A69-A844-46F7FF3499F6}"/>
          </ac:spMkLst>
        </pc:spChg>
        <pc:spChg chg="add mod">
          <ac:chgData name="YU Yoyo" userId="35f4d1cf04c8e331" providerId="LiveId" clId="{6DC9F7F9-4D00-4662-AFCE-14287C1F0F99}" dt="2020-05-24T14:23:45.178" v="4834" actId="1076"/>
          <ac:spMkLst>
            <pc:docMk/>
            <pc:sldMk cId="1399878969" sldId="257"/>
            <ac:spMk id="8" creationId="{630DABF9-9AF8-44AA-B521-331106741B23}"/>
          </ac:spMkLst>
        </pc:spChg>
      </pc:sldChg>
      <pc:sldChg chg="addSp delSp modSp new del mod ord">
        <pc:chgData name="YU Yoyo" userId="35f4d1cf04c8e331" providerId="LiveId" clId="{6DC9F7F9-4D00-4662-AFCE-14287C1F0F99}" dt="2020-05-24T14:25:12.803" v="4843" actId="2696"/>
        <pc:sldMkLst>
          <pc:docMk/>
          <pc:sldMk cId="1769841099" sldId="258"/>
        </pc:sldMkLst>
        <pc:spChg chg="del">
          <ac:chgData name="YU Yoyo" userId="35f4d1cf04c8e331" providerId="LiveId" clId="{6DC9F7F9-4D00-4662-AFCE-14287C1F0F99}" dt="2020-05-24T12:42:32.115" v="2077" actId="478"/>
          <ac:spMkLst>
            <pc:docMk/>
            <pc:sldMk cId="1769841099" sldId="258"/>
            <ac:spMk id="2" creationId="{E9827E2B-0F4E-4BDA-85EA-88FB93F1BFD7}"/>
          </ac:spMkLst>
        </pc:spChg>
        <pc:spChg chg="del">
          <ac:chgData name="YU Yoyo" userId="35f4d1cf04c8e331" providerId="LiveId" clId="{6DC9F7F9-4D00-4662-AFCE-14287C1F0F99}" dt="2020-05-24T12:42:36.074" v="2078" actId="478"/>
          <ac:spMkLst>
            <pc:docMk/>
            <pc:sldMk cId="1769841099" sldId="258"/>
            <ac:spMk id="3" creationId="{D79EDB86-AB49-4907-B37B-A264D3DCA621}"/>
          </ac:spMkLst>
        </pc:spChg>
        <pc:spChg chg="add del mod">
          <ac:chgData name="YU Yoyo" userId="35f4d1cf04c8e331" providerId="LiveId" clId="{6DC9F7F9-4D00-4662-AFCE-14287C1F0F99}" dt="2020-05-24T14:15:07.829" v="4421"/>
          <ac:spMkLst>
            <pc:docMk/>
            <pc:sldMk cId="1769841099" sldId="258"/>
            <ac:spMk id="4" creationId="{75452E87-E231-4D1A-AD86-94E826581507}"/>
          </ac:spMkLst>
        </pc:spChg>
      </pc:sldChg>
      <pc:sldChg chg="addSp modSp new mod">
        <pc:chgData name="YU Yoyo" userId="35f4d1cf04c8e331" providerId="LiveId" clId="{6DC9F7F9-4D00-4662-AFCE-14287C1F0F99}" dt="2020-05-24T14:23:11.237" v="4828" actId="1076"/>
        <pc:sldMkLst>
          <pc:docMk/>
          <pc:sldMk cId="4277858320" sldId="259"/>
        </pc:sldMkLst>
        <pc:spChg chg="mod">
          <ac:chgData name="YU Yoyo" userId="35f4d1cf04c8e331" providerId="LiveId" clId="{6DC9F7F9-4D00-4662-AFCE-14287C1F0F99}" dt="2020-05-24T14:14:40.962" v="4417" actId="113"/>
          <ac:spMkLst>
            <pc:docMk/>
            <pc:sldMk cId="4277858320" sldId="259"/>
            <ac:spMk id="2" creationId="{616D5D61-4061-4F18-A917-C68274E06D95}"/>
          </ac:spMkLst>
        </pc:spChg>
        <pc:spChg chg="mod">
          <ac:chgData name="YU Yoyo" userId="35f4d1cf04c8e331" providerId="LiveId" clId="{6DC9F7F9-4D00-4662-AFCE-14287C1F0F99}" dt="2020-05-24T14:22:46.737" v="4822" actId="21"/>
          <ac:spMkLst>
            <pc:docMk/>
            <pc:sldMk cId="4277858320" sldId="259"/>
            <ac:spMk id="3" creationId="{1E47EFDA-B097-466A-94B3-33561984ACE0}"/>
          </ac:spMkLst>
        </pc:spChg>
        <pc:spChg chg="add mod">
          <ac:chgData name="YU Yoyo" userId="35f4d1cf04c8e331" providerId="LiveId" clId="{6DC9F7F9-4D00-4662-AFCE-14287C1F0F99}" dt="2020-05-24T14:23:11.237" v="4828" actId="1076"/>
          <ac:spMkLst>
            <pc:docMk/>
            <pc:sldMk cId="4277858320" sldId="259"/>
            <ac:spMk id="4" creationId="{FDBFA4F5-E1EB-4B96-888F-BB83825D15A5}"/>
          </ac:spMkLst>
        </pc:spChg>
      </pc:sldChg>
      <pc:sldChg chg="addSp delSp modSp new mod">
        <pc:chgData name="YU Yoyo" userId="35f4d1cf04c8e331" providerId="LiveId" clId="{6DC9F7F9-4D00-4662-AFCE-14287C1F0F99}" dt="2020-05-24T14:25:05.682" v="4842" actId="20577"/>
        <pc:sldMkLst>
          <pc:docMk/>
          <pc:sldMk cId="4228530664" sldId="260"/>
        </pc:sldMkLst>
        <pc:spChg chg="del">
          <ac:chgData name="YU Yoyo" userId="35f4d1cf04c8e331" providerId="LiveId" clId="{6DC9F7F9-4D00-4662-AFCE-14287C1F0F99}" dt="2020-05-24T13:14:50.834" v="2630" actId="478"/>
          <ac:spMkLst>
            <pc:docMk/>
            <pc:sldMk cId="4228530664" sldId="260"/>
            <ac:spMk id="2" creationId="{1E0B75B7-2E68-4DA3-B734-8E8FDD5937C8}"/>
          </ac:spMkLst>
        </pc:spChg>
        <pc:spChg chg="del mod">
          <ac:chgData name="YU Yoyo" userId="35f4d1cf04c8e331" providerId="LiveId" clId="{6DC9F7F9-4D00-4662-AFCE-14287C1F0F99}" dt="2020-05-24T13:14:53.993" v="2631" actId="478"/>
          <ac:spMkLst>
            <pc:docMk/>
            <pc:sldMk cId="4228530664" sldId="260"/>
            <ac:spMk id="3" creationId="{29CE2BAF-2C13-4075-A29E-5455CBB57FE0}"/>
          </ac:spMkLst>
        </pc:spChg>
        <pc:spChg chg="add mod">
          <ac:chgData name="YU Yoyo" userId="35f4d1cf04c8e331" providerId="LiveId" clId="{6DC9F7F9-4D00-4662-AFCE-14287C1F0F99}" dt="2020-05-24T14:25:05.682" v="4842" actId="20577"/>
          <ac:spMkLst>
            <pc:docMk/>
            <pc:sldMk cId="4228530664" sldId="260"/>
            <ac:spMk id="4" creationId="{F3D6F994-8D7A-4AB7-BD29-7A008991C1C4}"/>
          </ac:spMkLst>
        </pc:spChg>
      </pc:sldChg>
      <pc:sldChg chg="delSp modSp new del mod">
        <pc:chgData name="YU Yoyo" userId="35f4d1cf04c8e331" providerId="LiveId" clId="{6DC9F7F9-4D00-4662-AFCE-14287C1F0F99}" dt="2020-05-24T14:15:01.321" v="4418" actId="2696"/>
        <pc:sldMkLst>
          <pc:docMk/>
          <pc:sldMk cId="4242654853" sldId="261"/>
        </pc:sldMkLst>
        <pc:spChg chg="mod">
          <ac:chgData name="YU Yoyo" userId="35f4d1cf04c8e331" providerId="LiveId" clId="{6DC9F7F9-4D00-4662-AFCE-14287C1F0F99}" dt="2020-05-24T14:12:41.128" v="4370" actId="21"/>
          <ac:spMkLst>
            <pc:docMk/>
            <pc:sldMk cId="4242654853" sldId="261"/>
            <ac:spMk id="2" creationId="{29D7EA5E-3A88-476C-84B3-DF722AD242C2}"/>
          </ac:spMkLst>
        </pc:spChg>
        <pc:spChg chg="del mod">
          <ac:chgData name="YU Yoyo" userId="35f4d1cf04c8e331" providerId="LiveId" clId="{6DC9F7F9-4D00-4662-AFCE-14287C1F0F99}" dt="2020-05-24T14:12:29.723" v="4369" actId="478"/>
          <ac:spMkLst>
            <pc:docMk/>
            <pc:sldMk cId="4242654853" sldId="261"/>
            <ac:spMk id="3" creationId="{035FF69C-4704-42F0-B257-EF2789AE963B}"/>
          </ac:spMkLst>
        </pc:spChg>
      </pc:sldChg>
      <pc:sldChg chg="addSp delSp modSp new mod ord">
        <pc:chgData name="YU Yoyo" userId="35f4d1cf04c8e331" providerId="LiveId" clId="{6DC9F7F9-4D00-4662-AFCE-14287C1F0F99}" dt="2020-05-24T14:10:27.834" v="4286"/>
        <pc:sldMkLst>
          <pc:docMk/>
          <pc:sldMk cId="1862191136" sldId="262"/>
        </pc:sldMkLst>
        <pc:spChg chg="del">
          <ac:chgData name="YU Yoyo" userId="35f4d1cf04c8e331" providerId="LiveId" clId="{6DC9F7F9-4D00-4662-AFCE-14287C1F0F99}" dt="2020-05-24T13:31:23.266" v="2966" actId="478"/>
          <ac:spMkLst>
            <pc:docMk/>
            <pc:sldMk cId="1862191136" sldId="262"/>
            <ac:spMk id="2" creationId="{E9600CF1-475B-4ADE-B715-6EA7110A9529}"/>
          </ac:spMkLst>
        </pc:spChg>
        <pc:spChg chg="mod">
          <ac:chgData name="YU Yoyo" userId="35f4d1cf04c8e331" providerId="LiveId" clId="{6DC9F7F9-4D00-4662-AFCE-14287C1F0F99}" dt="2020-05-24T14:09:52.594" v="4284" actId="20577"/>
          <ac:spMkLst>
            <pc:docMk/>
            <pc:sldMk cId="1862191136" sldId="262"/>
            <ac:spMk id="3" creationId="{AEC0B72F-F56A-4EF2-8510-77DE2D9AE011}"/>
          </ac:spMkLst>
        </pc:spChg>
        <pc:spChg chg="add mod">
          <ac:chgData name="YU Yoyo" userId="35f4d1cf04c8e331" providerId="LiveId" clId="{6DC9F7F9-4D00-4662-AFCE-14287C1F0F99}" dt="2020-05-24T13:31:51.601" v="2996" actId="1076"/>
          <ac:spMkLst>
            <pc:docMk/>
            <pc:sldMk cId="1862191136" sldId="262"/>
            <ac:spMk id="4" creationId="{32FC5119-3253-43EC-A47C-52055F0FC8B9}"/>
          </ac:spMkLst>
        </pc:spChg>
      </pc:sldChg>
      <pc:sldChg chg="modSp new mod ord">
        <pc:chgData name="YU Yoyo" userId="35f4d1cf04c8e331" providerId="LiveId" clId="{6DC9F7F9-4D00-4662-AFCE-14287C1F0F99}" dt="2020-05-24T14:24:29.699" v="4835" actId="21"/>
        <pc:sldMkLst>
          <pc:docMk/>
          <pc:sldMk cId="3865612963" sldId="263"/>
        </pc:sldMkLst>
        <pc:spChg chg="mod">
          <ac:chgData name="YU Yoyo" userId="35f4d1cf04c8e331" providerId="LiveId" clId="{6DC9F7F9-4D00-4662-AFCE-14287C1F0F99}" dt="2020-05-24T13:36:41.627" v="3101" actId="20577"/>
          <ac:spMkLst>
            <pc:docMk/>
            <pc:sldMk cId="3865612963" sldId="263"/>
            <ac:spMk id="2" creationId="{4A545C3C-C176-48DD-92D2-12679E872F10}"/>
          </ac:spMkLst>
        </pc:spChg>
        <pc:spChg chg="mod">
          <ac:chgData name="YU Yoyo" userId="35f4d1cf04c8e331" providerId="LiveId" clId="{6DC9F7F9-4D00-4662-AFCE-14287C1F0F99}" dt="2020-05-24T14:24:29.699" v="4835" actId="21"/>
          <ac:spMkLst>
            <pc:docMk/>
            <pc:sldMk cId="3865612963" sldId="263"/>
            <ac:spMk id="3" creationId="{753B0F87-9B83-4B2E-B11A-8732BFE106F3}"/>
          </ac:spMkLst>
        </pc:spChg>
      </pc:sldChg>
      <pc:sldChg chg="addSp delSp modSp new mod">
        <pc:chgData name="YU Yoyo" userId="35f4d1cf04c8e331" providerId="LiveId" clId="{6DC9F7F9-4D00-4662-AFCE-14287C1F0F99}" dt="2020-05-24T14:12:57.609" v="4381" actId="1076"/>
        <pc:sldMkLst>
          <pc:docMk/>
          <pc:sldMk cId="3594360284" sldId="264"/>
        </pc:sldMkLst>
        <pc:spChg chg="mod">
          <ac:chgData name="YU Yoyo" userId="35f4d1cf04c8e331" providerId="LiveId" clId="{6DC9F7F9-4D00-4662-AFCE-14287C1F0F99}" dt="2020-05-24T14:12:06.578" v="4364" actId="20577"/>
          <ac:spMkLst>
            <pc:docMk/>
            <pc:sldMk cId="3594360284" sldId="264"/>
            <ac:spMk id="2" creationId="{F79239AA-DF44-4656-9321-F588947B50BE}"/>
          </ac:spMkLst>
        </pc:spChg>
        <pc:spChg chg="mod">
          <ac:chgData name="YU Yoyo" userId="35f4d1cf04c8e331" providerId="LiveId" clId="{6DC9F7F9-4D00-4662-AFCE-14287C1F0F99}" dt="2020-05-24T14:12:55.077" v="4380" actId="404"/>
          <ac:spMkLst>
            <pc:docMk/>
            <pc:sldMk cId="3594360284" sldId="264"/>
            <ac:spMk id="3" creationId="{7D1AF3F3-717E-4D70-8018-779ACDA7F85C}"/>
          </ac:spMkLst>
        </pc:spChg>
        <pc:spChg chg="add del">
          <ac:chgData name="YU Yoyo" userId="35f4d1cf04c8e331" providerId="LiveId" clId="{6DC9F7F9-4D00-4662-AFCE-14287C1F0F99}" dt="2020-05-24T14:12:04.591" v="4362"/>
          <ac:spMkLst>
            <pc:docMk/>
            <pc:sldMk cId="3594360284" sldId="264"/>
            <ac:spMk id="4" creationId="{B3CD9456-9B69-4BDC-9262-6F3EE5A95072}"/>
          </ac:spMkLst>
        </pc:spChg>
        <pc:spChg chg="add mod">
          <ac:chgData name="YU Yoyo" userId="35f4d1cf04c8e331" providerId="LiveId" clId="{6DC9F7F9-4D00-4662-AFCE-14287C1F0F99}" dt="2020-05-24T14:12:57.609" v="4381" actId="1076"/>
          <ac:spMkLst>
            <pc:docMk/>
            <pc:sldMk cId="3594360284" sldId="264"/>
            <ac:spMk id="5" creationId="{FB17C615-D34A-4742-8794-51A9C08FF3E1}"/>
          </ac:spMkLst>
        </pc:spChg>
      </pc:sldChg>
      <pc:sldChg chg="addSp delSp modSp new mod">
        <pc:chgData name="YU Yoyo" userId="35f4d1cf04c8e331" providerId="LiveId" clId="{6DC9F7F9-4D00-4662-AFCE-14287C1F0F99}" dt="2020-05-24T14:17:40.892" v="4523" actId="20577"/>
        <pc:sldMkLst>
          <pc:docMk/>
          <pc:sldMk cId="1339587514" sldId="265"/>
        </pc:sldMkLst>
        <pc:spChg chg="del">
          <ac:chgData name="YU Yoyo" userId="35f4d1cf04c8e331" providerId="LiveId" clId="{6DC9F7F9-4D00-4662-AFCE-14287C1F0F99}" dt="2020-05-24T14:15:31.289" v="4425" actId="478"/>
          <ac:spMkLst>
            <pc:docMk/>
            <pc:sldMk cId="1339587514" sldId="265"/>
            <ac:spMk id="2" creationId="{2E319F8D-B095-40A1-B622-25805E288CE8}"/>
          </ac:spMkLst>
        </pc:spChg>
        <pc:spChg chg="del">
          <ac:chgData name="YU Yoyo" userId="35f4d1cf04c8e331" providerId="LiveId" clId="{6DC9F7F9-4D00-4662-AFCE-14287C1F0F99}" dt="2020-05-24T14:15:34.226" v="4426" actId="478"/>
          <ac:spMkLst>
            <pc:docMk/>
            <pc:sldMk cId="1339587514" sldId="265"/>
            <ac:spMk id="3" creationId="{3D951D44-DD1F-45AD-8863-60EA60E30506}"/>
          </ac:spMkLst>
        </pc:spChg>
        <pc:spChg chg="add mod">
          <ac:chgData name="YU Yoyo" userId="35f4d1cf04c8e331" providerId="LiveId" clId="{6DC9F7F9-4D00-4662-AFCE-14287C1F0F99}" dt="2020-05-24T14:17:40.892" v="4523" actId="20577"/>
          <ac:spMkLst>
            <pc:docMk/>
            <pc:sldMk cId="1339587514" sldId="265"/>
            <ac:spMk id="4" creationId="{E109BE48-8199-43F5-88A6-A0C10E3C01B0}"/>
          </ac:spMkLst>
        </pc:spChg>
      </pc:sldChg>
      <pc:sldChg chg="modSp new mod">
        <pc:chgData name="YU Yoyo" userId="35f4d1cf04c8e331" providerId="LiveId" clId="{6DC9F7F9-4D00-4662-AFCE-14287C1F0F99}" dt="2020-05-24T14:25:17.690" v="4854" actId="20577"/>
        <pc:sldMkLst>
          <pc:docMk/>
          <pc:sldMk cId="1082309888" sldId="266"/>
        </pc:sldMkLst>
        <pc:spChg chg="mod">
          <ac:chgData name="YU Yoyo" userId="35f4d1cf04c8e331" providerId="LiveId" clId="{6DC9F7F9-4D00-4662-AFCE-14287C1F0F99}" dt="2020-05-24T14:25:17.690" v="4854" actId="20577"/>
          <ac:spMkLst>
            <pc:docMk/>
            <pc:sldMk cId="1082309888" sldId="266"/>
            <ac:spMk id="2" creationId="{3A30CAAE-AAAD-4F7D-9AE9-0F93A352ED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6FB0-9AA8-4529-A551-A01F998D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9B3543-7F9F-476E-8685-5D4A42BD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1128A-4AFE-4CA7-9077-1EA99F4E1058}"/>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5" name="Footer Placeholder 4">
            <a:extLst>
              <a:ext uri="{FF2B5EF4-FFF2-40B4-BE49-F238E27FC236}">
                <a16:creationId xmlns:a16="http://schemas.microsoft.com/office/drawing/2014/main" id="{AD1E609D-26DC-4A31-A3F7-98C715ECB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8BDF5-43FC-4CE9-B0CB-498772B859A5}"/>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154442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DF7D-6EA1-416A-8AF3-19F2E0E773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F7321-37FA-43A6-BA47-366B1F1CB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A3888-2B9F-4255-975B-899C72346EBA}"/>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5" name="Footer Placeholder 4">
            <a:extLst>
              <a:ext uri="{FF2B5EF4-FFF2-40B4-BE49-F238E27FC236}">
                <a16:creationId xmlns:a16="http://schemas.microsoft.com/office/drawing/2014/main" id="{2F0B4635-12F7-4DB2-95D8-9F77D17AC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08759-F220-4373-AC0C-574C9038CE6E}"/>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304315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6762C-8B87-4170-80BD-5852DE38E5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223F9C-A4C1-4673-81D3-1A65D5D89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93E98-37BD-411E-ADC8-C5481A851DB9}"/>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5" name="Footer Placeholder 4">
            <a:extLst>
              <a:ext uri="{FF2B5EF4-FFF2-40B4-BE49-F238E27FC236}">
                <a16:creationId xmlns:a16="http://schemas.microsoft.com/office/drawing/2014/main" id="{42063EF2-54EB-4F15-874B-551F24DA8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22E7-7D57-4882-AB87-B94239A68771}"/>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312576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DEF3A-0EF7-4128-893F-191C61705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37AD9C-B244-4B3F-8160-514C9DCF61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C3A4A-A724-4C88-99EA-CB29C31B3A4F}"/>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5" name="Footer Placeholder 4">
            <a:extLst>
              <a:ext uri="{FF2B5EF4-FFF2-40B4-BE49-F238E27FC236}">
                <a16:creationId xmlns:a16="http://schemas.microsoft.com/office/drawing/2014/main" id="{AAB8008D-0CA5-4885-9390-856405B10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4E684-6461-4535-BAC3-9797B0060FB5}"/>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358683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62BB-53C7-458A-BDFF-4A82A6DBDC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140E88-185D-4939-97DE-4F23F1225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4D04C-209B-4F02-ADAB-EED3A0EDCD46}"/>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5" name="Footer Placeholder 4">
            <a:extLst>
              <a:ext uri="{FF2B5EF4-FFF2-40B4-BE49-F238E27FC236}">
                <a16:creationId xmlns:a16="http://schemas.microsoft.com/office/drawing/2014/main" id="{65E5F05A-B638-4724-A835-E8072A3B9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40A4F-18C1-4161-A5F7-1C404D056C2D}"/>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110072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3FAD-B9C4-46DC-BB81-D4900140A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66062-76A4-42B2-81B5-E2CB35137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1C5A8-12B7-421E-96CC-4BF6C8B78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707F6D-E593-44DB-A16A-FD7133301CBB}"/>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6" name="Footer Placeholder 5">
            <a:extLst>
              <a:ext uri="{FF2B5EF4-FFF2-40B4-BE49-F238E27FC236}">
                <a16:creationId xmlns:a16="http://schemas.microsoft.com/office/drawing/2014/main" id="{9BD68B87-FD67-413C-B830-31BF11EAD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58A76-62B2-47D7-A2CD-C6CB03F64289}"/>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360029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612-F495-44C1-BE24-DA3B1A699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580B35-3CED-4001-BCC5-B028EF0A2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478603-6A1D-4396-836E-FA75B91B28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6B1441-2E9B-4AF4-9E03-7E3E091CC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C883E-1F3B-4AD6-8F53-2CD6F25F9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23199-1C86-4117-BD2D-A1384A7042DA}"/>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8" name="Footer Placeholder 7">
            <a:extLst>
              <a:ext uri="{FF2B5EF4-FFF2-40B4-BE49-F238E27FC236}">
                <a16:creationId xmlns:a16="http://schemas.microsoft.com/office/drawing/2014/main" id="{B568C61A-4584-4D53-8205-0BA621A28D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1F3599-821D-4743-B935-674AB69CAC5F}"/>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67559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18E3-7D71-49D5-8318-A8C5E5A9E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360821-85DD-4FD6-A474-174327117434}"/>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4" name="Footer Placeholder 3">
            <a:extLst>
              <a:ext uri="{FF2B5EF4-FFF2-40B4-BE49-F238E27FC236}">
                <a16:creationId xmlns:a16="http://schemas.microsoft.com/office/drawing/2014/main" id="{CE2F31CE-223C-4A35-85A6-0BF44A46E7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96BD3-9CC7-4847-80E7-00E548A8025B}"/>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311692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1A033-C6EC-42E0-9362-829206353290}"/>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3" name="Footer Placeholder 2">
            <a:extLst>
              <a:ext uri="{FF2B5EF4-FFF2-40B4-BE49-F238E27FC236}">
                <a16:creationId xmlns:a16="http://schemas.microsoft.com/office/drawing/2014/main" id="{36C9FB03-FB9F-4861-8141-14A2F2291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4838B-6A6E-4F3F-9933-16E6244C828C}"/>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171774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A6E7-2E7A-4D8B-8238-8C0CBABA9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6442F-A3E9-447F-82EE-088F6F9FC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016DA-09EB-4464-9DC1-64ECF3FBB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B68B5-ECD6-4898-AAC9-E85BFD2EC173}"/>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6" name="Footer Placeholder 5">
            <a:extLst>
              <a:ext uri="{FF2B5EF4-FFF2-40B4-BE49-F238E27FC236}">
                <a16:creationId xmlns:a16="http://schemas.microsoft.com/office/drawing/2014/main" id="{0D653722-EE07-45E6-B014-78E1D2E09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B9798-211F-4E10-A026-8D9AC99E3A1A}"/>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113246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0259-8375-4FF6-947A-855AF8124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53E7E9-E2B1-427B-B61E-3FED119C6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0FFDE-3C03-4530-83EF-E1528E2C4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ADFC-6903-4322-B862-C3C9DC74FCA3}"/>
              </a:ext>
            </a:extLst>
          </p:cNvPr>
          <p:cNvSpPr>
            <a:spLocks noGrp="1"/>
          </p:cNvSpPr>
          <p:nvPr>
            <p:ph type="dt" sz="half" idx="10"/>
          </p:nvPr>
        </p:nvSpPr>
        <p:spPr/>
        <p:txBody>
          <a:bodyPr/>
          <a:lstStyle/>
          <a:p>
            <a:fld id="{E831A33E-0C06-4363-B52C-404296F136E2}" type="datetimeFigureOut">
              <a:rPr lang="en-US" smtClean="0"/>
              <a:t>5/24/2020</a:t>
            </a:fld>
            <a:endParaRPr lang="en-US"/>
          </a:p>
        </p:txBody>
      </p:sp>
      <p:sp>
        <p:nvSpPr>
          <p:cNvPr id="6" name="Footer Placeholder 5">
            <a:extLst>
              <a:ext uri="{FF2B5EF4-FFF2-40B4-BE49-F238E27FC236}">
                <a16:creationId xmlns:a16="http://schemas.microsoft.com/office/drawing/2014/main" id="{18E79493-2F80-42B2-9989-315F06B88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7D189-7A44-465C-BE39-A4733A364698}"/>
              </a:ext>
            </a:extLst>
          </p:cNvPr>
          <p:cNvSpPr>
            <a:spLocks noGrp="1"/>
          </p:cNvSpPr>
          <p:nvPr>
            <p:ph type="sldNum" sz="quarter" idx="12"/>
          </p:nvPr>
        </p:nvSpPr>
        <p:spPr/>
        <p:txBody>
          <a:bodyPr/>
          <a:lstStyle/>
          <a:p>
            <a:fld id="{E7B43F5F-CF42-4063-BB56-A51900D61502}" type="slidenum">
              <a:rPr lang="en-US" smtClean="0"/>
              <a:t>‹#›</a:t>
            </a:fld>
            <a:endParaRPr lang="en-US"/>
          </a:p>
        </p:txBody>
      </p:sp>
    </p:spTree>
    <p:extLst>
      <p:ext uri="{BB962C8B-B14F-4D97-AF65-F5344CB8AC3E}">
        <p14:creationId xmlns:p14="http://schemas.microsoft.com/office/powerpoint/2010/main" val="366338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C0AAB-3569-49AC-A42B-DDC40B019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C3D514-A8B5-4E3D-B808-EA5300CFE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1CAF4-82AD-4152-9E8E-F2A864462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1A33E-0C06-4363-B52C-404296F136E2}" type="datetimeFigureOut">
              <a:rPr lang="en-US" smtClean="0"/>
              <a:t>5/24/2020</a:t>
            </a:fld>
            <a:endParaRPr lang="en-US"/>
          </a:p>
        </p:txBody>
      </p:sp>
      <p:sp>
        <p:nvSpPr>
          <p:cNvPr id="5" name="Footer Placeholder 4">
            <a:extLst>
              <a:ext uri="{FF2B5EF4-FFF2-40B4-BE49-F238E27FC236}">
                <a16:creationId xmlns:a16="http://schemas.microsoft.com/office/drawing/2014/main" id="{8C55E1BE-4125-4C8A-950A-F99C51437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0B593-CAD8-4B49-A697-949538642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43F5F-CF42-4063-BB56-A51900D61502}" type="slidenum">
              <a:rPr lang="en-US" smtClean="0"/>
              <a:t>‹#›</a:t>
            </a:fld>
            <a:endParaRPr lang="en-US"/>
          </a:p>
        </p:txBody>
      </p:sp>
    </p:spTree>
    <p:extLst>
      <p:ext uri="{BB962C8B-B14F-4D97-AF65-F5344CB8AC3E}">
        <p14:creationId xmlns:p14="http://schemas.microsoft.com/office/powerpoint/2010/main" val="189052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FE0C9D-49EF-4AB7-9C94-1724A7177466}"/>
              </a:ext>
            </a:extLst>
          </p:cNvPr>
          <p:cNvSpPr txBox="1"/>
          <p:nvPr/>
        </p:nvSpPr>
        <p:spPr>
          <a:xfrm>
            <a:off x="748495" y="284446"/>
            <a:ext cx="3039743" cy="646331"/>
          </a:xfrm>
          <a:prstGeom prst="rect">
            <a:avLst/>
          </a:prstGeom>
          <a:noFill/>
        </p:spPr>
        <p:txBody>
          <a:bodyPr wrap="none" rtlCol="0">
            <a:spAutoFit/>
          </a:bodyPr>
          <a:lstStyle/>
          <a:p>
            <a:r>
              <a:rPr lang="en-US" altLang="zh-CN" dirty="0" err="1"/>
              <a:t>Suponic</a:t>
            </a:r>
            <a:r>
              <a:rPr lang="en-US" altLang="zh-CN" dirty="0"/>
              <a:t> Global Website layout</a:t>
            </a:r>
          </a:p>
          <a:p>
            <a:endParaRPr lang="en-US" dirty="0"/>
          </a:p>
        </p:txBody>
      </p:sp>
      <p:sp>
        <p:nvSpPr>
          <p:cNvPr id="5" name="TextBox 4">
            <a:extLst>
              <a:ext uri="{FF2B5EF4-FFF2-40B4-BE49-F238E27FC236}">
                <a16:creationId xmlns:a16="http://schemas.microsoft.com/office/drawing/2014/main" id="{CA12E0E6-1DF9-4B1B-810D-C72E494060B2}"/>
              </a:ext>
            </a:extLst>
          </p:cNvPr>
          <p:cNvSpPr txBox="1"/>
          <p:nvPr/>
        </p:nvSpPr>
        <p:spPr>
          <a:xfrm>
            <a:off x="792347" y="780780"/>
            <a:ext cx="2748509" cy="2862322"/>
          </a:xfrm>
          <a:prstGeom prst="rect">
            <a:avLst/>
          </a:prstGeom>
          <a:noFill/>
        </p:spPr>
        <p:txBody>
          <a:bodyPr wrap="none" rtlCol="0">
            <a:spAutoFit/>
          </a:bodyPr>
          <a:lstStyle/>
          <a:p>
            <a:r>
              <a:rPr lang="en-US" dirty="0"/>
              <a:t>ABOUT</a:t>
            </a:r>
          </a:p>
          <a:p>
            <a:r>
              <a:rPr lang="en-US" dirty="0"/>
              <a:t>Who we are</a:t>
            </a:r>
          </a:p>
          <a:p>
            <a:r>
              <a:rPr lang="en-US" dirty="0"/>
              <a:t>What do we do</a:t>
            </a:r>
          </a:p>
          <a:p>
            <a:r>
              <a:rPr lang="en-US" dirty="0"/>
              <a:t>	Global standards</a:t>
            </a:r>
          </a:p>
          <a:p>
            <a:r>
              <a:rPr lang="en-US" dirty="0"/>
              <a:t>	Game developers</a:t>
            </a:r>
          </a:p>
          <a:p>
            <a:r>
              <a:rPr lang="en-US" dirty="0"/>
              <a:t>SGC</a:t>
            </a:r>
          </a:p>
          <a:p>
            <a:endParaRPr lang="en-US" dirty="0"/>
          </a:p>
          <a:p>
            <a:r>
              <a:rPr lang="en-US" dirty="0"/>
              <a:t>Login</a:t>
            </a:r>
          </a:p>
          <a:p>
            <a:endParaRPr lang="en-US" dirty="0"/>
          </a:p>
          <a:p>
            <a:endParaRPr lang="en-US" dirty="0"/>
          </a:p>
        </p:txBody>
      </p:sp>
    </p:spTree>
    <p:extLst>
      <p:ext uri="{BB962C8B-B14F-4D97-AF65-F5344CB8AC3E}">
        <p14:creationId xmlns:p14="http://schemas.microsoft.com/office/powerpoint/2010/main" val="2196930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106E2-DC23-443D-A513-A9722B7063C1}"/>
              </a:ext>
            </a:extLst>
          </p:cNvPr>
          <p:cNvSpPr>
            <a:spLocks noGrp="1"/>
          </p:cNvSpPr>
          <p:nvPr>
            <p:ph idx="1"/>
          </p:nvPr>
        </p:nvSpPr>
        <p:spPr>
          <a:xfrm>
            <a:off x="794863" y="516863"/>
            <a:ext cx="9727237" cy="1251266"/>
          </a:xfrm>
        </p:spPr>
        <p:txBody>
          <a:bodyPr/>
          <a:lstStyle/>
          <a:p>
            <a:pPr marL="0" indent="0">
              <a:buNone/>
            </a:pPr>
            <a:r>
              <a:rPr lang="en-US" dirty="0"/>
              <a:t>A simple money making method: playing games.</a:t>
            </a:r>
          </a:p>
          <a:p>
            <a:pPr marL="0" indent="0">
              <a:buNone/>
            </a:pPr>
            <a:r>
              <a:rPr lang="en-US" dirty="0"/>
              <a:t>We think we made it!</a:t>
            </a:r>
          </a:p>
        </p:txBody>
      </p:sp>
      <p:sp>
        <p:nvSpPr>
          <p:cNvPr id="7" name="Rectangle 6">
            <a:extLst>
              <a:ext uri="{FF2B5EF4-FFF2-40B4-BE49-F238E27FC236}">
                <a16:creationId xmlns:a16="http://schemas.microsoft.com/office/drawing/2014/main" id="{84BF3E12-8F20-4A69-A844-46F7FF3499F6}"/>
              </a:ext>
            </a:extLst>
          </p:cNvPr>
          <p:cNvSpPr/>
          <p:nvPr/>
        </p:nvSpPr>
        <p:spPr>
          <a:xfrm>
            <a:off x="1028518" y="3429000"/>
            <a:ext cx="8228155" cy="2246769"/>
          </a:xfrm>
          <a:prstGeom prst="rect">
            <a:avLst/>
          </a:prstGeom>
        </p:spPr>
        <p:txBody>
          <a:bodyPr wrap="square">
            <a:spAutoFit/>
          </a:bodyPr>
          <a:lstStyle/>
          <a:p>
            <a:r>
              <a:rPr lang="en-US" sz="3200" b="1" dirty="0"/>
              <a:t>Game changer in the game industry</a:t>
            </a:r>
          </a:p>
          <a:p>
            <a:endParaRPr lang="en-US" dirty="0"/>
          </a:p>
          <a:p>
            <a:r>
              <a:rPr lang="en-US" dirty="0"/>
              <a:t>Many games have a form of currency within the game where players can earn, purchase, and spend within the game. The rise of gaming combined with the increased popularity of cryptocurrencies is the perfect mix for the tokenization of game assets. By using blockchain technology, gaming assets can be not only bought, sold, or traded outside of the game but can be actually owned by the player.  </a:t>
            </a:r>
          </a:p>
        </p:txBody>
      </p:sp>
      <p:sp>
        <p:nvSpPr>
          <p:cNvPr id="8" name="Rectangle 7">
            <a:extLst>
              <a:ext uri="{FF2B5EF4-FFF2-40B4-BE49-F238E27FC236}">
                <a16:creationId xmlns:a16="http://schemas.microsoft.com/office/drawing/2014/main" id="{630DABF9-9AF8-44AA-B521-331106741B23}"/>
              </a:ext>
            </a:extLst>
          </p:cNvPr>
          <p:cNvSpPr/>
          <p:nvPr/>
        </p:nvSpPr>
        <p:spPr>
          <a:xfrm>
            <a:off x="1028518" y="2498947"/>
            <a:ext cx="3396635" cy="369332"/>
          </a:xfrm>
          <a:prstGeom prst="rect">
            <a:avLst/>
          </a:prstGeom>
        </p:spPr>
        <p:txBody>
          <a:bodyPr wrap="none">
            <a:spAutoFit/>
          </a:bodyPr>
          <a:lstStyle/>
          <a:p>
            <a:r>
              <a:rPr lang="en-US" b="1" dirty="0"/>
              <a:t>A Blockchain platform for games. </a:t>
            </a:r>
          </a:p>
        </p:txBody>
      </p:sp>
    </p:spTree>
    <p:extLst>
      <p:ext uri="{BB962C8B-B14F-4D97-AF65-F5344CB8AC3E}">
        <p14:creationId xmlns:p14="http://schemas.microsoft.com/office/powerpoint/2010/main" val="139987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9BE48-8199-43F5-88A6-A0C10E3C01B0}"/>
              </a:ext>
            </a:extLst>
          </p:cNvPr>
          <p:cNvSpPr/>
          <p:nvPr/>
        </p:nvSpPr>
        <p:spPr>
          <a:xfrm>
            <a:off x="1102190" y="977758"/>
            <a:ext cx="9047215" cy="5355312"/>
          </a:xfrm>
          <a:prstGeom prst="rect">
            <a:avLst/>
          </a:prstGeom>
        </p:spPr>
        <p:txBody>
          <a:bodyPr wrap="square">
            <a:spAutoFit/>
          </a:bodyPr>
          <a:lstStyle/>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3600" b="1" dirty="0"/>
              <a:t>Plug in for Gaming cryptos and digital asset trading platform available to 3</a:t>
            </a:r>
            <a:r>
              <a:rPr lang="en-US" sz="3600" b="1" baseline="30000" dirty="0"/>
              <a:t>rd</a:t>
            </a:r>
            <a:r>
              <a:rPr lang="en-US" sz="3600" b="1" dirty="0"/>
              <a:t> parties</a:t>
            </a:r>
          </a:p>
          <a:p>
            <a:pPr marL="285750" indent="-285750">
              <a:buFont typeface="Arial" panose="020B0604020202020204" pitchFamily="34" charset="0"/>
              <a:buChar char="•"/>
            </a:pPr>
            <a:endParaRPr lang="en-US" dirty="0"/>
          </a:p>
          <a:p>
            <a:pPr marL="742950" lvl="1" indent="-285750">
              <a:buFont typeface="Courier New" panose="02070309020205020404" pitchFamily="49" charset="0"/>
              <a:buChar char="o"/>
            </a:pPr>
            <a:r>
              <a:rPr lang="en-US" dirty="0"/>
              <a:t>We provide innovative blockchain and crypto solutions to from large-scale games companies, small to medium size game studios and even to solo games.</a:t>
            </a:r>
          </a:p>
          <a:p>
            <a:pPr marL="742950" lvl="1" indent="-285750">
              <a:buFont typeface="Courier New" panose="02070309020205020404" pitchFamily="49" charset="0"/>
              <a:buChar char="o"/>
            </a:pPr>
            <a:r>
              <a:rPr lang="en-US" dirty="0"/>
              <a:t>We provide solutions to create game platforms and trading platforms for game “points” for real money.</a:t>
            </a:r>
          </a:p>
          <a:p>
            <a:r>
              <a:rPr lang="en-US" dirty="0"/>
              <a:t> </a:t>
            </a:r>
          </a:p>
          <a:p>
            <a:r>
              <a:rPr lang="en-US" dirty="0"/>
              <a:t> </a:t>
            </a:r>
          </a:p>
          <a:p>
            <a:pPr marL="742950" lvl="1" indent="-285750">
              <a:buFont typeface="Courier New" panose="02070309020205020404" pitchFamily="49" charset="0"/>
              <a:buChar char="o"/>
            </a:pPr>
            <a:endParaRPr lang="en-US" dirty="0"/>
          </a:p>
          <a:p>
            <a:r>
              <a:rPr lang="en-US" dirty="0"/>
              <a:t> </a:t>
            </a:r>
          </a:p>
          <a:p>
            <a:endParaRPr lang="en-US" dirty="0"/>
          </a:p>
        </p:txBody>
      </p:sp>
    </p:spTree>
    <p:extLst>
      <p:ext uri="{BB962C8B-B14F-4D97-AF65-F5344CB8AC3E}">
        <p14:creationId xmlns:p14="http://schemas.microsoft.com/office/powerpoint/2010/main" val="133958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5D61-4061-4F18-A917-C68274E06D95}"/>
              </a:ext>
            </a:extLst>
          </p:cNvPr>
          <p:cNvSpPr>
            <a:spLocks noGrp="1"/>
          </p:cNvSpPr>
          <p:nvPr>
            <p:ph type="title"/>
          </p:nvPr>
        </p:nvSpPr>
        <p:spPr/>
        <p:txBody>
          <a:bodyPr/>
          <a:lstStyle/>
          <a:p>
            <a:r>
              <a:rPr lang="en-US" b="1" dirty="0"/>
              <a:t>Who we are</a:t>
            </a:r>
          </a:p>
        </p:txBody>
      </p:sp>
      <p:sp>
        <p:nvSpPr>
          <p:cNvPr id="3" name="Content Placeholder 2">
            <a:extLst>
              <a:ext uri="{FF2B5EF4-FFF2-40B4-BE49-F238E27FC236}">
                <a16:creationId xmlns:a16="http://schemas.microsoft.com/office/drawing/2014/main" id="{1E47EFDA-B097-466A-94B3-33561984ACE0}"/>
              </a:ext>
            </a:extLst>
          </p:cNvPr>
          <p:cNvSpPr>
            <a:spLocks noGrp="1"/>
          </p:cNvSpPr>
          <p:nvPr>
            <p:ph idx="1"/>
          </p:nvPr>
        </p:nvSpPr>
        <p:spPr/>
        <p:txBody>
          <a:bodyPr>
            <a:normAutofit/>
          </a:bodyPr>
          <a:lstStyle/>
          <a:p>
            <a:r>
              <a:rPr lang="en-US" dirty="0" err="1"/>
              <a:t>Suponic</a:t>
            </a:r>
            <a:r>
              <a:rPr lang="en-US" dirty="0"/>
              <a:t> global aims to provide profitable experience in E-sports industry by providing a decentralized and trustful environment powered by blockchain.</a:t>
            </a:r>
          </a:p>
          <a:p>
            <a:endParaRPr lang="en-US" dirty="0"/>
          </a:p>
          <a:p>
            <a:pPr marL="0" indent="0">
              <a:buNone/>
            </a:pPr>
            <a:endParaRPr lang="en-US" dirty="0"/>
          </a:p>
          <a:p>
            <a:pPr marL="0" indent="0">
              <a:buNone/>
            </a:pPr>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FDBFA4F5-E1EB-4B96-888F-BB83825D15A5}"/>
              </a:ext>
            </a:extLst>
          </p:cNvPr>
          <p:cNvSpPr txBox="1"/>
          <p:nvPr/>
        </p:nvSpPr>
        <p:spPr>
          <a:xfrm>
            <a:off x="921841" y="3301098"/>
            <a:ext cx="10274648" cy="3416320"/>
          </a:xfrm>
          <a:prstGeom prst="rect">
            <a:avLst/>
          </a:prstGeom>
          <a:noFill/>
        </p:spPr>
        <p:txBody>
          <a:bodyPr wrap="square" rtlCol="0">
            <a:spAutoFit/>
          </a:bodyPr>
          <a:lstStyle/>
          <a:p>
            <a:r>
              <a:rPr lang="en-US" dirty="0" err="1"/>
              <a:t>Suponic</a:t>
            </a:r>
            <a:r>
              <a:rPr lang="en-US" dirty="0"/>
              <a:t> global is a global platform that allows game lovers, game developers, game publishers and blockchain techs, and crypto lovers to be united together with true fun, exiting, and profiting experience powered by blockchain technology. </a:t>
            </a:r>
          </a:p>
          <a:p>
            <a:endParaRPr lang="en-US" dirty="0"/>
          </a:p>
          <a:p>
            <a:r>
              <a:rPr lang="en-US" dirty="0"/>
              <a:t>W</a:t>
            </a:r>
            <a:r>
              <a:rPr lang="en-US" altLang="zh-CN" dirty="0"/>
              <a:t>e are an innovative tech company embracing and integrating cutting-edge technologies to provide solutions and standards in E-sports industry.</a:t>
            </a:r>
          </a:p>
          <a:p>
            <a:endParaRPr lang="en-US" altLang="zh-CN" dirty="0"/>
          </a:p>
          <a:p>
            <a:r>
              <a:rPr lang="en-US" altLang="zh-CN" dirty="0"/>
              <a:t>We are a community and hub for tech and creative talents all over the world to provide not only fun and entertaining experience to their players but also a better way to gain real money through playing games.</a:t>
            </a:r>
          </a:p>
          <a:p>
            <a:endParaRPr lang="en-US" dirty="0"/>
          </a:p>
          <a:p>
            <a:endParaRPr lang="en-US" dirty="0"/>
          </a:p>
          <a:p>
            <a:endParaRPr lang="en-US" dirty="0"/>
          </a:p>
        </p:txBody>
      </p:sp>
    </p:spTree>
    <p:extLst>
      <p:ext uri="{BB962C8B-B14F-4D97-AF65-F5344CB8AC3E}">
        <p14:creationId xmlns:p14="http://schemas.microsoft.com/office/powerpoint/2010/main" val="427785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0B72F-F56A-4EF2-8510-77DE2D9AE011}"/>
              </a:ext>
            </a:extLst>
          </p:cNvPr>
          <p:cNvSpPr>
            <a:spLocks noGrp="1"/>
          </p:cNvSpPr>
          <p:nvPr>
            <p:ph idx="1"/>
          </p:nvPr>
        </p:nvSpPr>
        <p:spPr/>
        <p:txBody>
          <a:bodyPr>
            <a:normAutofit fontScale="77500" lnSpcReduction="20000"/>
          </a:bodyPr>
          <a:lstStyle/>
          <a:p>
            <a:r>
              <a:rPr lang="en-US" dirty="0"/>
              <a:t>. We connects 10 trillion market gaming market to you, </a:t>
            </a:r>
            <a:r>
              <a:rPr lang="en-US" sz="4800" dirty="0"/>
              <a:t>the gamers.</a:t>
            </a:r>
          </a:p>
          <a:p>
            <a:endParaRPr lang="en-US" dirty="0"/>
          </a:p>
          <a:p>
            <a:r>
              <a:rPr lang="en-US" dirty="0"/>
              <a:t>With our solutions, it is possible for every game to have a potential market for buying and selling their "points” in the gaming market, which may leave gamers making real money by buying and trading.</a:t>
            </a:r>
          </a:p>
          <a:p>
            <a:endParaRPr lang="en-US" dirty="0"/>
          </a:p>
          <a:p>
            <a:r>
              <a:rPr lang="en-US" dirty="0" err="1"/>
              <a:t>Suponic</a:t>
            </a:r>
            <a:r>
              <a:rPr lang="en-US" dirty="0"/>
              <a:t> global offers decentralized blockchain technology which complements with an </a:t>
            </a:r>
            <a:r>
              <a:rPr lang="en-US" dirty="0" err="1"/>
              <a:t>amerging</a:t>
            </a:r>
            <a:r>
              <a:rPr lang="en-US" dirty="0"/>
              <a:t> electronic sports (E-sports) industry that let’s professional and experienced gamers compete in popular video games with real money at stake by perfecting their skills in a trust environment.</a:t>
            </a:r>
          </a:p>
          <a:p>
            <a:endParaRPr lang="en-US" dirty="0"/>
          </a:p>
          <a:p>
            <a:r>
              <a:rPr lang="en-US" dirty="0"/>
              <a:t>The gaming industry is now worth more than $10 trillion, and it's growing year by year.</a:t>
            </a:r>
          </a:p>
          <a:p>
            <a:endParaRPr lang="en-US" dirty="0"/>
          </a:p>
          <a:p>
            <a:endParaRPr lang="en-US" dirty="0"/>
          </a:p>
        </p:txBody>
      </p:sp>
      <p:sp>
        <p:nvSpPr>
          <p:cNvPr id="4" name="TextBox 3">
            <a:extLst>
              <a:ext uri="{FF2B5EF4-FFF2-40B4-BE49-F238E27FC236}">
                <a16:creationId xmlns:a16="http://schemas.microsoft.com/office/drawing/2014/main" id="{32FC5119-3253-43EC-A47C-52055F0FC8B9}"/>
              </a:ext>
            </a:extLst>
          </p:cNvPr>
          <p:cNvSpPr txBox="1"/>
          <p:nvPr/>
        </p:nvSpPr>
        <p:spPr>
          <a:xfrm>
            <a:off x="1321763" y="485369"/>
            <a:ext cx="4577920" cy="1200329"/>
          </a:xfrm>
          <a:prstGeom prst="rect">
            <a:avLst/>
          </a:prstGeom>
          <a:noFill/>
        </p:spPr>
        <p:txBody>
          <a:bodyPr wrap="none" rtlCol="0">
            <a:spAutoFit/>
          </a:bodyPr>
          <a:lstStyle/>
          <a:p>
            <a:r>
              <a:rPr lang="en-US" sz="5400" b="1" dirty="0"/>
              <a:t>What do we do</a:t>
            </a:r>
          </a:p>
          <a:p>
            <a:endParaRPr lang="en-US" dirty="0"/>
          </a:p>
        </p:txBody>
      </p:sp>
    </p:spTree>
    <p:extLst>
      <p:ext uri="{BB962C8B-B14F-4D97-AF65-F5344CB8AC3E}">
        <p14:creationId xmlns:p14="http://schemas.microsoft.com/office/powerpoint/2010/main" val="186219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39AA-DF44-4656-9321-F588947B50BE}"/>
              </a:ext>
            </a:extLst>
          </p:cNvPr>
          <p:cNvSpPr>
            <a:spLocks noGrp="1"/>
          </p:cNvSpPr>
          <p:nvPr>
            <p:ph type="title"/>
          </p:nvPr>
        </p:nvSpPr>
        <p:spPr/>
        <p:txBody>
          <a:bodyPr/>
          <a:lstStyle/>
          <a:p>
            <a:r>
              <a:rPr lang="en-US" dirty="0"/>
              <a:t>Global standards</a:t>
            </a:r>
          </a:p>
        </p:txBody>
      </p:sp>
      <p:sp>
        <p:nvSpPr>
          <p:cNvPr id="3" name="Content Placeholder 2">
            <a:extLst>
              <a:ext uri="{FF2B5EF4-FFF2-40B4-BE49-F238E27FC236}">
                <a16:creationId xmlns:a16="http://schemas.microsoft.com/office/drawing/2014/main" id="{7D1AF3F3-717E-4D70-8018-779ACDA7F85C}"/>
              </a:ext>
            </a:extLst>
          </p:cNvPr>
          <p:cNvSpPr>
            <a:spLocks noGrp="1"/>
          </p:cNvSpPr>
          <p:nvPr>
            <p:ph idx="1"/>
          </p:nvPr>
        </p:nvSpPr>
        <p:spPr>
          <a:xfrm>
            <a:off x="656187" y="2789563"/>
            <a:ext cx="10515600" cy="4351338"/>
          </a:xfrm>
        </p:spPr>
        <p:txBody>
          <a:bodyPr>
            <a:normAutofit/>
          </a:bodyPr>
          <a:lstStyle/>
          <a:p>
            <a:r>
              <a:rPr lang="en-US" sz="1400" dirty="0"/>
              <a:t>We are able to set standards across the gaming industry, paving the way for a new set of ideas and rules for managing the gaming community by adopting </a:t>
            </a:r>
            <a:r>
              <a:rPr lang="en-US" sz="1400" dirty="0" err="1"/>
              <a:t>Suponic</a:t>
            </a:r>
            <a:r>
              <a:rPr lang="en-US" sz="1400" dirty="0"/>
              <a:t> Protocol.</a:t>
            </a:r>
          </a:p>
          <a:p>
            <a:endParaRPr lang="en-US" sz="1400" dirty="0"/>
          </a:p>
          <a:p>
            <a:r>
              <a:rPr lang="en-US" sz="1400" dirty="0" err="1"/>
              <a:t>Suponic</a:t>
            </a:r>
            <a:r>
              <a:rPr lang="en-US" sz="1400" dirty="0"/>
              <a:t> Protocol aims to setup the global standards in crypto game world, providing core base for the regulations and the development procedures for the game developers, analysts, designers, artists, publishers, and other participants in the industry. The goal is to establish an environment where eSports industry can flourish and where gamers and game developers can enjoy the convenience of the platform. After the endless endeavor to establish the protocol, the World eSports and Blockchain Association (WESBA) has officially recognized </a:t>
            </a:r>
            <a:r>
              <a:rPr lang="en-US" sz="1400" dirty="0" err="1"/>
              <a:t>Suponic</a:t>
            </a:r>
            <a:r>
              <a:rPr lang="en-US" sz="1400" dirty="0"/>
              <a:t> Protocol, and now we are contributing to invigorate the crypto game industry by providing open source API.</a:t>
            </a:r>
          </a:p>
          <a:p>
            <a:endParaRPr lang="en-US" sz="1400" dirty="0"/>
          </a:p>
        </p:txBody>
      </p:sp>
      <p:sp>
        <p:nvSpPr>
          <p:cNvPr id="5" name="Rectangle 4">
            <a:extLst>
              <a:ext uri="{FF2B5EF4-FFF2-40B4-BE49-F238E27FC236}">
                <a16:creationId xmlns:a16="http://schemas.microsoft.com/office/drawing/2014/main" id="{FB17C615-D34A-4742-8794-51A9C08FF3E1}"/>
              </a:ext>
            </a:extLst>
          </p:cNvPr>
          <p:cNvSpPr/>
          <p:nvPr/>
        </p:nvSpPr>
        <p:spPr>
          <a:xfrm>
            <a:off x="894176" y="1394575"/>
            <a:ext cx="6096000" cy="1477328"/>
          </a:xfrm>
          <a:prstGeom prst="rect">
            <a:avLst/>
          </a:prstGeom>
        </p:spPr>
        <p:txBody>
          <a:bodyPr>
            <a:spAutoFit/>
          </a:bodyPr>
          <a:lstStyle/>
          <a:p>
            <a:r>
              <a:rPr lang="en-US" dirty="0"/>
              <a:t>Creating trust in the game community with encryption technology.</a:t>
            </a:r>
            <a:br>
              <a:rPr lang="en-US" dirty="0"/>
            </a:br>
            <a:r>
              <a:rPr lang="en-US" b="1" dirty="0"/>
              <a:t>We are the very first gaming company providing solutions and standard in crypto gaming industry.</a:t>
            </a:r>
            <a:br>
              <a:rPr lang="en-US" b="1" dirty="0"/>
            </a:br>
            <a:endParaRPr lang="en-US" dirty="0"/>
          </a:p>
        </p:txBody>
      </p:sp>
    </p:spTree>
    <p:extLst>
      <p:ext uri="{BB962C8B-B14F-4D97-AF65-F5344CB8AC3E}">
        <p14:creationId xmlns:p14="http://schemas.microsoft.com/office/powerpoint/2010/main" val="359436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D6F994-8D7A-4AB7-BD29-7A008991C1C4}"/>
              </a:ext>
            </a:extLst>
          </p:cNvPr>
          <p:cNvSpPr/>
          <p:nvPr/>
        </p:nvSpPr>
        <p:spPr>
          <a:xfrm>
            <a:off x="688328" y="936273"/>
            <a:ext cx="10815344" cy="4401205"/>
          </a:xfrm>
          <a:prstGeom prst="rect">
            <a:avLst/>
          </a:prstGeom>
        </p:spPr>
        <p:txBody>
          <a:bodyPr wrap="square">
            <a:spAutoFit/>
          </a:bodyPr>
          <a:lstStyle/>
          <a:p>
            <a:endParaRPr lang="en-US" dirty="0"/>
          </a:p>
          <a:p>
            <a:endParaRPr lang="en-US" dirty="0"/>
          </a:p>
          <a:p>
            <a:endParaRPr lang="en-US" dirty="0"/>
          </a:p>
          <a:p>
            <a:r>
              <a:rPr lang="en-US" sz="2800" b="1" dirty="0"/>
              <a:t>Advantages for game developers.</a:t>
            </a:r>
          </a:p>
          <a:p>
            <a:endParaRPr lang="en-US" dirty="0"/>
          </a:p>
          <a:p>
            <a:r>
              <a:rPr lang="en-US" dirty="0"/>
              <a:t>Gamers will be immediately motivated to play the game more seriously, attracting millions of new players trying to earn their fortunes to join the game.</a:t>
            </a:r>
          </a:p>
          <a:p>
            <a:endParaRPr lang="en-US" dirty="0"/>
          </a:p>
          <a:p>
            <a:r>
              <a:rPr lang="en-US" dirty="0"/>
              <a:t>Extra skins, new champions and enhance the experience.</a:t>
            </a:r>
          </a:p>
          <a:p>
            <a:endParaRPr lang="en-US" dirty="0"/>
          </a:p>
          <a:p>
            <a:r>
              <a:rPr lang="en-US" dirty="0" err="1"/>
              <a:t>Suponic</a:t>
            </a:r>
            <a:r>
              <a:rPr lang="en-US" dirty="0"/>
              <a:t> Global is a new decentralized hub that links to all toxic games, family fun games all over the world by providing open source API. </a:t>
            </a:r>
          </a:p>
          <a:p>
            <a:endParaRPr lang="en-US" dirty="0"/>
          </a:p>
          <a:p>
            <a:endParaRPr lang="en-US" dirty="0"/>
          </a:p>
          <a:p>
            <a:endParaRPr lang="en-US" dirty="0"/>
          </a:p>
        </p:txBody>
      </p:sp>
    </p:spTree>
    <p:extLst>
      <p:ext uri="{BB962C8B-B14F-4D97-AF65-F5344CB8AC3E}">
        <p14:creationId xmlns:p14="http://schemas.microsoft.com/office/powerpoint/2010/main" val="422853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5C3C-C176-48DD-92D2-12679E872F10}"/>
              </a:ext>
            </a:extLst>
          </p:cNvPr>
          <p:cNvSpPr>
            <a:spLocks noGrp="1"/>
          </p:cNvSpPr>
          <p:nvPr>
            <p:ph type="title"/>
          </p:nvPr>
        </p:nvSpPr>
        <p:spPr/>
        <p:txBody>
          <a:bodyPr/>
          <a:lstStyle/>
          <a:p>
            <a:r>
              <a:rPr lang="en-US" b="1" dirty="0"/>
              <a:t>SGC</a:t>
            </a:r>
          </a:p>
        </p:txBody>
      </p:sp>
      <p:sp>
        <p:nvSpPr>
          <p:cNvPr id="3" name="Content Placeholder 2">
            <a:extLst>
              <a:ext uri="{FF2B5EF4-FFF2-40B4-BE49-F238E27FC236}">
                <a16:creationId xmlns:a16="http://schemas.microsoft.com/office/drawing/2014/main" id="{753B0F87-9B83-4B2E-B11A-8732BFE106F3}"/>
              </a:ext>
            </a:extLst>
          </p:cNvPr>
          <p:cNvSpPr>
            <a:spLocks noGrp="1"/>
          </p:cNvSpPr>
          <p:nvPr>
            <p:ph idx="1"/>
          </p:nvPr>
        </p:nvSpPr>
        <p:spPr/>
        <p:txBody>
          <a:bodyPr>
            <a:normAutofit fontScale="70000" lnSpcReduction="20000"/>
          </a:bodyPr>
          <a:lstStyle/>
          <a:p>
            <a:r>
              <a:rPr lang="en-US" dirty="0"/>
              <a:t>SGC stands for </a:t>
            </a:r>
            <a:r>
              <a:rPr lang="en-US" dirty="0" err="1"/>
              <a:t>Suponic</a:t>
            </a:r>
            <a:r>
              <a:rPr lang="en-US" dirty="0"/>
              <a:t> Game Credit, backed by blockchain technology, which is our very first game platform token and a successful application of our blockchain solutions in game industry.</a:t>
            </a:r>
          </a:p>
          <a:p>
            <a:endParaRPr lang="en-US" dirty="0"/>
          </a:p>
          <a:p>
            <a:r>
              <a:rPr lang="en-US" dirty="0"/>
              <a:t>Among the countries that supports crypto currencies, SGC can be used to purchase tickets and participate for esports tournaments, competitions, bootcamps, and can be used to purchase all derivatives, in-app items and skins which enhance gamers’ experience,  and products associated with esports and games. </a:t>
            </a:r>
          </a:p>
          <a:p>
            <a:endParaRPr lang="en-US" dirty="0"/>
          </a:p>
          <a:p>
            <a:endParaRPr lang="en-US" dirty="0"/>
          </a:p>
          <a:p>
            <a:r>
              <a:rPr lang="en-US" dirty="0"/>
              <a:t>Gamers who owns SGC or obtained from the games can take their SGC to trade in Exchange.</a:t>
            </a:r>
          </a:p>
          <a:p>
            <a:endParaRPr lang="en-US" dirty="0"/>
          </a:p>
          <a:p>
            <a:r>
              <a:rPr lang="en-US" dirty="0"/>
              <a:t>The value created by the SGC is an unprecedented breakthrough in the global game and cryptocurrency industries.</a:t>
            </a:r>
          </a:p>
          <a:p>
            <a:endParaRPr lang="en-US" dirty="0"/>
          </a:p>
        </p:txBody>
      </p:sp>
    </p:spTree>
    <p:extLst>
      <p:ext uri="{BB962C8B-B14F-4D97-AF65-F5344CB8AC3E}">
        <p14:creationId xmlns:p14="http://schemas.microsoft.com/office/powerpoint/2010/main" val="386561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CAAE-AAAD-4F7D-9AE9-0F93A352ED5E}"/>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D7DBA0D2-AC14-4BE5-A946-2E0AACB7753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82309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789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PowerPoint Presentation</vt:lpstr>
      <vt:lpstr>PowerPoint Presentation</vt:lpstr>
      <vt:lpstr>PowerPoint Presentation</vt:lpstr>
      <vt:lpstr>Who we are</vt:lpstr>
      <vt:lpstr>PowerPoint Presentation</vt:lpstr>
      <vt:lpstr>Global standards</vt:lpstr>
      <vt:lpstr>PowerPoint Presentation</vt:lpstr>
      <vt:lpstr>SGC</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Yoyo</dc:creator>
  <cp:lastModifiedBy>YU Yoyo</cp:lastModifiedBy>
  <cp:revision>1</cp:revision>
  <dcterms:created xsi:type="dcterms:W3CDTF">2020-05-24T07:22:10Z</dcterms:created>
  <dcterms:modified xsi:type="dcterms:W3CDTF">2020-05-24T14:25:44Z</dcterms:modified>
</cp:coreProperties>
</file>