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cf8498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cf8498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ecf8498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ecf8498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5088d6d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5088d6d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5088d6d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25088d6d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25088d6d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25088d6d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5088d6d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25088d6d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5088d6d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5088d6d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5088d6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25088d6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ecf849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ecf849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cf8498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cf8498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ecf8498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ecf8498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cf8498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cf8498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cf8498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ecf8498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SH4kibHuNkjvJHXNWdaQWs5zbVNHHLIU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.bookmyshow.com/" TargetMode="External"/><Relationship Id="rId4" Type="http://schemas.openxmlformats.org/officeDocument/2006/relationships/hyperlink" Target="https://www.ticketnew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Ticket</a:t>
            </a:r>
            <a:r>
              <a:rPr lang="en"/>
              <a:t> Show V2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/>
              <a:t>23</a:t>
            </a:r>
            <a:r>
              <a:rPr lang="en"/>
              <a:t>-04-28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Shows/T</a:t>
            </a:r>
            <a:r>
              <a:rPr lang="en"/>
              <a:t>heatre</a:t>
            </a:r>
            <a:r>
              <a:rPr lang="en"/>
              <a:t>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</a:t>
            </a:r>
            <a:r>
              <a:rPr lang="en"/>
              <a:t>theatres</a:t>
            </a:r>
            <a:r>
              <a:rPr lang="en"/>
              <a:t> based on location preference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movies based on tags, rating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home view for a </a:t>
            </a:r>
            <a:r>
              <a:rPr lang="en"/>
              <a:t>theatre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Book Show Tickets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</a:t>
            </a:r>
            <a:r>
              <a:rPr lang="en"/>
              <a:t> the shows available for a given timeframe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book multiple tickets for a show at a given </a:t>
            </a:r>
            <a:r>
              <a:rPr lang="en"/>
              <a:t>theatre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stop taking bookings in case of a houseful.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Daily Reminder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Daily reminders on Google Chat using webhook or SMS or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evening, every day (you can choose time of your choice)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user has not visited/booked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yes, then send the alert asking them to </a:t>
            </a:r>
            <a:r>
              <a:rPr lang="en"/>
              <a:t>visit</a:t>
            </a:r>
            <a:r>
              <a:rPr lang="en"/>
              <a:t>/book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Scheduled Job - Monthly Entertainment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Monthly Entertainment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 monthly progress report in HTML (email)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entertainment review report can </a:t>
            </a:r>
            <a:r>
              <a:rPr lang="en"/>
              <a:t>consist</a:t>
            </a:r>
            <a:r>
              <a:rPr lang="en"/>
              <a:t> of bookings made by a user in a given month, shows seen, ratings for the shows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first day of the month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 a job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report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it as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User Triggered Async Job - Export as CSV (Only for Admin)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465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Triggered Async Job - Export as 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an export CSV format for theatres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export is meant for a single theatre (at a time) to export details like number of shows, </a:t>
            </a:r>
            <a:r>
              <a:rPr lang="en"/>
              <a:t>bookings</a:t>
            </a:r>
            <a:r>
              <a:rPr lang="en"/>
              <a:t>, rating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dashboard where the user can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Trigger a batch job, send an alert once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Performance and Caching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caching where required to increase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cache expiry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Performance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99575" y="69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designed PDF reports</a:t>
            </a:r>
            <a:r>
              <a:rPr lang="en"/>
              <a:t> (User can choose between HTML and PDF reports)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Responsive UI for both Mobile and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UI that works across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to desktop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popularity of a show/venue based on the previous trends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14th May,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Please refer to the guidelines document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available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on the portal.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for UI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Advanced with CLI (only if required, not necessary)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if required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to be used for UI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Bootstrap, if required (No other CSS framework is allowed)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database (No other database is allowed)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for caching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and Celery for batch jobs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It should be possible to run all the demos on the student's computer, which should either be a Linux based system or should be able to simulate the same. You can use WSL for Windows OS.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Show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 and other users)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booking show tickets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book many tickets for many movies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can create theatres and shows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</a:t>
            </a:r>
            <a:r>
              <a:rPr lang="en"/>
              <a:t>theatre</a:t>
            </a:r>
            <a:r>
              <a:rPr lang="en"/>
              <a:t>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Place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Capacity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show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Rating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Tags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TicketPrice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</a:t>
            </a:r>
            <a:r>
              <a:rPr lang="en"/>
              <a:t>theatre</a:t>
            </a:r>
            <a:r>
              <a:rPr lang="en"/>
              <a:t> can run a number of shows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added shows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Booking Platform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heatre</a:t>
            </a:r>
            <a:r>
              <a:rPr lang="en"/>
              <a:t> - List of shows, capacity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- Name, Rating, Price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Pricing (optional) - Show prices can go up/down depending upon the popularity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995475" y="40704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Ticketshow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311675" y="344250"/>
            <a:ext cx="82764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50">
                <a:solidFill>
                  <a:schemeClr val="dk1"/>
                </a:solidFill>
              </a:rPr>
              <a:t>Similar Products in the Market:</a:t>
            </a: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BookMyShow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305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1900"/>
          </a:p>
          <a:p>
            <a:pPr indent="-3130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TicketNew</a:t>
            </a:r>
            <a:endParaRPr sz="19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305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900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30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These are meant for exploring the idea and inspiration</a:t>
            </a:r>
            <a:endParaRPr sz="19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Don’t copy, get inspired 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signup and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Mandatory Admin Login (using RBAC)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heatre</a:t>
            </a:r>
            <a:r>
              <a:rPr lang="en"/>
              <a:t> and Show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Booking show tickets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shows/</a:t>
            </a:r>
            <a:r>
              <a:rPr lang="en"/>
              <a:t>theatre</a:t>
            </a:r>
            <a:r>
              <a:rPr lang="en"/>
              <a:t>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Jobs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Reporting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Jobs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Performance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Signup and Login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(both login and signup)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Flask Security or JWT based Token Based Authentication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Login (Using RBAC)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(can be same as normal users)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admin user whenever a new database is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should </a:t>
            </a:r>
            <a:r>
              <a:rPr lang="en"/>
              <a:t>differentiate</a:t>
            </a:r>
            <a:r>
              <a:rPr lang="en"/>
              <a:t> between an admin and a normal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T</a:t>
            </a:r>
            <a:r>
              <a:rPr lang="en"/>
              <a:t>heatre</a:t>
            </a:r>
            <a:r>
              <a:rPr lang="en"/>
              <a:t> Management (Only for Admin)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6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</a:t>
            </a:r>
            <a:r>
              <a:rPr lang="en"/>
              <a:t>theatre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</a:t>
            </a:r>
            <a:r>
              <a:rPr lang="en"/>
              <a:t>theatre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</a:t>
            </a:r>
            <a:r>
              <a:rPr lang="en"/>
              <a:t>theatre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Show management (Only for Admin)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</a:t>
            </a:r>
            <a:r>
              <a:rPr lang="en"/>
              <a:t>theatre</a:t>
            </a:r>
            <a:r>
              <a:rPr lang="en"/>
              <a:t>s while creating shows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Varied pricing for each </a:t>
            </a:r>
            <a:r>
              <a:rPr lang="en"/>
              <a:t>theatre</a:t>
            </a:r>
            <a:r>
              <a:rPr lang="en"/>
              <a:t> (optional)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