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5" d="100"/>
          <a:sy n="85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68f68f48-9214-4715-9d7e-e58ae3055f27}">
  <we:reference id="WA200003233" version="2.0.0.3" store="en-US" storeType="OMEX"/>
  <we:alternateReferences/>
  <we:properties>
    <we:property name="Microsoft.Office.CampaignId" value="&quot;none&quot;"/>
    <we:property name="reportUrl" value="&quot;/groups/f44f2549-54e6-4d18-9377-d49f1fc5ec83/reports/cd142317-f57a-48dc-b30e-339c8cfa138a/34fe77412c30ee4de597?bookmarkGuid=20a2e965-6552-44ae-9cb8-d6112b7d63a6&amp;bookmarkUsage=1&amp;ctid=f0fd7909-cd13-4779-b0f9-5ced6b7a2c68&amp;fromEntryPoint=export&quot;"/>
    <we:property name="reportState" value="&quot;CONNECTED&quot;"/>
    <we:property name="artifactViewState" value="&quot;live&quot;"/>
    <we:property name="reportEmbeddedTime" value="&quot;2025-07-07T21:51:13.493Z&quot;"/>
    <we:property name="creatorSessionId" value="&quot;41ebb2f8-f9da-481d-98b9-1bdecf63bc24&quot;"/>
    <we:property name="creatorUserId" value="&quot;10032003E37CBECA&quot;"/>
    <we:property name="creatorTenantId" value="&quot;f0fd7909-cd13-4779-b0f9-5ced6b7a2c68&quot;"/>
    <we:property name="pageDisplayName" value="&quot;Page 1&quot;"/>
    <we:property name="pageName" value="&quot;34fe77412c30ee4de597&quot;"/>
    <we:property name="reportName" value="&quot;POWERBI Downtime graph&quot;"/>
    <we:property name="isVisualContainerHeaderHidden" value="false"/>
    <we:property name="isFiltersActionButtonVisible" value="true"/>
    <we:property name="initialStateBookmark" value="&quot;H4sIAAAAAAAAA91WbUsbQRD+K7JfbOGQxLyp32KMIJooidgPRWRyO7ms7t0eu3vWNOS/d2bvrgaN1LYgpYGE7OxzM8/MMzPJSkjlcg3LMaQojsSxMQ8p2IedpohEVtkuL89H/cn53bg/GpLZ5F6ZzImjlfBgE/Q3yhWg2QMZvwpodxvtRrspO3DYbWI3BtkVt5EAra8gYcwctMNI5GidyUCr71i6oCtvC1xHAp9ybSxwoKkHjxzskeB0JkbNvRbxgNirR5xi7Etrqz3HXq/d3I9bDcS2xM5hj2CuBAS+WyHsOoQfmMyDyigM27amQfa50r6CzJbDp9xSzqu6VrNu56C3D/NWU0KvJenxA+bglznfDiiTxFgVgyZj6Yj93NSZ7Ufi1Jo0eKwUSQk5zLzySz5AVswp78KqLLnTxPVOggeCXIcIjTXV+csCLQYXlJBUZXVW4ix8MmF0rixIgOgifXHDp6kpbIwTnD8fApk1iXNlDUkXCLE4hSMrxb0BXYQOILcXilKjLDk5NhN0d+pNnqPcZfTtmj5KnTeCvovML4vxFsVILMy3gUUSQYqj5jpabdflAziNIF7Q3StSjQ1SffkIWUzWl4z6SWIxgVrX4YeW8LTIqnnrvCbPijrypKt5fh6tsj1FrAtHjYGypDlYgPW8UWb3NKQ8UuTAWIn2eBm680TZerxpNIb/aBm4+ctlROD7jXVT9dXy/ZP2543Eta92OTtKjQwDC08qpf1adppKFprengEOdV1aIse+R5CHJ7dH3qtDMdzFxOBMlpVOc7DK1XWvT+cq456IxAXO/YcM0qRObdvy6V8Pd05OJh3ePtXuSdFD8Em/WQNTZH5ssnGh9ae3KlDq/1ncsuDl9n5OZfTT22pjXn9jyf6F9JGI6YAyZHvmMS3DKonsU6H7T0SLxCNfVY3a4CVZIcIAhNfmNiGJ6f8JfzGFdznEeAVVB+clnVCbIBhkEmUt3huE+M+JCDFoq6mZxnfiK3I/ALmGt+htCQAA&quot;"/>
    <we:property name="bookmark" value="&quot;H4sIAAAAAAAAA91VbU/bMBD+K8hf2KQIJX0FvkEpEhogRBH7MCF0xNfU4MSR43R0Vf/77uxkdFA0tkloWqVG8vnJc8+9ZimkqkoNi3PIUeyLQ2MecrAPW4mIRBFsgzjelR2M406SQC+Wcdrt0q0pnTJFJfaXwoHN0F2rqgbNRGT8IqA3iHtxL5F92BskOEhBDsRNJEDrC8gYMwVdYSRKtJUpQKtvGCjoytkaV5HAx1IbC+xo4sAhO5sTnM4kLNlhHZA6NccJpi5Yu70pDoe9pJN2Y8SexP7ekGBVAHi9GyFM7d2PTOFAFeSGbRvDIPtUaddA7hbjx9JSzMs2ZXeD/u6wA9NuImHYlfT6Lmtwi5JvRxRJZqxKQZMxEDHPdRtZJxLH1uSesSlMTshx4ZRb8AGKekpx11YV2a0mrbcSHBDkynuIV5TnzzO06CkoIKlCdpbixD9ZMFZVSIiH6Dp/dsOnialtipc4fTp4MSsqzoU1VDoviItTV2Qlv9ega98BRHuqKDSKkoNjM0G3J86UJcptRt+s6BHqvOb0TWJ+mYzXJEZiZr6OLFIRpNhPVtFyc13eQdMZpDO6eyEqXhN1IOdQpGR9ruggyyxm0NZ1/K4pPK6LZt76L8VzRSti0s08P41WaE+R6rqixkAZZI5mYB1vlLt7GlIeKSIwVqI9XPjuPFK2HW8ajfE/mgZu/rCMCHy/tm6avlq8fdL+vJE4981KZ6LcSD+w8Khy2q+h01Q20/R3DKhQt6klccx9BqV/c7PnndYVw6uUFJzIkOm8BKuqNu/t6ZMquCcicYpT9y6DdNmGtmn5HFyNt46OLvu8fZrdk6MDz0nfrJGpC3duivNa6w+vZSDU/6O44YKH7f0UytkPtuXavP7Gkv2L0kcipQNKH+2Jwzy4VRKZU2H1nxQtEnO+aho15iXZIPwA+N9P22S1+g5Stj4+6AgAAA==&quot;"/>
    <we:property name="datasetId" value="&quot;8483950c-6ac7-4c25-8784-3202c69c6a36&quot;"/>
    <we:property name="embedUrl" value="&quot;/reportEmbed?reportId=cd142317-f57a-48dc-b30e-339c8cfa138a&amp;config=eyJjbHVzdGVyVXJsIjoiaHR0cHM6Ly9XQUJJLVdFU1QtVVMtRS1QUklNQVJZLXJlZGlyZWN0LmFuYWx5c2lzLndpbmRvd3MubmV0IiwiZW1iZWRGZWF0dXJlcyI6eyJ1c2FnZU1ldHJpY3NWTmV4dCI6dHJ1ZX19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1507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Sathynarayanan, Saravana</cp:lastModifiedBy>
  <cp:revision>3</cp:revision>
  <dcterms:created xsi:type="dcterms:W3CDTF">2018-06-07T21:39:02Z</dcterms:created>
  <dcterms:modified xsi:type="dcterms:W3CDTF">2025-07-07T21:56:37Z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