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embeddedFontLst>
    <p:embeddedFont>
      <p:font typeface="Quattrocento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QuattrocentoSans-regular.fntdata"/><Relationship Id="rId21" Type="http://schemas.openxmlformats.org/officeDocument/2006/relationships/slide" Target="slides/slide16.xml"/><Relationship Id="rId24" Type="http://schemas.openxmlformats.org/officeDocument/2006/relationships/font" Target="fonts/QuattrocentoSans-italic.fntdata"/><Relationship Id="rId23" Type="http://schemas.openxmlformats.org/officeDocument/2006/relationships/font" Target="fonts/QuattrocentoSans-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Quattrocento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 name="Google Shape;6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 name="Google Shape;7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84e1ff8316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84e1ff8316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g184e1ff8316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84e1ff8316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84e1ff8316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g184e1ff8316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415611" y="992767"/>
            <a:ext cx="11360700" cy="2736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15" name="Google Shape;15;p2"/>
          <p:cNvSpPr txBox="1"/>
          <p:nvPr>
            <p:ph idx="1" type="subTitle"/>
          </p:nvPr>
        </p:nvSpPr>
        <p:spPr>
          <a:xfrm>
            <a:off x="415600" y="3778833"/>
            <a:ext cx="11360700" cy="105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6" name="Google Shape;16;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0" name="Google Shape;50;p11"/>
          <p:cNvSpPr txBox="1"/>
          <p:nvPr>
            <p:ph idx="1" type="body"/>
          </p:nvPr>
        </p:nvSpPr>
        <p:spPr>
          <a:xfrm>
            <a:off x="415600" y="4202967"/>
            <a:ext cx="11360700" cy="17343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51" name="Google Shape;51;p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54" name="Shape 54"/>
        <p:cNvGrpSpPr/>
        <p:nvPr/>
      </p:nvGrpSpPr>
      <p:grpSpPr>
        <a:xfrm>
          <a:off x="0" y="0"/>
          <a:ext cx="0" cy="0"/>
          <a:chOff x="0" y="0"/>
          <a:chExt cx="0" cy="0"/>
        </a:xfrm>
      </p:grpSpPr>
      <p:sp>
        <p:nvSpPr>
          <p:cNvPr id="55" name="Google Shape;55;p13"/>
          <p:cNvSpPr/>
          <p:nvPr/>
        </p:nvSpPr>
        <p:spPr>
          <a:xfrm>
            <a:off x="254950" y="262784"/>
            <a:ext cx="11682000" cy="6332400"/>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56" name="Google Shape;56;p13"/>
          <p:cNvSpPr txBox="1"/>
          <p:nvPr>
            <p:ph type="title"/>
          </p:nvPr>
        </p:nvSpPr>
        <p:spPr>
          <a:xfrm>
            <a:off x="521208" y="448056"/>
            <a:ext cx="6876300" cy="6402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7" name="Shape 57"/>
        <p:cNvGrpSpPr/>
        <p:nvPr/>
      </p:nvGrpSpPr>
      <p:grpSpPr>
        <a:xfrm>
          <a:off x="0" y="0"/>
          <a:ext cx="0" cy="0"/>
          <a:chOff x="0" y="0"/>
          <a:chExt cx="0" cy="0"/>
        </a:xfrm>
      </p:grpSpPr>
      <p:sp>
        <p:nvSpPr>
          <p:cNvPr id="58" name="Google Shape;58;p14"/>
          <p:cNvSpPr/>
          <p:nvPr/>
        </p:nvSpPr>
        <p:spPr>
          <a:xfrm>
            <a:off x="256032" y="265176"/>
            <a:ext cx="11682900" cy="6332400"/>
          </a:xfrm>
          <a:prstGeom prst="rect">
            <a:avLst/>
          </a:prstGeom>
          <a:solidFill>
            <a:srgbClr val="F5F5F5"/>
          </a:solid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cxnSp>
        <p:nvCxnSpPr>
          <p:cNvPr id="59" name="Google Shape;59;p14"/>
          <p:cNvCxnSpPr/>
          <p:nvPr/>
        </p:nvCxnSpPr>
        <p:spPr>
          <a:xfrm>
            <a:off x="604434" y="1196392"/>
            <a:ext cx="10983000" cy="0"/>
          </a:xfrm>
          <a:prstGeom prst="straightConnector1">
            <a:avLst/>
          </a:prstGeom>
          <a:noFill/>
          <a:ln cap="flat" cmpd="sng" w="25400">
            <a:solidFill>
              <a:srgbClr val="D24726"/>
            </a:solidFill>
            <a:prstDash val="solid"/>
            <a:miter lim="800000"/>
            <a:headEnd len="sm" w="sm" type="none"/>
            <a:tailEnd len="sm" w="sm" type="none"/>
          </a:ln>
        </p:spPr>
      </p:cxnSp>
      <p:sp>
        <p:nvSpPr>
          <p:cNvPr id="60" name="Google Shape;60;p14"/>
          <p:cNvSpPr txBox="1"/>
          <p:nvPr>
            <p:ph type="title"/>
          </p:nvPr>
        </p:nvSpPr>
        <p:spPr>
          <a:xfrm>
            <a:off x="521207" y="448056"/>
            <a:ext cx="6877200" cy="6402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rgbClr val="104864"/>
              </a:buClr>
              <a:buSzPts val="2800"/>
              <a:buFont typeface="Quattrocento Sans"/>
              <a:buNone/>
              <a:defRPr sz="2800">
                <a:solidFill>
                  <a:srgbClr val="104864"/>
                </a:solidFill>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61" name="Google Shape;61;p14"/>
          <p:cNvSpPr txBox="1"/>
          <p:nvPr>
            <p:ph idx="1" type="body"/>
          </p:nvPr>
        </p:nvSpPr>
        <p:spPr>
          <a:xfrm>
            <a:off x="539496" y="1435608"/>
            <a:ext cx="4416600" cy="3977700"/>
          </a:xfrm>
          <a:prstGeom prst="rect">
            <a:avLst/>
          </a:prstGeom>
          <a:noFill/>
          <a:ln>
            <a:noFill/>
          </a:ln>
        </p:spPr>
        <p:txBody>
          <a:bodyPr anchorCtr="0" anchor="t" bIns="45700" lIns="91425" spcFirstLastPara="1" rIns="91425" wrap="square" tIns="45700">
            <a:normAutofit/>
          </a:bodyPr>
          <a:lstStyle>
            <a:lvl1pPr indent="-304800" lvl="0" marL="457200" rtl="0" algn="l">
              <a:lnSpc>
                <a:spcPct val="150000"/>
              </a:lnSpc>
              <a:spcBef>
                <a:spcPts val="1000"/>
              </a:spcBef>
              <a:spcAft>
                <a:spcPts val="0"/>
              </a:spcAft>
              <a:buClr>
                <a:srgbClr val="3F3F3F"/>
              </a:buClr>
              <a:buSzPts val="1200"/>
              <a:buFont typeface="Quattrocento Sans"/>
              <a:buChar char="●"/>
              <a:defRPr sz="1200">
                <a:solidFill>
                  <a:srgbClr val="3F3F3F"/>
                </a:solidFill>
              </a:defRPr>
            </a:lvl1pPr>
            <a:lvl2pPr indent="-304800" lvl="1" marL="914400" rtl="0" algn="l">
              <a:lnSpc>
                <a:spcPct val="150000"/>
              </a:lnSpc>
              <a:spcBef>
                <a:spcPts val="1200"/>
              </a:spcBef>
              <a:spcAft>
                <a:spcPts val="0"/>
              </a:spcAft>
              <a:buClr>
                <a:srgbClr val="3F3F3F"/>
              </a:buClr>
              <a:buSzPts val="1200"/>
              <a:buChar char="○"/>
              <a:defRPr sz="1200">
                <a:solidFill>
                  <a:srgbClr val="3F3F3F"/>
                </a:solidFill>
              </a:defRPr>
            </a:lvl2pPr>
            <a:lvl3pPr indent="-304800" lvl="2" marL="1371600" rtl="0" algn="l">
              <a:lnSpc>
                <a:spcPct val="150000"/>
              </a:lnSpc>
              <a:spcBef>
                <a:spcPts val="1200"/>
              </a:spcBef>
              <a:spcAft>
                <a:spcPts val="0"/>
              </a:spcAft>
              <a:buClr>
                <a:srgbClr val="3F3F3F"/>
              </a:buClr>
              <a:buSzPts val="1200"/>
              <a:buChar char="■"/>
              <a:defRPr sz="1200">
                <a:solidFill>
                  <a:srgbClr val="3F3F3F"/>
                </a:solidFill>
              </a:defRPr>
            </a:lvl3pPr>
            <a:lvl4pPr indent="-304800" lvl="3" marL="1828800" rtl="0" algn="l">
              <a:lnSpc>
                <a:spcPct val="150000"/>
              </a:lnSpc>
              <a:spcBef>
                <a:spcPts val="1200"/>
              </a:spcBef>
              <a:spcAft>
                <a:spcPts val="0"/>
              </a:spcAft>
              <a:buClr>
                <a:srgbClr val="3F3F3F"/>
              </a:buClr>
              <a:buSzPts val="1200"/>
              <a:buChar char="●"/>
              <a:defRPr sz="1200">
                <a:solidFill>
                  <a:srgbClr val="3F3F3F"/>
                </a:solidFill>
              </a:defRPr>
            </a:lvl4pPr>
            <a:lvl5pPr indent="-304800" lvl="4" marL="2286000" rtl="0" algn="l">
              <a:lnSpc>
                <a:spcPct val="150000"/>
              </a:lnSpc>
              <a:spcBef>
                <a:spcPts val="1200"/>
              </a:spcBef>
              <a:spcAft>
                <a:spcPts val="0"/>
              </a:spcAft>
              <a:buClr>
                <a:srgbClr val="3F3F3F"/>
              </a:buClr>
              <a:buSzPts val="1200"/>
              <a:buChar char="○"/>
              <a:defRPr sz="1200">
                <a:solidFill>
                  <a:srgbClr val="3F3F3F"/>
                </a:solidFill>
              </a:defRPr>
            </a:lvl5pPr>
            <a:lvl6pPr indent="-342900" lvl="5" marL="2743200" rtl="0" algn="l">
              <a:lnSpc>
                <a:spcPct val="150000"/>
              </a:lnSpc>
              <a:spcBef>
                <a:spcPts val="1200"/>
              </a:spcBef>
              <a:spcAft>
                <a:spcPts val="0"/>
              </a:spcAft>
              <a:buClr>
                <a:schemeClr val="dk1"/>
              </a:buClr>
              <a:buSzPts val="1800"/>
              <a:buChar char="■"/>
              <a:defRPr/>
            </a:lvl6pPr>
            <a:lvl7pPr indent="-342900" lvl="6" marL="3200400" rtl="0" algn="l">
              <a:lnSpc>
                <a:spcPct val="150000"/>
              </a:lnSpc>
              <a:spcBef>
                <a:spcPts val="1200"/>
              </a:spcBef>
              <a:spcAft>
                <a:spcPts val="0"/>
              </a:spcAft>
              <a:buClr>
                <a:schemeClr val="dk1"/>
              </a:buClr>
              <a:buSzPts val="1800"/>
              <a:buChar char="●"/>
              <a:defRPr/>
            </a:lvl7pPr>
            <a:lvl8pPr indent="-342900" lvl="7" marL="3657600" rtl="0" algn="l">
              <a:lnSpc>
                <a:spcPct val="150000"/>
              </a:lnSpc>
              <a:spcBef>
                <a:spcPts val="1200"/>
              </a:spcBef>
              <a:spcAft>
                <a:spcPts val="0"/>
              </a:spcAft>
              <a:buClr>
                <a:schemeClr val="dk1"/>
              </a:buClr>
              <a:buSzPts val="1800"/>
              <a:buChar char="○"/>
              <a:defRPr/>
            </a:lvl8pPr>
            <a:lvl9pPr indent="-342900" lvl="8" marL="4114800" rtl="0" algn="l">
              <a:lnSpc>
                <a:spcPct val="90000"/>
              </a:lnSpc>
              <a:spcBef>
                <a:spcPts val="1200"/>
              </a:spcBef>
              <a:spcAft>
                <a:spcPts val="1600"/>
              </a:spcAft>
              <a:buClr>
                <a:schemeClr val="dk1"/>
              </a:buClr>
              <a:buSzPts val="1800"/>
              <a:buChar char="■"/>
              <a:defRPr/>
            </a:lvl9pPr>
          </a:lstStyle>
          <a:p/>
        </p:txBody>
      </p:sp>
      <p:sp>
        <p:nvSpPr>
          <p:cNvPr id="62" name="Google Shape;62;p14"/>
          <p:cNvSpPr txBox="1"/>
          <p:nvPr>
            <p:ph idx="10" type="dt"/>
          </p:nvPr>
        </p:nvSpPr>
        <p:spPr>
          <a:xfrm>
            <a:off x="539496" y="6203952"/>
            <a:ext cx="3276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sz="1200">
                <a:solidFill>
                  <a:srgbClr val="595959"/>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 name="Google Shape;63;p14"/>
          <p:cNvSpPr txBox="1"/>
          <p:nvPr>
            <p:ph idx="11" type="ftr"/>
          </p:nvPr>
        </p:nvSpPr>
        <p:spPr>
          <a:xfrm>
            <a:off x="4648200" y="6203952"/>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sz="1200">
                <a:solidFill>
                  <a:srgbClr val="595959"/>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4" name="Google Shape;64;p14"/>
          <p:cNvSpPr txBox="1"/>
          <p:nvPr>
            <p:ph idx="12" type="sldNum"/>
          </p:nvPr>
        </p:nvSpPr>
        <p:spPr>
          <a:xfrm>
            <a:off x="8371926" y="6203952"/>
            <a:ext cx="32766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sz="1200">
                <a:solidFill>
                  <a:srgbClr val="595959"/>
                </a:solidFill>
                <a:latin typeface="Quattrocento Sans"/>
                <a:ea typeface="Quattrocento Sans"/>
                <a:cs typeface="Quattrocento Sans"/>
                <a:sym typeface="Quattrocento Sans"/>
              </a:defRPr>
            </a:lvl1pPr>
            <a:lvl2pPr indent="0" lvl="1" marL="0" rtl="0" algn="r">
              <a:spcBef>
                <a:spcPts val="0"/>
              </a:spcBef>
              <a:buNone/>
              <a:defRPr sz="1200">
                <a:solidFill>
                  <a:srgbClr val="595959"/>
                </a:solidFill>
                <a:latin typeface="Quattrocento Sans"/>
                <a:ea typeface="Quattrocento Sans"/>
                <a:cs typeface="Quattrocento Sans"/>
                <a:sym typeface="Quattrocento Sans"/>
              </a:defRPr>
            </a:lvl2pPr>
            <a:lvl3pPr indent="0" lvl="2" marL="0" rtl="0" algn="r">
              <a:spcBef>
                <a:spcPts val="0"/>
              </a:spcBef>
              <a:buNone/>
              <a:defRPr sz="1200">
                <a:solidFill>
                  <a:srgbClr val="595959"/>
                </a:solidFill>
                <a:latin typeface="Quattrocento Sans"/>
                <a:ea typeface="Quattrocento Sans"/>
                <a:cs typeface="Quattrocento Sans"/>
                <a:sym typeface="Quattrocento Sans"/>
              </a:defRPr>
            </a:lvl3pPr>
            <a:lvl4pPr indent="0" lvl="3" marL="0" rtl="0" algn="r">
              <a:spcBef>
                <a:spcPts val="0"/>
              </a:spcBef>
              <a:buNone/>
              <a:defRPr sz="1200">
                <a:solidFill>
                  <a:srgbClr val="595959"/>
                </a:solidFill>
                <a:latin typeface="Quattrocento Sans"/>
                <a:ea typeface="Quattrocento Sans"/>
                <a:cs typeface="Quattrocento Sans"/>
                <a:sym typeface="Quattrocento Sans"/>
              </a:defRPr>
            </a:lvl4pPr>
            <a:lvl5pPr indent="0" lvl="4" marL="0" rtl="0" algn="r">
              <a:spcBef>
                <a:spcPts val="0"/>
              </a:spcBef>
              <a:buNone/>
              <a:defRPr sz="1200">
                <a:solidFill>
                  <a:srgbClr val="595959"/>
                </a:solidFill>
                <a:latin typeface="Quattrocento Sans"/>
                <a:ea typeface="Quattrocento Sans"/>
                <a:cs typeface="Quattrocento Sans"/>
                <a:sym typeface="Quattrocento Sans"/>
              </a:defRPr>
            </a:lvl5pPr>
            <a:lvl6pPr indent="0" lvl="5" marL="0" rtl="0" algn="r">
              <a:spcBef>
                <a:spcPts val="0"/>
              </a:spcBef>
              <a:buNone/>
              <a:defRPr sz="1200">
                <a:solidFill>
                  <a:srgbClr val="595959"/>
                </a:solidFill>
                <a:latin typeface="Quattrocento Sans"/>
                <a:ea typeface="Quattrocento Sans"/>
                <a:cs typeface="Quattrocento Sans"/>
                <a:sym typeface="Quattrocento Sans"/>
              </a:defRPr>
            </a:lvl6pPr>
            <a:lvl7pPr indent="0" lvl="6" marL="0" rtl="0" algn="r">
              <a:spcBef>
                <a:spcPts val="0"/>
              </a:spcBef>
              <a:buNone/>
              <a:defRPr sz="1200">
                <a:solidFill>
                  <a:srgbClr val="595959"/>
                </a:solidFill>
                <a:latin typeface="Quattrocento Sans"/>
                <a:ea typeface="Quattrocento Sans"/>
                <a:cs typeface="Quattrocento Sans"/>
                <a:sym typeface="Quattrocento Sans"/>
              </a:defRPr>
            </a:lvl7pPr>
            <a:lvl8pPr indent="0" lvl="7" marL="0" rtl="0" algn="r">
              <a:spcBef>
                <a:spcPts val="0"/>
              </a:spcBef>
              <a:buNone/>
              <a:defRPr sz="1200">
                <a:solidFill>
                  <a:srgbClr val="595959"/>
                </a:solidFill>
                <a:latin typeface="Quattrocento Sans"/>
                <a:ea typeface="Quattrocento Sans"/>
                <a:cs typeface="Quattrocento Sans"/>
                <a:sym typeface="Quattrocento Sans"/>
              </a:defRPr>
            </a:lvl8pPr>
            <a:lvl9pPr indent="0" lvl="8" marL="0" rtl="0" algn="r">
              <a:spcBef>
                <a:spcPts val="0"/>
              </a:spcBef>
              <a:buNone/>
              <a:defRPr sz="1200">
                <a:solidFill>
                  <a:srgbClr val="595959"/>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415600" y="2867800"/>
            <a:ext cx="11360700" cy="11223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2" name="Google Shape;22;p4"/>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3" name="Google Shape;23;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6" name="Google Shape;26;p5"/>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7" name="Google Shape;27;p5"/>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8" name="Google Shape;28;p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31" name="Google Shape;31;p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4" name="Google Shape;34;p7"/>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5" name="Google Shape;35;p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653667" y="600200"/>
            <a:ext cx="8490300" cy="5454300"/>
          </a:xfrm>
          <a:prstGeom prst="rect">
            <a:avLst/>
          </a:prstGeom>
        </p:spPr>
        <p:txBody>
          <a:bodyPr anchorCtr="0" anchor="ctr" bIns="121900" lIns="121900" spcFirstLastPara="1" rIns="121900" wrap="square" tIns="12190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38" name="Google Shape;38;p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1" name="Google Shape;41;p9"/>
          <p:cNvSpPr txBox="1"/>
          <p:nvPr>
            <p:ph type="title"/>
          </p:nvPr>
        </p:nvSpPr>
        <p:spPr>
          <a:xfrm>
            <a:off x="354000" y="1644233"/>
            <a:ext cx="5393700" cy="19764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42" name="Google Shape;42;p9"/>
          <p:cNvSpPr txBox="1"/>
          <p:nvPr>
            <p:ph idx="1" type="subTitle"/>
          </p:nvPr>
        </p:nvSpPr>
        <p:spPr>
          <a:xfrm>
            <a:off x="354000" y="3737433"/>
            <a:ext cx="5393700" cy="16467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3" name="Google Shape;43;p9"/>
          <p:cNvSpPr txBox="1"/>
          <p:nvPr>
            <p:ph idx="2" type="body"/>
          </p:nvPr>
        </p:nvSpPr>
        <p:spPr>
          <a:xfrm>
            <a:off x="6586000" y="965433"/>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44" name="Google Shape;44;p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None/>
              <a:defRPr/>
            </a:lvl1pPr>
          </a:lstStyle>
          <a:p/>
        </p:txBody>
      </p:sp>
      <p:sp>
        <p:nvSpPr>
          <p:cNvPr id="47" name="Google Shape;47;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p:txBody>
      </p:sp>
      <p:sp>
        <p:nvSpPr>
          <p:cNvPr id="11" name="Google Shape;11;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2"/>
              </a:buClr>
              <a:buSzPts val="2400"/>
              <a:buChar char="●"/>
              <a:defRPr sz="2400">
                <a:solidFill>
                  <a:schemeClr val="dk2"/>
                </a:solidFill>
              </a:defRPr>
            </a:lvl1pPr>
            <a:lvl2pPr indent="-349250" lvl="1" marL="914400">
              <a:lnSpc>
                <a:spcPct val="115000"/>
              </a:lnSpc>
              <a:spcBef>
                <a:spcPts val="0"/>
              </a:spcBef>
              <a:spcAft>
                <a:spcPts val="0"/>
              </a:spcAft>
              <a:buClr>
                <a:schemeClr val="dk2"/>
              </a:buClr>
              <a:buSzPts val="1900"/>
              <a:buChar char="○"/>
              <a:defRPr sz="1900">
                <a:solidFill>
                  <a:schemeClr val="dk2"/>
                </a:solidFill>
              </a:defRPr>
            </a:lvl2pPr>
            <a:lvl3pPr indent="-349250" lvl="2" marL="1371600">
              <a:lnSpc>
                <a:spcPct val="115000"/>
              </a:lnSpc>
              <a:spcBef>
                <a:spcPts val="0"/>
              </a:spcBef>
              <a:spcAft>
                <a:spcPts val="0"/>
              </a:spcAft>
              <a:buClr>
                <a:schemeClr val="dk2"/>
              </a:buClr>
              <a:buSzPts val="1900"/>
              <a:buChar char="■"/>
              <a:defRPr sz="1900">
                <a:solidFill>
                  <a:schemeClr val="dk2"/>
                </a:solidFill>
              </a:defRPr>
            </a:lvl3pPr>
            <a:lvl4pPr indent="-349250" lvl="3" marL="1828800">
              <a:lnSpc>
                <a:spcPct val="115000"/>
              </a:lnSpc>
              <a:spcBef>
                <a:spcPts val="0"/>
              </a:spcBef>
              <a:spcAft>
                <a:spcPts val="0"/>
              </a:spcAft>
              <a:buClr>
                <a:schemeClr val="dk2"/>
              </a:buClr>
              <a:buSzPts val="1900"/>
              <a:buChar char="●"/>
              <a:defRPr sz="1900">
                <a:solidFill>
                  <a:schemeClr val="dk2"/>
                </a:solidFill>
              </a:defRPr>
            </a:lvl4pPr>
            <a:lvl5pPr indent="-349250" lvl="4" marL="2286000">
              <a:lnSpc>
                <a:spcPct val="115000"/>
              </a:lnSpc>
              <a:spcBef>
                <a:spcPts val="0"/>
              </a:spcBef>
              <a:spcAft>
                <a:spcPts val="0"/>
              </a:spcAft>
              <a:buClr>
                <a:schemeClr val="dk2"/>
              </a:buClr>
              <a:buSzPts val="1900"/>
              <a:buChar char="○"/>
              <a:defRPr sz="1900">
                <a:solidFill>
                  <a:schemeClr val="dk2"/>
                </a:solidFill>
              </a:defRPr>
            </a:lvl5pPr>
            <a:lvl6pPr indent="-349250" lvl="5" marL="2743200">
              <a:lnSpc>
                <a:spcPct val="115000"/>
              </a:lnSpc>
              <a:spcBef>
                <a:spcPts val="0"/>
              </a:spcBef>
              <a:spcAft>
                <a:spcPts val="0"/>
              </a:spcAft>
              <a:buClr>
                <a:schemeClr val="dk2"/>
              </a:buClr>
              <a:buSzPts val="1900"/>
              <a:buChar char="■"/>
              <a:defRPr sz="1900">
                <a:solidFill>
                  <a:schemeClr val="dk2"/>
                </a:solidFill>
              </a:defRPr>
            </a:lvl6pPr>
            <a:lvl7pPr indent="-349250" lvl="6" marL="3200400">
              <a:lnSpc>
                <a:spcPct val="115000"/>
              </a:lnSpc>
              <a:spcBef>
                <a:spcPts val="0"/>
              </a:spcBef>
              <a:spcAft>
                <a:spcPts val="0"/>
              </a:spcAft>
              <a:buClr>
                <a:schemeClr val="dk2"/>
              </a:buClr>
              <a:buSzPts val="1900"/>
              <a:buChar char="●"/>
              <a:defRPr sz="1900">
                <a:solidFill>
                  <a:schemeClr val="dk2"/>
                </a:solidFill>
              </a:defRPr>
            </a:lvl7pPr>
            <a:lvl8pPr indent="-349250" lvl="7" marL="3657600">
              <a:lnSpc>
                <a:spcPct val="115000"/>
              </a:lnSpc>
              <a:spcBef>
                <a:spcPts val="0"/>
              </a:spcBef>
              <a:spcAft>
                <a:spcPts val="0"/>
              </a:spcAft>
              <a:buClr>
                <a:schemeClr val="dk2"/>
              </a:buClr>
              <a:buSzPts val="1900"/>
              <a:buChar char="○"/>
              <a:defRPr sz="1900">
                <a:solidFill>
                  <a:schemeClr val="dk2"/>
                </a:solidFill>
              </a:defRPr>
            </a:lvl8pPr>
            <a:lvl9pPr indent="-349250" lvl="8" marL="4114800">
              <a:lnSpc>
                <a:spcPct val="115000"/>
              </a:lnSpc>
              <a:spcBef>
                <a:spcPts val="0"/>
              </a:spcBef>
              <a:spcAft>
                <a:spcPts val="0"/>
              </a:spcAft>
              <a:buClr>
                <a:schemeClr val="dk2"/>
              </a:buClr>
              <a:buSzPts val="1900"/>
              <a:buChar char="■"/>
              <a:defRPr sz="1900">
                <a:solidFill>
                  <a:schemeClr val="dk2"/>
                </a:solidFill>
              </a:defRPr>
            </a:lvl9pPr>
          </a:lstStyle>
          <a:p/>
        </p:txBody>
      </p:sp>
      <p:sp>
        <p:nvSpPr>
          <p:cNvPr id="12" name="Google Shape;12;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9" name="Shape 69"/>
        <p:cNvGrpSpPr/>
        <p:nvPr/>
      </p:nvGrpSpPr>
      <p:grpSpPr>
        <a:xfrm>
          <a:off x="0" y="0"/>
          <a:ext cx="0" cy="0"/>
          <a:chOff x="0" y="0"/>
          <a:chExt cx="0" cy="0"/>
        </a:xfrm>
      </p:grpSpPr>
      <p:sp>
        <p:nvSpPr>
          <p:cNvPr id="70" name="Google Shape;70;p15"/>
          <p:cNvSpPr txBox="1"/>
          <p:nvPr>
            <p:ph idx="4294967295" type="ctrTitle"/>
          </p:nvPr>
        </p:nvSpPr>
        <p:spPr>
          <a:xfrm>
            <a:off x="646614" y="1645864"/>
            <a:ext cx="10515600" cy="238770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chemeClr val="lt1"/>
              </a:buClr>
              <a:buSzPts val="4800"/>
              <a:buFont typeface="Quattrocento Sans"/>
              <a:buNone/>
            </a:pPr>
            <a:r>
              <a:rPr b="0" i="0" lang="en-US" sz="4800" u="none" cap="none" strike="noStrike">
                <a:solidFill>
                  <a:schemeClr val="lt1"/>
                </a:solidFill>
                <a:latin typeface="Quattrocento Sans"/>
                <a:ea typeface="Quattrocento Sans"/>
                <a:cs typeface="Quattrocento Sans"/>
                <a:sym typeface="Quattrocento Sans"/>
              </a:rPr>
              <a:t>Title:  Hea</a:t>
            </a:r>
            <a:r>
              <a:rPr lang="en-US" sz="4800">
                <a:solidFill>
                  <a:schemeClr val="lt1"/>
                </a:solidFill>
                <a:latin typeface="Quattrocento Sans"/>
                <a:ea typeface="Quattrocento Sans"/>
                <a:cs typeface="Quattrocento Sans"/>
                <a:sym typeface="Quattrocento Sans"/>
              </a:rPr>
              <a:t>ldata (Webapp Name)</a:t>
            </a:r>
            <a:endParaRPr b="0" i="0" sz="4800" u="none" cap="none" strike="noStrike">
              <a:solidFill>
                <a:schemeClr val="lt1"/>
              </a:solidFill>
              <a:latin typeface="Quattrocento Sans"/>
              <a:ea typeface="Quattrocento Sans"/>
              <a:cs typeface="Quattrocento Sans"/>
              <a:sym typeface="Quattrocento Sans"/>
            </a:endParaRPr>
          </a:p>
        </p:txBody>
      </p:sp>
      <p:sp>
        <p:nvSpPr>
          <p:cNvPr id="71" name="Google Shape;71;p15"/>
          <p:cNvSpPr txBox="1"/>
          <p:nvPr>
            <p:ph idx="4294967295" type="subTitle"/>
          </p:nvPr>
        </p:nvSpPr>
        <p:spPr>
          <a:xfrm>
            <a:off x="646624" y="4033475"/>
            <a:ext cx="2421900" cy="1137900"/>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Clr>
                <a:schemeClr val="lt1"/>
              </a:buClr>
              <a:buSzPts val="2400"/>
              <a:buFont typeface="Quattrocento Sans"/>
              <a:buNone/>
            </a:pPr>
            <a:r>
              <a:rPr b="0" i="0" lang="en-US" sz="2400" u="none" cap="none" strike="noStrike">
                <a:solidFill>
                  <a:schemeClr val="lt1"/>
                </a:solidFill>
                <a:latin typeface="Quattrocento Sans"/>
                <a:ea typeface="Quattrocento Sans"/>
                <a:cs typeface="Quattrocento Sans"/>
                <a:sym typeface="Quattrocento Sans"/>
              </a:rPr>
              <a:t>DATE: 7 November 2022</a:t>
            </a:r>
            <a:endParaRPr/>
          </a:p>
        </p:txBody>
      </p:sp>
      <p:sp>
        <p:nvSpPr>
          <p:cNvPr id="72" name="Google Shape;72;p15"/>
          <p:cNvSpPr/>
          <p:nvPr/>
        </p:nvSpPr>
        <p:spPr>
          <a:xfrm>
            <a:off x="3326675" y="4150725"/>
            <a:ext cx="8351400" cy="2041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chemeClr val="lt1"/>
                </a:solidFill>
                <a:latin typeface="Quattrocento Sans"/>
                <a:ea typeface="Quattrocento Sans"/>
                <a:cs typeface="Quattrocento Sans"/>
                <a:sym typeface="Quattrocento Sans"/>
              </a:rPr>
              <a:t>NAME: SARTHAK </a:t>
            </a:r>
            <a:r>
              <a:rPr lang="en-US" sz="2400">
                <a:solidFill>
                  <a:schemeClr val="lt1"/>
                </a:solidFill>
                <a:latin typeface="Quattrocento Sans"/>
                <a:ea typeface="Quattrocento Sans"/>
                <a:cs typeface="Quattrocento Sans"/>
                <a:sym typeface="Quattrocento Sans"/>
              </a:rPr>
              <a:t>GARG</a:t>
            </a:r>
            <a:endParaRPr/>
          </a:p>
          <a:p>
            <a:pPr indent="0" lvl="0" marL="0" marR="0" rtl="0" algn="l">
              <a:spcBef>
                <a:spcPts val="1000"/>
              </a:spcBef>
              <a:spcAft>
                <a:spcPts val="0"/>
              </a:spcAft>
              <a:buNone/>
            </a:pPr>
            <a:r>
              <a:rPr b="0" i="0" lang="en-US" sz="2400" u="none" cap="none" strike="noStrike">
                <a:solidFill>
                  <a:schemeClr val="lt1"/>
                </a:solidFill>
                <a:latin typeface="Quattrocento Sans"/>
                <a:ea typeface="Quattrocento Sans"/>
                <a:cs typeface="Quattrocento Sans"/>
                <a:sym typeface="Quattrocento Sans"/>
              </a:rPr>
              <a:t>EMAIL: shibugarg0303@gma</a:t>
            </a:r>
            <a:r>
              <a:rPr lang="en-US" sz="2400">
                <a:solidFill>
                  <a:schemeClr val="lt1"/>
                </a:solidFill>
                <a:latin typeface="Quattrocento Sans"/>
                <a:ea typeface="Quattrocento Sans"/>
                <a:cs typeface="Quattrocento Sans"/>
                <a:sym typeface="Quattrocento Sans"/>
              </a:rPr>
              <a:t>il.com</a:t>
            </a:r>
            <a:endParaRPr/>
          </a:p>
          <a:p>
            <a:pPr indent="0" lvl="0" marL="0" marR="0" rtl="0" algn="l">
              <a:spcBef>
                <a:spcPts val="1000"/>
              </a:spcBef>
              <a:spcAft>
                <a:spcPts val="0"/>
              </a:spcAft>
              <a:buNone/>
            </a:pPr>
            <a:r>
              <a:rPr b="0" i="0" lang="en-US" sz="2400" u="none" cap="none" strike="noStrike">
                <a:solidFill>
                  <a:schemeClr val="lt1"/>
                </a:solidFill>
                <a:latin typeface="Quattrocento Sans"/>
                <a:ea typeface="Quattrocento Sans"/>
                <a:cs typeface="Quattrocento Sans"/>
                <a:sym typeface="Quattrocento Sans"/>
              </a:rPr>
              <a:t>PHONE: 936812266</a:t>
            </a:r>
            <a:r>
              <a:rPr lang="en-US" sz="2400">
                <a:solidFill>
                  <a:schemeClr val="lt1"/>
                </a:solidFill>
                <a:latin typeface="Quattrocento Sans"/>
                <a:ea typeface="Quattrocento Sans"/>
                <a:cs typeface="Quattrocento Sans"/>
                <a:sym typeface="Quattrocento Sans"/>
              </a:rPr>
              <a:t>0</a:t>
            </a:r>
            <a:endParaRPr/>
          </a:p>
          <a:p>
            <a:pPr indent="0" lvl="0" marL="0" marR="0" rtl="0" algn="l">
              <a:spcBef>
                <a:spcPts val="1000"/>
              </a:spcBef>
              <a:spcAft>
                <a:spcPts val="0"/>
              </a:spcAft>
              <a:buNone/>
            </a:pPr>
            <a:r>
              <a:rPr b="0" i="0" lang="en-US" sz="2400" u="none" cap="none" strike="noStrike">
                <a:solidFill>
                  <a:schemeClr val="lt1"/>
                </a:solidFill>
                <a:latin typeface="Quattrocento Sans"/>
                <a:ea typeface="Quattrocento Sans"/>
                <a:cs typeface="Quattrocento Sans"/>
                <a:sym typeface="Quattrocento Sans"/>
              </a:rPr>
              <a:t>College/Company: Punjab Engineering College , Chandigarh</a:t>
            </a:r>
            <a:endParaRPr b="0" i="0" sz="2400" u="none" cap="none" strike="noStrike">
              <a:solidFill>
                <a:schemeClr val="lt1"/>
              </a:solidFill>
              <a:latin typeface="Quattrocento Sans"/>
              <a:ea typeface="Quattrocento Sans"/>
              <a:cs typeface="Quattrocento Sans"/>
              <a:sym typeface="Quattrocento Sans"/>
            </a:endParaRPr>
          </a:p>
        </p:txBody>
      </p:sp>
      <p:cxnSp>
        <p:nvCxnSpPr>
          <p:cNvPr id="73" name="Google Shape;73;p15"/>
          <p:cNvCxnSpPr/>
          <p:nvPr/>
        </p:nvCxnSpPr>
        <p:spPr>
          <a:xfrm>
            <a:off x="496389" y="3429000"/>
            <a:ext cx="11181805" cy="0"/>
          </a:xfrm>
          <a:prstGeom prst="straightConnector1">
            <a:avLst/>
          </a:prstGeom>
          <a:noFill/>
          <a:ln cap="flat" cmpd="sng" w="19050">
            <a:solidFill>
              <a:schemeClr val="dk1"/>
            </a:solidFill>
            <a:prstDash val="solid"/>
            <a:miter lim="800000"/>
            <a:headEnd len="sm" w="sm" type="none"/>
            <a:tailEnd len="sm" w="sm" type="none"/>
          </a:ln>
        </p:spPr>
      </p:cxnSp>
      <p:sp>
        <p:nvSpPr>
          <p:cNvPr id="74" name="Google Shape;74;p15"/>
          <p:cNvSpPr/>
          <p:nvPr/>
        </p:nvSpPr>
        <p:spPr>
          <a:xfrm>
            <a:off x="9328951" y="-78381"/>
            <a:ext cx="223044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800" u="sng" cap="none" strike="noStrike">
                <a:solidFill>
                  <a:srgbClr val="FF0000"/>
                </a:solidFill>
                <a:latin typeface="Times New Roman"/>
                <a:ea typeface="Times New Roman"/>
                <a:cs typeface="Times New Roman"/>
                <a:sym typeface="Times New Roman"/>
              </a:rPr>
              <a:t>I2C2 - Ideathon</a:t>
            </a:r>
            <a:endParaRPr sz="18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521207" y="448056"/>
            <a:ext cx="6877200" cy="6402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104864"/>
              </a:buClr>
              <a:buSzPts val="2800"/>
              <a:buFont typeface="Quattrocento Sans"/>
              <a:buNone/>
            </a:pPr>
            <a:r>
              <a:rPr lang="en-US">
                <a:latin typeface="Quattrocento Sans"/>
                <a:ea typeface="Quattrocento Sans"/>
                <a:cs typeface="Quattrocento Sans"/>
                <a:sym typeface="Quattrocento Sans"/>
              </a:rPr>
              <a:t>Unique Value proposition</a:t>
            </a:r>
            <a:endParaRPr/>
          </a:p>
        </p:txBody>
      </p:sp>
      <p:sp>
        <p:nvSpPr>
          <p:cNvPr id="149" name="Google Shape;149;p24"/>
          <p:cNvSpPr/>
          <p:nvPr/>
        </p:nvSpPr>
        <p:spPr>
          <a:xfrm>
            <a:off x="617000" y="1651504"/>
            <a:ext cx="10599600" cy="4968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2000">
                <a:solidFill>
                  <a:srgbClr val="104864"/>
                </a:solidFill>
                <a:latin typeface="Quattrocento Sans"/>
                <a:ea typeface="Quattrocento Sans"/>
                <a:cs typeface="Quattrocento Sans"/>
                <a:sym typeface="Quattrocento Sans"/>
              </a:rPr>
              <a:t>What are the key benefits your product/service will provide to customers? </a:t>
            </a:r>
            <a:endParaRPr sz="2000">
              <a:solidFill>
                <a:srgbClr val="104864"/>
              </a:solidFill>
              <a:latin typeface="Quattrocento Sans"/>
              <a:ea typeface="Quattrocento Sans"/>
              <a:cs typeface="Quattrocento Sans"/>
              <a:sym typeface="Quattrocento Sans"/>
            </a:endParaRPr>
          </a:p>
          <a:p>
            <a:pPr indent="0" lvl="0" marL="0" marR="0" rtl="0" algn="l">
              <a:lnSpc>
                <a:spcPct val="150000"/>
              </a:lnSpc>
              <a:spcBef>
                <a:spcPts val="0"/>
              </a:spcBef>
              <a:spcAft>
                <a:spcPts val="0"/>
              </a:spcAft>
              <a:buNone/>
            </a:pPr>
            <a:r>
              <a:t/>
            </a:r>
            <a:endParaRPr sz="2000">
              <a:solidFill>
                <a:srgbClr val="104864"/>
              </a:solidFill>
              <a:latin typeface="Quattrocento Sans"/>
              <a:ea typeface="Quattrocento Sans"/>
              <a:cs typeface="Quattrocento Sans"/>
              <a:sym typeface="Quattrocento Sans"/>
            </a:endParaRPr>
          </a:p>
          <a:p>
            <a:pPr indent="-368300" lvl="0" marL="457200" marR="0" rtl="0" algn="l">
              <a:lnSpc>
                <a:spcPct val="150000"/>
              </a:lnSpc>
              <a:spcBef>
                <a:spcPts val="0"/>
              </a:spcBef>
              <a:spcAft>
                <a:spcPts val="0"/>
              </a:spcAft>
              <a:buClr>
                <a:schemeClr val="accent1"/>
              </a:buClr>
              <a:buSzPts val="2200"/>
              <a:buFont typeface="Quattrocento Sans"/>
              <a:buChar char="❏"/>
            </a:pPr>
            <a:r>
              <a:rPr b="1" lang="en-US" sz="2200">
                <a:solidFill>
                  <a:schemeClr val="accent1"/>
                </a:solidFill>
                <a:latin typeface="Quattrocento Sans"/>
                <a:ea typeface="Quattrocento Sans"/>
                <a:cs typeface="Quattrocento Sans"/>
                <a:sym typeface="Quattrocento Sans"/>
              </a:rPr>
              <a:t>Health data of </a:t>
            </a:r>
            <a:r>
              <a:rPr b="1" lang="en-US" sz="2200">
                <a:solidFill>
                  <a:schemeClr val="accent1"/>
                </a:solidFill>
                <a:latin typeface="Quattrocento Sans"/>
                <a:ea typeface="Quattrocento Sans"/>
                <a:cs typeface="Quattrocento Sans"/>
                <a:sym typeface="Quattrocento Sans"/>
              </a:rPr>
              <a:t>the world</a:t>
            </a:r>
            <a:endParaRPr b="1" sz="2200">
              <a:solidFill>
                <a:schemeClr val="accent1"/>
              </a:solidFill>
              <a:latin typeface="Quattrocento Sans"/>
              <a:ea typeface="Quattrocento Sans"/>
              <a:cs typeface="Quattrocento Sans"/>
              <a:sym typeface="Quattrocento Sans"/>
            </a:endParaRPr>
          </a:p>
          <a:p>
            <a:pPr indent="-368300" lvl="0" marL="457200" marR="0" rtl="0" algn="l">
              <a:lnSpc>
                <a:spcPct val="150000"/>
              </a:lnSpc>
              <a:spcBef>
                <a:spcPts val="0"/>
              </a:spcBef>
              <a:spcAft>
                <a:spcPts val="0"/>
              </a:spcAft>
              <a:buClr>
                <a:schemeClr val="accent1"/>
              </a:buClr>
              <a:buSzPts val="2200"/>
              <a:buFont typeface="Quattrocento Sans"/>
              <a:buChar char="❏"/>
            </a:pPr>
            <a:r>
              <a:rPr b="1" lang="en-US" sz="2200">
                <a:solidFill>
                  <a:schemeClr val="accent1"/>
                </a:solidFill>
                <a:latin typeface="Quattrocento Sans"/>
                <a:ea typeface="Quattrocento Sans"/>
                <a:cs typeface="Quattrocento Sans"/>
                <a:sym typeface="Quattrocento Sans"/>
              </a:rPr>
              <a:t>Normal people can update the data</a:t>
            </a:r>
            <a:endParaRPr b="1" sz="2200">
              <a:solidFill>
                <a:schemeClr val="accent1"/>
              </a:solidFill>
              <a:latin typeface="Quattrocento Sans"/>
              <a:ea typeface="Quattrocento Sans"/>
              <a:cs typeface="Quattrocento Sans"/>
              <a:sym typeface="Quattrocento Sans"/>
            </a:endParaRPr>
          </a:p>
          <a:p>
            <a:pPr indent="-368300" lvl="0" marL="457200" marR="0" rtl="0" algn="l">
              <a:lnSpc>
                <a:spcPct val="150000"/>
              </a:lnSpc>
              <a:spcBef>
                <a:spcPts val="0"/>
              </a:spcBef>
              <a:spcAft>
                <a:spcPts val="0"/>
              </a:spcAft>
              <a:buClr>
                <a:schemeClr val="accent1"/>
              </a:buClr>
              <a:buSzPts val="2200"/>
              <a:buFont typeface="Quattrocento Sans"/>
              <a:buChar char="❏"/>
            </a:pPr>
            <a:r>
              <a:rPr b="1" lang="en-US" sz="2200">
                <a:solidFill>
                  <a:schemeClr val="accent1"/>
                </a:solidFill>
                <a:latin typeface="Quattrocento Sans"/>
                <a:ea typeface="Quattrocento Sans"/>
                <a:cs typeface="Quattrocento Sans"/>
                <a:sym typeface="Quattrocento Sans"/>
              </a:rPr>
              <a:t>Interactive way of presenting the data</a:t>
            </a:r>
            <a:endParaRPr b="1" sz="2200">
              <a:solidFill>
                <a:schemeClr val="accent1"/>
              </a:solidFill>
              <a:latin typeface="Quattrocento Sans"/>
              <a:ea typeface="Quattrocento Sans"/>
              <a:cs typeface="Quattrocento Sans"/>
              <a:sym typeface="Quattrocento Sans"/>
            </a:endParaRPr>
          </a:p>
          <a:p>
            <a:pPr indent="-368300" lvl="0" marL="457200" marR="0" rtl="0" algn="l">
              <a:lnSpc>
                <a:spcPct val="150000"/>
              </a:lnSpc>
              <a:spcBef>
                <a:spcPts val="0"/>
              </a:spcBef>
              <a:spcAft>
                <a:spcPts val="0"/>
              </a:spcAft>
              <a:buClr>
                <a:schemeClr val="accent1"/>
              </a:buClr>
              <a:buSzPts val="2200"/>
              <a:buFont typeface="Quattrocento Sans"/>
              <a:buChar char="❏"/>
            </a:pPr>
            <a:r>
              <a:rPr b="1" lang="en-US" sz="2200">
                <a:solidFill>
                  <a:schemeClr val="accent1"/>
                </a:solidFill>
                <a:latin typeface="Quattrocento Sans"/>
                <a:ea typeface="Quattrocento Sans"/>
                <a:cs typeface="Quattrocento Sans"/>
                <a:sym typeface="Quattrocento Sans"/>
              </a:rPr>
              <a:t>Instant and correct data</a:t>
            </a:r>
            <a:endParaRPr b="1" sz="2200">
              <a:solidFill>
                <a:schemeClr val="accent1"/>
              </a:solidFill>
              <a:latin typeface="Quattrocento Sans"/>
              <a:ea typeface="Quattrocento Sans"/>
              <a:cs typeface="Quattrocento Sans"/>
              <a:sym typeface="Quattrocento Sans"/>
            </a:endParaRPr>
          </a:p>
          <a:p>
            <a:pPr indent="-368300" lvl="0" marL="457200" marR="0" rtl="0" algn="l">
              <a:lnSpc>
                <a:spcPct val="150000"/>
              </a:lnSpc>
              <a:spcBef>
                <a:spcPts val="0"/>
              </a:spcBef>
              <a:spcAft>
                <a:spcPts val="0"/>
              </a:spcAft>
              <a:buClr>
                <a:schemeClr val="accent1"/>
              </a:buClr>
              <a:buSzPts val="2200"/>
              <a:buFont typeface="Quattrocento Sans"/>
              <a:buChar char="❏"/>
            </a:pPr>
            <a:r>
              <a:rPr b="1" lang="en-US" sz="2200">
                <a:solidFill>
                  <a:schemeClr val="accent1"/>
                </a:solidFill>
                <a:latin typeface="Quattrocento Sans"/>
                <a:ea typeface="Quattrocento Sans"/>
                <a:cs typeface="Quattrocento Sans"/>
                <a:sym typeface="Quattrocento Sans"/>
              </a:rPr>
              <a:t>Powerful website</a:t>
            </a:r>
            <a:endParaRPr b="1" sz="2200">
              <a:solidFill>
                <a:schemeClr val="accent1"/>
              </a:solidFill>
              <a:latin typeface="Quattrocento Sans"/>
              <a:ea typeface="Quattrocento Sans"/>
              <a:cs typeface="Quattrocento Sans"/>
              <a:sym typeface="Quattrocento Sans"/>
            </a:endParaRPr>
          </a:p>
        </p:txBody>
      </p:sp>
      <p:sp>
        <p:nvSpPr>
          <p:cNvPr id="150" name="Google Shape;150;p24"/>
          <p:cNvSpPr/>
          <p:nvPr/>
        </p:nvSpPr>
        <p:spPr>
          <a:xfrm>
            <a:off x="9328951" y="-78381"/>
            <a:ext cx="17493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u="sng">
                <a:solidFill>
                  <a:srgbClr val="FF0000"/>
                </a:solidFill>
                <a:latin typeface="Times New Roman"/>
                <a:ea typeface="Times New Roman"/>
                <a:cs typeface="Times New Roman"/>
                <a:sym typeface="Times New Roman"/>
              </a:rPr>
              <a:t>I2C2 - Ideathon</a:t>
            </a:r>
            <a:endParaRPr sz="18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521207" y="448056"/>
            <a:ext cx="6877119" cy="64008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104864"/>
              </a:buClr>
              <a:buSzPts val="2800"/>
              <a:buFont typeface="Quattrocento Sans"/>
              <a:buNone/>
            </a:pPr>
            <a:r>
              <a:rPr lang="en-US">
                <a:latin typeface="Quattrocento Sans"/>
                <a:ea typeface="Quattrocento Sans"/>
                <a:cs typeface="Quattrocento Sans"/>
                <a:sym typeface="Quattrocento Sans"/>
              </a:rPr>
              <a:t>SWOT Analysis</a:t>
            </a:r>
            <a:endParaRPr>
              <a:latin typeface="Quattrocento Sans"/>
              <a:ea typeface="Quattrocento Sans"/>
              <a:cs typeface="Quattrocento Sans"/>
              <a:sym typeface="Quattrocento Sans"/>
            </a:endParaRPr>
          </a:p>
        </p:txBody>
      </p:sp>
      <p:sp>
        <p:nvSpPr>
          <p:cNvPr id="156" name="Google Shape;156;p25"/>
          <p:cNvSpPr/>
          <p:nvPr/>
        </p:nvSpPr>
        <p:spPr>
          <a:xfrm>
            <a:off x="592183" y="1591381"/>
            <a:ext cx="10511246" cy="496674"/>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b="1" lang="en-US" sz="2200">
                <a:solidFill>
                  <a:srgbClr val="104864"/>
                </a:solidFill>
                <a:latin typeface="Quattrocento Sans"/>
                <a:ea typeface="Quattrocento Sans"/>
                <a:cs typeface="Quattrocento Sans"/>
                <a:sym typeface="Quattrocento Sans"/>
              </a:rPr>
              <a:t>Mention the SWOT analysis of your idea/solution ?</a:t>
            </a:r>
            <a:endParaRPr b="1" sz="2200">
              <a:solidFill>
                <a:srgbClr val="104864"/>
              </a:solidFill>
              <a:latin typeface="Quattrocento Sans"/>
              <a:ea typeface="Quattrocento Sans"/>
              <a:cs typeface="Quattrocento Sans"/>
              <a:sym typeface="Quattrocento Sans"/>
            </a:endParaRPr>
          </a:p>
          <a:p>
            <a:pPr indent="0" lvl="0" marL="0" marR="0" rtl="0" algn="l">
              <a:lnSpc>
                <a:spcPct val="150000"/>
              </a:lnSpc>
              <a:spcBef>
                <a:spcPts val="0"/>
              </a:spcBef>
              <a:spcAft>
                <a:spcPts val="0"/>
              </a:spcAft>
              <a:buNone/>
            </a:pPr>
            <a:r>
              <a:t/>
            </a:r>
            <a:endParaRPr b="1" sz="2200">
              <a:solidFill>
                <a:srgbClr val="104864"/>
              </a:solidFill>
              <a:latin typeface="Quattrocento Sans"/>
              <a:ea typeface="Quattrocento Sans"/>
              <a:cs typeface="Quattrocento Sans"/>
              <a:sym typeface="Quattrocento Sans"/>
            </a:endParaRPr>
          </a:p>
          <a:p>
            <a:pPr indent="0" lvl="0" marL="0" marR="0" rtl="0" algn="l">
              <a:lnSpc>
                <a:spcPct val="115000"/>
              </a:lnSpc>
              <a:spcBef>
                <a:spcPts val="0"/>
              </a:spcBef>
              <a:spcAft>
                <a:spcPts val="0"/>
              </a:spcAft>
              <a:buNone/>
            </a:pPr>
            <a:r>
              <a:rPr b="1" lang="en-US" sz="2200">
                <a:solidFill>
                  <a:schemeClr val="accent1"/>
                </a:solidFill>
                <a:latin typeface="Quattrocento Sans"/>
                <a:ea typeface="Quattrocento Sans"/>
                <a:cs typeface="Quattrocento Sans"/>
                <a:sym typeface="Quattrocento Sans"/>
              </a:rPr>
              <a:t>Strengths - Highly distributed data is aggregated at one place</a:t>
            </a:r>
            <a:endParaRPr b="1" sz="2200">
              <a:solidFill>
                <a:schemeClr val="accent1"/>
              </a:solidFill>
              <a:latin typeface="Quattrocento Sans"/>
              <a:ea typeface="Quattrocento Sans"/>
              <a:cs typeface="Quattrocento Sans"/>
              <a:sym typeface="Quattrocento Sans"/>
            </a:endParaRPr>
          </a:p>
          <a:p>
            <a:pPr indent="0" lvl="0" marL="0" marR="0" rtl="0" algn="l">
              <a:lnSpc>
                <a:spcPct val="115000"/>
              </a:lnSpc>
              <a:spcBef>
                <a:spcPts val="0"/>
              </a:spcBef>
              <a:spcAft>
                <a:spcPts val="0"/>
              </a:spcAft>
              <a:buNone/>
            </a:pPr>
            <a:r>
              <a:t/>
            </a:r>
            <a:endParaRPr b="1" sz="2200">
              <a:solidFill>
                <a:schemeClr val="accent1"/>
              </a:solidFill>
              <a:latin typeface="Quattrocento Sans"/>
              <a:ea typeface="Quattrocento Sans"/>
              <a:cs typeface="Quattrocento Sans"/>
              <a:sym typeface="Quattrocento Sans"/>
            </a:endParaRPr>
          </a:p>
          <a:p>
            <a:pPr indent="0" lvl="0" marL="0" marR="0" rtl="0" algn="l">
              <a:lnSpc>
                <a:spcPct val="115000"/>
              </a:lnSpc>
              <a:spcBef>
                <a:spcPts val="0"/>
              </a:spcBef>
              <a:spcAft>
                <a:spcPts val="0"/>
              </a:spcAft>
              <a:buNone/>
            </a:pPr>
            <a:r>
              <a:rPr b="1" lang="en-US" sz="2200">
                <a:solidFill>
                  <a:schemeClr val="accent1"/>
                </a:solidFill>
                <a:latin typeface="Quattrocento Sans"/>
                <a:ea typeface="Quattrocento Sans"/>
                <a:cs typeface="Quattrocento Sans"/>
                <a:sym typeface="Quattrocento Sans"/>
              </a:rPr>
              <a:t>Weakness - Difficult to aggregate such huge data correctly</a:t>
            </a:r>
            <a:endParaRPr b="1" sz="2200">
              <a:solidFill>
                <a:schemeClr val="accent1"/>
              </a:solidFill>
              <a:latin typeface="Quattrocento Sans"/>
              <a:ea typeface="Quattrocento Sans"/>
              <a:cs typeface="Quattrocento Sans"/>
              <a:sym typeface="Quattrocento Sans"/>
            </a:endParaRPr>
          </a:p>
          <a:p>
            <a:pPr indent="0" lvl="0" marL="0" marR="0" rtl="0" algn="l">
              <a:lnSpc>
                <a:spcPct val="115000"/>
              </a:lnSpc>
              <a:spcBef>
                <a:spcPts val="0"/>
              </a:spcBef>
              <a:spcAft>
                <a:spcPts val="0"/>
              </a:spcAft>
              <a:buNone/>
            </a:pPr>
            <a:r>
              <a:t/>
            </a:r>
            <a:endParaRPr b="1" sz="2200">
              <a:solidFill>
                <a:schemeClr val="accent1"/>
              </a:solidFill>
              <a:latin typeface="Quattrocento Sans"/>
              <a:ea typeface="Quattrocento Sans"/>
              <a:cs typeface="Quattrocento Sans"/>
              <a:sym typeface="Quattrocento Sans"/>
            </a:endParaRPr>
          </a:p>
          <a:p>
            <a:pPr indent="0" lvl="0" marL="0" marR="0" rtl="0" algn="l">
              <a:lnSpc>
                <a:spcPct val="115000"/>
              </a:lnSpc>
              <a:spcBef>
                <a:spcPts val="0"/>
              </a:spcBef>
              <a:spcAft>
                <a:spcPts val="0"/>
              </a:spcAft>
              <a:buNone/>
            </a:pPr>
            <a:r>
              <a:rPr b="1" lang="en-US" sz="2200">
                <a:solidFill>
                  <a:schemeClr val="accent1"/>
                </a:solidFill>
                <a:latin typeface="Quattrocento Sans"/>
                <a:ea typeface="Quattrocento Sans"/>
                <a:cs typeface="Quattrocento Sans"/>
                <a:sym typeface="Quattrocento Sans"/>
              </a:rPr>
              <a:t>Opportunities - This huge data helps in predicting the trends of health of any area     and accordingly take actions</a:t>
            </a:r>
            <a:endParaRPr b="1" sz="2200">
              <a:solidFill>
                <a:schemeClr val="accent1"/>
              </a:solidFill>
              <a:latin typeface="Quattrocento Sans"/>
              <a:ea typeface="Quattrocento Sans"/>
              <a:cs typeface="Quattrocento Sans"/>
              <a:sym typeface="Quattrocento Sans"/>
            </a:endParaRPr>
          </a:p>
          <a:p>
            <a:pPr indent="0" lvl="0" marL="0" marR="0" rtl="0" algn="l">
              <a:lnSpc>
                <a:spcPct val="115000"/>
              </a:lnSpc>
              <a:spcBef>
                <a:spcPts val="0"/>
              </a:spcBef>
              <a:spcAft>
                <a:spcPts val="0"/>
              </a:spcAft>
              <a:buNone/>
            </a:pPr>
            <a:r>
              <a:t/>
            </a:r>
            <a:endParaRPr b="1" sz="2200">
              <a:solidFill>
                <a:schemeClr val="accent1"/>
              </a:solidFill>
              <a:latin typeface="Quattrocento Sans"/>
              <a:ea typeface="Quattrocento Sans"/>
              <a:cs typeface="Quattrocento Sans"/>
              <a:sym typeface="Quattrocento Sans"/>
            </a:endParaRPr>
          </a:p>
          <a:p>
            <a:pPr indent="0" lvl="0" marL="0" marR="0" rtl="0" algn="l">
              <a:lnSpc>
                <a:spcPct val="115000"/>
              </a:lnSpc>
              <a:spcBef>
                <a:spcPts val="0"/>
              </a:spcBef>
              <a:spcAft>
                <a:spcPts val="0"/>
              </a:spcAft>
              <a:buNone/>
            </a:pPr>
            <a:r>
              <a:rPr b="1" lang="en-US" sz="2200">
                <a:solidFill>
                  <a:schemeClr val="accent1"/>
                </a:solidFill>
                <a:latin typeface="Quattrocento Sans"/>
                <a:ea typeface="Quattrocento Sans"/>
                <a:cs typeface="Quattrocento Sans"/>
                <a:sym typeface="Quattrocento Sans"/>
              </a:rPr>
              <a:t>Threats - Lack of data</a:t>
            </a:r>
            <a:endParaRPr b="1" sz="2200">
              <a:solidFill>
                <a:schemeClr val="accent1"/>
              </a:solidFill>
              <a:latin typeface="Quattrocento Sans"/>
              <a:ea typeface="Quattrocento Sans"/>
              <a:cs typeface="Quattrocento Sans"/>
              <a:sym typeface="Quattrocento Sans"/>
            </a:endParaRPr>
          </a:p>
        </p:txBody>
      </p:sp>
      <p:sp>
        <p:nvSpPr>
          <p:cNvPr id="157" name="Google Shape;157;p25"/>
          <p:cNvSpPr/>
          <p:nvPr/>
        </p:nvSpPr>
        <p:spPr>
          <a:xfrm>
            <a:off x="9328951" y="-78381"/>
            <a:ext cx="174919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u="sng">
                <a:solidFill>
                  <a:srgbClr val="FF0000"/>
                </a:solidFill>
                <a:latin typeface="Times New Roman"/>
                <a:ea typeface="Times New Roman"/>
                <a:cs typeface="Times New Roman"/>
                <a:sym typeface="Times New Roman"/>
              </a:rPr>
              <a:t>I2C2 - Ideathon</a:t>
            </a:r>
            <a:endParaRPr sz="1800">
              <a:solidFill>
                <a:schemeClr val="dk1"/>
              </a:solidFill>
              <a:latin typeface="Quattrocento Sans"/>
              <a:ea typeface="Quattrocento Sans"/>
              <a:cs typeface="Quattrocento Sans"/>
              <a:sym typeface="Quattrocento Sans"/>
            </a:endParaRPr>
          </a:p>
        </p:txBody>
      </p:sp>
      <p:pic>
        <p:nvPicPr>
          <p:cNvPr id="158" name="Google Shape;158;p25"/>
          <p:cNvPicPr preferRelativeResize="0"/>
          <p:nvPr/>
        </p:nvPicPr>
        <p:blipFill>
          <a:blip r:embed="rId3">
            <a:alphaModFix amt="70000"/>
          </a:blip>
          <a:stretch>
            <a:fillRect/>
          </a:stretch>
        </p:blipFill>
        <p:spPr>
          <a:xfrm>
            <a:off x="8564400" y="1360274"/>
            <a:ext cx="2974474" cy="1978076"/>
          </a:xfrm>
          <a:prstGeom prst="rect">
            <a:avLst/>
          </a:prstGeom>
          <a:noFill/>
          <a:ln cap="flat" cmpd="sng" w="9525">
            <a:solidFill>
              <a:schemeClr val="dk2"/>
            </a:solidFill>
            <a:prstDash val="dot"/>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521207" y="448056"/>
            <a:ext cx="6877119" cy="64008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104864"/>
              </a:buClr>
              <a:buSzPts val="2800"/>
              <a:buFont typeface="Quattrocento Sans"/>
              <a:buNone/>
            </a:pPr>
            <a:r>
              <a:rPr lang="en-US"/>
              <a:t>Why do you think this solution will work ?</a:t>
            </a:r>
            <a:endParaRPr/>
          </a:p>
        </p:txBody>
      </p:sp>
      <p:sp>
        <p:nvSpPr>
          <p:cNvPr id="164" name="Google Shape;164;p26"/>
          <p:cNvSpPr/>
          <p:nvPr/>
        </p:nvSpPr>
        <p:spPr>
          <a:xfrm>
            <a:off x="911775" y="2620725"/>
            <a:ext cx="10574700" cy="33933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b="1" lang="en-US" sz="2200">
                <a:solidFill>
                  <a:schemeClr val="accent1"/>
                </a:solidFill>
                <a:latin typeface="Quattrocento Sans"/>
                <a:ea typeface="Quattrocento Sans"/>
                <a:cs typeface="Quattrocento Sans"/>
                <a:sym typeface="Quattrocento Sans"/>
              </a:rPr>
              <a:t>This solution will work because my website is </a:t>
            </a:r>
            <a:r>
              <a:rPr b="1" lang="en-US" sz="2200">
                <a:solidFill>
                  <a:schemeClr val="accent1"/>
                </a:solidFill>
                <a:latin typeface="Quattrocento Sans"/>
                <a:ea typeface="Quattrocento Sans"/>
                <a:cs typeface="Quattrocento Sans"/>
                <a:sym typeface="Quattrocento Sans"/>
              </a:rPr>
              <a:t>aggregating the entire data of every country, every age group and every year and presenting it in very interactive way. I believe that any social worker can now easily access the health data of entire world and make its awareness program much more successful. Even if teenagers directly visits this website the interactive data present over it may sow a seed of health awareness among them.</a:t>
            </a:r>
            <a:endParaRPr b="1" sz="2200">
              <a:solidFill>
                <a:schemeClr val="accent1"/>
              </a:solidFill>
              <a:latin typeface="Quattrocento Sans"/>
              <a:ea typeface="Quattrocento Sans"/>
              <a:cs typeface="Quattrocento Sans"/>
              <a:sym typeface="Quattrocento Sans"/>
            </a:endParaRPr>
          </a:p>
        </p:txBody>
      </p:sp>
      <p:sp>
        <p:nvSpPr>
          <p:cNvPr id="165" name="Google Shape;165;p26"/>
          <p:cNvSpPr/>
          <p:nvPr/>
        </p:nvSpPr>
        <p:spPr>
          <a:xfrm>
            <a:off x="9328951" y="-78381"/>
            <a:ext cx="174919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u="sng">
                <a:solidFill>
                  <a:srgbClr val="FF0000"/>
                </a:solidFill>
                <a:latin typeface="Times New Roman"/>
                <a:ea typeface="Times New Roman"/>
                <a:cs typeface="Times New Roman"/>
                <a:sym typeface="Times New Roman"/>
              </a:rPr>
              <a:t>I2C2 - Ideathon</a:t>
            </a:r>
            <a:endParaRPr sz="18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511945" y="290939"/>
            <a:ext cx="11374500" cy="79710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rgbClr val="104864"/>
              </a:buClr>
              <a:buSzPct val="100000"/>
              <a:buFont typeface="Quattrocento Sans"/>
              <a:buNone/>
            </a:pPr>
            <a:r>
              <a:rPr lang="en-US" sz="2400"/>
              <a:t>Problems you faced while making this project/idea/solution and how you overcame it ?</a:t>
            </a:r>
            <a:endParaRPr sz="2400"/>
          </a:p>
        </p:txBody>
      </p:sp>
      <p:sp>
        <p:nvSpPr>
          <p:cNvPr id="171" name="Google Shape;171;p27"/>
          <p:cNvSpPr/>
          <p:nvPr/>
        </p:nvSpPr>
        <p:spPr>
          <a:xfrm>
            <a:off x="911775" y="1219200"/>
            <a:ext cx="10574700" cy="3755700"/>
          </a:xfrm>
          <a:prstGeom prst="rect">
            <a:avLst/>
          </a:prstGeom>
          <a:noFill/>
          <a:ln>
            <a:noFill/>
          </a:ln>
        </p:spPr>
        <p:txBody>
          <a:bodyPr anchorCtr="0" anchor="t" bIns="45700" lIns="91425" spcFirstLastPara="1" rIns="91425" wrap="square" tIns="45700">
            <a:noAutofit/>
          </a:bodyPr>
          <a:lstStyle/>
          <a:p>
            <a:pPr indent="-361950" lvl="0" marL="457200" marR="0" rtl="0" algn="l">
              <a:lnSpc>
                <a:spcPct val="150000"/>
              </a:lnSpc>
              <a:spcBef>
                <a:spcPts val="0"/>
              </a:spcBef>
              <a:spcAft>
                <a:spcPts val="0"/>
              </a:spcAft>
              <a:buClr>
                <a:schemeClr val="accent1"/>
              </a:buClr>
              <a:buSzPts val="2100"/>
              <a:buFont typeface="Quattrocento Sans"/>
              <a:buAutoNum type="arabicParenR"/>
            </a:pPr>
            <a:r>
              <a:rPr b="1" lang="en-US" sz="2100">
                <a:solidFill>
                  <a:schemeClr val="accent1"/>
                </a:solidFill>
                <a:latin typeface="Quattrocento Sans"/>
                <a:ea typeface="Quattrocento Sans"/>
                <a:cs typeface="Quattrocento Sans"/>
                <a:sym typeface="Quattrocento Sans"/>
              </a:rPr>
              <a:t>Collecting data manually</a:t>
            </a:r>
            <a:endParaRPr b="1" sz="2100">
              <a:solidFill>
                <a:schemeClr val="accent1"/>
              </a:solidFill>
              <a:latin typeface="Quattrocento Sans"/>
              <a:ea typeface="Quattrocento Sans"/>
              <a:cs typeface="Quattrocento Sans"/>
              <a:sym typeface="Quattrocento Sans"/>
            </a:endParaRPr>
          </a:p>
          <a:p>
            <a:pPr indent="-361950" lvl="0" marL="457200" marR="0" rtl="0" algn="l">
              <a:lnSpc>
                <a:spcPct val="150000"/>
              </a:lnSpc>
              <a:spcBef>
                <a:spcPts val="0"/>
              </a:spcBef>
              <a:spcAft>
                <a:spcPts val="0"/>
              </a:spcAft>
              <a:buClr>
                <a:schemeClr val="accent1"/>
              </a:buClr>
              <a:buSzPts val="2100"/>
              <a:buFont typeface="Quattrocento Sans"/>
              <a:buAutoNum type="arabicParenR"/>
            </a:pPr>
            <a:r>
              <a:rPr b="1" lang="en-US" sz="2100">
                <a:solidFill>
                  <a:schemeClr val="accent1"/>
                </a:solidFill>
                <a:latin typeface="Quattrocento Sans"/>
                <a:ea typeface="Quattrocento Sans"/>
                <a:cs typeface="Quattrocento Sans"/>
                <a:sym typeface="Quattrocento Sans"/>
              </a:rPr>
              <a:t>Just learned React Js so it was difficult to apply react tools.</a:t>
            </a:r>
            <a:endParaRPr b="1" sz="2100">
              <a:solidFill>
                <a:schemeClr val="accent1"/>
              </a:solidFill>
              <a:latin typeface="Quattrocento Sans"/>
              <a:ea typeface="Quattrocento Sans"/>
              <a:cs typeface="Quattrocento Sans"/>
              <a:sym typeface="Quattrocento Sans"/>
            </a:endParaRPr>
          </a:p>
          <a:p>
            <a:pPr indent="-361950" lvl="0" marL="457200" marR="0" rtl="0" algn="l">
              <a:lnSpc>
                <a:spcPct val="150000"/>
              </a:lnSpc>
              <a:spcBef>
                <a:spcPts val="0"/>
              </a:spcBef>
              <a:spcAft>
                <a:spcPts val="0"/>
              </a:spcAft>
              <a:buClr>
                <a:schemeClr val="accent1"/>
              </a:buClr>
              <a:buSzPts val="2100"/>
              <a:buFont typeface="Quattrocento Sans"/>
              <a:buAutoNum type="arabicParenR"/>
            </a:pPr>
            <a:r>
              <a:rPr b="1" lang="en-US" sz="2100">
                <a:solidFill>
                  <a:schemeClr val="accent1"/>
                </a:solidFill>
                <a:latin typeface="Quattrocento Sans"/>
                <a:ea typeface="Quattrocento Sans"/>
                <a:cs typeface="Quattrocento Sans"/>
                <a:sym typeface="Quattrocento Sans"/>
              </a:rPr>
              <a:t>As i’m dealing with huge data, so definitely i need to make my webapp </a:t>
            </a:r>
            <a:r>
              <a:rPr b="1" lang="en-US" sz="2100">
                <a:solidFill>
                  <a:schemeClr val="accent1"/>
                </a:solidFill>
                <a:latin typeface="Quattrocento Sans"/>
                <a:ea typeface="Quattrocento Sans"/>
                <a:cs typeface="Quattrocento Sans"/>
                <a:sym typeface="Quattrocento Sans"/>
              </a:rPr>
              <a:t>asynchronous</a:t>
            </a:r>
            <a:r>
              <a:rPr b="1" lang="en-US" sz="2100">
                <a:solidFill>
                  <a:schemeClr val="accent1"/>
                </a:solidFill>
                <a:latin typeface="Quattrocento Sans"/>
                <a:ea typeface="Quattrocento Sans"/>
                <a:cs typeface="Quattrocento Sans"/>
                <a:sym typeface="Quattrocento Sans"/>
              </a:rPr>
              <a:t> so the users won’t face any kind of  inconvenience.</a:t>
            </a:r>
            <a:endParaRPr b="1" sz="2100">
              <a:solidFill>
                <a:schemeClr val="accent1"/>
              </a:solidFill>
              <a:latin typeface="Quattrocento Sans"/>
              <a:ea typeface="Quattrocento Sans"/>
              <a:cs typeface="Quattrocento Sans"/>
              <a:sym typeface="Quattrocento Sans"/>
            </a:endParaRPr>
          </a:p>
          <a:p>
            <a:pPr indent="-361950" lvl="0" marL="457200" marR="0" rtl="0" algn="l">
              <a:lnSpc>
                <a:spcPct val="150000"/>
              </a:lnSpc>
              <a:spcBef>
                <a:spcPts val="0"/>
              </a:spcBef>
              <a:spcAft>
                <a:spcPts val="0"/>
              </a:spcAft>
              <a:buClr>
                <a:schemeClr val="accent1"/>
              </a:buClr>
              <a:buSzPts val="2100"/>
              <a:buFont typeface="Quattrocento Sans"/>
              <a:buAutoNum type="arabicParenR"/>
            </a:pPr>
            <a:r>
              <a:rPr b="1" lang="en-US" sz="2100">
                <a:solidFill>
                  <a:schemeClr val="accent1"/>
                </a:solidFill>
                <a:latin typeface="Quattrocento Sans"/>
                <a:ea typeface="Quattrocento Sans"/>
                <a:cs typeface="Quattrocento Sans"/>
                <a:sym typeface="Quattrocento Sans"/>
              </a:rPr>
              <a:t>Database used is MySQL. Data fetched needs to be filtered and converted to JSON format.</a:t>
            </a:r>
            <a:endParaRPr sz="2100">
              <a:solidFill>
                <a:schemeClr val="accent1"/>
              </a:solidFill>
              <a:latin typeface="Quattrocento Sans"/>
              <a:ea typeface="Quattrocento Sans"/>
              <a:cs typeface="Quattrocento Sans"/>
              <a:sym typeface="Quattrocento Sans"/>
            </a:endParaRPr>
          </a:p>
          <a:p>
            <a:pPr indent="-361950" lvl="0" marL="457200" marR="0" rtl="0" algn="l">
              <a:lnSpc>
                <a:spcPct val="150000"/>
              </a:lnSpc>
              <a:spcBef>
                <a:spcPts val="1000"/>
              </a:spcBef>
              <a:spcAft>
                <a:spcPts val="0"/>
              </a:spcAft>
              <a:buClr>
                <a:schemeClr val="accent1"/>
              </a:buClr>
              <a:buSzPts val="2100"/>
              <a:buFont typeface="Quattrocento Sans"/>
              <a:buAutoNum type="arabicParenR"/>
            </a:pPr>
            <a:r>
              <a:rPr b="1" lang="en-US" sz="2100">
                <a:solidFill>
                  <a:schemeClr val="accent1"/>
                </a:solidFill>
                <a:latin typeface="Quattrocento Sans"/>
                <a:ea typeface="Quattrocento Sans"/>
                <a:cs typeface="Quattrocento Sans"/>
                <a:sym typeface="Quattrocento Sans"/>
              </a:rPr>
              <a:t>Deciding which library/framework should be used to produce graphs in website</a:t>
            </a:r>
            <a:endParaRPr b="1" sz="2100">
              <a:solidFill>
                <a:schemeClr val="accent1"/>
              </a:solidFill>
              <a:latin typeface="Quattrocento Sans"/>
              <a:ea typeface="Quattrocento Sans"/>
              <a:cs typeface="Quattrocento Sans"/>
              <a:sym typeface="Quattrocento Sans"/>
            </a:endParaRPr>
          </a:p>
          <a:p>
            <a:pPr indent="-361950" lvl="0" marL="457200" marR="0" rtl="0" algn="l">
              <a:lnSpc>
                <a:spcPct val="150000"/>
              </a:lnSpc>
              <a:spcBef>
                <a:spcPts val="0"/>
              </a:spcBef>
              <a:spcAft>
                <a:spcPts val="0"/>
              </a:spcAft>
              <a:buClr>
                <a:schemeClr val="accent1"/>
              </a:buClr>
              <a:buSzPts val="2100"/>
              <a:buFont typeface="Quattrocento Sans"/>
              <a:buAutoNum type="arabicParenR"/>
            </a:pPr>
            <a:r>
              <a:rPr b="1" lang="en-US" sz="2100">
                <a:solidFill>
                  <a:schemeClr val="accent1"/>
                </a:solidFill>
                <a:latin typeface="Quattrocento Sans"/>
                <a:ea typeface="Quattrocento Sans"/>
                <a:cs typeface="Quattrocento Sans"/>
                <a:sym typeface="Quattrocento Sans"/>
              </a:rPr>
              <a:t>Responsiveness of website is another big problems</a:t>
            </a:r>
            <a:endParaRPr b="1" sz="2100">
              <a:solidFill>
                <a:schemeClr val="accent1"/>
              </a:solidFill>
              <a:latin typeface="Quattrocento Sans"/>
              <a:ea typeface="Quattrocento Sans"/>
              <a:cs typeface="Quattrocento Sans"/>
              <a:sym typeface="Quattrocento Sans"/>
            </a:endParaRPr>
          </a:p>
        </p:txBody>
      </p:sp>
      <p:sp>
        <p:nvSpPr>
          <p:cNvPr id="172" name="Google Shape;172;p27"/>
          <p:cNvSpPr/>
          <p:nvPr/>
        </p:nvSpPr>
        <p:spPr>
          <a:xfrm>
            <a:off x="9328951" y="-78381"/>
            <a:ext cx="174919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u="sng">
                <a:solidFill>
                  <a:srgbClr val="FF0000"/>
                </a:solidFill>
                <a:latin typeface="Times New Roman"/>
                <a:ea typeface="Times New Roman"/>
                <a:cs typeface="Times New Roman"/>
                <a:sym typeface="Times New Roman"/>
              </a:rPr>
              <a:t>I2C2 - Ideathon</a:t>
            </a:r>
            <a:endParaRPr sz="1800">
              <a:solidFill>
                <a:schemeClr val="dk1"/>
              </a:solidFill>
              <a:latin typeface="Quattrocento Sans"/>
              <a:ea typeface="Quattrocento Sans"/>
              <a:cs typeface="Quattrocento Sans"/>
              <a:sym typeface="Quattrocento Sans"/>
            </a:endParaRPr>
          </a:p>
        </p:txBody>
      </p:sp>
      <p:pic>
        <p:nvPicPr>
          <p:cNvPr id="173" name="Google Shape;173;p27"/>
          <p:cNvPicPr preferRelativeResize="0"/>
          <p:nvPr/>
        </p:nvPicPr>
        <p:blipFill>
          <a:blip r:embed="rId3">
            <a:alphaModFix/>
          </a:blip>
          <a:stretch>
            <a:fillRect/>
          </a:stretch>
        </p:blipFill>
        <p:spPr>
          <a:xfrm>
            <a:off x="8503338" y="4702650"/>
            <a:ext cx="3400425" cy="1883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521207" y="448056"/>
            <a:ext cx="8407133" cy="64008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rgbClr val="104864"/>
              </a:buClr>
              <a:buSzPct val="100000"/>
              <a:buFont typeface="Quattrocento Sans"/>
              <a:buNone/>
            </a:pPr>
            <a:r>
              <a:rPr lang="en-US"/>
              <a:t>How do you look forward on improving the idea/solution ?</a:t>
            </a:r>
            <a:endParaRPr/>
          </a:p>
        </p:txBody>
      </p:sp>
      <p:sp>
        <p:nvSpPr>
          <p:cNvPr id="179" name="Google Shape;179;p28"/>
          <p:cNvSpPr/>
          <p:nvPr/>
        </p:nvSpPr>
        <p:spPr>
          <a:xfrm>
            <a:off x="521200" y="1722875"/>
            <a:ext cx="10965300" cy="4448100"/>
          </a:xfrm>
          <a:prstGeom prst="rect">
            <a:avLst/>
          </a:prstGeom>
          <a:noFill/>
          <a:ln>
            <a:noFill/>
          </a:ln>
        </p:spPr>
        <p:txBody>
          <a:bodyPr anchorCtr="0" anchor="t" bIns="45700" lIns="91425" spcFirstLastPara="1" rIns="91425" wrap="square" tIns="45700">
            <a:noAutofit/>
          </a:bodyPr>
          <a:lstStyle/>
          <a:p>
            <a:pPr indent="-368300" lvl="0" marL="457200" marR="0" rtl="0" algn="l">
              <a:lnSpc>
                <a:spcPct val="150000"/>
              </a:lnSpc>
              <a:spcBef>
                <a:spcPts val="0"/>
              </a:spcBef>
              <a:spcAft>
                <a:spcPts val="0"/>
              </a:spcAft>
              <a:buClr>
                <a:schemeClr val="accent1"/>
              </a:buClr>
              <a:buSzPts val="2200"/>
              <a:buFont typeface="Quattrocento Sans"/>
              <a:buAutoNum type="arabicParenR"/>
            </a:pPr>
            <a:r>
              <a:rPr b="1" lang="en-US" sz="2200">
                <a:solidFill>
                  <a:schemeClr val="accent1"/>
                </a:solidFill>
                <a:latin typeface="Quattrocento Sans"/>
                <a:ea typeface="Quattrocento Sans"/>
                <a:cs typeface="Quattrocento Sans"/>
                <a:sym typeface="Quattrocento Sans"/>
              </a:rPr>
              <a:t>Adding much more graphs and columns to more detailed health data</a:t>
            </a:r>
            <a:endParaRPr b="1" sz="2200">
              <a:solidFill>
                <a:schemeClr val="accent1"/>
              </a:solidFill>
              <a:latin typeface="Quattrocento Sans"/>
              <a:ea typeface="Quattrocento Sans"/>
              <a:cs typeface="Quattrocento Sans"/>
              <a:sym typeface="Quattrocento Sans"/>
            </a:endParaRPr>
          </a:p>
          <a:p>
            <a:pPr indent="-368300" lvl="0" marL="457200" marR="0" rtl="0" algn="l">
              <a:lnSpc>
                <a:spcPct val="150000"/>
              </a:lnSpc>
              <a:spcBef>
                <a:spcPts val="0"/>
              </a:spcBef>
              <a:spcAft>
                <a:spcPts val="0"/>
              </a:spcAft>
              <a:buClr>
                <a:schemeClr val="accent1"/>
              </a:buClr>
              <a:buSzPts val="2200"/>
              <a:buFont typeface="Quattrocento Sans"/>
              <a:buAutoNum type="arabicParenR"/>
            </a:pPr>
            <a:r>
              <a:rPr b="1" lang="en-US" sz="2200">
                <a:solidFill>
                  <a:schemeClr val="accent1"/>
                </a:solidFill>
                <a:latin typeface="Quattrocento Sans"/>
                <a:ea typeface="Quattrocento Sans"/>
                <a:cs typeface="Quattrocento Sans"/>
                <a:sym typeface="Quattrocento Sans"/>
              </a:rPr>
              <a:t>Using web scraping or some kind of automation to automatically insert the data</a:t>
            </a:r>
            <a:endParaRPr b="1" sz="2200">
              <a:solidFill>
                <a:schemeClr val="accent1"/>
              </a:solidFill>
              <a:latin typeface="Quattrocento Sans"/>
              <a:ea typeface="Quattrocento Sans"/>
              <a:cs typeface="Quattrocento Sans"/>
              <a:sym typeface="Quattrocento Sans"/>
            </a:endParaRPr>
          </a:p>
          <a:p>
            <a:pPr indent="-368300" lvl="0" marL="457200" marR="0" rtl="0" algn="l">
              <a:lnSpc>
                <a:spcPct val="150000"/>
              </a:lnSpc>
              <a:spcBef>
                <a:spcPts val="0"/>
              </a:spcBef>
              <a:spcAft>
                <a:spcPts val="0"/>
              </a:spcAft>
              <a:buClr>
                <a:schemeClr val="accent1"/>
              </a:buClr>
              <a:buSzPts val="2200"/>
              <a:buFont typeface="Quattrocento Sans"/>
              <a:buAutoNum type="arabicParenR"/>
            </a:pPr>
            <a:r>
              <a:rPr b="1" lang="en-US" sz="2200">
                <a:solidFill>
                  <a:schemeClr val="accent1"/>
                </a:solidFill>
                <a:latin typeface="Quattrocento Sans"/>
                <a:ea typeface="Quattrocento Sans"/>
                <a:cs typeface="Quattrocento Sans"/>
                <a:sym typeface="Quattrocento Sans"/>
              </a:rPr>
              <a:t>Adding security feature to check the details entered in form are valid and correct.</a:t>
            </a:r>
            <a:endParaRPr b="1" sz="2200">
              <a:solidFill>
                <a:schemeClr val="accent1"/>
              </a:solidFill>
              <a:latin typeface="Quattrocento Sans"/>
              <a:ea typeface="Quattrocento Sans"/>
              <a:cs typeface="Quattrocento Sans"/>
              <a:sym typeface="Quattrocento Sans"/>
            </a:endParaRPr>
          </a:p>
          <a:p>
            <a:pPr indent="-368300" lvl="0" marL="457200" marR="0" rtl="0" algn="l">
              <a:lnSpc>
                <a:spcPct val="150000"/>
              </a:lnSpc>
              <a:spcBef>
                <a:spcPts val="0"/>
              </a:spcBef>
              <a:spcAft>
                <a:spcPts val="0"/>
              </a:spcAft>
              <a:buClr>
                <a:schemeClr val="accent1"/>
              </a:buClr>
              <a:buSzPts val="2200"/>
              <a:buFont typeface="Quattrocento Sans"/>
              <a:buAutoNum type="arabicParenR"/>
            </a:pPr>
            <a:r>
              <a:rPr b="1" lang="en-US" sz="2200">
                <a:solidFill>
                  <a:schemeClr val="accent1"/>
                </a:solidFill>
                <a:latin typeface="Quattrocento Sans"/>
                <a:ea typeface="Quattrocento Sans"/>
                <a:cs typeface="Quattrocento Sans"/>
                <a:sym typeface="Quattrocento Sans"/>
              </a:rPr>
              <a:t>Adding services feature to the website</a:t>
            </a:r>
            <a:endParaRPr b="1" sz="2200">
              <a:solidFill>
                <a:schemeClr val="accent1"/>
              </a:solidFill>
              <a:latin typeface="Quattrocento Sans"/>
              <a:ea typeface="Quattrocento Sans"/>
              <a:cs typeface="Quattrocento Sans"/>
              <a:sym typeface="Quattrocento Sans"/>
            </a:endParaRPr>
          </a:p>
          <a:p>
            <a:pPr indent="-368300" lvl="0" marL="457200" marR="0" rtl="0" algn="l">
              <a:lnSpc>
                <a:spcPct val="150000"/>
              </a:lnSpc>
              <a:spcBef>
                <a:spcPts val="0"/>
              </a:spcBef>
              <a:spcAft>
                <a:spcPts val="0"/>
              </a:spcAft>
              <a:buClr>
                <a:schemeClr val="accent1"/>
              </a:buClr>
              <a:buSzPts val="2200"/>
              <a:buFont typeface="Quattrocento Sans"/>
              <a:buAutoNum type="arabicParenR"/>
            </a:pPr>
            <a:r>
              <a:rPr b="1" lang="en-US" sz="2200">
                <a:solidFill>
                  <a:schemeClr val="accent1"/>
                </a:solidFill>
                <a:latin typeface="Quattrocento Sans"/>
                <a:ea typeface="Quattrocento Sans"/>
                <a:cs typeface="Quattrocento Sans"/>
                <a:sym typeface="Quattrocento Sans"/>
              </a:rPr>
              <a:t>Improving GUI.</a:t>
            </a:r>
            <a:endParaRPr b="1" sz="2200">
              <a:solidFill>
                <a:schemeClr val="accent1"/>
              </a:solidFill>
              <a:latin typeface="Quattrocento Sans"/>
              <a:ea typeface="Quattrocento Sans"/>
              <a:cs typeface="Quattrocento Sans"/>
              <a:sym typeface="Quattrocento Sans"/>
            </a:endParaRPr>
          </a:p>
          <a:p>
            <a:pPr indent="-368300" lvl="0" marL="457200" marR="0" rtl="0" algn="l">
              <a:lnSpc>
                <a:spcPct val="150000"/>
              </a:lnSpc>
              <a:spcBef>
                <a:spcPts val="0"/>
              </a:spcBef>
              <a:spcAft>
                <a:spcPts val="0"/>
              </a:spcAft>
              <a:buClr>
                <a:schemeClr val="accent1"/>
              </a:buClr>
              <a:buSzPts val="2200"/>
              <a:buFont typeface="Quattrocento Sans"/>
              <a:buAutoNum type="arabicParenR"/>
            </a:pPr>
            <a:r>
              <a:rPr b="1" lang="en-US" sz="2200">
                <a:solidFill>
                  <a:schemeClr val="accent1"/>
                </a:solidFill>
                <a:latin typeface="Quattrocento Sans"/>
                <a:ea typeface="Quattrocento Sans"/>
                <a:cs typeface="Quattrocento Sans"/>
                <a:sym typeface="Quattrocento Sans"/>
              </a:rPr>
              <a:t>Adding feature of only choosing those locations,age groups which are present in database.</a:t>
            </a:r>
            <a:endParaRPr b="1" sz="2200">
              <a:solidFill>
                <a:schemeClr val="accent1"/>
              </a:solidFill>
              <a:latin typeface="Quattrocento Sans"/>
              <a:ea typeface="Quattrocento Sans"/>
              <a:cs typeface="Quattrocento Sans"/>
              <a:sym typeface="Quattrocento Sans"/>
            </a:endParaRPr>
          </a:p>
          <a:p>
            <a:pPr indent="-368300" lvl="0" marL="457200" marR="0" rtl="0" algn="l">
              <a:lnSpc>
                <a:spcPct val="150000"/>
              </a:lnSpc>
              <a:spcBef>
                <a:spcPts val="0"/>
              </a:spcBef>
              <a:spcAft>
                <a:spcPts val="0"/>
              </a:spcAft>
              <a:buClr>
                <a:schemeClr val="accent1"/>
              </a:buClr>
              <a:buSzPts val="2200"/>
              <a:buFont typeface="Quattrocento Sans"/>
              <a:buAutoNum type="arabicParenR"/>
            </a:pPr>
            <a:r>
              <a:rPr b="1" lang="en-US" sz="2200">
                <a:solidFill>
                  <a:schemeClr val="accent1"/>
                </a:solidFill>
                <a:latin typeface="Quattrocento Sans"/>
                <a:ea typeface="Quattrocento Sans"/>
                <a:cs typeface="Quattrocento Sans"/>
                <a:sym typeface="Quattrocento Sans"/>
              </a:rPr>
              <a:t>Adding data of every state,province, state and areas.</a:t>
            </a:r>
            <a:endParaRPr b="1" sz="2200">
              <a:solidFill>
                <a:schemeClr val="accent1"/>
              </a:solidFill>
              <a:latin typeface="Quattrocento Sans"/>
              <a:ea typeface="Quattrocento Sans"/>
              <a:cs typeface="Quattrocento Sans"/>
              <a:sym typeface="Quattrocento Sans"/>
            </a:endParaRPr>
          </a:p>
          <a:p>
            <a:pPr indent="-368300" lvl="0" marL="457200" marR="0" rtl="0" algn="l">
              <a:lnSpc>
                <a:spcPct val="150000"/>
              </a:lnSpc>
              <a:spcBef>
                <a:spcPts val="0"/>
              </a:spcBef>
              <a:spcAft>
                <a:spcPts val="0"/>
              </a:spcAft>
              <a:buClr>
                <a:schemeClr val="accent1"/>
              </a:buClr>
              <a:buSzPts val="2200"/>
              <a:buFont typeface="Quattrocento Sans"/>
              <a:buAutoNum type="arabicParenR"/>
            </a:pPr>
            <a:r>
              <a:rPr b="1" lang="en-US" sz="2200">
                <a:solidFill>
                  <a:schemeClr val="accent1"/>
                </a:solidFill>
                <a:latin typeface="Quattrocento Sans"/>
                <a:ea typeface="Quattrocento Sans"/>
                <a:cs typeface="Quattrocento Sans"/>
                <a:sym typeface="Quattrocento Sans"/>
              </a:rPr>
              <a:t>Can also send data in the form of Apis if any organisation requires.</a:t>
            </a:r>
            <a:endParaRPr b="1" sz="2200">
              <a:solidFill>
                <a:schemeClr val="accent1"/>
              </a:solidFill>
              <a:latin typeface="Quattrocento Sans"/>
              <a:ea typeface="Quattrocento Sans"/>
              <a:cs typeface="Quattrocento Sans"/>
              <a:sym typeface="Quattrocento Sans"/>
            </a:endParaRPr>
          </a:p>
        </p:txBody>
      </p:sp>
      <p:sp>
        <p:nvSpPr>
          <p:cNvPr id="180" name="Google Shape;180;p28"/>
          <p:cNvSpPr/>
          <p:nvPr/>
        </p:nvSpPr>
        <p:spPr>
          <a:xfrm>
            <a:off x="9328951" y="-78381"/>
            <a:ext cx="174919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u="sng">
                <a:solidFill>
                  <a:srgbClr val="FF0000"/>
                </a:solidFill>
                <a:latin typeface="Times New Roman"/>
                <a:ea typeface="Times New Roman"/>
                <a:cs typeface="Times New Roman"/>
                <a:sym typeface="Times New Roman"/>
              </a:rPr>
              <a:t>I2C2 - Ideathon</a:t>
            </a:r>
            <a:endParaRPr sz="18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521207" y="290951"/>
            <a:ext cx="11374619" cy="797185"/>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104864"/>
              </a:buClr>
              <a:buSzPts val="2400"/>
              <a:buFont typeface="Quattrocento Sans"/>
              <a:buNone/>
            </a:pPr>
            <a:r>
              <a:rPr lang="en-US" sz="2400"/>
              <a:t>Conclusion </a:t>
            </a:r>
            <a:endParaRPr sz="2400"/>
          </a:p>
        </p:txBody>
      </p:sp>
      <p:sp>
        <p:nvSpPr>
          <p:cNvPr id="186" name="Google Shape;186;p29"/>
          <p:cNvSpPr/>
          <p:nvPr/>
        </p:nvSpPr>
        <p:spPr>
          <a:xfrm>
            <a:off x="911775" y="1491349"/>
            <a:ext cx="10574700" cy="3939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rgbClr val="0000FF"/>
                </a:solidFill>
                <a:latin typeface="Quattrocento Sans"/>
                <a:ea typeface="Quattrocento Sans"/>
                <a:cs typeface="Quattrocento Sans"/>
                <a:sym typeface="Quattrocento Sans"/>
              </a:rPr>
              <a:t>Describe in detail. </a:t>
            </a:r>
            <a:endParaRPr b="1" sz="2000">
              <a:solidFill>
                <a:srgbClr val="0000FF"/>
              </a:solidFill>
              <a:latin typeface="Quattrocento Sans"/>
              <a:ea typeface="Quattrocento Sans"/>
              <a:cs typeface="Quattrocento Sans"/>
              <a:sym typeface="Quattrocento Sans"/>
            </a:endParaRPr>
          </a:p>
          <a:p>
            <a:pPr indent="0" lvl="0" marL="0" marR="0" rtl="0" algn="l">
              <a:spcBef>
                <a:spcPts val="0"/>
              </a:spcBef>
              <a:spcAft>
                <a:spcPts val="0"/>
              </a:spcAft>
              <a:buNone/>
            </a:pPr>
            <a:r>
              <a:t/>
            </a:r>
            <a:endParaRPr b="1" sz="2000">
              <a:solidFill>
                <a:srgbClr val="0000FF"/>
              </a:solidFill>
              <a:latin typeface="Quattrocento Sans"/>
              <a:ea typeface="Quattrocento Sans"/>
              <a:cs typeface="Quattrocento Sans"/>
              <a:sym typeface="Quattrocento Sans"/>
            </a:endParaRPr>
          </a:p>
          <a:p>
            <a:pPr indent="0" lvl="0" marL="0" marR="0" rtl="0" algn="l">
              <a:spcBef>
                <a:spcPts val="0"/>
              </a:spcBef>
              <a:spcAft>
                <a:spcPts val="0"/>
              </a:spcAft>
              <a:buNone/>
            </a:pPr>
            <a:r>
              <a:rPr lang="en-US" sz="2200">
                <a:solidFill>
                  <a:schemeClr val="accent1"/>
                </a:solidFill>
                <a:latin typeface="Quattrocento Sans"/>
                <a:ea typeface="Quattrocento Sans"/>
                <a:cs typeface="Quattrocento Sans"/>
                <a:sym typeface="Quattrocento Sans"/>
              </a:rPr>
              <a:t>This webapp can be highly successful as no such type is present on  the web</a:t>
            </a:r>
            <a:r>
              <a:rPr lang="en-US" sz="2000">
                <a:solidFill>
                  <a:schemeClr val="accent1"/>
                </a:solidFill>
                <a:latin typeface="Quattrocento Sans"/>
                <a:ea typeface="Quattrocento Sans"/>
                <a:cs typeface="Quattrocento Sans"/>
                <a:sym typeface="Quattrocento Sans"/>
              </a:rPr>
              <a:t>.</a:t>
            </a:r>
            <a:r>
              <a:rPr lang="en-US" sz="2000">
                <a:solidFill>
                  <a:schemeClr val="dk1"/>
                </a:solidFill>
                <a:latin typeface="Quattrocento Sans"/>
                <a:ea typeface="Quattrocento Sans"/>
                <a:cs typeface="Quattrocento Sans"/>
                <a:sym typeface="Quattrocento Sans"/>
              </a:rPr>
              <a:t> </a:t>
            </a:r>
            <a:r>
              <a:rPr b="1" lang="en-US" sz="2000">
                <a:solidFill>
                  <a:schemeClr val="accent1"/>
                </a:solidFill>
                <a:latin typeface="Quattrocento Sans"/>
                <a:ea typeface="Quattrocento Sans"/>
                <a:cs typeface="Quattrocento Sans"/>
                <a:sym typeface="Quattrocento Sans"/>
              </a:rPr>
              <a:t>This the first webapp of it's type and can be highly successful and is of great need. </a:t>
            </a:r>
            <a:endParaRPr b="1" sz="2000">
              <a:solidFill>
                <a:schemeClr val="accent1"/>
              </a:solidFill>
              <a:latin typeface="Quattrocento Sans"/>
              <a:ea typeface="Quattrocento Sans"/>
              <a:cs typeface="Quattrocento Sans"/>
              <a:sym typeface="Quattrocento Sans"/>
            </a:endParaRPr>
          </a:p>
          <a:p>
            <a:pPr indent="0" lvl="0" marL="0" marR="0" rtl="0" algn="l">
              <a:spcBef>
                <a:spcPts val="0"/>
              </a:spcBef>
              <a:spcAft>
                <a:spcPts val="0"/>
              </a:spcAft>
              <a:buNone/>
            </a:pPr>
            <a:r>
              <a:t/>
            </a:r>
            <a:endParaRPr b="1" sz="2000">
              <a:solidFill>
                <a:schemeClr val="accent1"/>
              </a:solidFill>
              <a:latin typeface="Quattrocento Sans"/>
              <a:ea typeface="Quattrocento Sans"/>
              <a:cs typeface="Quattrocento Sans"/>
              <a:sym typeface="Quattrocento Sans"/>
            </a:endParaRPr>
          </a:p>
          <a:p>
            <a:pPr indent="-355600" lvl="0" marL="457200" marR="0" rtl="0" algn="l">
              <a:spcBef>
                <a:spcPts val="0"/>
              </a:spcBef>
              <a:spcAft>
                <a:spcPts val="0"/>
              </a:spcAft>
              <a:buClr>
                <a:schemeClr val="accent1"/>
              </a:buClr>
              <a:buSzPts val="2000"/>
              <a:buFont typeface="Quattrocento Sans"/>
              <a:buChar char="❖"/>
            </a:pPr>
            <a:r>
              <a:rPr b="1" lang="en-US" sz="2000">
                <a:solidFill>
                  <a:schemeClr val="accent1"/>
                </a:solidFill>
                <a:latin typeface="Quattrocento Sans"/>
                <a:ea typeface="Quattrocento Sans"/>
                <a:cs typeface="Quattrocento Sans"/>
                <a:sym typeface="Quattrocento Sans"/>
              </a:rPr>
              <a:t>Improvements are definitely required and welcome.</a:t>
            </a:r>
            <a:endParaRPr b="1" sz="2000">
              <a:solidFill>
                <a:schemeClr val="accent1"/>
              </a:solidFill>
              <a:latin typeface="Quattrocento Sans"/>
              <a:ea typeface="Quattrocento Sans"/>
              <a:cs typeface="Quattrocento Sans"/>
              <a:sym typeface="Quattrocento Sans"/>
            </a:endParaRPr>
          </a:p>
          <a:p>
            <a:pPr indent="0" lvl="0" marL="457200" marR="0" rtl="0" algn="l">
              <a:spcBef>
                <a:spcPts val="0"/>
              </a:spcBef>
              <a:spcAft>
                <a:spcPts val="0"/>
              </a:spcAft>
              <a:buNone/>
            </a:pPr>
            <a:r>
              <a:t/>
            </a:r>
            <a:endParaRPr b="1" sz="2000">
              <a:solidFill>
                <a:schemeClr val="accent1"/>
              </a:solidFill>
              <a:latin typeface="Quattrocento Sans"/>
              <a:ea typeface="Quattrocento Sans"/>
              <a:cs typeface="Quattrocento Sans"/>
              <a:sym typeface="Quattrocento Sans"/>
            </a:endParaRPr>
          </a:p>
        </p:txBody>
      </p:sp>
      <p:sp>
        <p:nvSpPr>
          <p:cNvPr id="187" name="Google Shape;187;p29"/>
          <p:cNvSpPr/>
          <p:nvPr/>
        </p:nvSpPr>
        <p:spPr>
          <a:xfrm>
            <a:off x="9328951" y="-78381"/>
            <a:ext cx="174919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u="sng">
                <a:solidFill>
                  <a:srgbClr val="FF0000"/>
                </a:solidFill>
                <a:latin typeface="Times New Roman"/>
                <a:ea typeface="Times New Roman"/>
                <a:cs typeface="Times New Roman"/>
                <a:sym typeface="Times New Roman"/>
              </a:rPr>
              <a:t>I2C2 - Ideathon</a:t>
            </a:r>
            <a:endParaRPr sz="1800">
              <a:solidFill>
                <a:schemeClr val="dk1"/>
              </a:solidFill>
              <a:latin typeface="Quattrocento Sans"/>
              <a:ea typeface="Quattrocento Sans"/>
              <a:cs typeface="Quattrocento Sans"/>
              <a:sym typeface="Quattrocento Sans"/>
            </a:endParaRPr>
          </a:p>
        </p:txBody>
      </p:sp>
      <p:pic>
        <p:nvPicPr>
          <p:cNvPr id="188" name="Google Shape;188;p29"/>
          <p:cNvPicPr preferRelativeResize="0"/>
          <p:nvPr/>
        </p:nvPicPr>
        <p:blipFill>
          <a:blip r:embed="rId3">
            <a:alphaModFix amt="75000"/>
          </a:blip>
          <a:stretch>
            <a:fillRect/>
          </a:stretch>
        </p:blipFill>
        <p:spPr>
          <a:xfrm>
            <a:off x="3782775" y="3722925"/>
            <a:ext cx="4095751" cy="2732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911782" y="3429001"/>
            <a:ext cx="11374500" cy="7971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104864"/>
              </a:buClr>
              <a:buSzPts val="2400"/>
              <a:buFont typeface="Quattrocento Sans"/>
              <a:buNone/>
            </a:pPr>
            <a:r>
              <a:rPr lang="en-US" sz="7200"/>
              <a:t>Thankyou </a:t>
            </a:r>
            <a:endParaRPr sz="7200"/>
          </a:p>
        </p:txBody>
      </p:sp>
      <p:sp>
        <p:nvSpPr>
          <p:cNvPr id="194" name="Google Shape;194;p30"/>
          <p:cNvSpPr/>
          <p:nvPr/>
        </p:nvSpPr>
        <p:spPr>
          <a:xfrm>
            <a:off x="911765" y="1722848"/>
            <a:ext cx="10574841" cy="70788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br>
              <a:rPr lang="en-US" sz="2000">
                <a:solidFill>
                  <a:schemeClr val="dk1"/>
                </a:solidFill>
                <a:latin typeface="Quattrocento Sans"/>
                <a:ea typeface="Quattrocento Sans"/>
                <a:cs typeface="Quattrocento Sans"/>
                <a:sym typeface="Quattrocento Sans"/>
              </a:rPr>
            </a:br>
            <a:endParaRPr b="1" sz="2000">
              <a:solidFill>
                <a:srgbClr val="0000FF"/>
              </a:solidFill>
              <a:latin typeface="Quattrocento Sans"/>
              <a:ea typeface="Quattrocento Sans"/>
              <a:cs typeface="Quattrocento Sans"/>
              <a:sym typeface="Quattrocento Sans"/>
            </a:endParaRPr>
          </a:p>
        </p:txBody>
      </p:sp>
      <p:sp>
        <p:nvSpPr>
          <p:cNvPr id="195" name="Google Shape;195;p30"/>
          <p:cNvSpPr/>
          <p:nvPr/>
        </p:nvSpPr>
        <p:spPr>
          <a:xfrm>
            <a:off x="9328951" y="-78381"/>
            <a:ext cx="174919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u="sng">
                <a:solidFill>
                  <a:srgbClr val="FF0000"/>
                </a:solidFill>
                <a:latin typeface="Times New Roman"/>
                <a:ea typeface="Times New Roman"/>
                <a:cs typeface="Times New Roman"/>
                <a:sym typeface="Times New Roman"/>
              </a:rPr>
              <a:t>I2C2 - Ideathon</a:t>
            </a:r>
            <a:endParaRPr sz="18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521207" y="448056"/>
            <a:ext cx="6877119" cy="64008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104864"/>
              </a:buClr>
              <a:buSzPts val="2800"/>
              <a:buFont typeface="Quattrocento Sans"/>
              <a:buNone/>
            </a:pPr>
            <a:r>
              <a:rPr lang="en-US">
                <a:latin typeface="Quattrocento Sans"/>
                <a:ea typeface="Quattrocento Sans"/>
                <a:cs typeface="Quattrocento Sans"/>
                <a:sym typeface="Quattrocento Sans"/>
              </a:rPr>
              <a:t>Theme Selected</a:t>
            </a:r>
            <a:endParaRPr>
              <a:latin typeface="Quattrocento Sans"/>
              <a:ea typeface="Quattrocento Sans"/>
              <a:cs typeface="Quattrocento Sans"/>
              <a:sym typeface="Quattrocento Sans"/>
            </a:endParaRPr>
          </a:p>
        </p:txBody>
      </p:sp>
      <p:sp>
        <p:nvSpPr>
          <p:cNvPr id="80" name="Google Shape;80;p16"/>
          <p:cNvSpPr/>
          <p:nvPr/>
        </p:nvSpPr>
        <p:spPr>
          <a:xfrm>
            <a:off x="757650" y="1554675"/>
            <a:ext cx="10659300" cy="9411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b="1" lang="en-US" sz="2500">
                <a:solidFill>
                  <a:schemeClr val="accent1"/>
                </a:solidFill>
                <a:latin typeface="Quattrocento Sans"/>
                <a:ea typeface="Quattrocento Sans"/>
                <a:cs typeface="Quattrocento Sans"/>
                <a:sym typeface="Quattrocento Sans"/>
              </a:rPr>
              <a:t>Theme selected is Health!</a:t>
            </a:r>
            <a:endParaRPr sz="1100">
              <a:solidFill>
                <a:schemeClr val="accent1"/>
              </a:solidFill>
              <a:highlight>
                <a:srgbClr val="FFFFFF"/>
              </a:highlight>
            </a:endParaRPr>
          </a:p>
          <a:p>
            <a:pPr indent="0" lvl="0" marL="0" marR="0" rtl="0" algn="l">
              <a:lnSpc>
                <a:spcPct val="150000"/>
              </a:lnSpc>
              <a:spcBef>
                <a:spcPts val="0"/>
              </a:spcBef>
              <a:spcAft>
                <a:spcPts val="0"/>
              </a:spcAft>
              <a:buNone/>
            </a:pPr>
            <a:r>
              <a:t/>
            </a:r>
            <a:endParaRPr b="1" sz="2000">
              <a:solidFill>
                <a:srgbClr val="0000FF"/>
              </a:solidFill>
              <a:latin typeface="Quattrocento Sans"/>
              <a:ea typeface="Quattrocento Sans"/>
              <a:cs typeface="Quattrocento Sans"/>
              <a:sym typeface="Quattrocento Sans"/>
            </a:endParaRPr>
          </a:p>
        </p:txBody>
      </p:sp>
      <p:sp>
        <p:nvSpPr>
          <p:cNvPr id="81" name="Google Shape;81;p16"/>
          <p:cNvSpPr/>
          <p:nvPr/>
        </p:nvSpPr>
        <p:spPr>
          <a:xfrm>
            <a:off x="9328951" y="-78381"/>
            <a:ext cx="174919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u="sng">
                <a:solidFill>
                  <a:srgbClr val="FF0000"/>
                </a:solidFill>
                <a:latin typeface="Times New Roman"/>
                <a:ea typeface="Times New Roman"/>
                <a:cs typeface="Times New Roman"/>
                <a:sym typeface="Times New Roman"/>
              </a:rPr>
              <a:t>I2C2 - Ideathon</a:t>
            </a:r>
            <a:endParaRPr sz="1800">
              <a:solidFill>
                <a:schemeClr val="dk1"/>
              </a:solidFill>
              <a:latin typeface="Quattrocento Sans"/>
              <a:ea typeface="Quattrocento Sans"/>
              <a:cs typeface="Quattrocento Sans"/>
              <a:sym typeface="Quattrocento Sans"/>
            </a:endParaRPr>
          </a:p>
        </p:txBody>
      </p:sp>
      <p:pic>
        <p:nvPicPr>
          <p:cNvPr id="82" name="Google Shape;82;p16"/>
          <p:cNvPicPr preferRelativeResize="0"/>
          <p:nvPr/>
        </p:nvPicPr>
        <p:blipFill>
          <a:blip r:embed="rId3">
            <a:alphaModFix/>
          </a:blip>
          <a:stretch>
            <a:fillRect/>
          </a:stretch>
        </p:blipFill>
        <p:spPr>
          <a:xfrm>
            <a:off x="3241175" y="2300425"/>
            <a:ext cx="6087781" cy="4057426"/>
          </a:xfrm>
          <a:prstGeom prst="rect">
            <a:avLst/>
          </a:prstGeom>
          <a:noFill/>
          <a:ln>
            <a:noFill/>
          </a:ln>
        </p:spPr>
      </p:pic>
      <p:sp>
        <p:nvSpPr>
          <p:cNvPr id="83" name="Google Shape;83;p16"/>
          <p:cNvSpPr txBox="1"/>
          <p:nvPr/>
        </p:nvSpPr>
        <p:spPr>
          <a:xfrm>
            <a:off x="3088925" y="3496925"/>
            <a:ext cx="347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Quattrocento Sans"/>
              <a:ea typeface="Quattrocento Sans"/>
              <a:cs typeface="Quattrocento Sans"/>
              <a:sym typeface="Quattrocento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521207" y="448056"/>
            <a:ext cx="6877119" cy="64008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104864"/>
              </a:buClr>
              <a:buSzPts val="2800"/>
              <a:buFont typeface="Quattrocento Sans"/>
              <a:buNone/>
            </a:pPr>
            <a:r>
              <a:rPr lang="en-US">
                <a:latin typeface="Quattrocento Sans"/>
                <a:ea typeface="Quattrocento Sans"/>
                <a:cs typeface="Quattrocento Sans"/>
                <a:sym typeface="Quattrocento Sans"/>
              </a:rPr>
              <a:t>Problem Statement</a:t>
            </a:r>
            <a:endParaRPr>
              <a:latin typeface="Quattrocento Sans"/>
              <a:ea typeface="Quattrocento Sans"/>
              <a:cs typeface="Quattrocento Sans"/>
              <a:sym typeface="Quattrocento Sans"/>
            </a:endParaRPr>
          </a:p>
        </p:txBody>
      </p:sp>
      <p:sp>
        <p:nvSpPr>
          <p:cNvPr id="89" name="Google Shape;89;p17"/>
          <p:cNvSpPr/>
          <p:nvPr/>
        </p:nvSpPr>
        <p:spPr>
          <a:xfrm>
            <a:off x="757650" y="1591338"/>
            <a:ext cx="10659300" cy="39318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b="1" lang="en-US" sz="2000">
                <a:solidFill>
                  <a:schemeClr val="accent1"/>
                </a:solidFill>
                <a:latin typeface="Quattrocento Sans"/>
                <a:ea typeface="Quattrocento Sans"/>
                <a:cs typeface="Quattrocento Sans"/>
                <a:sym typeface="Quattrocento Sans"/>
              </a:rPr>
              <a:t>I’m working on the problems related to health awareness among teenagers. Most important problem in health awareness is the lack of data. Either the data is not available of the health impacts due to various diseases and carelessness or data is not aggregated at one place.</a:t>
            </a:r>
            <a:endParaRPr b="1" sz="2000">
              <a:solidFill>
                <a:schemeClr val="accent1"/>
              </a:solidFill>
              <a:latin typeface="Quattrocento Sans"/>
              <a:ea typeface="Quattrocento Sans"/>
              <a:cs typeface="Quattrocento Sans"/>
              <a:sym typeface="Quattrocento Sans"/>
            </a:endParaRPr>
          </a:p>
          <a:p>
            <a:pPr indent="0" lvl="0" marL="0" marR="0" rtl="0" algn="l">
              <a:lnSpc>
                <a:spcPct val="150000"/>
              </a:lnSpc>
              <a:spcBef>
                <a:spcPts val="0"/>
              </a:spcBef>
              <a:spcAft>
                <a:spcPts val="0"/>
              </a:spcAft>
              <a:buNone/>
            </a:pPr>
            <a:r>
              <a:t/>
            </a:r>
            <a:endParaRPr b="1" sz="2000">
              <a:solidFill>
                <a:schemeClr val="accent1"/>
              </a:solidFill>
              <a:latin typeface="Quattrocento Sans"/>
              <a:ea typeface="Quattrocento Sans"/>
              <a:cs typeface="Quattrocento Sans"/>
              <a:sym typeface="Quattrocento Sans"/>
            </a:endParaRPr>
          </a:p>
          <a:p>
            <a:pPr indent="0" lvl="0" marL="0" marR="0" rtl="0" algn="l">
              <a:lnSpc>
                <a:spcPct val="150000"/>
              </a:lnSpc>
              <a:spcBef>
                <a:spcPts val="0"/>
              </a:spcBef>
              <a:spcAft>
                <a:spcPts val="0"/>
              </a:spcAft>
              <a:buNone/>
            </a:pPr>
            <a:r>
              <a:rPr b="1" lang="en-US" sz="2000">
                <a:solidFill>
                  <a:schemeClr val="accent1"/>
                </a:solidFill>
                <a:latin typeface="Quattrocento Sans"/>
                <a:ea typeface="Quattrocento Sans"/>
                <a:cs typeface="Quattrocento Sans"/>
                <a:sym typeface="Quattrocento Sans"/>
              </a:rPr>
              <a:t>For better health awareness , I believe that data is the first and foremost need. People believe on the proofs not just facts especially teenagers</a:t>
            </a:r>
            <a:r>
              <a:rPr b="1" lang="en-US" sz="2000">
                <a:solidFill>
                  <a:schemeClr val="accent2"/>
                </a:solidFill>
                <a:latin typeface="Quattrocento Sans"/>
                <a:ea typeface="Quattrocento Sans"/>
                <a:cs typeface="Quattrocento Sans"/>
                <a:sym typeface="Quattrocento Sans"/>
              </a:rPr>
              <a:t>.</a:t>
            </a:r>
            <a:endParaRPr b="1" sz="2000">
              <a:solidFill>
                <a:schemeClr val="accent2"/>
              </a:solidFill>
              <a:latin typeface="Quattrocento Sans"/>
              <a:ea typeface="Quattrocento Sans"/>
              <a:cs typeface="Quattrocento Sans"/>
              <a:sym typeface="Quattrocento Sans"/>
            </a:endParaRPr>
          </a:p>
        </p:txBody>
      </p:sp>
      <p:sp>
        <p:nvSpPr>
          <p:cNvPr id="90" name="Google Shape;90;p17"/>
          <p:cNvSpPr/>
          <p:nvPr/>
        </p:nvSpPr>
        <p:spPr>
          <a:xfrm>
            <a:off x="9328951" y="-78381"/>
            <a:ext cx="174919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u="sng">
                <a:solidFill>
                  <a:srgbClr val="FF0000"/>
                </a:solidFill>
                <a:latin typeface="Times New Roman"/>
                <a:ea typeface="Times New Roman"/>
                <a:cs typeface="Times New Roman"/>
                <a:sym typeface="Times New Roman"/>
              </a:rPr>
              <a:t>I2C2 - Ideathon</a:t>
            </a:r>
            <a:endParaRPr sz="1800">
              <a:solidFill>
                <a:schemeClr val="dk1"/>
              </a:solidFill>
              <a:latin typeface="Quattrocento Sans"/>
              <a:ea typeface="Quattrocento Sans"/>
              <a:cs typeface="Quattrocento Sans"/>
              <a:sym typeface="Quattrocento Sans"/>
            </a:endParaRPr>
          </a:p>
        </p:txBody>
      </p:sp>
      <p:pic>
        <p:nvPicPr>
          <p:cNvPr id="91" name="Google Shape;91;p17"/>
          <p:cNvPicPr preferRelativeResize="0"/>
          <p:nvPr/>
        </p:nvPicPr>
        <p:blipFill>
          <a:blip r:embed="rId3">
            <a:alphaModFix/>
          </a:blip>
          <a:stretch>
            <a:fillRect/>
          </a:stretch>
        </p:blipFill>
        <p:spPr>
          <a:xfrm>
            <a:off x="7579200" y="3991000"/>
            <a:ext cx="3728351" cy="2426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521207" y="448056"/>
            <a:ext cx="6877119" cy="64008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104864"/>
              </a:buClr>
              <a:buSzPts val="2800"/>
              <a:buFont typeface="Quattrocento Sans"/>
              <a:buNone/>
            </a:pPr>
            <a:r>
              <a:rPr lang="en-US">
                <a:latin typeface="Quattrocento Sans"/>
                <a:ea typeface="Quattrocento Sans"/>
                <a:cs typeface="Quattrocento Sans"/>
                <a:sym typeface="Quattrocento Sans"/>
              </a:rPr>
              <a:t>Idea/Solution</a:t>
            </a:r>
            <a:endParaRPr>
              <a:latin typeface="Quattrocento Sans"/>
              <a:ea typeface="Quattrocento Sans"/>
              <a:cs typeface="Quattrocento Sans"/>
              <a:sym typeface="Quattrocento Sans"/>
            </a:endParaRPr>
          </a:p>
        </p:txBody>
      </p:sp>
      <p:sp>
        <p:nvSpPr>
          <p:cNvPr id="97" name="Google Shape;97;p18"/>
          <p:cNvSpPr/>
          <p:nvPr/>
        </p:nvSpPr>
        <p:spPr>
          <a:xfrm>
            <a:off x="731525" y="1610480"/>
            <a:ext cx="10380600" cy="4452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100">
                <a:solidFill>
                  <a:srgbClr val="104864"/>
                </a:solidFill>
                <a:latin typeface="Quattrocento Sans"/>
                <a:ea typeface="Quattrocento Sans"/>
                <a:cs typeface="Quattrocento Sans"/>
                <a:sym typeface="Quattrocento Sans"/>
              </a:rPr>
              <a:t>Describe the idea/solution that you have proposed for the problem statement ? </a:t>
            </a:r>
            <a:r>
              <a:rPr lang="en-US" sz="1900">
                <a:solidFill>
                  <a:srgbClr val="104864"/>
                </a:solidFill>
                <a:latin typeface="Quattrocento Sans"/>
                <a:ea typeface="Quattrocento Sans"/>
                <a:cs typeface="Quattrocento Sans"/>
                <a:sym typeface="Quattrocento Sans"/>
              </a:rPr>
              <a:t>( Audience demographics included.)</a:t>
            </a:r>
            <a:endParaRPr sz="2100">
              <a:solidFill>
                <a:srgbClr val="104864"/>
              </a:solidFill>
              <a:latin typeface="Quattrocento Sans"/>
              <a:ea typeface="Quattrocento Sans"/>
              <a:cs typeface="Quattrocento Sans"/>
              <a:sym typeface="Quattrocento Sans"/>
            </a:endParaRPr>
          </a:p>
          <a:p>
            <a:pPr indent="0" lvl="0" marL="0" marR="0" rtl="0" algn="l">
              <a:spcBef>
                <a:spcPts val="0"/>
              </a:spcBef>
              <a:spcAft>
                <a:spcPts val="0"/>
              </a:spcAft>
              <a:buNone/>
            </a:pPr>
            <a:br>
              <a:rPr lang="en-US" sz="2000">
                <a:solidFill>
                  <a:schemeClr val="dk1"/>
                </a:solidFill>
                <a:latin typeface="Quattrocento Sans"/>
                <a:ea typeface="Quattrocento Sans"/>
                <a:cs typeface="Quattrocento Sans"/>
                <a:sym typeface="Quattrocento Sans"/>
              </a:rPr>
            </a:br>
            <a:r>
              <a:rPr b="1" lang="en-US" sz="2100">
                <a:solidFill>
                  <a:schemeClr val="accent1"/>
                </a:solidFill>
                <a:latin typeface="Quattrocento Sans"/>
                <a:ea typeface="Quattrocento Sans"/>
                <a:cs typeface="Quattrocento Sans"/>
                <a:sym typeface="Quattrocento Sans"/>
              </a:rPr>
              <a:t>I proposed the </a:t>
            </a:r>
            <a:r>
              <a:rPr b="1" lang="en-US" sz="2100">
                <a:solidFill>
                  <a:schemeClr val="accent1"/>
                </a:solidFill>
                <a:latin typeface="Quattrocento Sans"/>
                <a:ea typeface="Quattrocento Sans"/>
                <a:cs typeface="Quattrocento Sans"/>
                <a:sym typeface="Quattrocento Sans"/>
              </a:rPr>
              <a:t>solution</a:t>
            </a:r>
            <a:r>
              <a:rPr b="1" lang="en-US" sz="2100">
                <a:solidFill>
                  <a:schemeClr val="accent1"/>
                </a:solidFill>
                <a:latin typeface="Quattrocento Sans"/>
                <a:ea typeface="Quattrocento Sans"/>
                <a:cs typeface="Quattrocento Sans"/>
                <a:sym typeface="Quattrocento Sans"/>
              </a:rPr>
              <a:t> or idea for the problem is providing the entire health data of the entire world in the single website. As we all know if we require any health regarding data we need to crawl on multiple websites or articles, news to aggregate the entire data which can be most foremost thing in the awareness.</a:t>
            </a:r>
            <a:endParaRPr b="1" sz="2100">
              <a:solidFill>
                <a:schemeClr val="accent1"/>
              </a:solidFill>
              <a:latin typeface="Quattrocento Sans"/>
              <a:ea typeface="Quattrocento Sans"/>
              <a:cs typeface="Quattrocento Sans"/>
              <a:sym typeface="Quattrocento Sans"/>
            </a:endParaRPr>
          </a:p>
          <a:p>
            <a:pPr indent="0" lvl="0" marL="0" marR="0" rtl="0" algn="l">
              <a:spcBef>
                <a:spcPts val="0"/>
              </a:spcBef>
              <a:spcAft>
                <a:spcPts val="0"/>
              </a:spcAft>
              <a:buNone/>
            </a:pPr>
            <a:r>
              <a:t/>
            </a:r>
            <a:endParaRPr b="1" sz="2100">
              <a:solidFill>
                <a:schemeClr val="accent1"/>
              </a:solidFill>
              <a:latin typeface="Quattrocento Sans"/>
              <a:ea typeface="Quattrocento Sans"/>
              <a:cs typeface="Quattrocento Sans"/>
              <a:sym typeface="Quattrocento Sans"/>
            </a:endParaRPr>
          </a:p>
          <a:p>
            <a:pPr indent="0" lvl="0" marL="0" marR="0" rtl="0" algn="l">
              <a:spcBef>
                <a:spcPts val="0"/>
              </a:spcBef>
              <a:spcAft>
                <a:spcPts val="0"/>
              </a:spcAft>
              <a:buNone/>
            </a:pPr>
            <a:r>
              <a:rPr b="1" lang="en-US" sz="2100">
                <a:solidFill>
                  <a:schemeClr val="accent1"/>
                </a:solidFill>
                <a:latin typeface="Quattrocento Sans"/>
                <a:ea typeface="Quattrocento Sans"/>
                <a:cs typeface="Quattrocento Sans"/>
                <a:sym typeface="Quattrocento Sans"/>
              </a:rPr>
              <a:t>My webapp will provide one click solution for the entire health data of the world.</a:t>
            </a:r>
            <a:endParaRPr b="1" sz="2100">
              <a:solidFill>
                <a:schemeClr val="accent1"/>
              </a:solidFill>
              <a:latin typeface="Quattrocento Sans"/>
              <a:ea typeface="Quattrocento Sans"/>
              <a:cs typeface="Quattrocento Sans"/>
              <a:sym typeface="Quattrocento Sans"/>
            </a:endParaRPr>
          </a:p>
          <a:p>
            <a:pPr indent="0" lvl="0" marL="0" marR="0" rtl="0" algn="l">
              <a:spcBef>
                <a:spcPts val="0"/>
              </a:spcBef>
              <a:spcAft>
                <a:spcPts val="0"/>
              </a:spcAft>
              <a:buNone/>
            </a:pPr>
            <a:r>
              <a:t/>
            </a:r>
            <a:endParaRPr b="1" sz="2100">
              <a:solidFill>
                <a:schemeClr val="accent1"/>
              </a:solidFill>
              <a:latin typeface="Quattrocento Sans"/>
              <a:ea typeface="Quattrocento Sans"/>
              <a:cs typeface="Quattrocento Sans"/>
              <a:sym typeface="Quattrocento Sans"/>
            </a:endParaRPr>
          </a:p>
          <a:p>
            <a:pPr indent="0" lvl="0" marL="0" marR="0" rtl="0" algn="l">
              <a:spcBef>
                <a:spcPts val="0"/>
              </a:spcBef>
              <a:spcAft>
                <a:spcPts val="0"/>
              </a:spcAft>
              <a:buNone/>
            </a:pPr>
            <a:r>
              <a:rPr b="1" lang="en-US" sz="2100">
                <a:solidFill>
                  <a:schemeClr val="accent1"/>
                </a:solidFill>
                <a:latin typeface="Quattrocento Sans"/>
                <a:ea typeface="Quattrocento Sans"/>
                <a:cs typeface="Quattrocento Sans"/>
                <a:sym typeface="Quattrocento Sans"/>
              </a:rPr>
              <a:t>Example - If we require 2000-2022 data of cancer deaths, cured, new diagnosed every year , we might need to crawl over entire web for this data which might me cumbersome. So my website can be the solution for it.</a:t>
            </a:r>
            <a:endParaRPr b="1" sz="2100">
              <a:solidFill>
                <a:schemeClr val="accent1"/>
              </a:solidFill>
              <a:latin typeface="Quattrocento Sans"/>
              <a:ea typeface="Quattrocento Sans"/>
              <a:cs typeface="Quattrocento Sans"/>
              <a:sym typeface="Quattrocento Sans"/>
            </a:endParaRPr>
          </a:p>
        </p:txBody>
      </p:sp>
      <p:sp>
        <p:nvSpPr>
          <p:cNvPr id="98" name="Google Shape;98;p18"/>
          <p:cNvSpPr/>
          <p:nvPr/>
        </p:nvSpPr>
        <p:spPr>
          <a:xfrm>
            <a:off x="9328951" y="-78381"/>
            <a:ext cx="174919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u="sng">
                <a:solidFill>
                  <a:srgbClr val="FF0000"/>
                </a:solidFill>
                <a:latin typeface="Times New Roman"/>
                <a:ea typeface="Times New Roman"/>
                <a:cs typeface="Times New Roman"/>
                <a:sym typeface="Times New Roman"/>
              </a:rPr>
              <a:t>I2C2 - Ideathon</a:t>
            </a:r>
            <a:endParaRPr sz="18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521207" y="448056"/>
            <a:ext cx="6877119" cy="64008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104864"/>
              </a:buClr>
              <a:buSzPts val="2800"/>
              <a:buFont typeface="Quattrocento Sans"/>
              <a:buNone/>
            </a:pPr>
            <a:r>
              <a:rPr lang="en-US">
                <a:latin typeface="Quattrocento Sans"/>
                <a:ea typeface="Quattrocento Sans"/>
                <a:cs typeface="Quattrocento Sans"/>
                <a:sym typeface="Quattrocento Sans"/>
              </a:rPr>
              <a:t>Features</a:t>
            </a:r>
            <a:endParaRPr>
              <a:latin typeface="Quattrocento Sans"/>
              <a:ea typeface="Quattrocento Sans"/>
              <a:cs typeface="Quattrocento Sans"/>
              <a:sym typeface="Quattrocento Sans"/>
            </a:endParaRPr>
          </a:p>
        </p:txBody>
      </p:sp>
      <p:sp>
        <p:nvSpPr>
          <p:cNvPr id="104" name="Google Shape;104;p19"/>
          <p:cNvSpPr/>
          <p:nvPr/>
        </p:nvSpPr>
        <p:spPr>
          <a:xfrm>
            <a:off x="9328951" y="-78381"/>
            <a:ext cx="174919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u="sng">
                <a:solidFill>
                  <a:srgbClr val="FF0000"/>
                </a:solidFill>
                <a:latin typeface="Times New Roman"/>
                <a:ea typeface="Times New Roman"/>
                <a:cs typeface="Times New Roman"/>
                <a:sym typeface="Times New Roman"/>
              </a:rPr>
              <a:t>I2C2 - Ideathon</a:t>
            </a:r>
            <a:endParaRPr sz="1800">
              <a:solidFill>
                <a:schemeClr val="dk1"/>
              </a:solidFill>
              <a:latin typeface="Quattrocento Sans"/>
              <a:ea typeface="Quattrocento Sans"/>
              <a:cs typeface="Quattrocento Sans"/>
              <a:sym typeface="Quattrocento Sans"/>
            </a:endParaRPr>
          </a:p>
        </p:txBody>
      </p:sp>
      <p:sp>
        <p:nvSpPr>
          <p:cNvPr id="105" name="Google Shape;105;p19"/>
          <p:cNvSpPr/>
          <p:nvPr/>
        </p:nvSpPr>
        <p:spPr>
          <a:xfrm>
            <a:off x="644425" y="1555685"/>
            <a:ext cx="10528800" cy="49974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b="1" lang="en-US" sz="2000">
                <a:solidFill>
                  <a:srgbClr val="104864"/>
                </a:solidFill>
                <a:latin typeface="Quattrocento Sans"/>
                <a:ea typeface="Quattrocento Sans"/>
                <a:cs typeface="Quattrocento Sans"/>
                <a:sym typeface="Quattrocento Sans"/>
              </a:rPr>
              <a:t>List down top features of your solution that will address the problems you have listed ?</a:t>
            </a:r>
            <a:endParaRPr b="1" sz="2000">
              <a:solidFill>
                <a:srgbClr val="104864"/>
              </a:solidFill>
              <a:latin typeface="Quattrocento Sans"/>
              <a:ea typeface="Quattrocento Sans"/>
              <a:cs typeface="Quattrocento Sans"/>
              <a:sym typeface="Quattrocento Sans"/>
            </a:endParaRPr>
          </a:p>
          <a:p>
            <a:pPr indent="-355600" lvl="0" marL="457200" marR="0" rtl="0" algn="l">
              <a:lnSpc>
                <a:spcPct val="150000"/>
              </a:lnSpc>
              <a:spcBef>
                <a:spcPts val="0"/>
              </a:spcBef>
              <a:spcAft>
                <a:spcPts val="0"/>
              </a:spcAft>
              <a:buClr>
                <a:schemeClr val="accent1"/>
              </a:buClr>
              <a:buSzPts val="2000"/>
              <a:buFont typeface="Quattrocento Sans"/>
              <a:buAutoNum type="arabicParenR"/>
            </a:pPr>
            <a:r>
              <a:rPr b="1" lang="en-US" sz="2000">
                <a:solidFill>
                  <a:schemeClr val="accent1"/>
                </a:solidFill>
                <a:latin typeface="Quattrocento Sans"/>
                <a:ea typeface="Quattrocento Sans"/>
                <a:cs typeface="Quattrocento Sans"/>
                <a:sym typeface="Quattrocento Sans"/>
              </a:rPr>
              <a:t>Yearly data of every diseases of each country.</a:t>
            </a:r>
            <a:endParaRPr b="1" sz="2000">
              <a:solidFill>
                <a:schemeClr val="accent1"/>
              </a:solidFill>
              <a:latin typeface="Quattrocento Sans"/>
              <a:ea typeface="Quattrocento Sans"/>
              <a:cs typeface="Quattrocento Sans"/>
              <a:sym typeface="Quattrocento Sans"/>
            </a:endParaRPr>
          </a:p>
          <a:p>
            <a:pPr indent="-355600" lvl="0" marL="457200" marR="0" rtl="0" algn="l">
              <a:lnSpc>
                <a:spcPct val="150000"/>
              </a:lnSpc>
              <a:spcBef>
                <a:spcPts val="0"/>
              </a:spcBef>
              <a:spcAft>
                <a:spcPts val="0"/>
              </a:spcAft>
              <a:buClr>
                <a:schemeClr val="accent1"/>
              </a:buClr>
              <a:buSzPts val="2000"/>
              <a:buFont typeface="Quattrocento Sans"/>
              <a:buAutoNum type="arabicParenR"/>
            </a:pPr>
            <a:r>
              <a:rPr b="1" lang="en-US" sz="2000">
                <a:solidFill>
                  <a:schemeClr val="accent1"/>
                </a:solidFill>
                <a:latin typeface="Quattrocento Sans"/>
                <a:ea typeface="Quattrocento Sans"/>
                <a:cs typeface="Quattrocento Sans"/>
                <a:sym typeface="Quattrocento Sans"/>
              </a:rPr>
              <a:t>Total people cured, new diagnosed, total deaths every year in each country.</a:t>
            </a:r>
            <a:endParaRPr b="1" sz="2000">
              <a:solidFill>
                <a:schemeClr val="accent1"/>
              </a:solidFill>
              <a:latin typeface="Quattrocento Sans"/>
              <a:ea typeface="Quattrocento Sans"/>
              <a:cs typeface="Quattrocento Sans"/>
              <a:sym typeface="Quattrocento Sans"/>
            </a:endParaRPr>
          </a:p>
          <a:p>
            <a:pPr indent="-355600" lvl="0" marL="457200" marR="0" rtl="0" algn="l">
              <a:lnSpc>
                <a:spcPct val="150000"/>
              </a:lnSpc>
              <a:spcBef>
                <a:spcPts val="0"/>
              </a:spcBef>
              <a:spcAft>
                <a:spcPts val="0"/>
              </a:spcAft>
              <a:buClr>
                <a:schemeClr val="accent1"/>
              </a:buClr>
              <a:buSzPts val="2000"/>
              <a:buFont typeface="Quattrocento Sans"/>
              <a:buAutoNum type="arabicParenR"/>
            </a:pPr>
            <a:r>
              <a:rPr b="1" lang="en-US" sz="2000">
                <a:solidFill>
                  <a:schemeClr val="accent1"/>
                </a:solidFill>
                <a:latin typeface="Quattrocento Sans"/>
                <a:ea typeface="Quattrocento Sans"/>
                <a:cs typeface="Quattrocento Sans"/>
                <a:sym typeface="Quattrocento Sans"/>
              </a:rPr>
              <a:t>Interactive way of representing data in the form of graphs</a:t>
            </a:r>
            <a:endParaRPr b="1" sz="2000">
              <a:solidFill>
                <a:schemeClr val="accent1"/>
              </a:solidFill>
              <a:latin typeface="Quattrocento Sans"/>
              <a:ea typeface="Quattrocento Sans"/>
              <a:cs typeface="Quattrocento Sans"/>
              <a:sym typeface="Quattrocento Sans"/>
            </a:endParaRPr>
          </a:p>
          <a:p>
            <a:pPr indent="-355600" lvl="0" marL="457200" marR="0" rtl="0" algn="l">
              <a:lnSpc>
                <a:spcPct val="150000"/>
              </a:lnSpc>
              <a:spcBef>
                <a:spcPts val="0"/>
              </a:spcBef>
              <a:spcAft>
                <a:spcPts val="0"/>
              </a:spcAft>
              <a:buClr>
                <a:schemeClr val="accent1"/>
              </a:buClr>
              <a:buSzPts val="2000"/>
              <a:buFont typeface="Quattrocento Sans"/>
              <a:buAutoNum type="arabicParenR"/>
            </a:pPr>
            <a:r>
              <a:rPr b="1" lang="en-US" sz="2000">
                <a:solidFill>
                  <a:schemeClr val="accent1"/>
                </a:solidFill>
                <a:latin typeface="Quattrocento Sans"/>
                <a:ea typeface="Quattrocento Sans"/>
                <a:cs typeface="Quattrocento Sans"/>
                <a:sym typeface="Quattrocento Sans"/>
              </a:rPr>
              <a:t>People themselves can add the data if they find over the web</a:t>
            </a:r>
            <a:endParaRPr b="1" sz="2000">
              <a:solidFill>
                <a:schemeClr val="accent1"/>
              </a:solidFill>
              <a:latin typeface="Quattrocento Sans"/>
              <a:ea typeface="Quattrocento Sans"/>
              <a:cs typeface="Quattrocento Sans"/>
              <a:sym typeface="Quattrocento Sans"/>
            </a:endParaRPr>
          </a:p>
          <a:p>
            <a:pPr indent="0" lvl="0" marL="0" marR="0" rtl="0" algn="l">
              <a:lnSpc>
                <a:spcPct val="150000"/>
              </a:lnSpc>
              <a:spcBef>
                <a:spcPts val="0"/>
              </a:spcBef>
              <a:spcAft>
                <a:spcPts val="0"/>
              </a:spcAft>
              <a:buNone/>
            </a:pPr>
            <a:r>
              <a:t/>
            </a:r>
            <a:endParaRPr b="1" sz="2000">
              <a:solidFill>
                <a:srgbClr val="0000FF"/>
              </a:solidFill>
              <a:latin typeface="Quattrocento Sans"/>
              <a:ea typeface="Quattrocento Sans"/>
              <a:cs typeface="Quattrocento Sans"/>
              <a:sym typeface="Quattrocento Sans"/>
            </a:endParaRPr>
          </a:p>
          <a:p>
            <a:pPr indent="0" lvl="0" marL="0" marR="0" rtl="0" algn="l">
              <a:lnSpc>
                <a:spcPct val="150000"/>
              </a:lnSpc>
              <a:spcBef>
                <a:spcPts val="0"/>
              </a:spcBef>
              <a:spcAft>
                <a:spcPts val="0"/>
              </a:spcAft>
              <a:buNone/>
            </a:pPr>
            <a:r>
              <a:rPr b="1" lang="en-US" sz="2100">
                <a:solidFill>
                  <a:srgbClr val="104864"/>
                </a:solidFill>
                <a:latin typeface="Quattrocento Sans"/>
                <a:ea typeface="Quattrocento Sans"/>
                <a:cs typeface="Quattrocento Sans"/>
                <a:sym typeface="Quattrocento Sans"/>
              </a:rPr>
              <a:t>Future scope may includes :-</a:t>
            </a:r>
            <a:endParaRPr b="1" sz="2100">
              <a:solidFill>
                <a:srgbClr val="104864"/>
              </a:solidFill>
              <a:latin typeface="Quattrocento Sans"/>
              <a:ea typeface="Quattrocento Sans"/>
              <a:cs typeface="Quattrocento Sans"/>
              <a:sym typeface="Quattrocento Sans"/>
            </a:endParaRPr>
          </a:p>
          <a:p>
            <a:pPr indent="-355600" lvl="0" marL="457200" marR="0" rtl="0" algn="l">
              <a:lnSpc>
                <a:spcPct val="150000"/>
              </a:lnSpc>
              <a:spcBef>
                <a:spcPts val="0"/>
              </a:spcBef>
              <a:spcAft>
                <a:spcPts val="0"/>
              </a:spcAft>
              <a:buClr>
                <a:schemeClr val="accent1"/>
              </a:buClr>
              <a:buSzPts val="2000"/>
              <a:buFont typeface="Quattrocento Sans"/>
              <a:buAutoNum type="arabicParenR"/>
            </a:pPr>
            <a:r>
              <a:rPr b="1" lang="en-US" sz="2000">
                <a:solidFill>
                  <a:schemeClr val="accent1"/>
                </a:solidFill>
                <a:latin typeface="Quattrocento Sans"/>
                <a:ea typeface="Quattrocento Sans"/>
                <a:cs typeface="Quattrocento Sans"/>
                <a:sym typeface="Quattrocento Sans"/>
              </a:rPr>
              <a:t>Data of every city, state, province( health data of each city,state,province)</a:t>
            </a:r>
            <a:endParaRPr b="1" sz="2000">
              <a:solidFill>
                <a:schemeClr val="accent1"/>
              </a:solidFill>
              <a:latin typeface="Quattrocento Sans"/>
              <a:ea typeface="Quattrocento Sans"/>
              <a:cs typeface="Quattrocento Sans"/>
              <a:sym typeface="Quattrocento Sans"/>
            </a:endParaRPr>
          </a:p>
          <a:p>
            <a:pPr indent="-355600" lvl="0" marL="457200" marR="0" rtl="0" algn="l">
              <a:lnSpc>
                <a:spcPct val="150000"/>
              </a:lnSpc>
              <a:spcBef>
                <a:spcPts val="0"/>
              </a:spcBef>
              <a:spcAft>
                <a:spcPts val="0"/>
              </a:spcAft>
              <a:buClr>
                <a:schemeClr val="accent1"/>
              </a:buClr>
              <a:buSzPts val="2000"/>
              <a:buFont typeface="Quattrocento Sans"/>
              <a:buAutoNum type="arabicParenR"/>
            </a:pPr>
            <a:r>
              <a:rPr b="1" lang="en-US" sz="2000">
                <a:solidFill>
                  <a:schemeClr val="accent1"/>
                </a:solidFill>
                <a:latin typeface="Quattrocento Sans"/>
                <a:ea typeface="Quattrocento Sans"/>
                <a:cs typeface="Quattrocento Sans"/>
                <a:sym typeface="Quattrocento Sans"/>
              </a:rPr>
              <a:t>With data some sort of awareness solutions can be provided at the website</a:t>
            </a:r>
            <a:endParaRPr b="1" sz="2000">
              <a:solidFill>
                <a:schemeClr val="accent1"/>
              </a:solidFill>
              <a:latin typeface="Quattrocento Sans"/>
              <a:ea typeface="Quattrocento Sans"/>
              <a:cs typeface="Quattrocento Sans"/>
              <a:sym typeface="Quattrocento Sans"/>
            </a:endParaRPr>
          </a:p>
          <a:p>
            <a:pPr indent="-355600" lvl="0" marL="457200" marR="0" rtl="0" algn="l">
              <a:lnSpc>
                <a:spcPct val="150000"/>
              </a:lnSpc>
              <a:spcBef>
                <a:spcPts val="0"/>
              </a:spcBef>
              <a:spcAft>
                <a:spcPts val="0"/>
              </a:spcAft>
              <a:buClr>
                <a:schemeClr val="accent1"/>
              </a:buClr>
              <a:buSzPts val="2000"/>
              <a:buFont typeface="Quattrocento Sans"/>
              <a:buAutoNum type="arabicParenR"/>
            </a:pPr>
            <a:r>
              <a:rPr b="1" lang="en-US" sz="2000">
                <a:solidFill>
                  <a:schemeClr val="accent1"/>
                </a:solidFill>
                <a:latin typeface="Quattrocento Sans"/>
                <a:ea typeface="Quattrocento Sans"/>
                <a:cs typeface="Quattrocento Sans"/>
                <a:sym typeface="Quattrocento Sans"/>
              </a:rPr>
              <a:t>Also one more major problem in health awareness is the social workers have lack of data where they need to actually provide the awareness(at the root level). </a:t>
            </a:r>
            <a:endParaRPr b="1" sz="2000">
              <a:solidFill>
                <a:schemeClr val="accent1"/>
              </a:solidFill>
              <a:latin typeface="Quattrocento Sans"/>
              <a:ea typeface="Quattrocento Sans"/>
              <a:cs typeface="Quattrocento Sans"/>
              <a:sym typeface="Quattrocento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521207" y="448056"/>
            <a:ext cx="6877119" cy="64008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104864"/>
              </a:buClr>
              <a:buSzPts val="2800"/>
              <a:buFont typeface="Quattrocento Sans"/>
              <a:buNone/>
            </a:pPr>
            <a:r>
              <a:rPr lang="en-US"/>
              <a:t>Customer Segments &amp; Market Size</a:t>
            </a:r>
            <a:endParaRPr/>
          </a:p>
        </p:txBody>
      </p:sp>
      <p:sp>
        <p:nvSpPr>
          <p:cNvPr id="111" name="Google Shape;111;p20"/>
          <p:cNvSpPr/>
          <p:nvPr/>
        </p:nvSpPr>
        <p:spPr>
          <a:xfrm>
            <a:off x="600900" y="1548675"/>
            <a:ext cx="10415400" cy="46236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b="1" lang="en-US" sz="2100">
                <a:solidFill>
                  <a:srgbClr val="104864"/>
                </a:solidFill>
                <a:latin typeface="Quattrocento Sans"/>
                <a:ea typeface="Quattrocento Sans"/>
                <a:cs typeface="Quattrocento Sans"/>
                <a:sym typeface="Quattrocento Sans"/>
              </a:rPr>
              <a:t>For whom are you creating value for? If relevant, segment customers based on needs/ behaviours/ other traits. </a:t>
            </a:r>
            <a:endParaRPr b="1" sz="2100">
              <a:solidFill>
                <a:srgbClr val="104864"/>
              </a:solidFill>
              <a:latin typeface="Quattrocento Sans"/>
              <a:ea typeface="Quattrocento Sans"/>
              <a:cs typeface="Quattrocento Sans"/>
              <a:sym typeface="Quattrocento Sans"/>
            </a:endParaRPr>
          </a:p>
          <a:p>
            <a:pPr indent="0" lvl="0" marL="0" marR="0" rtl="0" algn="l">
              <a:lnSpc>
                <a:spcPct val="150000"/>
              </a:lnSpc>
              <a:spcBef>
                <a:spcPts val="0"/>
              </a:spcBef>
              <a:spcAft>
                <a:spcPts val="0"/>
              </a:spcAft>
              <a:buNone/>
            </a:pPr>
            <a:r>
              <a:rPr b="1" lang="en-US" sz="2000">
                <a:solidFill>
                  <a:schemeClr val="accent1"/>
                </a:solidFill>
                <a:latin typeface="Quattrocento Sans"/>
                <a:ea typeface="Quattrocento Sans"/>
                <a:cs typeface="Quattrocento Sans"/>
                <a:sym typeface="Quattrocento Sans"/>
              </a:rPr>
              <a:t>I created this website for entire </a:t>
            </a:r>
            <a:r>
              <a:rPr b="1" lang="en-US" sz="2000">
                <a:solidFill>
                  <a:schemeClr val="accent1"/>
                </a:solidFill>
                <a:latin typeface="Quattrocento Sans"/>
                <a:ea typeface="Quattrocento Sans"/>
                <a:cs typeface="Quattrocento Sans"/>
                <a:sym typeface="Quattrocento Sans"/>
              </a:rPr>
              <a:t>population of the world. As delivering entire health data on single website is the main viable thing of my project , so it is targeting the entire population.</a:t>
            </a:r>
            <a:endParaRPr b="1" sz="2000">
              <a:solidFill>
                <a:schemeClr val="accent1"/>
              </a:solidFill>
              <a:latin typeface="Quattrocento Sans"/>
              <a:ea typeface="Quattrocento Sans"/>
              <a:cs typeface="Quattrocento Sans"/>
              <a:sym typeface="Quattrocento Sans"/>
            </a:endParaRPr>
          </a:p>
          <a:p>
            <a:pPr indent="0" lvl="0" marL="0" marR="0" rtl="0" algn="l">
              <a:lnSpc>
                <a:spcPct val="150000"/>
              </a:lnSpc>
              <a:spcBef>
                <a:spcPts val="0"/>
              </a:spcBef>
              <a:spcAft>
                <a:spcPts val="0"/>
              </a:spcAft>
              <a:buNone/>
            </a:pPr>
            <a:r>
              <a:t/>
            </a:r>
            <a:endParaRPr b="1" sz="2000">
              <a:solidFill>
                <a:srgbClr val="0000FF"/>
              </a:solidFill>
              <a:latin typeface="Quattrocento Sans"/>
              <a:ea typeface="Quattrocento Sans"/>
              <a:cs typeface="Quattrocento Sans"/>
              <a:sym typeface="Quattrocento Sans"/>
            </a:endParaRPr>
          </a:p>
          <a:p>
            <a:pPr indent="0" lvl="0" marL="0" marR="0" rtl="0" algn="l">
              <a:lnSpc>
                <a:spcPct val="150000"/>
              </a:lnSpc>
              <a:spcBef>
                <a:spcPts val="0"/>
              </a:spcBef>
              <a:spcAft>
                <a:spcPts val="0"/>
              </a:spcAft>
              <a:buNone/>
            </a:pPr>
            <a:r>
              <a:rPr b="1" lang="en-US" sz="2100">
                <a:solidFill>
                  <a:srgbClr val="104864"/>
                </a:solidFill>
                <a:latin typeface="Quattrocento Sans"/>
                <a:ea typeface="Quattrocento Sans"/>
                <a:cs typeface="Quattrocento Sans"/>
                <a:sym typeface="Quattrocento Sans"/>
              </a:rPr>
              <a:t>What are the market sizes?</a:t>
            </a:r>
            <a:endParaRPr b="1" sz="2100">
              <a:solidFill>
                <a:srgbClr val="104864"/>
              </a:solidFill>
              <a:latin typeface="Quattrocento Sans"/>
              <a:ea typeface="Quattrocento Sans"/>
              <a:cs typeface="Quattrocento Sans"/>
              <a:sym typeface="Quattrocento Sans"/>
            </a:endParaRPr>
          </a:p>
          <a:p>
            <a:pPr indent="0" lvl="0" marL="0" rtl="0" algn="l">
              <a:lnSpc>
                <a:spcPct val="150000"/>
              </a:lnSpc>
              <a:spcBef>
                <a:spcPts val="0"/>
              </a:spcBef>
              <a:spcAft>
                <a:spcPts val="0"/>
              </a:spcAft>
              <a:buClr>
                <a:schemeClr val="dk1"/>
              </a:buClr>
              <a:buFont typeface="Arial"/>
              <a:buNone/>
            </a:pPr>
            <a:r>
              <a:rPr b="1" lang="en-US" sz="2000">
                <a:solidFill>
                  <a:schemeClr val="accent1"/>
                </a:solidFill>
                <a:latin typeface="Quattrocento Sans"/>
                <a:ea typeface="Quattrocento Sans"/>
                <a:cs typeface="Quattrocento Sans"/>
                <a:sym typeface="Quattrocento Sans"/>
              </a:rPr>
              <a:t>Market size is huge as today, everyone wants everything under the one roof and just by one click. So my webapp is one click solution for all those searching for health data of entire world</a:t>
            </a:r>
            <a:r>
              <a:rPr b="1" lang="en-US" sz="1900">
                <a:solidFill>
                  <a:schemeClr val="accent1"/>
                </a:solidFill>
                <a:latin typeface="Quattrocento Sans"/>
                <a:ea typeface="Quattrocento Sans"/>
                <a:cs typeface="Quattrocento Sans"/>
                <a:sym typeface="Quattrocento Sans"/>
              </a:rPr>
              <a:t>.</a:t>
            </a:r>
            <a:endParaRPr b="1" sz="1900">
              <a:solidFill>
                <a:schemeClr val="accent1"/>
              </a:solidFill>
              <a:latin typeface="Quattrocento Sans"/>
              <a:ea typeface="Quattrocento Sans"/>
              <a:cs typeface="Quattrocento Sans"/>
              <a:sym typeface="Quattrocento Sans"/>
            </a:endParaRPr>
          </a:p>
        </p:txBody>
      </p:sp>
      <p:sp>
        <p:nvSpPr>
          <p:cNvPr id="112" name="Google Shape;112;p20"/>
          <p:cNvSpPr/>
          <p:nvPr/>
        </p:nvSpPr>
        <p:spPr>
          <a:xfrm>
            <a:off x="9328951" y="-78381"/>
            <a:ext cx="174919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u="sng">
                <a:solidFill>
                  <a:srgbClr val="FF0000"/>
                </a:solidFill>
                <a:latin typeface="Times New Roman"/>
                <a:ea typeface="Times New Roman"/>
                <a:cs typeface="Times New Roman"/>
                <a:sym typeface="Times New Roman"/>
              </a:rPr>
              <a:t>I2C2 - Ideathon</a:t>
            </a:r>
            <a:endParaRPr sz="18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521207" y="448056"/>
            <a:ext cx="6877119" cy="64008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104864"/>
              </a:buClr>
              <a:buSzPts val="2800"/>
              <a:buFont typeface="Quattrocento Sans"/>
              <a:buNone/>
            </a:pPr>
            <a:r>
              <a:rPr lang="en-US"/>
              <a:t>Technical Aspect</a:t>
            </a:r>
            <a:endParaRPr/>
          </a:p>
        </p:txBody>
      </p:sp>
      <p:sp>
        <p:nvSpPr>
          <p:cNvPr id="118" name="Google Shape;118;p21"/>
          <p:cNvSpPr/>
          <p:nvPr/>
        </p:nvSpPr>
        <p:spPr>
          <a:xfrm>
            <a:off x="617000" y="1651475"/>
            <a:ext cx="10599600" cy="47520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b="1" lang="en-US" sz="2200">
                <a:solidFill>
                  <a:srgbClr val="104864"/>
                </a:solidFill>
                <a:latin typeface="Quattrocento Sans"/>
                <a:ea typeface="Quattrocento Sans"/>
                <a:cs typeface="Quattrocento Sans"/>
                <a:sym typeface="Quattrocento Sans"/>
              </a:rPr>
              <a:t>Briefly, explain your technical stack &amp; approach ?</a:t>
            </a:r>
            <a:endParaRPr b="1" sz="2200">
              <a:solidFill>
                <a:srgbClr val="104864"/>
              </a:solidFill>
              <a:latin typeface="Quattrocento Sans"/>
              <a:ea typeface="Quattrocento Sans"/>
              <a:cs typeface="Quattrocento Sans"/>
              <a:sym typeface="Quattrocento Sans"/>
            </a:endParaRPr>
          </a:p>
          <a:p>
            <a:pPr indent="0" lvl="0" marL="0" marR="0" rtl="0" algn="l">
              <a:lnSpc>
                <a:spcPct val="150000"/>
              </a:lnSpc>
              <a:spcBef>
                <a:spcPts val="0"/>
              </a:spcBef>
              <a:spcAft>
                <a:spcPts val="0"/>
              </a:spcAft>
              <a:buNone/>
            </a:pPr>
            <a:r>
              <a:rPr b="1" lang="en-US" sz="2200">
                <a:solidFill>
                  <a:schemeClr val="accent1"/>
                </a:solidFill>
                <a:latin typeface="Quattrocento Sans"/>
                <a:ea typeface="Quattrocento Sans"/>
                <a:cs typeface="Quattrocento Sans"/>
                <a:sym typeface="Quattrocento Sans"/>
              </a:rPr>
              <a:t>Manually edit the health data into database 	</a:t>
            </a:r>
            <a:r>
              <a:rPr b="1" lang="en-US" sz="2000">
                <a:solidFill>
                  <a:schemeClr val="accent1"/>
                </a:solidFill>
                <a:latin typeface="Quattrocento Sans"/>
                <a:ea typeface="Quattrocento Sans"/>
                <a:cs typeface="Quattrocento Sans"/>
                <a:sym typeface="Quattrocento Sans"/>
              </a:rPr>
              <a:t>				</a:t>
            </a:r>
            <a:r>
              <a:rPr b="1" lang="en-US" sz="2200">
                <a:solidFill>
                  <a:schemeClr val="accent1"/>
                </a:solidFill>
                <a:latin typeface="Quattrocento Sans"/>
                <a:ea typeface="Quattrocento Sans"/>
                <a:cs typeface="Quattrocento Sans"/>
                <a:sym typeface="Quattrocento Sans"/>
              </a:rPr>
              <a:t>APIs using Node JS</a:t>
            </a:r>
            <a:endParaRPr b="1" sz="2200">
              <a:solidFill>
                <a:schemeClr val="accent1"/>
              </a:solidFill>
              <a:latin typeface="Quattrocento Sans"/>
              <a:ea typeface="Quattrocento Sans"/>
              <a:cs typeface="Quattrocento Sans"/>
              <a:sym typeface="Quattrocento Sans"/>
            </a:endParaRPr>
          </a:p>
          <a:p>
            <a:pPr indent="0" lvl="0" marL="0" marR="0" rtl="0" algn="l">
              <a:lnSpc>
                <a:spcPct val="150000"/>
              </a:lnSpc>
              <a:spcBef>
                <a:spcPts val="0"/>
              </a:spcBef>
              <a:spcAft>
                <a:spcPts val="0"/>
              </a:spcAft>
              <a:buNone/>
            </a:pPr>
            <a:r>
              <a:t/>
            </a:r>
            <a:endParaRPr b="1" sz="2000">
              <a:solidFill>
                <a:schemeClr val="accent1"/>
              </a:solidFill>
              <a:latin typeface="Quattrocento Sans"/>
              <a:ea typeface="Quattrocento Sans"/>
              <a:cs typeface="Quattrocento Sans"/>
              <a:sym typeface="Quattrocento Sans"/>
            </a:endParaRPr>
          </a:p>
          <a:p>
            <a:pPr indent="0" lvl="0" marL="0" marR="0" rtl="0" algn="l">
              <a:lnSpc>
                <a:spcPct val="150000"/>
              </a:lnSpc>
              <a:spcBef>
                <a:spcPts val="0"/>
              </a:spcBef>
              <a:spcAft>
                <a:spcPts val="0"/>
              </a:spcAft>
              <a:buNone/>
            </a:pPr>
            <a:r>
              <a:t/>
            </a:r>
            <a:endParaRPr b="1" sz="2000">
              <a:solidFill>
                <a:schemeClr val="accent1"/>
              </a:solidFill>
              <a:latin typeface="Quattrocento Sans"/>
              <a:ea typeface="Quattrocento Sans"/>
              <a:cs typeface="Quattrocento Sans"/>
              <a:sym typeface="Quattrocento Sans"/>
            </a:endParaRPr>
          </a:p>
          <a:p>
            <a:pPr indent="457200" lvl="0" marL="914400" marR="0" rtl="0" algn="l">
              <a:lnSpc>
                <a:spcPct val="150000"/>
              </a:lnSpc>
              <a:spcBef>
                <a:spcPts val="0"/>
              </a:spcBef>
              <a:spcAft>
                <a:spcPts val="0"/>
              </a:spcAft>
              <a:buNone/>
            </a:pPr>
            <a:r>
              <a:rPr b="1" lang="en-US" sz="2200">
                <a:solidFill>
                  <a:schemeClr val="accent1"/>
                </a:solidFill>
                <a:latin typeface="Quattrocento Sans"/>
                <a:ea typeface="Quattrocento Sans"/>
                <a:cs typeface="Quattrocento Sans"/>
                <a:sym typeface="Quattrocento Sans"/>
              </a:rPr>
              <a:t>Fetch Api to fetch data</a:t>
            </a:r>
            <a:r>
              <a:rPr b="1" lang="en-US" sz="2000">
                <a:solidFill>
                  <a:schemeClr val="accent1"/>
                </a:solidFill>
                <a:latin typeface="Quattrocento Sans"/>
                <a:ea typeface="Quattrocento Sans"/>
                <a:cs typeface="Quattrocento Sans"/>
                <a:sym typeface="Quattrocento Sans"/>
              </a:rPr>
              <a:t>								</a:t>
            </a:r>
            <a:r>
              <a:rPr b="1" lang="en-US" sz="2200">
                <a:solidFill>
                  <a:schemeClr val="accent1"/>
                </a:solidFill>
                <a:latin typeface="Quattrocento Sans"/>
                <a:ea typeface="Quattrocento Sans"/>
                <a:cs typeface="Quattrocento Sans"/>
                <a:sym typeface="Quattrocento Sans"/>
              </a:rPr>
              <a:t>Frontend in ReactJS </a:t>
            </a:r>
            <a:r>
              <a:rPr b="1" lang="en-US" sz="2000">
                <a:solidFill>
                  <a:schemeClr val="accent1"/>
                </a:solidFill>
                <a:latin typeface="Quattrocento Sans"/>
                <a:ea typeface="Quattrocento Sans"/>
                <a:cs typeface="Quattrocento Sans"/>
                <a:sym typeface="Quattrocento Sans"/>
              </a:rPr>
              <a:t> </a:t>
            </a:r>
            <a:endParaRPr b="1" sz="2000">
              <a:solidFill>
                <a:schemeClr val="accent1"/>
              </a:solidFill>
              <a:latin typeface="Quattrocento Sans"/>
              <a:ea typeface="Quattrocento Sans"/>
              <a:cs typeface="Quattrocento Sans"/>
              <a:sym typeface="Quattrocento Sans"/>
            </a:endParaRPr>
          </a:p>
          <a:p>
            <a:pPr indent="0" lvl="0" marL="0" marR="0" rtl="0" algn="l">
              <a:lnSpc>
                <a:spcPct val="150000"/>
              </a:lnSpc>
              <a:spcBef>
                <a:spcPts val="0"/>
              </a:spcBef>
              <a:spcAft>
                <a:spcPts val="0"/>
              </a:spcAft>
              <a:buNone/>
            </a:pPr>
            <a:r>
              <a:rPr b="1" lang="en-US" sz="2000">
                <a:solidFill>
                  <a:schemeClr val="accent1"/>
                </a:solidFill>
                <a:latin typeface="Quattrocento Sans"/>
                <a:ea typeface="Quattrocento Sans"/>
                <a:cs typeface="Quattrocento Sans"/>
                <a:sym typeface="Quattrocento Sans"/>
              </a:rPr>
              <a:t>             </a:t>
            </a:r>
            <a:endParaRPr b="1" sz="2000">
              <a:solidFill>
                <a:schemeClr val="accent1"/>
              </a:solidFill>
              <a:latin typeface="Quattrocento Sans"/>
              <a:ea typeface="Quattrocento Sans"/>
              <a:cs typeface="Quattrocento Sans"/>
              <a:sym typeface="Quattrocento Sans"/>
            </a:endParaRPr>
          </a:p>
          <a:p>
            <a:pPr indent="0" lvl="0" marL="0" marR="0" rtl="0" algn="l">
              <a:lnSpc>
                <a:spcPct val="150000"/>
              </a:lnSpc>
              <a:spcBef>
                <a:spcPts val="0"/>
              </a:spcBef>
              <a:spcAft>
                <a:spcPts val="0"/>
              </a:spcAft>
              <a:buNone/>
            </a:pPr>
            <a:r>
              <a:t/>
            </a:r>
            <a:endParaRPr b="1" sz="2000">
              <a:solidFill>
                <a:schemeClr val="accent1"/>
              </a:solidFill>
              <a:latin typeface="Quattrocento Sans"/>
              <a:ea typeface="Quattrocento Sans"/>
              <a:cs typeface="Quattrocento Sans"/>
              <a:sym typeface="Quattrocento Sans"/>
            </a:endParaRPr>
          </a:p>
          <a:p>
            <a:pPr indent="457200" lvl="0" marL="457200" marR="0" rtl="0" algn="l">
              <a:lnSpc>
                <a:spcPct val="150000"/>
              </a:lnSpc>
              <a:spcBef>
                <a:spcPts val="0"/>
              </a:spcBef>
              <a:spcAft>
                <a:spcPts val="0"/>
              </a:spcAft>
              <a:buNone/>
            </a:pPr>
            <a:r>
              <a:rPr b="1" lang="en-US" sz="2300">
                <a:solidFill>
                  <a:schemeClr val="accent1"/>
                </a:solidFill>
                <a:latin typeface="Quattrocento Sans"/>
                <a:ea typeface="Quattrocento Sans"/>
                <a:cs typeface="Quattrocento Sans"/>
                <a:sym typeface="Quattrocento Sans"/>
              </a:rPr>
              <a:t>React plotly for graphs							Form to give info of health</a:t>
            </a:r>
            <a:endParaRPr b="1" sz="2300">
              <a:solidFill>
                <a:schemeClr val="accent1"/>
              </a:solidFill>
              <a:latin typeface="Quattrocento Sans"/>
              <a:ea typeface="Quattrocento Sans"/>
              <a:cs typeface="Quattrocento Sans"/>
              <a:sym typeface="Quattrocento Sans"/>
            </a:endParaRPr>
          </a:p>
        </p:txBody>
      </p:sp>
      <p:sp>
        <p:nvSpPr>
          <p:cNvPr id="119" name="Google Shape;119;p21"/>
          <p:cNvSpPr/>
          <p:nvPr/>
        </p:nvSpPr>
        <p:spPr>
          <a:xfrm>
            <a:off x="9328951" y="-78381"/>
            <a:ext cx="174919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u="sng">
                <a:solidFill>
                  <a:srgbClr val="FF0000"/>
                </a:solidFill>
                <a:latin typeface="Times New Roman"/>
                <a:ea typeface="Times New Roman"/>
                <a:cs typeface="Times New Roman"/>
                <a:sym typeface="Times New Roman"/>
              </a:rPr>
              <a:t>I2C2 - Ideathon</a:t>
            </a:r>
            <a:endParaRPr sz="1800">
              <a:solidFill>
                <a:schemeClr val="dk1"/>
              </a:solidFill>
              <a:latin typeface="Quattrocento Sans"/>
              <a:ea typeface="Quattrocento Sans"/>
              <a:cs typeface="Quattrocento Sans"/>
              <a:sym typeface="Quattrocento Sans"/>
            </a:endParaRPr>
          </a:p>
        </p:txBody>
      </p:sp>
      <p:sp>
        <p:nvSpPr>
          <p:cNvPr id="120" name="Google Shape;120;p21"/>
          <p:cNvSpPr/>
          <p:nvPr/>
        </p:nvSpPr>
        <p:spPr>
          <a:xfrm>
            <a:off x="8757450" y="2788800"/>
            <a:ext cx="571500" cy="6402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1"/>
          <p:cNvSpPr/>
          <p:nvPr/>
        </p:nvSpPr>
        <p:spPr>
          <a:xfrm>
            <a:off x="6280825" y="2130950"/>
            <a:ext cx="571500" cy="503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1"/>
          <p:cNvSpPr/>
          <p:nvPr/>
        </p:nvSpPr>
        <p:spPr>
          <a:xfrm>
            <a:off x="6177650" y="3429000"/>
            <a:ext cx="635700" cy="6402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1"/>
          <p:cNvSpPr/>
          <p:nvPr/>
        </p:nvSpPr>
        <p:spPr>
          <a:xfrm>
            <a:off x="2571750" y="4063100"/>
            <a:ext cx="571500" cy="5034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1"/>
          <p:cNvSpPr/>
          <p:nvPr/>
        </p:nvSpPr>
        <p:spPr>
          <a:xfrm>
            <a:off x="6340075" y="4868625"/>
            <a:ext cx="635700" cy="640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2217950" y="175900"/>
            <a:ext cx="7252500" cy="6402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Insides of the Healdata</a:t>
            </a:r>
            <a:endParaRPr/>
          </a:p>
        </p:txBody>
      </p:sp>
      <p:sp>
        <p:nvSpPr>
          <p:cNvPr id="131" name="Google Shape;131;p22"/>
          <p:cNvSpPr txBox="1"/>
          <p:nvPr>
            <p:ph idx="1" type="body"/>
          </p:nvPr>
        </p:nvSpPr>
        <p:spPr>
          <a:xfrm>
            <a:off x="539496" y="1204283"/>
            <a:ext cx="4416600" cy="3977700"/>
          </a:xfrm>
          <a:prstGeom prst="rect">
            <a:avLst/>
          </a:prstGeom>
        </p:spPr>
        <p:txBody>
          <a:bodyPr anchorCtr="0" anchor="t" bIns="45700" lIns="91425" spcFirstLastPara="1" rIns="91425" wrap="square" tIns="45700">
            <a:normAutofit/>
          </a:bodyPr>
          <a:lstStyle/>
          <a:p>
            <a:pPr indent="0" lvl="0" marL="0" rtl="0" algn="l">
              <a:spcBef>
                <a:spcPts val="1000"/>
              </a:spcBef>
              <a:spcAft>
                <a:spcPts val="1200"/>
              </a:spcAft>
              <a:buNone/>
            </a:pPr>
            <a:r>
              <a:rPr lang="en-US"/>
              <a:t>	</a:t>
            </a:r>
            <a:r>
              <a:rPr b="1" lang="en-US" sz="1600">
                <a:latin typeface="Quattrocento Sans"/>
                <a:ea typeface="Quattrocento Sans"/>
                <a:cs typeface="Quattrocento Sans"/>
                <a:sym typeface="Quattrocento Sans"/>
              </a:rPr>
              <a:t>Homepage</a:t>
            </a:r>
            <a:endParaRPr b="1" sz="1600">
              <a:latin typeface="Quattrocento Sans"/>
              <a:ea typeface="Quattrocento Sans"/>
              <a:cs typeface="Quattrocento Sans"/>
              <a:sym typeface="Quattrocento Sans"/>
            </a:endParaRPr>
          </a:p>
        </p:txBody>
      </p:sp>
      <p:pic>
        <p:nvPicPr>
          <p:cNvPr id="132" name="Google Shape;132;p22"/>
          <p:cNvPicPr preferRelativeResize="0"/>
          <p:nvPr/>
        </p:nvPicPr>
        <p:blipFill>
          <a:blip r:embed="rId3">
            <a:alphaModFix/>
          </a:blip>
          <a:stretch>
            <a:fillRect/>
          </a:stretch>
        </p:blipFill>
        <p:spPr>
          <a:xfrm>
            <a:off x="414025" y="1634225"/>
            <a:ext cx="5248275" cy="4924425"/>
          </a:xfrm>
          <a:prstGeom prst="rect">
            <a:avLst/>
          </a:prstGeom>
          <a:noFill/>
          <a:ln>
            <a:noFill/>
          </a:ln>
        </p:spPr>
      </p:pic>
      <p:pic>
        <p:nvPicPr>
          <p:cNvPr id="133" name="Google Shape;133;p22"/>
          <p:cNvPicPr preferRelativeResize="0"/>
          <p:nvPr/>
        </p:nvPicPr>
        <p:blipFill>
          <a:blip r:embed="rId4">
            <a:alphaModFix/>
          </a:blip>
          <a:stretch>
            <a:fillRect/>
          </a:stretch>
        </p:blipFill>
        <p:spPr>
          <a:xfrm>
            <a:off x="5828300" y="1634225"/>
            <a:ext cx="6224899" cy="5223774"/>
          </a:xfrm>
          <a:prstGeom prst="rect">
            <a:avLst/>
          </a:prstGeom>
          <a:noFill/>
          <a:ln>
            <a:noFill/>
          </a:ln>
        </p:spPr>
      </p:pic>
      <p:sp>
        <p:nvSpPr>
          <p:cNvPr id="134" name="Google Shape;134;p22"/>
          <p:cNvSpPr txBox="1"/>
          <p:nvPr/>
        </p:nvSpPr>
        <p:spPr>
          <a:xfrm>
            <a:off x="6470450" y="1149725"/>
            <a:ext cx="3354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000"/>
              </a:spcBef>
              <a:spcAft>
                <a:spcPts val="1200"/>
              </a:spcAft>
              <a:buNone/>
            </a:pPr>
            <a:r>
              <a:rPr b="1" lang="en-US" sz="1600">
                <a:solidFill>
                  <a:srgbClr val="3F3F3F"/>
                </a:solidFill>
                <a:latin typeface="Quattrocento Sans"/>
                <a:ea typeface="Quattrocento Sans"/>
                <a:cs typeface="Quattrocento Sans"/>
                <a:sym typeface="Quattrocento Sans"/>
              </a:rPr>
              <a:t>Form page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ph type="title"/>
          </p:nvPr>
        </p:nvSpPr>
        <p:spPr>
          <a:xfrm>
            <a:off x="539507" y="257556"/>
            <a:ext cx="6877200" cy="6402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Health data page</a:t>
            </a:r>
            <a:endParaRPr/>
          </a:p>
        </p:txBody>
      </p:sp>
      <p:sp>
        <p:nvSpPr>
          <p:cNvPr id="141" name="Google Shape;141;p23"/>
          <p:cNvSpPr txBox="1"/>
          <p:nvPr>
            <p:ph idx="1" type="body"/>
          </p:nvPr>
        </p:nvSpPr>
        <p:spPr>
          <a:xfrm>
            <a:off x="539496" y="1435608"/>
            <a:ext cx="4416600" cy="3977700"/>
          </a:xfrm>
          <a:prstGeom prst="rect">
            <a:avLst/>
          </a:prstGeom>
        </p:spPr>
        <p:txBody>
          <a:bodyPr anchorCtr="0" anchor="t" bIns="45700" lIns="91425" spcFirstLastPara="1" rIns="91425" wrap="square" tIns="45700">
            <a:normAutofit/>
          </a:bodyPr>
          <a:lstStyle/>
          <a:p>
            <a:pPr indent="0" lvl="0" marL="0" rtl="0" algn="l">
              <a:spcBef>
                <a:spcPts val="1000"/>
              </a:spcBef>
              <a:spcAft>
                <a:spcPts val="1200"/>
              </a:spcAft>
              <a:buNone/>
            </a:pPr>
            <a:r>
              <a:t/>
            </a:r>
            <a:endParaRPr/>
          </a:p>
        </p:txBody>
      </p:sp>
      <p:pic>
        <p:nvPicPr>
          <p:cNvPr id="142" name="Google Shape;142;p23"/>
          <p:cNvPicPr preferRelativeResize="0"/>
          <p:nvPr/>
        </p:nvPicPr>
        <p:blipFill>
          <a:blip r:embed="rId3">
            <a:alphaModFix/>
          </a:blip>
          <a:stretch>
            <a:fillRect/>
          </a:stretch>
        </p:blipFill>
        <p:spPr>
          <a:xfrm>
            <a:off x="326575" y="897750"/>
            <a:ext cx="11713024" cy="5293501"/>
          </a:xfrm>
          <a:prstGeom prst="rect">
            <a:avLst/>
          </a:prstGeom>
          <a:noFill/>
          <a:ln>
            <a:noFill/>
          </a:ln>
        </p:spPr>
      </p:pic>
      <p:sp>
        <p:nvSpPr>
          <p:cNvPr id="143" name="Google Shape;143;p23"/>
          <p:cNvSpPr txBox="1"/>
          <p:nvPr/>
        </p:nvSpPr>
        <p:spPr>
          <a:xfrm>
            <a:off x="4643100" y="6340925"/>
            <a:ext cx="7548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solidFill>
                  <a:srgbClr val="104864"/>
                </a:solidFill>
              </a:rPr>
              <a:t>**Data in page is just for </a:t>
            </a:r>
            <a:r>
              <a:rPr b="1" lang="en-US" sz="1600">
                <a:solidFill>
                  <a:srgbClr val="104864"/>
                </a:solidFill>
              </a:rPr>
              <a:t>showing purpose and not actual data</a:t>
            </a:r>
            <a:endParaRPr b="1" sz="2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