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4" r:id="rId9"/>
    <p:sldId id="273" r:id="rId10"/>
    <p:sldId id="261" r:id="rId11"/>
    <p:sldId id="262" r:id="rId12"/>
    <p:sldId id="268" r:id="rId13"/>
    <p:sldId id="269" r:id="rId14"/>
    <p:sldId id="270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B65BEE-529B-4819-A19B-121B129FFD9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236AA5-36CC-47E1-AD6D-DCF4ED246F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4"/>
                </a:solidFill>
              </a:rPr>
              <a:t>SQL </a:t>
            </a:r>
            <a:r>
              <a:rPr lang="en-IN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IN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Saranya.S</a:t>
            </a:r>
            <a:endParaRPr lang="en-IN" dirty="0" smtClean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: Master in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science &amp; Analytics with AI</a:t>
            </a:r>
            <a:endParaRPr lang="en-IN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query</a:t>
            </a:r>
          </a:p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Subquery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Subquery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464815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wise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ales data of the current year (2022-2023) of the products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Joins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6912768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7" y="2000800"/>
            <a:ext cx="6058746" cy="34866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</a:rPr>
              <a:t>Right Outer Join</a:t>
            </a:r>
            <a:endParaRPr lang="en-IN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View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79" y="1738826"/>
            <a:ext cx="638264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View Command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595300" cy="3176944"/>
          </a:xfrm>
        </p:spPr>
      </p:pic>
    </p:spTree>
    <p:extLst>
      <p:ext uri="{BB962C8B-B14F-4D97-AF65-F5344CB8AC3E}">
        <p14:creationId xmlns:p14="http://schemas.microsoft.com/office/powerpoint/2010/main" val="39079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Data for the year 2018-2019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Corona Sales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128792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Data for the year 2019-2020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during Corona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684076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data for the year 2020-2021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Corona Sales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648072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the sales data for the three consecutive years has been done.</a:t>
            </a:r>
          </a:p>
          <a:p>
            <a:endParaRPr lang="en-IN" dirty="0" smtClean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concluded that there was a slight dip in sales during the corona period though it wasn’t affected much.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dministrator\AppData\Local\Microsoft\Windows\INetCache\IE\Q1JMW3UX\thank_you_PNG126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25" y="1481138"/>
            <a:ext cx="701614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 Ltd company produces the following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Neem based fertilizers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Agro chemicals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Bio-fertilizers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manure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City-compost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IN" b="1" dirty="0" smtClean="0">
                <a:solidFill>
                  <a:schemeClr val="accent4"/>
                </a:solidFill>
              </a:rPr>
              <a:t> </a:t>
            </a:r>
            <a:r>
              <a:rPr lang="en-IN" b="1" smtClean="0">
                <a:solidFill>
                  <a:schemeClr val="accent4"/>
                </a:solidFill>
              </a:rPr>
              <a:t>Sales </a:t>
            </a:r>
            <a:r>
              <a:rPr lang="en-IN" b="1" smtClean="0">
                <a:solidFill>
                  <a:schemeClr val="accent4"/>
                </a:solidFill>
              </a:rPr>
              <a:t>Data 07 to 23</a:t>
            </a:r>
            <a:endParaRPr lang="en-IN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DDL,DML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</a:t>
            </a:r>
          </a:p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Values</a:t>
            </a:r>
          </a:p>
          <a:p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2936"/>
            <a:ext cx="822960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endParaRPr lang="en-IN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Constraints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48672" cy="136815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44" y="4437112"/>
            <a:ext cx="716762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Count, Max, Min, Sum</a:t>
            </a:r>
            <a:endParaRPr lang="en-IN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Aggregate functions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988840"/>
            <a:ext cx="5616623" cy="14401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2088232" cy="8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Operator</a:t>
            </a:r>
          </a:p>
          <a:p>
            <a:endParaRPr lang="en-IN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/>
                </a:solidFill>
              </a:rPr>
              <a:t>Implementation of Operators</a:t>
            </a:r>
            <a:endParaRPr lang="en-IN" sz="40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5904656" cy="100811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56992"/>
            <a:ext cx="58326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4"/>
                </a:solidFill>
              </a:rPr>
              <a:t>Relational Operator</a:t>
            </a:r>
          </a:p>
          <a:p>
            <a:endParaRPr lang="en-IN" sz="2800" dirty="0">
              <a:solidFill>
                <a:schemeClr val="accent4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accent4"/>
                </a:solidFill>
              </a:rPr>
              <a:t>Implementation of Operators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552728" cy="115212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6696744" cy="12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Operator</a:t>
            </a:r>
          </a:p>
          <a:p>
            <a:endParaRPr lang="en-IN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accent4"/>
                </a:solidFill>
              </a:rPr>
              <a:t>Implementation of Operators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77686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</a:p>
          <a:p>
            <a:endParaRPr lang="en-IN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function</a:t>
            </a:r>
            <a:endParaRPr lang="en-IN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87" y="2204864"/>
            <a:ext cx="6912768" cy="101446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73016"/>
            <a:ext cx="280831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800</TotalTime>
  <Words>185</Words>
  <Application>Microsoft Office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SQL PROJECT</vt:lpstr>
      <vt:lpstr>Average Sales Data 07 to 23</vt:lpstr>
      <vt:lpstr>Implementation of DDL,DML</vt:lpstr>
      <vt:lpstr>Implementation of Constraints</vt:lpstr>
      <vt:lpstr>Implementation of Aggregate functions</vt:lpstr>
      <vt:lpstr>Implementation of Operators</vt:lpstr>
      <vt:lpstr>Implementation of Operators</vt:lpstr>
      <vt:lpstr>Implementation of Operators</vt:lpstr>
      <vt:lpstr>Implementation of function</vt:lpstr>
      <vt:lpstr>Implementation of Subquery</vt:lpstr>
      <vt:lpstr>Implementation of Joins</vt:lpstr>
      <vt:lpstr>Right Outer Join</vt:lpstr>
      <vt:lpstr>Implementation of View</vt:lpstr>
      <vt:lpstr>Output of View Command</vt:lpstr>
      <vt:lpstr>Pre Corona Sales</vt:lpstr>
      <vt:lpstr>Sales during Corona</vt:lpstr>
      <vt:lpstr>Post Corona Sales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Administrator</dc:creator>
  <cp:lastModifiedBy>Administrator</cp:lastModifiedBy>
  <cp:revision>34</cp:revision>
  <dcterms:created xsi:type="dcterms:W3CDTF">2023-11-14T09:23:56Z</dcterms:created>
  <dcterms:modified xsi:type="dcterms:W3CDTF">2023-11-15T10:27:54Z</dcterms:modified>
</cp:coreProperties>
</file>