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75" r:id="rId6"/>
    <p:sldId id="277" r:id="rId7"/>
    <p:sldId id="266" r:id="rId8"/>
    <p:sldId id="278" r:id="rId9"/>
    <p:sldId id="279" r:id="rId10"/>
    <p:sldId id="280" r:id="rId11"/>
    <p:sldId id="281" r:id="rId12"/>
    <p:sldId id="282" r:id="rId13"/>
    <p:sldId id="259" r:id="rId14"/>
  </p:sldIdLst>
  <p:sldSz cx="12192000" cy="6858000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dirty="0"/>
              <a:t>AMCAT DATASET EDA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A078-D1A4-A1DC-3733-E4A493F70DCE}"/>
              </a:ext>
            </a:extLst>
          </p:cNvPr>
          <p:cNvSpPr txBox="1"/>
          <p:nvPr/>
        </p:nvSpPr>
        <p:spPr>
          <a:xfrm>
            <a:off x="457200" y="304800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 Categorical VS Numerical Columns: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8B75C-F755-5D36-08C1-45E24A37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04910"/>
            <a:ext cx="6324600" cy="546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0C7B2-98DB-F4E4-FC3A-303ADCCE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04910"/>
            <a:ext cx="5715000" cy="50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2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C7043-8B0A-86C9-933A-BDB662C18AD5}"/>
              </a:ext>
            </a:extLst>
          </p:cNvPr>
          <p:cNvSpPr txBox="1"/>
          <p:nvPr/>
        </p:nvSpPr>
        <p:spPr>
          <a:xfrm>
            <a:off x="533400" y="45720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Multi-Variate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4EB07-8C32-2686-3666-36B34D5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23602"/>
            <a:ext cx="11353800" cy="51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DC7BB-D69E-B6FA-6A37-21301B4630A1}"/>
              </a:ext>
            </a:extLst>
          </p:cNvPr>
          <p:cNvSpPr txBox="1"/>
          <p:nvPr/>
        </p:nvSpPr>
        <p:spPr>
          <a:xfrm>
            <a:off x="304800" y="304800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Conclusion:-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32BCA-BA1F-BAA6-B6E4-A56CA254CF0F}"/>
              </a:ext>
            </a:extLst>
          </p:cNvPr>
          <p:cNvSpPr txBox="1"/>
          <p:nvPr/>
        </p:nvSpPr>
        <p:spPr>
          <a:xfrm>
            <a:off x="319314" y="1066800"/>
            <a:ext cx="1112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Salary Ranges from 35,000 to 4,000,000 With Average Approximately 3707,700.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There Are Two Unique Genders Male And Female.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Majority of Gender is Male with 76% and Female with 24% Approximately.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There Are 4 Unique Degrees ‘B.E/ </a:t>
            </a:r>
            <a:r>
              <a:rPr lang="en-US" sz="2400" dirty="0" err="1"/>
              <a:t>B.Tech</a:t>
            </a:r>
            <a:r>
              <a:rPr lang="en-US" sz="2400" dirty="0"/>
              <a:t>’, ’MCA’, ‘</a:t>
            </a:r>
            <a:r>
              <a:rPr lang="en-US" sz="2400" dirty="0" err="1"/>
              <a:t>M.Sc</a:t>
            </a:r>
            <a:r>
              <a:rPr lang="en-US" sz="2400" dirty="0"/>
              <a:t>(Tech)’, ‘</a:t>
            </a:r>
            <a:r>
              <a:rPr lang="en-US" sz="2400" dirty="0" err="1"/>
              <a:t>M.tech</a:t>
            </a:r>
            <a:r>
              <a:rPr lang="en-US" sz="2400" dirty="0"/>
              <a:t>/ M.E’.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‘B.E / </a:t>
            </a:r>
            <a:r>
              <a:rPr lang="en-US" sz="2400" dirty="0" err="1"/>
              <a:t>B.Tech</a:t>
            </a:r>
            <a:r>
              <a:rPr lang="en-US" sz="2400" dirty="0"/>
              <a:t>’  Is The Most Common Degree of 92.5%.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Highest Designation Is Software Engineer.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 The Given Dataset there are 46 Specializations and 26 States where colleges are 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Top States Represented In the Datasets Are Uttar Pradesh, Karnataka, Maharashtra, Telangana and Tamil Naidu.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Positive Correlation Exist Between Salary, GPA and Domain of Study.</a:t>
            </a:r>
          </a:p>
        </p:txBody>
      </p:sp>
    </p:spTree>
    <p:extLst>
      <p:ext uri="{BB962C8B-B14F-4D97-AF65-F5344CB8AC3E}">
        <p14:creationId xmlns:p14="http://schemas.microsoft.com/office/powerpoint/2010/main" val="57961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33400" y="2362200"/>
            <a:ext cx="10972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Description: </a:t>
            </a:r>
          </a:p>
          <a:p>
            <a:endParaRPr lang="en-US" sz="1800" dirty="0"/>
          </a:p>
          <a:p>
            <a:r>
              <a:rPr lang="en-US" sz="1800" dirty="0"/>
              <a:t>The dataset includes information on engineering graduates, such as academic performance, internship</a:t>
            </a:r>
          </a:p>
          <a:p>
            <a:endParaRPr lang="en-US" sz="1800" dirty="0"/>
          </a:p>
          <a:p>
            <a:r>
              <a:rPr lang="en-US" sz="1800" dirty="0"/>
              <a:t>experiences, programming skills, and extracurricular activities. It encompasses a diverse range of </a:t>
            </a:r>
          </a:p>
          <a:p>
            <a:endParaRPr lang="en-US" sz="1800" dirty="0"/>
          </a:p>
          <a:p>
            <a:r>
              <a:rPr lang="en-US" sz="1800" dirty="0"/>
              <a:t>variables to capture the multifaceted aspects influencing salary outcomes. The dataset is sourced from </a:t>
            </a:r>
          </a:p>
          <a:p>
            <a:endParaRPr lang="en-US" sz="1800" dirty="0"/>
          </a:p>
          <a:p>
            <a:r>
              <a:rPr lang="en-US" sz="1800" dirty="0"/>
              <a:t>reputable educational institutions and industry surveys, ensuring a comprehensive representation of the</a:t>
            </a:r>
          </a:p>
          <a:p>
            <a:endParaRPr lang="en-US" sz="1800" dirty="0"/>
          </a:p>
          <a:p>
            <a:r>
              <a:rPr lang="en-US" sz="1800" dirty="0"/>
              <a:t>engineering job market.</a:t>
            </a:r>
          </a:p>
          <a:p>
            <a:br>
              <a:rPr lang="en-US" sz="1800" dirty="0"/>
            </a:b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11307144" cy="17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400" dirty="0">
                <a:solidFill>
                  <a:srgbClr val="FF0000"/>
                </a:solidFill>
              </a:rPr>
              <a:t>Objective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/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 the salary of engineering graduates based on relevant features using exploratory data analysis</a:t>
            </a: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(EDA)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endParaRPr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dirty="0"/>
              <a:t> 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5532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Importing Required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114800"/>
            <a:ext cx="6858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Shape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of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Dataset</a:t>
            </a:r>
            <a:endParaRPr lang="en-US" sz="2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 descr="Screenshot (5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953000"/>
            <a:ext cx="11201400" cy="11657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A889C-A401-57A7-5874-82EE229D4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9" t="1247" r="36641" b="-1247"/>
          <a:stretch/>
        </p:blipFill>
        <p:spPr>
          <a:xfrm>
            <a:off x="330200" y="1439486"/>
            <a:ext cx="11201400" cy="23278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Top 5 Rows of the Dataset</a:t>
            </a:r>
          </a:p>
        </p:txBody>
      </p:sp>
      <p:pic>
        <p:nvPicPr>
          <p:cNvPr id="3" name="Picture 2" descr="Screenshot (5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11697546" cy="358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105400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:</a:t>
            </a:r>
          </a:p>
          <a:p>
            <a:endParaRPr lang="en-US" dirty="0"/>
          </a:p>
          <a:p>
            <a:r>
              <a:rPr lang="en-US" b="1" dirty="0"/>
              <a:t>You can find all statistical information and correlation  between the columns in my </a:t>
            </a:r>
            <a:r>
              <a:rPr lang="en-US" b="1" dirty="0" err="1"/>
              <a:t>GitHub</a:t>
            </a:r>
            <a:r>
              <a:rPr lang="en-US" b="1" dirty="0"/>
              <a:t> 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1A3D2-537B-6A52-C5CE-02B0EC76EC67}"/>
              </a:ext>
            </a:extLst>
          </p:cNvPr>
          <p:cNvSpPr txBox="1"/>
          <p:nvPr/>
        </p:nvSpPr>
        <p:spPr>
          <a:xfrm>
            <a:off x="457200" y="304800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Finding the outliers in each numerical column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EE6C9-7A23-81CA-725D-EE0037F7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232"/>
            <a:ext cx="11353799" cy="5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5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2389B-6122-4683-4197-216823DA985B}"/>
              </a:ext>
            </a:extLst>
          </p:cNvPr>
          <p:cNvSpPr txBox="1"/>
          <p:nvPr/>
        </p:nvSpPr>
        <p:spPr>
          <a:xfrm>
            <a:off x="381000" y="3048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UNIVARAITE ANALYSIS – NUMERIC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52568-B0C8-5C36-3815-744CC4B9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8066"/>
            <a:ext cx="3270934" cy="2710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2D2578-C35F-57E3-AEB9-46A6D4985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663246"/>
            <a:ext cx="3270934" cy="2710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0A92A-3BF1-BF4F-8D89-53D411AB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674132"/>
            <a:ext cx="5562600" cy="5520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6D19E-97CE-18E0-0106-B33A55A68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472934"/>
            <a:ext cx="3505200" cy="2915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CC7CD-E583-8AE5-23FB-E44DC647A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283" y="3549145"/>
            <a:ext cx="313785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1158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Understanding the frequency distribution of each categorical Column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5B1B-7ADF-BB3B-1297-D49C80D3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685800"/>
            <a:ext cx="4031343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BDDAD-84B3-1A11-C6DD-2DE1FB64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2" y="685800"/>
            <a:ext cx="4038600" cy="2114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6406D-0B9C-EDE4-25E7-ECEDCFF0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234" y="2971355"/>
            <a:ext cx="2438396" cy="2210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06C24-1BC9-6D8B-3B61-306680D2B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" y="2971355"/>
            <a:ext cx="4564743" cy="1753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3FA1F-6E81-6CAE-2893-7F03D18F7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724401"/>
            <a:ext cx="4572000" cy="2238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428DD5-CE94-4A28-DAC2-73141EDAA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256" y="2971356"/>
            <a:ext cx="4572000" cy="17530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35F5F6-E4AC-9B77-4A17-A428EBA3D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5205" y="4724400"/>
            <a:ext cx="4572000" cy="22386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287B88-1141-F389-B5C4-7B54792A5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604" y="676033"/>
            <a:ext cx="3955139" cy="22101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C8B26-2D65-F75B-CF98-E25DC8228ADA}"/>
              </a:ext>
            </a:extLst>
          </p:cNvPr>
          <p:cNvSpPr txBox="1"/>
          <p:nvPr/>
        </p:nvSpPr>
        <p:spPr>
          <a:xfrm>
            <a:off x="457200" y="304800"/>
            <a:ext cx="1150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Numerical Vs Numerical Column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2E3AE-1D28-43EF-41D7-61B559F8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6049219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CA61D-36DB-5077-5B40-00975B76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19" y="990600"/>
            <a:ext cx="583798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EAC9EE-FCF8-C267-C3E5-26F4E55242F0}"/>
              </a:ext>
            </a:extLst>
          </p:cNvPr>
          <p:cNvSpPr txBox="1"/>
          <p:nvPr/>
        </p:nvSpPr>
        <p:spPr>
          <a:xfrm>
            <a:off x="457200" y="304800"/>
            <a:ext cx="1127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Categorical Vs Categorical Column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10408-79E7-6523-18DC-EB142116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20352"/>
            <a:ext cx="6096000" cy="487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85344-CFDD-5A49-40E0-61E50F99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934865"/>
            <a:ext cx="5493657" cy="50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303</Words>
  <Application>Microsoft Office PowerPoint</Application>
  <PresentationFormat>Widescreen</PresentationFormat>
  <Paragraphs>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Arial Black</vt:lpstr>
      <vt:lpstr>Arial</vt:lpstr>
      <vt:lpstr>Calibri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syed abdul raheem</cp:lastModifiedBy>
  <cp:revision>66</cp:revision>
  <dcterms:created xsi:type="dcterms:W3CDTF">2021-02-16T05:19:01Z</dcterms:created>
  <dcterms:modified xsi:type="dcterms:W3CDTF">2024-02-23T14:14:34Z</dcterms:modified>
</cp:coreProperties>
</file>