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475D-7598-F44C-A795-5016ED70806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37CA8-9454-AB4F-B181-5B7B7966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7CA8-9454-AB4F-B181-5B7B79663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671D-FC3B-5049-AFF2-F401565E339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03D6-638E-A344-8D72-F5E9F626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5995" y="2392600"/>
            <a:ext cx="3632297" cy="259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5995" y="2023267"/>
            <a:ext cx="363229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Reading in Your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2177" y="2023267"/>
            <a:ext cx="380660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Clean Your Data (Part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328" y="2726854"/>
            <a:ext cx="31582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rio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my_file.csv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327" y="3481916"/>
            <a:ext cx="31582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rio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my_file.sav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743" y="4224477"/>
            <a:ext cx="31582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rio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 &lt;-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(“path/to/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my_file.xlsx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995" y="2453336"/>
            <a:ext cx="33700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CSV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994" y="3197116"/>
            <a:ext cx="34550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an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SPSS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942" y="3942076"/>
            <a:ext cx="3539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an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Excel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file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994" y="147467"/>
            <a:ext cx="113379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charset="0"/>
                <a:ea typeface="Garamond" charset="0"/>
                <a:cs typeface="Garamond" charset="0"/>
              </a:rPr>
              <a:t>R </a:t>
            </a:r>
            <a:r>
              <a:rPr lang="en-US" b="1" dirty="0" err="1">
                <a:latin typeface="Garamond" charset="0"/>
                <a:ea typeface="Garamond" charset="0"/>
                <a:cs typeface="Garamond" charset="0"/>
              </a:rPr>
              <a:t>Cheatsheet</a:t>
            </a:r>
            <a:r>
              <a:rPr lang="en-US" b="1" dirty="0">
                <a:latin typeface="Garamond" charset="0"/>
                <a:ea typeface="Garamond" charset="0"/>
                <a:cs typeface="Garamond" charset="0"/>
              </a:rPr>
              <a:t> for EDUC 6600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996" y="482678"/>
            <a:ext cx="1133791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aramond" charset="0"/>
                <a:ea typeface="Garamond" charset="0"/>
                <a:cs typeface="Garamond" charset="0"/>
              </a:rPr>
              <a:t>Preparing Your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6191" y="851053"/>
            <a:ext cx="6319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5007" y="840629"/>
            <a:ext cx="1454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accent1"/>
                </a:solidFill>
                <a:latin typeface="Garamond" charset="0"/>
                <a:ea typeface="Garamond" charset="0"/>
                <a:cs typeface="Garamond" charset="0"/>
              </a:rPr>
              <a:t>2.1</a:t>
            </a:r>
            <a:endParaRPr lang="en-US" sz="8800" b="1" dirty="0">
              <a:solidFill>
                <a:schemeClr val="accent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52178" y="2392599"/>
            <a:ext cx="3799931" cy="2591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1510" y="2905208"/>
            <a:ext cx="264848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mutate(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var_f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factor(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0874" y="3719679"/>
            <a:ext cx="34131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mutate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salary_yr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salary_mnth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12)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510" y="4491517"/>
            <a:ext cx="230864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d_females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(sex == “female”)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2176" y="3398253"/>
            <a:ext cx="35918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Mutate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means to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add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or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change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a variable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73124" y="2421638"/>
            <a:ext cx="35708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The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pipe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takes what is before it and brings it into the next function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3124" y="4208448"/>
            <a:ext cx="35708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Filter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means to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subset the rows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6942" y="4722350"/>
            <a:ext cx="35399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If your data is in other formats, come talk to me or Google 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5343" y="859461"/>
            <a:ext cx="1535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accent3"/>
                </a:solidFill>
                <a:latin typeface="Garamond" charset="0"/>
                <a:ea typeface="Garamond" charset="0"/>
                <a:cs typeface="Garamond" charset="0"/>
              </a:rPr>
              <a:t>2.2</a:t>
            </a:r>
            <a:endParaRPr lang="en-US" sz="8800" b="1" dirty="0">
              <a:solidFill>
                <a:schemeClr val="accent3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994" y="5131258"/>
            <a:ext cx="7136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2"/>
                </a:solidFill>
                <a:latin typeface="Garamond" charset="0"/>
                <a:ea typeface="Garamond" charset="0"/>
                <a:cs typeface="Garamond" charset="0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72507" y="5551386"/>
            <a:ext cx="1583837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Check Your 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79240" y="5082633"/>
            <a:ext cx="4970906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52109" y="2023127"/>
            <a:ext cx="3711801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Clean Your Data (Part 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52109" y="2392459"/>
            <a:ext cx="3711801" cy="25913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248035" y="2721100"/>
            <a:ext cx="30498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mutate(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var_f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factor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45995" y="3454161"/>
            <a:ext cx="273344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mutate(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var_n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numeric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45995" y="4239113"/>
            <a:ext cx="33836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d_new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&lt;- d %&gt;%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mutate(mean = </a:t>
            </a:r>
            <a:r>
              <a:rPr lang="en-US" sz="1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rowmeans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(var1, var2))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03948" y="3192086"/>
            <a:ext cx="35399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Numeric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creates an interval or ratio variable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73055" y="2446763"/>
            <a:ext cx="34434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creates a categorical variable (nominal)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73055" y="3931336"/>
            <a:ext cx="36599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 get the mean of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each observation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across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vars</a:t>
            </a:r>
            <a:endParaRPr lang="en-US" sz="1400" i="1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0146" y="5082632"/>
            <a:ext cx="2925085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67964" y="5447600"/>
            <a:ext cx="17272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tableF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(data, var1)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41110" y="5131258"/>
            <a:ext cx="35399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frequencies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of your variables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03" y="5454019"/>
            <a:ext cx="2883328" cy="116733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069992" y="5641418"/>
            <a:ext cx="224621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library(furniture)</a:t>
            </a:r>
          </a:p>
          <a:p>
            <a:r>
              <a:rPr lang="en-US" sz="1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table1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(data, 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var1, var2, var3)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03665" y="5118198"/>
            <a:ext cx="27089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means and SDs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of many (or all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) of your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variables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772939" y="5082631"/>
            <a:ext cx="1990972" cy="158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903036" y="5387064"/>
            <a:ext cx="139480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View(data)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94766" y="5118198"/>
            <a:ext cx="1654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See your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4766" y="5705604"/>
            <a:ext cx="1654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Get 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 bunch of info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994" y="788230"/>
            <a:ext cx="1133791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**Before starting, load the </a:t>
            </a:r>
            <a:r>
              <a:rPr lang="en-US" sz="1200" i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tidyverse</a:t>
            </a:r>
            <a:r>
              <a:rPr lang="en-US" sz="1200" i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sz="1200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tidyverse</a:t>
            </a:r>
            <a:r>
              <a:rPr lang="en-US" sz="1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)**</a:t>
            </a:r>
            <a:endParaRPr lang="en-US" sz="1200" i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35547" y="6037688"/>
            <a:ext cx="161176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library(psych)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describe(data)</a:t>
            </a:r>
          </a:p>
        </p:txBody>
      </p:sp>
    </p:spTree>
    <p:extLst>
      <p:ext uri="{BB962C8B-B14F-4D97-AF65-F5344CB8AC3E}">
        <p14:creationId xmlns:p14="http://schemas.microsoft.com/office/powerpoint/2010/main" val="162619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356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11</cp:revision>
  <dcterms:created xsi:type="dcterms:W3CDTF">2018-01-17T01:19:25Z</dcterms:created>
  <dcterms:modified xsi:type="dcterms:W3CDTF">2019-09-11T21:05:14Z</dcterms:modified>
</cp:coreProperties>
</file>