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29"/>
  </p:normalViewPr>
  <p:slideViewPr>
    <p:cSldViewPr snapToGrid="0" snapToObjects="1">
      <p:cViewPr>
        <p:scale>
          <a:sx n="123" d="100"/>
          <a:sy n="123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475D-7598-F44C-A795-5016ED7080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7CA8-9454-AB4F-B181-5B7B7966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7CA8-9454-AB4F-B181-5B7B79663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671D-FC3B-5049-AFF2-F401565E3390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5995" y="2392600"/>
            <a:ext cx="3632297" cy="259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5995" y="2023267"/>
            <a:ext cx="36322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Reading in Your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2177" y="2023267"/>
            <a:ext cx="380660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328" y="2726854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my_file.csv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327" y="3481916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my_file.sav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743" y="4224477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my_file.xlsx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995" y="2453336"/>
            <a:ext cx="33700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CSV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994" y="3197116"/>
            <a:ext cx="34550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SPSS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942" y="3942076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Excel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994" y="147467"/>
            <a:ext cx="113379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charset="0"/>
                <a:ea typeface="Garamond" charset="0"/>
                <a:cs typeface="Garamond" charset="0"/>
              </a:rPr>
              <a:t>R </a:t>
            </a:r>
            <a:r>
              <a:rPr lang="en-US" b="1" dirty="0" err="1">
                <a:latin typeface="Garamond" charset="0"/>
                <a:ea typeface="Garamond" charset="0"/>
                <a:cs typeface="Garamond" charset="0"/>
              </a:rPr>
              <a:t>Cheatsheet</a:t>
            </a:r>
            <a:r>
              <a:rPr lang="en-US" b="1" dirty="0">
                <a:latin typeface="Garamond" charset="0"/>
                <a:ea typeface="Garamond" charset="0"/>
                <a:cs typeface="Garamond" charset="0"/>
              </a:rPr>
              <a:t> for EDUC 6600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996" y="482678"/>
            <a:ext cx="113379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aramond" charset="0"/>
                <a:ea typeface="Garamond" charset="0"/>
                <a:cs typeface="Garamond" charset="0"/>
              </a:rPr>
              <a:t>Preparing Your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6191" y="851053"/>
            <a:ext cx="6319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07" y="840629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accent1"/>
                </a:solidFill>
                <a:latin typeface="Garamond" charset="0"/>
                <a:ea typeface="Garamond" charset="0"/>
                <a:cs typeface="Garamond" charset="0"/>
              </a:rPr>
              <a:t>2.1</a:t>
            </a:r>
            <a:endParaRPr lang="en-US" sz="8800" b="1" dirty="0">
              <a:solidFill>
                <a:schemeClr val="accent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2178" y="2392599"/>
            <a:ext cx="3799931" cy="2591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1510" y="2905208"/>
            <a:ext cx="32431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Not real code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wake_up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exercise()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%&gt;%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eat_breakfast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shower()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0874" y="3802803"/>
            <a:ext cx="34131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mutate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salary_yr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salary_mnth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12)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510" y="4491517"/>
            <a:ext cx="230864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d_females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(sex == “female”)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2176" y="3529870"/>
            <a:ext cx="3591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Mutate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add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or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a variable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73124" y="2421638"/>
            <a:ext cx="35708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pipe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takes what is before it and brings it into the next function (can be read as “then”)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3124" y="4243083"/>
            <a:ext cx="35708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Filter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subset the rows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942" y="4722350"/>
            <a:ext cx="35399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in other formats, come talk to me or Google 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5343" y="859461"/>
            <a:ext cx="1535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accent3"/>
                </a:solidFill>
                <a:latin typeface="Garamond" charset="0"/>
                <a:ea typeface="Garamond" charset="0"/>
                <a:cs typeface="Garamond" charset="0"/>
              </a:rPr>
              <a:t>2.2</a:t>
            </a:r>
            <a:endParaRPr lang="en-US" sz="8800" b="1" dirty="0">
              <a:solidFill>
                <a:schemeClr val="accent3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994" y="5131258"/>
            <a:ext cx="7136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2"/>
                </a:solidFill>
                <a:latin typeface="Garamond" charset="0"/>
                <a:ea typeface="Garamond" charset="0"/>
                <a:cs typeface="Garamond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72507" y="5551386"/>
            <a:ext cx="158383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Check Your 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79240" y="5082633"/>
            <a:ext cx="4970906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52109" y="2023127"/>
            <a:ext cx="3711801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52109" y="2392459"/>
            <a:ext cx="3711801" cy="25913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248035" y="2721100"/>
            <a:ext cx="304980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var_f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factor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5995" y="3485334"/>
            <a:ext cx="341632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mutate(v2 = </a:t>
            </a:r>
            <a:r>
              <a:rPr lang="en-US" sz="11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case_when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(var == 1 ~ “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45995" y="4239113"/>
            <a:ext cx="3383688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mutate(mean = </a:t>
            </a:r>
            <a:r>
              <a:rPr lang="en-US" sz="11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rowmeans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(var1, var2))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03948" y="3192086"/>
            <a:ext cx="35399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case_when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()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gives values based on a condition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3055" y="2446763"/>
            <a:ext cx="35892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factor()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creates a categorical variable (nominal)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73055" y="3931336"/>
            <a:ext cx="36599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 get the mean of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each observation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across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vars</a:t>
            </a:r>
            <a:endParaRPr lang="en-US" sz="1400" i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0146" y="5082632"/>
            <a:ext cx="2925085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67964" y="5447600"/>
            <a:ext cx="17272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tableF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var1)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1110" y="5131258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frequencies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of your variables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03" y="5454019"/>
            <a:ext cx="2883328" cy="116733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69992" y="5641418"/>
            <a:ext cx="22462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table1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var1, var2, var3)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03665" y="5118198"/>
            <a:ext cx="27089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means and SDs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of many (or all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) of your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variables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772939" y="5082631"/>
            <a:ext cx="1990972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903036" y="5387064"/>
            <a:ext cx="139480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View(data)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94766" y="5118198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See your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4766" y="5705604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 bunch of info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994" y="788230"/>
            <a:ext cx="1133791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**Before starting, load the </a:t>
            </a:r>
            <a:r>
              <a:rPr lang="en-US" sz="1200" i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i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)**</a:t>
            </a:r>
            <a:endParaRPr lang="en-US" sz="1200" i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35547" y="6037688"/>
            <a:ext cx="161176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library(psych)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describe(data)</a:t>
            </a:r>
          </a:p>
        </p:txBody>
      </p:sp>
    </p:spTree>
    <p:extLst>
      <p:ext uri="{BB962C8B-B14F-4D97-AF65-F5344CB8AC3E}">
        <p14:creationId xmlns:p14="http://schemas.microsoft.com/office/powerpoint/2010/main" val="16261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378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12</cp:revision>
  <dcterms:created xsi:type="dcterms:W3CDTF">2018-01-17T01:19:25Z</dcterms:created>
  <dcterms:modified xsi:type="dcterms:W3CDTF">2019-09-19T17:36:47Z</dcterms:modified>
</cp:coreProperties>
</file>