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62" r:id="rId5"/>
    <p:sldId id="257" r:id="rId6"/>
    <p:sldId id="256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F153-927F-4ADA-A90F-AFD816292B9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HOMEWORK</a:t>
            </a:r>
          </a:p>
          <a:p>
            <a:r>
              <a:rPr lang="en-US" sz="5400" dirty="0" smtClean="0"/>
              <a:t>HELP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</a:p>
          <a:p>
            <a:pPr algn="ctr"/>
            <a:r>
              <a:rPr lang="en-US" b="1" dirty="0" smtClean="0"/>
              <a:t>4B #6: IQ (mu = 100, </a:t>
            </a:r>
            <a:r>
              <a:rPr lang="en-US" b="1" dirty="0" err="1" smtClean="0"/>
              <a:t>sd</a:t>
            </a:r>
            <a:r>
              <a:rPr lang="en-US" b="1" dirty="0" smtClean="0"/>
              <a:t>=15) -&gt; sample w/M = 108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6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 Examples Worked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 25-43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3,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5</a:t>
            </a:r>
            <a:endParaRPr lang="en-US" dirty="0"/>
          </a:p>
          <a:p>
            <a:pPr algn="ctr"/>
            <a:r>
              <a:rPr lang="en-US" b="1" u="sng" dirty="0" smtClean="0"/>
              <a:t>Intro to Hypothesis Testing: 1 sample z-Test</a:t>
            </a:r>
            <a:endParaRPr lang="en-US" b="1" u="sng" dirty="0"/>
          </a:p>
          <a:p>
            <a:pPr algn="ctr"/>
            <a:r>
              <a:rPr lang="en-US" i="1" dirty="0" smtClean="0"/>
              <a:t>Finish </a:t>
            </a:r>
            <a:r>
              <a:rPr lang="en-US" i="1" dirty="0"/>
              <a:t>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</a:t>
            </a:r>
            <a:r>
              <a:rPr lang="en-US" dirty="0"/>
              <a:t>6</a:t>
            </a:r>
            <a:endParaRPr lang="en-US" dirty="0"/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(first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1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22,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 smtClean="0"/>
              <a:t>Finish </a:t>
            </a:r>
            <a:r>
              <a:rPr lang="en-US" i="1" dirty="0"/>
              <a:t>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</a:t>
            </a:r>
            <a:r>
              <a:rPr lang="en-US" dirty="0" smtClean="0"/>
              <a:t>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(first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15,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18419" y="3043759"/>
            <a:ext cx="4212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</a:t>
            </a:r>
          </a:p>
          <a:p>
            <a:pPr algn="ctr"/>
            <a:r>
              <a:rPr lang="en-US" b="1" u="sng" dirty="0" smtClean="0"/>
              <a:t>Variable/Scale, Rounding &amp; Summation</a:t>
            </a:r>
          </a:p>
          <a:p>
            <a:pPr algn="ctr"/>
            <a:r>
              <a:rPr lang="en-US" i="1" dirty="0" smtClean="0"/>
              <a:t>Finish discussion</a:t>
            </a:r>
          </a:p>
          <a:p>
            <a:pPr algn="ctr"/>
            <a:r>
              <a:rPr lang="en-US" i="1" dirty="0" smtClean="0"/>
              <a:t>Homework questions</a:t>
            </a:r>
          </a:p>
          <a:p>
            <a:pPr algn="ctr"/>
            <a:endParaRPr lang="en-US" i="1" dirty="0" smtClean="0"/>
          </a:p>
          <a:p>
            <a:pPr algn="ctr"/>
            <a:r>
              <a:rPr lang="en-US" dirty="0"/>
              <a:t>Chapter 2 </a:t>
            </a:r>
          </a:p>
          <a:p>
            <a:pPr algn="ctr"/>
            <a:r>
              <a:rPr lang="en-US" b="1" u="sng" dirty="0"/>
              <a:t>Exploring Data with Plots</a:t>
            </a:r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/>
              <a:t>Homework </a:t>
            </a:r>
            <a:r>
              <a:rPr lang="en-US" i="1" dirty="0" smtClean="0"/>
              <a:t>questions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6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66" y="2514598"/>
            <a:ext cx="1578867" cy="18288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54138" y="2394066"/>
            <a:ext cx="2094807" cy="207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169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13</cp:revision>
  <dcterms:created xsi:type="dcterms:W3CDTF">2020-01-22T20:01:35Z</dcterms:created>
  <dcterms:modified xsi:type="dcterms:W3CDTF">2020-02-04T20:05:35Z</dcterms:modified>
</cp:coreProperties>
</file>