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9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4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3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8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2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2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9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1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3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EBD6C-865C-469B-B79C-DBC19B8D7A2C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71B81-32C2-4607-94D7-79606E0AC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1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06747"/>
            <a:ext cx="12192000" cy="38531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932" y="2125980"/>
            <a:ext cx="6924136" cy="261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89506" y="718868"/>
            <a:ext cx="5074920" cy="5074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685689" y="718868"/>
            <a:ext cx="4664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Psy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 / </a:t>
            </a:r>
            <a:r>
              <a:rPr lang="en-US" sz="4400" dirty="0" err="1" smtClean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Educ</a:t>
            </a:r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 6600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" t="5130" r="47425" b="6670"/>
          <a:stretch/>
        </p:blipFill>
        <p:spPr>
          <a:xfrm>
            <a:off x="2959045" y="1488309"/>
            <a:ext cx="4335839" cy="28409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94956" y="4329275"/>
            <a:ext cx="46640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Research Design &amp; Analysis I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55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4</cp:revision>
  <dcterms:created xsi:type="dcterms:W3CDTF">2018-02-12T22:17:12Z</dcterms:created>
  <dcterms:modified xsi:type="dcterms:W3CDTF">2018-02-12T22:38:09Z</dcterms:modified>
</cp:coreProperties>
</file>