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5" y="2990935"/>
            <a:ext cx="4813319" cy="2420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8" b="29261"/>
          <a:stretch/>
        </p:blipFill>
        <p:spPr>
          <a:xfrm>
            <a:off x="2900264" y="1055944"/>
            <a:ext cx="4453403" cy="179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0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06747"/>
            <a:ext cx="12192000" cy="3853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53" y="2168550"/>
            <a:ext cx="4813319" cy="2420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7603" y="3680604"/>
            <a:ext cx="4664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Workshops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06747"/>
            <a:ext cx="12192000" cy="3853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78" y="1900006"/>
            <a:ext cx="6112043" cy="30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8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15" y="1593011"/>
            <a:ext cx="4867042" cy="2441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0628" y="4318959"/>
            <a:ext cx="4664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Feb. 9, 2018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5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6</cp:revision>
  <dcterms:created xsi:type="dcterms:W3CDTF">2018-02-12T22:17:12Z</dcterms:created>
  <dcterms:modified xsi:type="dcterms:W3CDTF">2018-02-12T22:45:40Z</dcterms:modified>
</cp:coreProperties>
</file>