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70" r:id="rId4"/>
    <p:sldId id="259" r:id="rId5"/>
    <p:sldId id="261" r:id="rId6"/>
    <p:sldId id="260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2" r:id="rId15"/>
    <p:sldId id="257" r:id="rId16"/>
    <p:sldId id="25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  <a:endParaRPr lang="en-US" sz="5400" dirty="0" smtClean="0"/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</a:t>
            </a:r>
            <a:r>
              <a:rPr lang="en-US" dirty="0" smtClean="0"/>
              <a:t> 25,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13</a:t>
            </a:r>
            <a:r>
              <a:rPr lang="en-US" dirty="0" smtClean="0"/>
              <a:t> </a:t>
            </a:r>
            <a:endParaRPr lang="en-US" dirty="0"/>
          </a:p>
          <a:p>
            <a:pPr algn="ctr"/>
            <a:r>
              <a:rPr lang="en-US" b="1" u="sng" dirty="0" smtClean="0"/>
              <a:t>Multiple Comparisons: pairwise &amp; linear contrasts</a:t>
            </a:r>
            <a:endParaRPr lang="en-US" b="1" u="sng" dirty="0" smtClean="0"/>
          </a:p>
          <a:p>
            <a:pPr algn="ctr"/>
            <a:r>
              <a:rPr lang="en-US" dirty="0" smtClean="0"/>
              <a:t>Items # 5 &amp; 6</a:t>
            </a:r>
            <a:endParaRPr lang="en-US" dirty="0" smtClean="0"/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12</a:t>
            </a:r>
            <a:r>
              <a:rPr lang="en-US" dirty="0" smtClean="0"/>
              <a:t> </a:t>
            </a:r>
            <a:endParaRPr lang="en-US" dirty="0"/>
          </a:p>
          <a:p>
            <a:pPr algn="ctr"/>
            <a:r>
              <a:rPr lang="en-US" b="1" u="sng" dirty="0" smtClean="0"/>
              <a:t>One-way, independent groups ANOVA</a:t>
            </a:r>
            <a:endParaRPr lang="en-US" b="1" u="sng" dirty="0" smtClean="0"/>
          </a:p>
          <a:p>
            <a:pPr algn="ctr"/>
            <a:r>
              <a:rPr lang="en-US" dirty="0" smtClean="0"/>
              <a:t>Items with APA methods/results</a:t>
            </a:r>
            <a:endParaRPr lang="en-US" dirty="0" smtClean="0"/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8</a:t>
            </a:r>
          </a:p>
          <a:p>
            <a:pPr algn="ctr"/>
            <a:r>
              <a:rPr lang="en-US" b="1" u="sng" dirty="0" smtClean="0"/>
              <a:t>Effect Size &amp; Power Analysis</a:t>
            </a:r>
            <a:endParaRPr lang="en-US" dirty="0" smtClean="0"/>
          </a:p>
          <a:p>
            <a:pPr algn="ctr"/>
            <a:r>
              <a:rPr lang="en-US" i="1" dirty="0" smtClean="0"/>
              <a:t>Chapter slides</a:t>
            </a:r>
          </a:p>
          <a:p>
            <a:pPr algn="ctr"/>
            <a:r>
              <a:rPr lang="en-US" i="1" dirty="0" smtClean="0"/>
              <a:t>Demo G*Power software</a:t>
            </a:r>
          </a:p>
          <a:p>
            <a:pPr algn="ctr"/>
            <a:r>
              <a:rPr lang="en-US" i="1" dirty="0" smtClean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10,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7</a:t>
            </a:r>
          </a:p>
          <a:p>
            <a:pPr algn="ctr"/>
            <a:r>
              <a:rPr lang="en-US" b="1" u="sng" dirty="0"/>
              <a:t>Independent Samples t-Test for </a:t>
            </a:r>
            <a:r>
              <a:rPr lang="en-US" b="1" u="sng" dirty="0" smtClean="0"/>
              <a:t>Means</a:t>
            </a:r>
          </a:p>
          <a:p>
            <a:pPr algn="ctr"/>
            <a:r>
              <a:rPr lang="en-US" i="1" dirty="0" smtClean="0"/>
              <a:t>Mostly 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algn="ctr"/>
            <a:r>
              <a:rPr lang="en-US" b="1" u="sng" dirty="0" smtClean="0"/>
              <a:t>Intro to Hypothesis Testing: 1 sample z-Test</a:t>
            </a:r>
            <a:endParaRPr lang="en-US" b="1" u="sng" dirty="0"/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b="1" u="sng" dirty="0" smtClean="0"/>
              <a:t>Variable/Scale, Rounding &amp; Summation</a:t>
            </a:r>
          </a:p>
          <a:p>
            <a:pPr algn="ctr"/>
            <a:r>
              <a:rPr lang="en-US" i="1" dirty="0" smtClean="0"/>
              <a:t>Finish discussion</a:t>
            </a:r>
          </a:p>
          <a:p>
            <a:pPr algn="ctr"/>
            <a:r>
              <a:rPr lang="en-US" i="1" dirty="0" smtClean="0"/>
              <a:t>Homework questions</a:t>
            </a:r>
          </a:p>
          <a:p>
            <a:pPr algn="ctr"/>
            <a:endParaRPr lang="en-US" i="1" dirty="0" smtClean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/>
              <a:t>Homework </a:t>
            </a:r>
            <a:r>
              <a:rPr lang="en-US" i="1" dirty="0" smtClean="0"/>
              <a:t>questions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13</a:t>
            </a:r>
            <a:endParaRPr lang="en-US" dirty="0"/>
          </a:p>
          <a:p>
            <a:pPr algn="ctr"/>
            <a:r>
              <a:rPr lang="en-US" b="1" u="sng" dirty="0" smtClean="0"/>
              <a:t>Multiple Comparisons Procedures</a:t>
            </a:r>
            <a:endParaRPr lang="en-US" b="1" u="sng" dirty="0"/>
          </a:p>
          <a:p>
            <a:pPr algn="ctr"/>
            <a:r>
              <a:rPr lang="en-US" i="1" dirty="0" smtClean="0"/>
              <a:t>Lecture slides, part 2 of 2</a:t>
            </a:r>
          </a:p>
          <a:p>
            <a:pPr algn="ctr"/>
            <a:r>
              <a:rPr lang="en-US" i="1" dirty="0" smtClean="0"/>
              <a:t>Includes example in R (</a:t>
            </a:r>
            <a:r>
              <a:rPr lang="en-US" i="1" dirty="0" err="1" smtClean="0"/>
              <a:t>afex</a:t>
            </a:r>
            <a:r>
              <a:rPr lang="en-US" i="1" dirty="0" smtClean="0"/>
              <a:t> &amp; </a:t>
            </a:r>
            <a:r>
              <a:rPr lang="en-US" i="1" dirty="0" err="1" smtClean="0"/>
              <a:t>emmeans</a:t>
            </a:r>
            <a:r>
              <a:rPr lang="en-US" i="1" dirty="0" smtClean="0"/>
              <a:t>)</a:t>
            </a:r>
          </a:p>
          <a:p>
            <a:pPr algn="ctr"/>
            <a:r>
              <a:rPr lang="en-US" i="1" dirty="0" smtClean="0"/>
              <a:t>linear contrast statements: by hand and code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13</a:t>
            </a:r>
            <a:endParaRPr lang="en-US" dirty="0"/>
          </a:p>
          <a:p>
            <a:pPr algn="ctr"/>
            <a:r>
              <a:rPr lang="en-US" b="1" u="sng" dirty="0" smtClean="0"/>
              <a:t>Multiple Comparisons Procedures</a:t>
            </a:r>
            <a:endParaRPr lang="en-US" b="1" u="sng" dirty="0"/>
          </a:p>
          <a:p>
            <a:pPr algn="ctr"/>
            <a:r>
              <a:rPr lang="en-US" i="1" dirty="0" smtClean="0"/>
              <a:t>Lecture slides </a:t>
            </a:r>
          </a:p>
          <a:p>
            <a:pPr algn="ctr"/>
            <a:r>
              <a:rPr lang="en-US" i="1" dirty="0" smtClean="0"/>
              <a:t>(excludes linear contrast statements)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</a:p>
          <a:p>
            <a:pPr algn="ctr"/>
            <a:r>
              <a:rPr lang="en-US" b="1" dirty="0" smtClean="0"/>
              <a:t>4B #6: IQ (mu = 100, </a:t>
            </a:r>
            <a:r>
              <a:rPr lang="en-US" b="1" dirty="0" err="1" smtClean="0"/>
              <a:t>sd</a:t>
            </a:r>
            <a:r>
              <a:rPr lang="en-US" b="1" dirty="0" smtClean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 25-43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11,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  <a:p>
            <a:pPr algn="ctr"/>
            <a:r>
              <a:rPr lang="en-US" i="1" dirty="0" smtClean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  <a:p>
            <a:pPr algn="ctr"/>
            <a:r>
              <a:rPr lang="en-US" i="1" dirty="0" smtClean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10</a:t>
            </a:r>
            <a:endParaRPr lang="en-US" dirty="0"/>
          </a:p>
          <a:p>
            <a:pPr algn="ctr"/>
            <a:r>
              <a:rPr lang="en-US" b="1" u="sng" dirty="0" smtClean="0"/>
              <a:t>Simple Linear Regression</a:t>
            </a:r>
            <a:endParaRPr lang="en-US" dirty="0" smtClean="0"/>
          </a:p>
          <a:p>
            <a:pPr algn="ctr"/>
            <a:r>
              <a:rPr lang="en-US" i="1" dirty="0" smtClean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423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21</cp:revision>
  <dcterms:created xsi:type="dcterms:W3CDTF">2020-01-22T20:01:35Z</dcterms:created>
  <dcterms:modified xsi:type="dcterms:W3CDTF">2020-03-26T01:35:46Z</dcterms:modified>
</cp:coreProperties>
</file>