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67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70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41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48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35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78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99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70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6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7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3B791-FEDF-4108-A8EF-D59F31ED55B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9CB7F-CAC9-47C1-9237-847044CB51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eate superman logo 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2160" y="1979524"/>
            <a:ext cx="4435105" cy="3174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lated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051" y="2510553"/>
            <a:ext cx="1619321" cy="161932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6593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exagon with a black background&#10;&#10;Description automatically generated">
            <a:extLst>
              <a:ext uri="{FF2B5EF4-FFF2-40B4-BE49-F238E27FC236}">
                <a16:creationId xmlns:a16="http://schemas.microsoft.com/office/drawing/2014/main" id="{932B5AAA-BBFD-4846-A9E1-0849103F5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6" y="203903"/>
            <a:ext cx="5568666" cy="6450194"/>
          </a:xfrm>
          <a:prstGeom prst="rect">
            <a:avLst/>
          </a:prstGeom>
        </p:spPr>
      </p:pic>
      <p:pic>
        <p:nvPicPr>
          <p:cNvPr id="10" name="Picture 4" descr="Image result for r">
            <a:extLst>
              <a:ext uri="{FF2B5EF4-FFF2-40B4-BE49-F238E27FC236}">
                <a16:creationId xmlns:a16="http://schemas.microsoft.com/office/drawing/2014/main" id="{17D9F5D2-E2C1-8430-8A5F-61C1A85FC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2547" y="1719959"/>
            <a:ext cx="1384157" cy="1461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Image result for r">
            <a:extLst>
              <a:ext uri="{FF2B5EF4-FFF2-40B4-BE49-F238E27FC236}">
                <a16:creationId xmlns:a16="http://schemas.microsoft.com/office/drawing/2014/main" id="{0FDACFB4-DD27-3C31-28AC-121D5040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2997" y="2709113"/>
            <a:ext cx="719887" cy="719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Image result for r">
            <a:extLst>
              <a:ext uri="{FF2B5EF4-FFF2-40B4-BE49-F238E27FC236}">
                <a16:creationId xmlns:a16="http://schemas.microsoft.com/office/drawing/2014/main" id="{F9E96711-2833-3B75-B693-985089FE1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936" y="4873548"/>
            <a:ext cx="1034395" cy="107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Image result for r">
            <a:extLst>
              <a:ext uri="{FF2B5EF4-FFF2-40B4-BE49-F238E27FC236}">
                <a16:creationId xmlns:a16="http://schemas.microsoft.com/office/drawing/2014/main" id="{7C15CB01-DE77-BFDB-85D4-90AF6EE15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6" y="766441"/>
            <a:ext cx="1193946" cy="127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Image result for r">
            <a:extLst>
              <a:ext uri="{FF2B5EF4-FFF2-40B4-BE49-F238E27FC236}">
                <a16:creationId xmlns:a16="http://schemas.microsoft.com/office/drawing/2014/main" id="{E7B2CA8F-7CF7-0275-4369-CC7D8650A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6034" y="2416142"/>
            <a:ext cx="2966839" cy="229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etter r Stickers - Free education Stickers">
            <a:extLst>
              <a:ext uri="{FF2B5EF4-FFF2-40B4-BE49-F238E27FC236}">
                <a16:creationId xmlns:a16="http://schemas.microsoft.com/office/drawing/2014/main" id="{21A5E894-E6AA-170A-251A-63A1443E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125" y="1151950"/>
            <a:ext cx="826908" cy="82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8C8D04A-9C40-A001-EB25-9CFFAF52B4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4454" y="3735891"/>
            <a:ext cx="1698830" cy="1487805"/>
          </a:xfrm>
          <a:prstGeom prst="rect">
            <a:avLst/>
          </a:prstGeom>
        </p:spPr>
      </p:pic>
      <p:pic>
        <p:nvPicPr>
          <p:cNvPr id="1030" name="Picture 6" descr="R Stickers - Free shapes and symbols Stickers">
            <a:extLst>
              <a:ext uri="{FF2B5EF4-FFF2-40B4-BE49-F238E27FC236}">
                <a16:creationId xmlns:a16="http://schemas.microsoft.com/office/drawing/2014/main" id="{DC6899C7-A19F-AA6A-38B6-16308CA336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92" y="3429000"/>
            <a:ext cx="1361501" cy="136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 Letter Png Free Download - Small Letter R Design, Transparent Png -  kindpng">
            <a:extLst>
              <a:ext uri="{FF2B5EF4-FFF2-40B4-BE49-F238E27FC236}">
                <a16:creationId xmlns:a16="http://schemas.microsoft.com/office/drawing/2014/main" id="{54578F46-F702-6073-E987-9BA5EF03F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007" y="1415762"/>
            <a:ext cx="1803753" cy="1765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532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uperman Clipart Free Clipart Im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336" y="1075042"/>
            <a:ext cx="5893533" cy="442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5755103" y="1978757"/>
            <a:ext cx="1245995" cy="127614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Related imag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441" y="1807168"/>
            <a:ext cx="1619321" cy="1619321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7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superman 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1190625"/>
            <a:ext cx="5374884" cy="397668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540896" y="1858176"/>
            <a:ext cx="1245995" cy="127614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6" descr="Related image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32" y="1764921"/>
            <a:ext cx="1619321" cy="161932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427852" y="344329"/>
            <a:ext cx="5669280" cy="566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934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9</cp:revision>
  <dcterms:created xsi:type="dcterms:W3CDTF">2020-01-22T17:17:11Z</dcterms:created>
  <dcterms:modified xsi:type="dcterms:W3CDTF">2024-09-04T22:20:11Z</dcterms:modified>
</cp:coreProperties>
</file>