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8" r:id="rId3"/>
    <p:sldId id="307" r:id="rId4"/>
    <p:sldId id="305" r:id="rId5"/>
    <p:sldId id="306" r:id="rId6"/>
    <p:sldId id="304" r:id="rId7"/>
    <p:sldId id="303" r:id="rId8"/>
    <p:sldId id="302" r:id="rId9"/>
    <p:sldId id="301" r:id="rId10"/>
    <p:sldId id="300" r:id="rId11"/>
    <p:sldId id="299" r:id="rId12"/>
    <p:sldId id="298" r:id="rId13"/>
    <p:sldId id="297" r:id="rId14"/>
    <p:sldId id="296" r:id="rId15"/>
    <p:sldId id="295" r:id="rId16"/>
    <p:sldId id="294" r:id="rId17"/>
    <p:sldId id="293" r:id="rId18"/>
    <p:sldId id="292" r:id="rId19"/>
    <p:sldId id="291" r:id="rId20"/>
    <p:sldId id="290" r:id="rId21"/>
    <p:sldId id="289" r:id="rId22"/>
    <p:sldId id="288" r:id="rId23"/>
    <p:sldId id="287" r:id="rId24"/>
    <p:sldId id="286" r:id="rId25"/>
    <p:sldId id="285" r:id="rId26"/>
    <p:sldId id="284" r:id="rId27"/>
    <p:sldId id="283" r:id="rId28"/>
    <p:sldId id="282" r:id="rId29"/>
    <p:sldId id="281" r:id="rId30"/>
    <p:sldId id="280" r:id="rId31"/>
    <p:sldId id="279" r:id="rId32"/>
    <p:sldId id="278" r:id="rId33"/>
    <p:sldId id="277" r:id="rId34"/>
    <p:sldId id="276" r:id="rId35"/>
    <p:sldId id="275" r:id="rId36"/>
    <p:sldId id="273" r:id="rId37"/>
    <p:sldId id="274" r:id="rId38"/>
    <p:sldId id="272" r:id="rId39"/>
    <p:sldId id="271" r:id="rId40"/>
    <p:sldId id="270" r:id="rId41"/>
    <p:sldId id="259" r:id="rId42"/>
    <p:sldId id="261" r:id="rId43"/>
    <p:sldId id="260" r:id="rId44"/>
    <p:sldId id="269" r:id="rId45"/>
    <p:sldId id="268" r:id="rId46"/>
    <p:sldId id="267" r:id="rId47"/>
    <p:sldId id="266" r:id="rId48"/>
    <p:sldId id="265" r:id="rId49"/>
    <p:sldId id="264" r:id="rId50"/>
    <p:sldId id="263" r:id="rId51"/>
    <p:sldId id="262" r:id="rId52"/>
    <p:sldId id="257" r:id="rId53"/>
    <p:sldId id="256" r:id="rId54"/>
    <p:sldId id="25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3179-5AD2-400B-8DA2-610327BFCBEB}"/>
              </a:ext>
            </a:extLst>
          </p:cNvPr>
          <p:cNvSpPr txBox="1"/>
          <p:nvPr/>
        </p:nvSpPr>
        <p:spPr>
          <a:xfrm>
            <a:off x="4984481" y="1178881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7362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7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9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904125" y="111318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940866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OFFICE </a:t>
            </a:r>
          </a:p>
          <a:p>
            <a:r>
              <a:rPr lang="en-US" sz="5400" dirty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549696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232315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6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19 &amp; 20</a:t>
            </a:r>
          </a:p>
          <a:p>
            <a:pPr algn="ctr"/>
            <a:r>
              <a:rPr lang="en-US" b="1" u="sng" dirty="0"/>
              <a:t>Binomial &amp; Chi Squared Tests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930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12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1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10,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11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Measures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010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8,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10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Two-Way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06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18910</TotalTime>
  <Words>1337</Words>
  <Application>Microsoft Office PowerPoint</Application>
  <PresentationFormat>Widescreen</PresentationFormat>
  <Paragraphs>414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JasmineUPC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59</cp:revision>
  <dcterms:created xsi:type="dcterms:W3CDTF">2020-01-22T20:01:35Z</dcterms:created>
  <dcterms:modified xsi:type="dcterms:W3CDTF">2021-01-21T22:23:59Z</dcterms:modified>
</cp:coreProperties>
</file>