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57" r:id="rId13"/>
    <p:sldId id="25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</a:t>
            </a:r>
            <a:r>
              <a:rPr lang="en-US" dirty="0" smtClean="0"/>
              <a:t> 11,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</a:t>
            </a:r>
            <a:r>
              <a:rPr lang="en-US" i="1" dirty="0" smtClean="0"/>
              <a:t> </a:t>
            </a:r>
            <a:r>
              <a:rPr lang="en-US" i="1" dirty="0" smtClean="0"/>
              <a:t>half, chapter </a:t>
            </a:r>
            <a:r>
              <a:rPr lang="en-US" i="1" dirty="0" smtClean="0"/>
              <a:t>slides</a:t>
            </a:r>
          </a:p>
          <a:p>
            <a:pPr algn="ctr"/>
            <a:r>
              <a:rPr lang="en-US" i="1" dirty="0" smtClean="0"/>
              <a:t>Mostly Examples, Using R, and HW Help</a:t>
            </a:r>
            <a:endParaRPr lang="en-US" i="1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</a:t>
            </a:r>
            <a:r>
              <a:rPr lang="en-US" dirty="0" smtClean="0"/>
              <a:t> 9</a:t>
            </a:r>
            <a:r>
              <a:rPr lang="en-US" dirty="0" smtClean="0"/>
              <a:t>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</a:t>
            </a:r>
            <a:r>
              <a:rPr lang="en-US" i="1" dirty="0" smtClean="0"/>
              <a:t> </a:t>
            </a:r>
            <a:r>
              <a:rPr lang="en-US" i="1" dirty="0" smtClean="0"/>
              <a:t>half, chapter </a:t>
            </a:r>
            <a:r>
              <a:rPr lang="en-US" i="1" dirty="0" smtClean="0"/>
              <a:t>slides</a:t>
            </a:r>
          </a:p>
          <a:p>
            <a:pPr algn="ctr"/>
            <a:r>
              <a:rPr lang="en-US" i="1" dirty="0" smtClean="0"/>
              <a:t>Mostly New Material Presentation</a:t>
            </a:r>
            <a:endParaRPr lang="en-US" i="1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335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18</cp:revision>
  <dcterms:created xsi:type="dcterms:W3CDTF">2020-01-22T20:01:35Z</dcterms:created>
  <dcterms:modified xsi:type="dcterms:W3CDTF">2020-03-14T22:32:34Z</dcterms:modified>
</cp:coreProperties>
</file>