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4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3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1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EBD6C-865C-469B-B79C-DBC19B8D7A2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9506" y="718868"/>
            <a:ext cx="5074920" cy="5074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06" y="1432429"/>
            <a:ext cx="4813319" cy="2420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0628" y="4318959"/>
            <a:ext cx="4664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Berlin Sans FB Demi" panose="020E0802020502020306" pitchFamily="34" charset="0"/>
              </a:rPr>
              <a:t>Workshops</a:t>
            </a:r>
          </a:p>
        </p:txBody>
      </p:sp>
    </p:spTree>
    <p:extLst>
      <p:ext uri="{BB962C8B-B14F-4D97-AF65-F5344CB8AC3E}">
        <p14:creationId xmlns:p14="http://schemas.microsoft.com/office/powerpoint/2010/main" val="261140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06128"/>
            <a:ext cx="12192000" cy="3053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81" y="2622694"/>
            <a:ext cx="4813319" cy="242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5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06128"/>
            <a:ext cx="12192000" cy="3053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62D95AB0-A2FE-4597-8C0C-9B907FF086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92" y="2810599"/>
            <a:ext cx="4133088" cy="20593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322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9506" y="718868"/>
            <a:ext cx="5074920" cy="5074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7E7A9A34-73F3-4CA5-AEAC-978C752ACD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662" y="1611130"/>
            <a:ext cx="4864608" cy="2423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810628" y="4318959"/>
            <a:ext cx="4664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291065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06128"/>
            <a:ext cx="12192000" cy="3053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17" y="2796055"/>
            <a:ext cx="4133463" cy="207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8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9506" y="718868"/>
            <a:ext cx="5074920" cy="5074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115" y="1593011"/>
            <a:ext cx="4867042" cy="2441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0628" y="4318959"/>
            <a:ext cx="4664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Feb. 9, 2018</a:t>
            </a:r>
          </a:p>
        </p:txBody>
      </p:sp>
    </p:spTree>
    <p:extLst>
      <p:ext uri="{BB962C8B-B14F-4D97-AF65-F5344CB8AC3E}">
        <p14:creationId xmlns:p14="http://schemas.microsoft.com/office/powerpoint/2010/main" val="97355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12</cp:revision>
  <dcterms:created xsi:type="dcterms:W3CDTF">2018-02-12T22:17:12Z</dcterms:created>
  <dcterms:modified xsi:type="dcterms:W3CDTF">2021-02-01T17:47:03Z</dcterms:modified>
</cp:coreProperties>
</file>