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6127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80" y="2526001"/>
            <a:ext cx="2273564" cy="26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6127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39" y="2515953"/>
            <a:ext cx="2274105" cy="26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5130" r="47425" b="6670"/>
          <a:stretch/>
        </p:blipFill>
        <p:spPr>
          <a:xfrm>
            <a:off x="2959044" y="1246769"/>
            <a:ext cx="4335839" cy="2840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4956" y="4329275"/>
            <a:ext cx="466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Research Design &amp; Analysis I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7</cp:revision>
  <dcterms:created xsi:type="dcterms:W3CDTF">2018-02-12T22:17:12Z</dcterms:created>
  <dcterms:modified xsi:type="dcterms:W3CDTF">2020-09-03T21:58:48Z</dcterms:modified>
</cp:coreProperties>
</file>