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4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3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EBD6C-865C-469B-B79C-DBC19B8D7A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06127"/>
            <a:ext cx="12192000" cy="3053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39" y="2515953"/>
            <a:ext cx="2274105" cy="263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9506" y="718868"/>
            <a:ext cx="5074920" cy="5074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" t="5130" r="47425" b="6670"/>
          <a:stretch/>
        </p:blipFill>
        <p:spPr>
          <a:xfrm>
            <a:off x="2959044" y="1246769"/>
            <a:ext cx="4335839" cy="2840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94956" y="4329275"/>
            <a:ext cx="4664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Research Design &amp; Analysis I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5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6</cp:revision>
  <dcterms:created xsi:type="dcterms:W3CDTF">2018-02-12T22:17:12Z</dcterms:created>
  <dcterms:modified xsi:type="dcterms:W3CDTF">2020-01-14T09:00:35Z</dcterms:modified>
</cp:coreProperties>
</file>