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4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3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1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9506" y="718868"/>
            <a:ext cx="5074920" cy="5074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06" y="1432429"/>
            <a:ext cx="4813319" cy="2420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0628" y="4318959"/>
            <a:ext cx="4664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rlin Sans FB Demi" panose="020E0802020502020306" pitchFamily="34" charset="0"/>
              </a:rPr>
              <a:t>Workshops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0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06128"/>
            <a:ext cx="12192000" cy="3053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681" y="2622694"/>
            <a:ext cx="4813319" cy="242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5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306128"/>
            <a:ext cx="12192000" cy="3053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17" y="2796055"/>
            <a:ext cx="4133463" cy="207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8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9506" y="718868"/>
            <a:ext cx="5074920" cy="5074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115" y="1593011"/>
            <a:ext cx="4867042" cy="24419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0628" y="4318959"/>
            <a:ext cx="4664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Feb. 9, 2018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5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9</cp:revision>
  <dcterms:created xsi:type="dcterms:W3CDTF">2018-02-12T22:17:12Z</dcterms:created>
  <dcterms:modified xsi:type="dcterms:W3CDTF">2018-02-12T22:58:42Z</dcterms:modified>
</cp:coreProperties>
</file>