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7" r:id="rId5"/>
    <p:sldId id="266" r:id="rId6"/>
    <p:sldId id="265" r:id="rId7"/>
    <p:sldId id="264" r:id="rId8"/>
    <p:sldId id="263" r:id="rId9"/>
    <p:sldId id="262" r:id="rId10"/>
    <p:sldId id="257" r:id="rId11"/>
    <p:sldId id="256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</a:p>
          <a:p>
            <a:pPr algn="ctr"/>
            <a:r>
              <a:rPr lang="en-US" b="1" dirty="0" smtClean="0"/>
              <a:t>4B #6: IQ (mu = 100, </a:t>
            </a:r>
            <a:r>
              <a:rPr lang="en-US" b="1" dirty="0" err="1" smtClean="0"/>
              <a:t>sd</a:t>
            </a:r>
            <a:r>
              <a:rPr lang="en-US" b="1" dirty="0" smtClean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15,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</a:t>
            </a:r>
          </a:p>
          <a:p>
            <a:pPr algn="ctr"/>
            <a:r>
              <a:rPr lang="en-US" b="1" u="sng" dirty="0" smtClean="0"/>
              <a:t>Variable/Scale, Rounding &amp; Summation</a:t>
            </a:r>
          </a:p>
          <a:p>
            <a:pPr algn="ctr"/>
            <a:r>
              <a:rPr lang="en-US" i="1" dirty="0" smtClean="0"/>
              <a:t>Finish discussion</a:t>
            </a:r>
          </a:p>
          <a:p>
            <a:pPr algn="ctr"/>
            <a:r>
              <a:rPr lang="en-US" i="1" dirty="0" smtClean="0"/>
              <a:t>Homework questions</a:t>
            </a:r>
          </a:p>
          <a:p>
            <a:pPr algn="ctr"/>
            <a:endParaRPr lang="en-US" i="1" dirty="0" smtClean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/>
              <a:t>Homework </a:t>
            </a:r>
            <a:r>
              <a:rPr lang="en-US" i="1" dirty="0" smtClean="0"/>
              <a:t>questions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 25-43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</a:t>
            </a:r>
            <a:r>
              <a:rPr lang="en-US" dirty="0" smtClean="0"/>
              <a:t>19,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Second </a:t>
            </a:r>
            <a:r>
              <a:rPr lang="en-US" i="1" dirty="0" smtClean="0"/>
              <a:t>half</a:t>
            </a:r>
            <a:r>
              <a:rPr lang="en-US" i="1" dirty="0" smtClean="0"/>
              <a:t>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 smtClean="0"/>
              <a:t>10</a:t>
            </a:r>
            <a:endParaRPr lang="en-US" dirty="0"/>
          </a:p>
          <a:p>
            <a:pPr algn="ctr"/>
            <a:r>
              <a:rPr lang="en-US" b="1" u="sng" dirty="0" smtClean="0"/>
              <a:t>Simple Linear </a:t>
            </a:r>
            <a:r>
              <a:rPr lang="en-US" b="1" u="sng" dirty="0" smtClean="0"/>
              <a:t>Regression</a:t>
            </a:r>
            <a:endParaRPr lang="en-US" dirty="0" smtClean="0"/>
          </a:p>
          <a:p>
            <a:pPr algn="ctr"/>
            <a:r>
              <a:rPr lang="en-US" i="1" dirty="0" smtClean="0"/>
              <a:t>chapter slides (majority)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8</a:t>
            </a:r>
          </a:p>
          <a:p>
            <a:pPr algn="ctr"/>
            <a:r>
              <a:rPr lang="en-US" b="1" u="sng" dirty="0" smtClean="0"/>
              <a:t>Effect Size &amp; Power Analysis</a:t>
            </a:r>
            <a:endParaRPr lang="en-US" dirty="0" smtClean="0"/>
          </a:p>
          <a:p>
            <a:pPr algn="ctr"/>
            <a:r>
              <a:rPr lang="en-US" i="1" dirty="0" smtClean="0"/>
              <a:t>Chapter slides</a:t>
            </a:r>
          </a:p>
          <a:p>
            <a:pPr algn="ctr"/>
            <a:r>
              <a:rPr lang="en-US" i="1" dirty="0" smtClean="0"/>
              <a:t>Demo G*Power software</a:t>
            </a:r>
          </a:p>
          <a:p>
            <a:pPr algn="ctr"/>
            <a:r>
              <a:rPr lang="en-US" i="1" dirty="0" smtClean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10,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7</a:t>
            </a:r>
          </a:p>
          <a:p>
            <a:pPr algn="ctr"/>
            <a:r>
              <a:rPr lang="en-US" b="1" u="sng" dirty="0"/>
              <a:t>Independent Samples t-Test for </a:t>
            </a:r>
            <a:r>
              <a:rPr lang="en-US" b="1" u="sng" dirty="0" smtClean="0"/>
              <a:t>Means</a:t>
            </a:r>
          </a:p>
          <a:p>
            <a:pPr algn="ctr"/>
            <a:r>
              <a:rPr lang="en-US" i="1" dirty="0" smtClean="0"/>
              <a:t>Mostly 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  <a:p>
            <a:pPr algn="ctr"/>
            <a:r>
              <a:rPr lang="en-US" b="1" u="sng" dirty="0" smtClean="0"/>
              <a:t>Intro to Hypothesis Testing: 1 sample z-Test</a:t>
            </a:r>
            <a:endParaRPr lang="en-US" b="1" u="sng" dirty="0"/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288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17</cp:revision>
  <dcterms:created xsi:type="dcterms:W3CDTF">2020-01-22T20:01:35Z</dcterms:created>
  <dcterms:modified xsi:type="dcterms:W3CDTF">2020-02-20T17:07:05Z</dcterms:modified>
</cp:coreProperties>
</file>