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B791-FEDF-4108-A8EF-D59F31ED55B2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CB7F-CAC9-47C1-9237-847044CB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6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B791-FEDF-4108-A8EF-D59F31ED55B2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CB7F-CAC9-47C1-9237-847044CB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B791-FEDF-4108-A8EF-D59F31ED55B2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CB7F-CAC9-47C1-9237-847044CB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4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B791-FEDF-4108-A8EF-D59F31ED55B2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CB7F-CAC9-47C1-9237-847044CB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8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B791-FEDF-4108-A8EF-D59F31ED55B2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CB7F-CAC9-47C1-9237-847044CB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8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B791-FEDF-4108-A8EF-D59F31ED55B2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CB7F-CAC9-47C1-9237-847044CB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5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B791-FEDF-4108-A8EF-D59F31ED55B2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CB7F-CAC9-47C1-9237-847044CB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7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B791-FEDF-4108-A8EF-D59F31ED55B2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CB7F-CAC9-47C1-9237-847044CB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9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B791-FEDF-4108-A8EF-D59F31ED55B2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CB7F-CAC9-47C1-9237-847044CB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0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B791-FEDF-4108-A8EF-D59F31ED55B2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CB7F-CAC9-47C1-9237-847044CB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6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B791-FEDF-4108-A8EF-D59F31ED55B2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CB7F-CAC9-47C1-9237-847044CB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1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3B791-FEDF-4108-A8EF-D59F31ED55B2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9CB7F-CAC9-47C1-9237-847044CB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5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eate superman logo 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160" y="1979524"/>
            <a:ext cx="4435105" cy="317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59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uperman Clipart Free Clipart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336" y="1075042"/>
            <a:ext cx="5893533" cy="442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5755103" y="1978757"/>
            <a:ext cx="1245995" cy="12761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441" y="1807168"/>
            <a:ext cx="1619321" cy="1619321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75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superman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1190625"/>
            <a:ext cx="5374884" cy="397668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5540896" y="1858176"/>
            <a:ext cx="1245995" cy="12761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6" descr="Related imag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232" y="1764921"/>
            <a:ext cx="1619321" cy="16193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27852" y="344329"/>
            <a:ext cx="5669280" cy="566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34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Utah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4</cp:revision>
  <dcterms:created xsi:type="dcterms:W3CDTF">2020-01-22T17:17:11Z</dcterms:created>
  <dcterms:modified xsi:type="dcterms:W3CDTF">2020-01-22T17:54:13Z</dcterms:modified>
</cp:coreProperties>
</file>