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4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2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F153-927F-4ADA-A90F-AFD816292B9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51" y="3042168"/>
            <a:ext cx="1578867" cy="18288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633" y="1669017"/>
            <a:ext cx="1578867" cy="18288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43500" y="1597283"/>
            <a:ext cx="4714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 Class Lecture: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8510492" y="528528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Jan, 15,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67425" y="2797257"/>
            <a:ext cx="4212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Chapter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Variable/Scale, Rounding &amp; Summation</a:t>
            </a:r>
          </a:p>
          <a:p>
            <a:endParaRPr lang="en-US" dirty="0" smtClean="0"/>
          </a:p>
          <a:p>
            <a:r>
              <a:rPr lang="en-US" u="sng" dirty="0" smtClean="0"/>
              <a:t>Chapter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Exploring Data with Plots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66" y="3032643"/>
            <a:ext cx="168409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6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2</cp:revision>
  <dcterms:created xsi:type="dcterms:W3CDTF">2020-01-22T20:01:35Z</dcterms:created>
  <dcterms:modified xsi:type="dcterms:W3CDTF">2020-01-22T20:18:36Z</dcterms:modified>
</cp:coreProperties>
</file>