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66" r:id="rId5"/>
    <p:sldId id="265" r:id="rId6"/>
    <p:sldId id="264" r:id="rId7"/>
    <p:sldId id="263" r:id="rId8"/>
    <p:sldId id="262" r:id="rId9"/>
    <p:sldId id="257" r:id="rId10"/>
    <p:sldId id="25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513" y="-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2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F153-927F-4ADA-A90F-AFD816292B90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HOMEWORK</a:t>
            </a:r>
          </a:p>
          <a:p>
            <a:r>
              <a:rPr lang="en-US" sz="5400" dirty="0" smtClean="0"/>
              <a:t>HELP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</a:p>
          <a:p>
            <a:pPr algn="ctr"/>
            <a:r>
              <a:rPr lang="en-US" b="1" dirty="0" smtClean="0"/>
              <a:t>4B #6: IQ (mu = 100, </a:t>
            </a:r>
            <a:r>
              <a:rPr lang="en-US" b="1" dirty="0" err="1" smtClean="0"/>
              <a:t>sd</a:t>
            </a:r>
            <a:r>
              <a:rPr lang="en-US" b="1" dirty="0" smtClean="0"/>
              <a:t>=15) -&gt; sample w/M = 108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66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15,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18419" y="3043759"/>
            <a:ext cx="4212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</a:t>
            </a:r>
          </a:p>
          <a:p>
            <a:pPr algn="ctr"/>
            <a:r>
              <a:rPr lang="en-US" b="1" u="sng" dirty="0" smtClean="0"/>
              <a:t>Variable/Scale, Rounding &amp; Summation</a:t>
            </a:r>
          </a:p>
          <a:p>
            <a:pPr algn="ctr"/>
            <a:r>
              <a:rPr lang="en-US" i="1" dirty="0" smtClean="0"/>
              <a:t>Finish discussion</a:t>
            </a:r>
          </a:p>
          <a:p>
            <a:pPr algn="ctr"/>
            <a:r>
              <a:rPr lang="en-US" i="1" dirty="0" smtClean="0"/>
              <a:t>Homework questions</a:t>
            </a:r>
          </a:p>
          <a:p>
            <a:pPr algn="ctr"/>
            <a:endParaRPr lang="en-US" i="1" dirty="0" smtClean="0"/>
          </a:p>
          <a:p>
            <a:pPr algn="ctr"/>
            <a:r>
              <a:rPr lang="en-US" dirty="0"/>
              <a:t>Chapter 2 </a:t>
            </a:r>
          </a:p>
          <a:p>
            <a:pPr algn="ctr"/>
            <a:r>
              <a:rPr lang="en-US" b="1" u="sng" dirty="0"/>
              <a:t>Exploring Data with Plots</a:t>
            </a:r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/>
              <a:t>Homework </a:t>
            </a:r>
            <a:r>
              <a:rPr lang="en-US" i="1" dirty="0" smtClean="0"/>
              <a:t>questions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63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66" y="2514598"/>
            <a:ext cx="1578867" cy="18288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54138" y="2394066"/>
            <a:ext cx="2094807" cy="2078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 Examples Worked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 25-43</a:t>
            </a:r>
            <a:endParaRPr lang="en-US" i="1" dirty="0"/>
          </a:p>
          <a:p>
            <a:pPr algn="ctr"/>
            <a:r>
              <a:rPr lang="en-US" i="1" dirty="0" smtClean="0"/>
              <a:t>(Second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4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</a:t>
            </a:r>
            <a:r>
              <a:rPr lang="en-US" dirty="0" smtClean="0"/>
              <a:t>12,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5357" y="4235713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9</a:t>
            </a:r>
            <a:endParaRPr lang="en-US" dirty="0"/>
          </a:p>
          <a:p>
            <a:pPr algn="ctr"/>
            <a:r>
              <a:rPr lang="en-US" b="1" u="sng" dirty="0" smtClean="0"/>
              <a:t>Correlation</a:t>
            </a:r>
            <a:endParaRPr lang="en-US" dirty="0" smtClean="0"/>
          </a:p>
          <a:p>
            <a:pPr algn="ctr"/>
            <a:r>
              <a:rPr lang="en-US" i="1" dirty="0" smtClean="0"/>
              <a:t>First half, chapter slides</a:t>
            </a:r>
            <a:endParaRPr lang="en-US" i="1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75358" y="264612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8</a:t>
            </a:r>
          </a:p>
          <a:p>
            <a:pPr algn="ctr"/>
            <a:r>
              <a:rPr lang="en-US" b="1" u="sng" dirty="0" smtClean="0"/>
              <a:t>Effect Size &amp; Power Analysis</a:t>
            </a:r>
            <a:endParaRPr lang="en-US" dirty="0" smtClean="0"/>
          </a:p>
          <a:p>
            <a:pPr algn="ctr"/>
            <a:r>
              <a:rPr lang="en-US" i="1" dirty="0" smtClean="0"/>
              <a:t>Chapter slides</a:t>
            </a:r>
          </a:p>
          <a:p>
            <a:pPr algn="ctr"/>
            <a:r>
              <a:rPr lang="en-US" i="1" dirty="0" smtClean="0"/>
              <a:t>Demo G*Power software</a:t>
            </a:r>
          </a:p>
          <a:p>
            <a:pPr algn="ctr"/>
            <a:r>
              <a:rPr lang="en-US" i="1" dirty="0" smtClean="0"/>
              <a:t>Homework Help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322151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</a:t>
            </a:r>
            <a:r>
              <a:rPr lang="en-US" dirty="0" smtClean="0"/>
              <a:t>10,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7</a:t>
            </a:r>
            <a:endParaRPr lang="en-US" dirty="0"/>
          </a:p>
          <a:p>
            <a:pPr algn="ctr"/>
            <a:r>
              <a:rPr lang="en-US" b="1" u="sng" dirty="0"/>
              <a:t>Independent Samples t-Test for </a:t>
            </a:r>
            <a:r>
              <a:rPr lang="en-US" b="1" u="sng" dirty="0" smtClean="0"/>
              <a:t>Means</a:t>
            </a:r>
          </a:p>
          <a:p>
            <a:pPr algn="ctr"/>
            <a:r>
              <a:rPr lang="en-US" i="1" dirty="0" smtClean="0"/>
              <a:t>Mostly Homework </a:t>
            </a:r>
            <a:r>
              <a:rPr lang="en-US" i="1" dirty="0" smtClean="0"/>
              <a:t>Helps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6</a:t>
            </a:r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(second half)</a:t>
            </a:r>
          </a:p>
          <a:p>
            <a:pPr algn="ctr"/>
            <a:r>
              <a:rPr lang="en-US" i="1" dirty="0" smtClean="0"/>
              <a:t>Homework Helps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6</a:t>
            </a:r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(second half)</a:t>
            </a:r>
          </a:p>
          <a:p>
            <a:pPr algn="ctr"/>
            <a:r>
              <a:rPr lang="en-US" i="1" dirty="0" smtClean="0"/>
              <a:t>Homework Helps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58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3,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5</a:t>
            </a:r>
            <a:endParaRPr lang="en-US" dirty="0"/>
          </a:p>
          <a:p>
            <a:pPr algn="ctr"/>
            <a:r>
              <a:rPr lang="en-US" b="1" u="sng" dirty="0" smtClean="0"/>
              <a:t>Intro to Hypothesis Testing: 1 sample z-Test</a:t>
            </a:r>
            <a:endParaRPr lang="en-US" b="1" u="sng" dirty="0"/>
          </a:p>
          <a:p>
            <a:pPr algn="ctr"/>
            <a:r>
              <a:rPr lang="en-US" i="1" dirty="0" smtClean="0"/>
              <a:t>Finish </a:t>
            </a:r>
            <a:r>
              <a:rPr lang="en-US" i="1" dirty="0"/>
              <a:t>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(first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18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22,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3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 smtClean="0"/>
              <a:t>Finish </a:t>
            </a:r>
            <a:r>
              <a:rPr lang="en-US" i="1" dirty="0"/>
              <a:t>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</a:t>
            </a:r>
            <a:r>
              <a:rPr lang="en-US" dirty="0" smtClean="0"/>
              <a:t>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(first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9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263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16</cp:revision>
  <dcterms:created xsi:type="dcterms:W3CDTF">2020-01-22T20:01:35Z</dcterms:created>
  <dcterms:modified xsi:type="dcterms:W3CDTF">2020-02-19T21:25:17Z</dcterms:modified>
</cp:coreProperties>
</file>