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3" r:id="rId5"/>
    <p:sldId id="262" r:id="rId6"/>
    <p:sldId id="257" r:id="rId7"/>
    <p:sldId id="25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</a:t>
            </a:r>
            <a:r>
              <a:rPr lang="en-US" dirty="0" smtClean="0"/>
              <a:t>5,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</a:t>
            </a:r>
            <a:r>
              <a:rPr lang="en-US" i="1" dirty="0" smtClean="0"/>
              <a:t>half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14</cp:revision>
  <dcterms:created xsi:type="dcterms:W3CDTF">2020-01-22T20:01:35Z</dcterms:created>
  <dcterms:modified xsi:type="dcterms:W3CDTF">2020-02-06T01:00:34Z</dcterms:modified>
</cp:coreProperties>
</file>