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B791-FEDF-4108-A8EF-D59F31ED55B2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superman logo 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0" y="1979524"/>
            <a:ext cx="4435105" cy="31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51" y="2510553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man Clipart Free Clipar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36" y="1075042"/>
            <a:ext cx="5893533" cy="44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755103" y="1978757"/>
            <a:ext cx="1245995" cy="1276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41" y="1807168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uperma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0625"/>
            <a:ext cx="5374884" cy="39766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540896" y="1858176"/>
            <a:ext cx="1245995" cy="12761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32" y="1764921"/>
            <a:ext cx="1619321" cy="161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7852" y="344329"/>
            <a:ext cx="5669280" cy="566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7</cp:revision>
  <dcterms:created xsi:type="dcterms:W3CDTF">2020-01-22T17:17:11Z</dcterms:created>
  <dcterms:modified xsi:type="dcterms:W3CDTF">2020-01-24T01:42:03Z</dcterms:modified>
</cp:coreProperties>
</file>