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  <p:sldId id="260" r:id="rId4"/>
    <p:sldId id="257" r:id="rId5"/>
    <p:sldId id="256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5" d="100"/>
          <a:sy n="95" d="100"/>
        </p:scale>
        <p:origin x="2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F153-927F-4ADA-A90F-AFD816292B90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963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F153-927F-4ADA-A90F-AFD816292B90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8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F153-927F-4ADA-A90F-AFD816292B90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12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F153-927F-4ADA-A90F-AFD816292B90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644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F153-927F-4ADA-A90F-AFD816292B90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283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F153-927F-4ADA-A90F-AFD816292B90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863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F153-927F-4ADA-A90F-AFD816292B90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410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F153-927F-4ADA-A90F-AFD816292B90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321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F153-927F-4ADA-A90F-AFD816292B90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827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F153-927F-4ADA-A90F-AFD816292B90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789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F153-927F-4ADA-A90F-AFD816292B90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470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8F153-927F-4ADA-A90F-AFD816292B90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175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003824" y="1483154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HOMEWORK</a:t>
            </a:r>
          </a:p>
          <a:p>
            <a:r>
              <a:rPr lang="en-US" sz="5400" dirty="0" smtClean="0"/>
              <a:t>HELP</a:t>
            </a:r>
            <a:endParaRPr lang="en-US" sz="5400" dirty="0"/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Jan. </a:t>
            </a:r>
            <a:r>
              <a:rPr lang="en-US" dirty="0" smtClean="0"/>
              <a:t>24, </a:t>
            </a:r>
            <a:r>
              <a:rPr lang="en-US" dirty="0" smtClean="0"/>
              <a:t>2020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00886" y="3743671"/>
            <a:ext cx="5005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Chapter </a:t>
            </a:r>
            <a:r>
              <a:rPr lang="en-US" dirty="0" smtClean="0"/>
              <a:t>4</a:t>
            </a:r>
            <a:endParaRPr lang="en-US" dirty="0"/>
          </a:p>
          <a:p>
            <a:pPr algn="ctr"/>
            <a:r>
              <a:rPr lang="en-US" b="1" u="sng" dirty="0" smtClean="0"/>
              <a:t>Standardized Scores &amp; the Normal </a:t>
            </a:r>
            <a:r>
              <a:rPr lang="en-US" b="1" u="sng" dirty="0" smtClean="0"/>
              <a:t>Distribution</a:t>
            </a:r>
          </a:p>
          <a:p>
            <a:pPr algn="ctr"/>
            <a:r>
              <a:rPr lang="en-US" b="1" dirty="0" smtClean="0"/>
              <a:t>4B #6: IQ (mu = 100, </a:t>
            </a:r>
            <a:r>
              <a:rPr lang="en-US" b="1" dirty="0" err="1" smtClean="0"/>
              <a:t>sd</a:t>
            </a:r>
            <a:r>
              <a:rPr lang="en-US" b="1" dirty="0" smtClean="0"/>
              <a:t>=15) -&gt; sample w/M = 108</a:t>
            </a:r>
          </a:p>
          <a:p>
            <a:pPr algn="ctr"/>
            <a:endParaRPr lang="en-US" b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266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003824" y="1483154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OUT-OF-CLASS</a:t>
            </a:r>
            <a:r>
              <a:rPr lang="en-US" sz="5400" dirty="0" smtClean="0"/>
              <a:t> </a:t>
            </a:r>
            <a:r>
              <a:rPr lang="en-US" sz="5400" dirty="0" smtClean="0"/>
              <a:t>LECTURES</a:t>
            </a:r>
            <a:endParaRPr lang="en-US" sz="5400" dirty="0"/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Jan. </a:t>
            </a:r>
            <a:r>
              <a:rPr lang="en-US" dirty="0" smtClean="0"/>
              <a:t>24, </a:t>
            </a:r>
            <a:r>
              <a:rPr lang="en-US" dirty="0" smtClean="0"/>
              <a:t>2020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00886" y="3743671"/>
            <a:ext cx="50057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Chapter </a:t>
            </a:r>
            <a:r>
              <a:rPr lang="en-US" dirty="0" smtClean="0"/>
              <a:t>4</a:t>
            </a:r>
            <a:endParaRPr lang="en-US" dirty="0"/>
          </a:p>
          <a:p>
            <a:pPr algn="ctr"/>
            <a:r>
              <a:rPr lang="en-US" b="1" u="sng" dirty="0" smtClean="0"/>
              <a:t>Standardized Scores &amp; the Normal Distribution</a:t>
            </a:r>
            <a:endParaRPr lang="en-US" b="1" u="sng" dirty="0"/>
          </a:p>
          <a:p>
            <a:pPr algn="ctr"/>
            <a:r>
              <a:rPr lang="en-US" i="1" dirty="0" smtClean="0"/>
              <a:t>Lecture Slide Examples Worked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42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84694" y="1065121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OUT-OF-CLASS</a:t>
            </a:r>
            <a:r>
              <a:rPr lang="en-US" sz="5400" dirty="0" smtClean="0"/>
              <a:t> </a:t>
            </a:r>
            <a:r>
              <a:rPr lang="en-US" sz="5400" dirty="0" smtClean="0"/>
              <a:t>LECTURES</a:t>
            </a:r>
            <a:endParaRPr lang="en-US" sz="5400" dirty="0"/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Jan. </a:t>
            </a:r>
            <a:r>
              <a:rPr lang="en-US" dirty="0" smtClean="0"/>
              <a:t>24, </a:t>
            </a:r>
            <a:r>
              <a:rPr lang="en-US" dirty="0" smtClean="0"/>
              <a:t>2020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35110" y="3043759"/>
            <a:ext cx="5005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Chapter </a:t>
            </a:r>
            <a:r>
              <a:rPr lang="en-US" dirty="0" smtClean="0"/>
              <a:t>4</a:t>
            </a:r>
            <a:endParaRPr lang="en-US" dirty="0"/>
          </a:p>
          <a:p>
            <a:pPr algn="ctr"/>
            <a:r>
              <a:rPr lang="en-US" b="1" u="sng" dirty="0" smtClean="0"/>
              <a:t>Standardized Scores &amp; the Normal Distribution</a:t>
            </a:r>
            <a:endParaRPr lang="en-US" b="1" u="sng" dirty="0"/>
          </a:p>
          <a:p>
            <a:pPr algn="ctr"/>
            <a:r>
              <a:rPr lang="en-US" i="1" dirty="0" smtClean="0"/>
              <a:t>Lecture </a:t>
            </a:r>
            <a:r>
              <a:rPr lang="en-US" i="1" dirty="0" smtClean="0"/>
              <a:t>slides 25-43</a:t>
            </a:r>
            <a:endParaRPr lang="en-US" i="1" dirty="0"/>
          </a:p>
          <a:p>
            <a:pPr algn="ctr"/>
            <a:r>
              <a:rPr lang="en-US" i="1" dirty="0" smtClean="0"/>
              <a:t>(</a:t>
            </a:r>
            <a:r>
              <a:rPr lang="en-US" i="1" dirty="0" smtClean="0"/>
              <a:t>Second</a:t>
            </a:r>
            <a:r>
              <a:rPr lang="en-US" i="1" dirty="0" smtClean="0"/>
              <a:t> </a:t>
            </a:r>
            <a:r>
              <a:rPr lang="en-US" i="1" dirty="0" smtClean="0"/>
              <a:t>half)</a:t>
            </a:r>
            <a:endParaRPr lang="en-US" i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724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INCLASS LECTURES</a:t>
            </a:r>
            <a:endParaRPr lang="en-US" sz="5400" dirty="0"/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Jan. 22, 2020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35110" y="3043759"/>
            <a:ext cx="500576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3</a:t>
            </a:r>
          </a:p>
          <a:p>
            <a:pPr algn="ctr"/>
            <a:r>
              <a:rPr lang="en-US" b="1" u="sng" dirty="0"/>
              <a:t>Variable/Scale, Rounding &amp; Summation</a:t>
            </a:r>
          </a:p>
          <a:p>
            <a:pPr algn="ctr"/>
            <a:r>
              <a:rPr lang="en-US" i="1" dirty="0" smtClean="0"/>
              <a:t>Finish </a:t>
            </a:r>
            <a:r>
              <a:rPr lang="en-US" i="1" dirty="0"/>
              <a:t>discussion</a:t>
            </a:r>
          </a:p>
          <a:p>
            <a:pPr algn="ctr"/>
            <a:r>
              <a:rPr lang="en-US" i="1" dirty="0"/>
              <a:t>Homework questions</a:t>
            </a:r>
          </a:p>
          <a:p>
            <a:pPr algn="ctr"/>
            <a:endParaRPr lang="en-US" i="1" dirty="0"/>
          </a:p>
          <a:p>
            <a:pPr algn="ctr"/>
            <a:r>
              <a:rPr lang="en-US" dirty="0"/>
              <a:t>Chapter </a:t>
            </a:r>
            <a:r>
              <a:rPr lang="en-US" dirty="0" smtClean="0"/>
              <a:t>4</a:t>
            </a:r>
            <a:endParaRPr lang="en-US" dirty="0"/>
          </a:p>
          <a:p>
            <a:pPr algn="ctr"/>
            <a:r>
              <a:rPr lang="en-US" b="1" u="sng" dirty="0" smtClean="0"/>
              <a:t>Standardized Scores &amp; the Normal Distribution</a:t>
            </a:r>
            <a:endParaRPr lang="en-US" b="1" u="sng" dirty="0"/>
          </a:p>
          <a:p>
            <a:pPr algn="ctr"/>
            <a:r>
              <a:rPr lang="en-US" i="1" dirty="0" smtClean="0"/>
              <a:t>Lecture slides</a:t>
            </a:r>
            <a:endParaRPr lang="en-US" i="1" dirty="0"/>
          </a:p>
          <a:p>
            <a:pPr algn="ctr"/>
            <a:r>
              <a:rPr lang="en-US" i="1" dirty="0" smtClean="0"/>
              <a:t>(first half)</a:t>
            </a:r>
            <a:endParaRPr lang="en-US" i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019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INCLASS LECTURES</a:t>
            </a:r>
            <a:endParaRPr lang="en-US" sz="5400" dirty="0"/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Jan. 15, 2020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318419" y="3043759"/>
            <a:ext cx="42129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Chapter 1</a:t>
            </a:r>
          </a:p>
          <a:p>
            <a:pPr algn="ctr"/>
            <a:r>
              <a:rPr lang="en-US" b="1" u="sng" dirty="0" smtClean="0"/>
              <a:t>Variable/Scale, Rounding &amp; Summation</a:t>
            </a:r>
          </a:p>
          <a:p>
            <a:pPr algn="ctr"/>
            <a:r>
              <a:rPr lang="en-US" i="1" dirty="0" smtClean="0"/>
              <a:t>Finish discussion</a:t>
            </a:r>
          </a:p>
          <a:p>
            <a:pPr algn="ctr"/>
            <a:r>
              <a:rPr lang="en-US" i="1" dirty="0" smtClean="0"/>
              <a:t>Homework questions</a:t>
            </a:r>
          </a:p>
          <a:p>
            <a:pPr algn="ctr"/>
            <a:endParaRPr lang="en-US" i="1" dirty="0" smtClean="0"/>
          </a:p>
          <a:p>
            <a:pPr algn="ctr"/>
            <a:r>
              <a:rPr lang="en-US" dirty="0"/>
              <a:t>Chapter 2 </a:t>
            </a:r>
          </a:p>
          <a:p>
            <a:pPr algn="ctr"/>
            <a:r>
              <a:rPr lang="en-US" b="1" u="sng" dirty="0"/>
              <a:t>Exploring Data with Plots</a:t>
            </a:r>
          </a:p>
          <a:p>
            <a:pPr algn="ctr"/>
            <a:r>
              <a:rPr lang="en-US" i="1" dirty="0" smtClean="0"/>
              <a:t>Lecture slides</a:t>
            </a:r>
            <a:endParaRPr lang="en-US" i="1" dirty="0"/>
          </a:p>
          <a:p>
            <a:pPr algn="ctr"/>
            <a:r>
              <a:rPr lang="en-US" i="1" dirty="0"/>
              <a:t>Homework </a:t>
            </a:r>
            <a:r>
              <a:rPr lang="en-US" i="1" dirty="0" smtClean="0"/>
              <a:t>questions</a:t>
            </a:r>
            <a:endParaRPr lang="en-US" i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463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6566" y="2514598"/>
            <a:ext cx="1578867" cy="182880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054138" y="2394066"/>
            <a:ext cx="2094807" cy="20781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573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133</Words>
  <Application>Microsoft Office PowerPoint</Application>
  <PresentationFormat>Widescreen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Utah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Schwartz</dc:creator>
  <cp:lastModifiedBy>Sarah Schwartz</cp:lastModifiedBy>
  <cp:revision>12</cp:revision>
  <dcterms:created xsi:type="dcterms:W3CDTF">2020-01-22T20:01:35Z</dcterms:created>
  <dcterms:modified xsi:type="dcterms:W3CDTF">2020-01-24T22:25:08Z</dcterms:modified>
</cp:coreProperties>
</file>