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4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5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1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1FFC74-F957-6F98-041A-B737058C8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85" b="1445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F410A-A1E3-1658-709E-3BA9AD06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Solution Architecture Diagram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4DCD-EA48-182A-6C01-DA55A84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AWS Serverless 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17B0188-7E9D-F046-7340-4C6B7DD76EAD}"/>
              </a:ext>
            </a:extLst>
          </p:cNvPr>
          <p:cNvSpPr txBox="1">
            <a:spLocks/>
          </p:cNvSpPr>
          <p:nvPr/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B8DE2-A4E8-46E4-8BBF-D75455EFF32C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98A63CD1-0D1A-04DE-DB35-FE28BA7766D0}"/>
              </a:ext>
            </a:extLst>
          </p:cNvPr>
          <p:cNvGrpSpPr/>
          <p:nvPr/>
        </p:nvGrpSpPr>
        <p:grpSpPr>
          <a:xfrm>
            <a:off x="4171949" y="911117"/>
            <a:ext cx="7591425" cy="5378382"/>
            <a:chOff x="5391151" y="1530350"/>
            <a:chExt cx="5500686" cy="38703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82094F-518B-C3CF-3D15-7CB8FC49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8D7C4D4-C3C2-AEDB-B69E-B4AB1A20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E9EC8AC-0D1C-D07C-B961-9AF4B08706DE}"/>
              </a:ext>
            </a:extLst>
          </p:cNvPr>
          <p:cNvSpPr txBox="1"/>
          <p:nvPr/>
        </p:nvSpPr>
        <p:spPr>
          <a:xfrm>
            <a:off x="0" y="28575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Serverless Architecture</a:t>
            </a:r>
          </a:p>
        </p:txBody>
      </p:sp>
      <p:pic>
        <p:nvPicPr>
          <p:cNvPr id="7" name="lambda" descr="Lambda service icon.">
            <a:extLst>
              <a:ext uri="{FF2B5EF4-FFF2-40B4-BE49-F238E27FC236}">
                <a16:creationId xmlns:a16="http://schemas.microsoft.com/office/drawing/2014/main" id="{FF99F8CC-421A-1A2C-77C9-A21C0E028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7362706" y="29200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3" descr="Amazon DynamoDB service icon.">
            <a:extLst>
              <a:ext uri="{FF2B5EF4-FFF2-40B4-BE49-F238E27FC236}">
                <a16:creationId xmlns:a16="http://schemas.microsoft.com/office/drawing/2014/main" id="{BE0B4F4D-D297-5677-4CBB-2154A030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0896907" y="29065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 descr="Arrow pointing from Third party Git repository to the AWS lambda service. ">
            <a:extLst>
              <a:ext uri="{FF2B5EF4-FFF2-40B4-BE49-F238E27FC236}">
                <a16:creationId xmlns:a16="http://schemas.microsoft.com/office/drawing/2014/main" id="{12E279AF-6347-F48D-82F1-B028941E27D3}"/>
              </a:ext>
            </a:extLst>
          </p:cNvPr>
          <p:cNvCxnSpPr>
            <a:cxnSpLocks/>
          </p:cNvCxnSpPr>
          <p:nvPr/>
        </p:nvCxnSpPr>
        <p:spPr>
          <a:xfrm>
            <a:off x="983226" y="3429000"/>
            <a:ext cx="305537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7" descr="Amazon API Gateway service icon.">
            <a:extLst>
              <a:ext uri="{FF2B5EF4-FFF2-40B4-BE49-F238E27FC236}">
                <a16:creationId xmlns:a16="http://schemas.microsoft.com/office/drawing/2014/main" id="{2EEAB601-FBFA-79BC-8903-7583855A3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624328" y="29332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0774BEF7-A691-C071-BFFB-90EF3901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373195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2" name="label5">
            <a:extLst>
              <a:ext uri="{FF2B5EF4-FFF2-40B4-BE49-F238E27FC236}">
                <a16:creationId xmlns:a16="http://schemas.microsoft.com/office/drawing/2014/main" id="{FBD85B6C-9AE5-A802-99AE-53EB85DF3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437" y="3709611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CF752-3130-699B-6CF7-D5E9EDDB5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406" y="3668575"/>
            <a:ext cx="1868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4" name="Straight Arrow Connector 13" descr="Arrow pointing from Third party Git repository to the AWS lambda service. ">
            <a:extLst>
              <a:ext uri="{FF2B5EF4-FFF2-40B4-BE49-F238E27FC236}">
                <a16:creationId xmlns:a16="http://schemas.microsoft.com/office/drawing/2014/main" id="{F3E49DBC-FFA1-D17A-0652-8EEDC86AB6B3}"/>
              </a:ext>
            </a:extLst>
          </p:cNvPr>
          <p:cNvCxnSpPr>
            <a:cxnSpLocks/>
          </p:cNvCxnSpPr>
          <p:nvPr/>
        </p:nvCxnSpPr>
        <p:spPr>
          <a:xfrm>
            <a:off x="8153400" y="3325761"/>
            <a:ext cx="260309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3" descr="Users resource icon for the General Icons category.">
            <a:extLst>
              <a:ext uri="{FF2B5EF4-FFF2-40B4-BE49-F238E27FC236}">
                <a16:creationId xmlns:a16="http://schemas.microsoft.com/office/drawing/2014/main" id="{8895300B-8A64-0215-5071-D54057D8F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406708" y="2996207"/>
            <a:ext cx="576517" cy="57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0">
            <a:extLst>
              <a:ext uri="{FF2B5EF4-FFF2-40B4-BE49-F238E27FC236}">
                <a16:creationId xmlns:a16="http://schemas.microsoft.com/office/drawing/2014/main" id="{45A646D8-EA5D-88D3-694C-7E3E0DAD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71" y="3601411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7" name="Straight Arrow Connector 16" descr="Arrow pointing from Third party Git repository to the AWS lambda service. ">
            <a:extLst>
              <a:ext uri="{FF2B5EF4-FFF2-40B4-BE49-F238E27FC236}">
                <a16:creationId xmlns:a16="http://schemas.microsoft.com/office/drawing/2014/main" id="{7883E299-5888-B812-C43C-48D9E0FB99FC}"/>
              </a:ext>
            </a:extLst>
          </p:cNvPr>
          <p:cNvCxnSpPr>
            <a:cxnSpLocks/>
          </p:cNvCxnSpPr>
          <p:nvPr/>
        </p:nvCxnSpPr>
        <p:spPr>
          <a:xfrm>
            <a:off x="5386328" y="3325761"/>
            <a:ext cx="182634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B301B-813F-6DFE-2D31-0B1C9CFB11C2}"/>
              </a:ext>
            </a:extLst>
          </p:cNvPr>
          <p:cNvSpPr txBox="1"/>
          <p:nvPr/>
        </p:nvSpPr>
        <p:spPr>
          <a:xfrm>
            <a:off x="7085678" y="3908794"/>
            <a:ext cx="25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Performs CRUD operations on Dynamo DB Database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76A04-1EE8-4E24-11E1-C893AAB7A0EC}"/>
              </a:ext>
            </a:extLst>
          </p:cNvPr>
          <p:cNvSpPr txBox="1"/>
          <p:nvPr/>
        </p:nvSpPr>
        <p:spPr>
          <a:xfrm>
            <a:off x="5436235" y="2618746"/>
            <a:ext cx="209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 Function Invokes Lambda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0603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RetrospectVTI</vt:lpstr>
      <vt:lpstr>Solution Architecture Diagram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 Diagram</dc:title>
  <dc:creator>Sarvesh Kaushik</dc:creator>
  <cp:lastModifiedBy>Sarvesh Kaushik</cp:lastModifiedBy>
  <cp:revision>2</cp:revision>
  <dcterms:created xsi:type="dcterms:W3CDTF">2024-01-24T21:27:11Z</dcterms:created>
  <dcterms:modified xsi:type="dcterms:W3CDTF">2024-01-27T23:22:49Z</dcterms:modified>
</cp:coreProperties>
</file>