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4"/>
  </p:handout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889BBAE-115C-45AD-80AA-EB3AF5C96752}">
          <p14:sldIdLst>
            <p14:sldId id="256"/>
            <p14:sldId id="257"/>
            <p14:sldId id="258"/>
            <p14:sldId id="259"/>
            <p14:sldId id="260"/>
            <p14:sldId id="261"/>
            <p14:sldId id="263"/>
            <p14:sldId id="262"/>
            <p14:sldId id="264"/>
            <p14:sldId id="265"/>
            <p14:sldId id="266"/>
            <p14:sldId id="267"/>
            <p14:sldId id="268"/>
            <p14:sldId id="269"/>
            <p14:sldId id="270"/>
            <p14:sldId id="271"/>
            <p14:sldId id="272"/>
            <p14:sldId id="273"/>
            <p14:sldId id="274"/>
            <p14:sldId id="275"/>
            <p14:sldId id="276"/>
            <p14:sldId id="2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D65E75-23B8-44A0-A22F-76909211EF17}" v="207" dt="2024-06-21T16:05:23.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p:cViewPr varScale="1">
        <p:scale>
          <a:sx n="82" d="100"/>
          <a:sy n="82" d="100"/>
        </p:scale>
        <p:origin x="691"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Vanan" userId="3acc1af93073b8f2" providerId="LiveId" clId="{93D65E75-23B8-44A0-A22F-76909211EF17}"/>
    <pc:docChg chg="undo redo custSel addSld delSld modSld sldOrd modMainMaster addSection modSection">
      <pc:chgData name="Sara Vanan" userId="3acc1af93073b8f2" providerId="LiveId" clId="{93D65E75-23B8-44A0-A22F-76909211EF17}" dt="2024-06-21T16:05:23.671" v="5800"/>
      <pc:docMkLst>
        <pc:docMk/>
      </pc:docMkLst>
      <pc:sldChg chg="new del">
        <pc:chgData name="Sara Vanan" userId="3acc1af93073b8f2" providerId="LiveId" clId="{93D65E75-23B8-44A0-A22F-76909211EF17}" dt="2024-06-21T07:11:52.346" v="1" actId="680"/>
        <pc:sldMkLst>
          <pc:docMk/>
          <pc:sldMk cId="1122700398" sldId="256"/>
        </pc:sldMkLst>
      </pc:sldChg>
      <pc:sldChg chg="addSp delSp modSp new mod modTransition modAnim">
        <pc:chgData name="Sara Vanan" userId="3acc1af93073b8f2" providerId="LiveId" clId="{93D65E75-23B8-44A0-A22F-76909211EF17}" dt="2024-06-21T16:05:23.671" v="5800"/>
        <pc:sldMkLst>
          <pc:docMk/>
          <pc:sldMk cId="2159381144" sldId="256"/>
        </pc:sldMkLst>
        <pc:spChg chg="mod">
          <ac:chgData name="Sara Vanan" userId="3acc1af93073b8f2" providerId="LiveId" clId="{93D65E75-23B8-44A0-A22F-76909211EF17}" dt="2024-06-21T12:25:23.083" v="5772" actId="207"/>
          <ac:spMkLst>
            <pc:docMk/>
            <pc:sldMk cId="2159381144" sldId="256"/>
            <ac:spMk id="2" creationId="{47499852-D48D-B4DF-5599-943EF84359FC}"/>
          </ac:spMkLst>
        </pc:spChg>
        <pc:spChg chg="mod">
          <ac:chgData name="Sara Vanan" userId="3acc1af93073b8f2" providerId="LiveId" clId="{93D65E75-23B8-44A0-A22F-76909211EF17}" dt="2024-06-21T12:08:23.513" v="5554" actId="27636"/>
          <ac:spMkLst>
            <pc:docMk/>
            <pc:sldMk cId="2159381144" sldId="256"/>
            <ac:spMk id="3" creationId="{B846DA6A-6D2E-9396-285F-C1A0C94EA728}"/>
          </ac:spMkLst>
        </pc:spChg>
        <pc:picChg chg="add del mod">
          <ac:chgData name="Sara Vanan" userId="3acc1af93073b8f2" providerId="LiveId" clId="{93D65E75-23B8-44A0-A22F-76909211EF17}" dt="2024-06-21T14:45:46.948" v="5794"/>
          <ac:picMkLst>
            <pc:docMk/>
            <pc:sldMk cId="2159381144" sldId="256"/>
            <ac:picMk id="4" creationId="{42A0C4A7-D0B7-73A4-BEA5-B8B31B050A63}"/>
          </ac:picMkLst>
        </pc:picChg>
        <pc:picChg chg="add del mod">
          <ac:chgData name="Sara Vanan" userId="3acc1af93073b8f2" providerId="LiveId" clId="{93D65E75-23B8-44A0-A22F-76909211EF17}" dt="2024-06-21T14:47:52.309" v="5796"/>
          <ac:picMkLst>
            <pc:docMk/>
            <pc:sldMk cId="2159381144" sldId="256"/>
            <ac:picMk id="5" creationId="{B6A431A9-0BE0-5720-AF04-082930CFCDB1}"/>
          </ac:picMkLst>
        </pc:picChg>
        <pc:picChg chg="add del mod">
          <ac:chgData name="Sara Vanan" userId="3acc1af93073b8f2" providerId="LiveId" clId="{93D65E75-23B8-44A0-A22F-76909211EF17}" dt="2024-06-21T14:48:14.328" v="5798"/>
          <ac:picMkLst>
            <pc:docMk/>
            <pc:sldMk cId="2159381144" sldId="256"/>
            <ac:picMk id="6" creationId="{6B678BA9-9EF1-AE36-74C8-1016B8F07256}"/>
          </ac:picMkLst>
        </pc:picChg>
        <pc:picChg chg="add del mod">
          <ac:chgData name="Sara Vanan" userId="3acc1af93073b8f2" providerId="LiveId" clId="{93D65E75-23B8-44A0-A22F-76909211EF17}" dt="2024-06-21T16:05:23.671" v="5800"/>
          <ac:picMkLst>
            <pc:docMk/>
            <pc:sldMk cId="2159381144" sldId="256"/>
            <ac:picMk id="7" creationId="{98C02833-89D2-3252-9738-0A5BC04935AF}"/>
          </ac:picMkLst>
        </pc:picChg>
      </pc:sldChg>
      <pc:sldChg chg="addSp delSp modSp new mod modTransition modAnim">
        <pc:chgData name="Sara Vanan" userId="3acc1af93073b8f2" providerId="LiveId" clId="{93D65E75-23B8-44A0-A22F-76909211EF17}" dt="2024-06-21T16:05:23.671" v="5800"/>
        <pc:sldMkLst>
          <pc:docMk/>
          <pc:sldMk cId="2337894372" sldId="257"/>
        </pc:sldMkLst>
        <pc:spChg chg="mod">
          <ac:chgData name="Sara Vanan" userId="3acc1af93073b8f2" providerId="LiveId" clId="{93D65E75-23B8-44A0-A22F-76909211EF17}" dt="2024-06-21T12:25:33.155" v="5774" actId="207"/>
          <ac:spMkLst>
            <pc:docMk/>
            <pc:sldMk cId="2337894372" sldId="257"/>
            <ac:spMk id="2" creationId="{C11808C3-0D7F-8C4F-0691-DAF61B678210}"/>
          </ac:spMkLst>
        </pc:spChg>
        <pc:spChg chg="mod">
          <ac:chgData name="Sara Vanan" userId="3acc1af93073b8f2" providerId="LiveId" clId="{93D65E75-23B8-44A0-A22F-76909211EF17}" dt="2024-06-21T12:08:43.409" v="5569" actId="27636"/>
          <ac:spMkLst>
            <pc:docMk/>
            <pc:sldMk cId="2337894372" sldId="257"/>
            <ac:spMk id="3" creationId="{C2650F52-5B7E-1E04-9F83-4E26E1DA1419}"/>
          </ac:spMkLst>
        </pc:spChg>
        <pc:picChg chg="add del mod">
          <ac:chgData name="Sara Vanan" userId="3acc1af93073b8f2" providerId="LiveId" clId="{93D65E75-23B8-44A0-A22F-76909211EF17}" dt="2024-06-21T16:05:23.671" v="5800"/>
          <ac:picMkLst>
            <pc:docMk/>
            <pc:sldMk cId="2337894372" sldId="257"/>
            <ac:picMk id="4" creationId="{F773D55E-601B-A21B-4999-0C8DE9866E59}"/>
          </ac:picMkLst>
        </pc:picChg>
      </pc:sldChg>
      <pc:sldChg chg="addSp delSp modSp new mod modTransition modAnim">
        <pc:chgData name="Sara Vanan" userId="3acc1af93073b8f2" providerId="LiveId" clId="{93D65E75-23B8-44A0-A22F-76909211EF17}" dt="2024-06-21T16:05:23.671" v="5800"/>
        <pc:sldMkLst>
          <pc:docMk/>
          <pc:sldMk cId="2459449829" sldId="258"/>
        </pc:sldMkLst>
        <pc:spChg chg="mod">
          <ac:chgData name="Sara Vanan" userId="3acc1af93073b8f2" providerId="LiveId" clId="{93D65E75-23B8-44A0-A22F-76909211EF17}" dt="2024-06-21T12:25:40.118" v="5776" actId="207"/>
          <ac:spMkLst>
            <pc:docMk/>
            <pc:sldMk cId="2459449829" sldId="258"/>
            <ac:spMk id="2" creationId="{9F9101EA-1EB9-C500-37B0-DEDF6D16E355}"/>
          </ac:spMkLst>
        </pc:spChg>
        <pc:spChg chg="mod">
          <ac:chgData name="Sara Vanan" userId="3acc1af93073b8f2" providerId="LiveId" clId="{93D65E75-23B8-44A0-A22F-76909211EF17}" dt="2024-06-21T12:08:57.629" v="5574" actId="27636"/>
          <ac:spMkLst>
            <pc:docMk/>
            <pc:sldMk cId="2459449829" sldId="258"/>
            <ac:spMk id="3" creationId="{7424B9B9-C33B-705B-693A-24D1DD75CCA5}"/>
          </ac:spMkLst>
        </pc:spChg>
        <pc:picChg chg="add del mod">
          <ac:chgData name="Sara Vanan" userId="3acc1af93073b8f2" providerId="LiveId" clId="{93D65E75-23B8-44A0-A22F-76909211EF17}" dt="2024-06-21T16:05:23.671" v="5800"/>
          <ac:picMkLst>
            <pc:docMk/>
            <pc:sldMk cId="2459449829" sldId="258"/>
            <ac:picMk id="4" creationId="{5265A5DE-091A-84DD-DCB4-EFB6AF0C74EC}"/>
          </ac:picMkLst>
        </pc:picChg>
      </pc:sldChg>
      <pc:sldChg chg="addSp delSp modSp add mod modTransition modAnim">
        <pc:chgData name="Sara Vanan" userId="3acc1af93073b8f2" providerId="LiveId" clId="{93D65E75-23B8-44A0-A22F-76909211EF17}" dt="2024-06-21T16:05:23.671" v="5800"/>
        <pc:sldMkLst>
          <pc:docMk/>
          <pc:sldMk cId="924156361" sldId="259"/>
        </pc:sldMkLst>
        <pc:spChg chg="mod">
          <ac:chgData name="Sara Vanan" userId="3acc1af93073b8f2" providerId="LiveId" clId="{93D65E75-23B8-44A0-A22F-76909211EF17}" dt="2024-06-21T12:25:51.198" v="5780" actId="207"/>
          <ac:spMkLst>
            <pc:docMk/>
            <pc:sldMk cId="924156361" sldId="259"/>
            <ac:spMk id="2" creationId="{9F9101EA-1EB9-C500-37B0-DEDF6D16E355}"/>
          </ac:spMkLst>
        </pc:spChg>
        <pc:spChg chg="mod">
          <ac:chgData name="Sara Vanan" userId="3acc1af93073b8f2" providerId="LiveId" clId="{93D65E75-23B8-44A0-A22F-76909211EF17}" dt="2024-06-21T12:09:16.490" v="5583" actId="27636"/>
          <ac:spMkLst>
            <pc:docMk/>
            <pc:sldMk cId="924156361" sldId="259"/>
            <ac:spMk id="3" creationId="{7424B9B9-C33B-705B-693A-24D1DD75CCA5}"/>
          </ac:spMkLst>
        </pc:spChg>
        <pc:picChg chg="add del mod">
          <ac:chgData name="Sara Vanan" userId="3acc1af93073b8f2" providerId="LiveId" clId="{93D65E75-23B8-44A0-A22F-76909211EF17}" dt="2024-06-21T16:05:23.671" v="5800"/>
          <ac:picMkLst>
            <pc:docMk/>
            <pc:sldMk cId="924156361" sldId="259"/>
            <ac:picMk id="4" creationId="{4B3F0C54-C2FE-67BD-131B-D76B26204468}"/>
          </ac:picMkLst>
        </pc:picChg>
      </pc:sldChg>
      <pc:sldChg chg="addSp delSp modSp new mod modTransition modClrScheme modAnim chgLayout">
        <pc:chgData name="Sara Vanan" userId="3acc1af93073b8f2" providerId="LiveId" clId="{93D65E75-23B8-44A0-A22F-76909211EF17}" dt="2024-06-21T16:05:23.671" v="5800"/>
        <pc:sldMkLst>
          <pc:docMk/>
          <pc:sldMk cId="89701332" sldId="260"/>
        </pc:sldMkLst>
        <pc:spChg chg="del mod ord">
          <ac:chgData name="Sara Vanan" userId="3acc1af93073b8f2" providerId="LiveId" clId="{93D65E75-23B8-44A0-A22F-76909211EF17}" dt="2024-06-21T07:33:27.826" v="1066" actId="700"/>
          <ac:spMkLst>
            <pc:docMk/>
            <pc:sldMk cId="89701332" sldId="260"/>
            <ac:spMk id="2" creationId="{E6592F49-0BF2-39BA-F40E-8F3B6246D172}"/>
          </ac:spMkLst>
        </pc:spChg>
        <pc:spChg chg="del">
          <ac:chgData name="Sara Vanan" userId="3acc1af93073b8f2" providerId="LiveId" clId="{93D65E75-23B8-44A0-A22F-76909211EF17}" dt="2024-06-21T07:33:27.826" v="1066" actId="700"/>
          <ac:spMkLst>
            <pc:docMk/>
            <pc:sldMk cId="89701332" sldId="260"/>
            <ac:spMk id="3" creationId="{1C8F6EDB-DA2C-E72F-B8D9-B950AD14F9D8}"/>
          </ac:spMkLst>
        </pc:spChg>
        <pc:spChg chg="add mod ord">
          <ac:chgData name="Sara Vanan" userId="3acc1af93073b8f2" providerId="LiveId" clId="{93D65E75-23B8-44A0-A22F-76909211EF17}" dt="2024-06-21T12:26:03.225" v="5782" actId="207"/>
          <ac:spMkLst>
            <pc:docMk/>
            <pc:sldMk cId="89701332" sldId="260"/>
            <ac:spMk id="4" creationId="{275E5059-DAE0-6DF2-306F-675C7366EEF3}"/>
          </ac:spMkLst>
        </pc:spChg>
        <pc:picChg chg="add del mod">
          <ac:chgData name="Sara Vanan" userId="3acc1af93073b8f2" providerId="LiveId" clId="{93D65E75-23B8-44A0-A22F-76909211EF17}" dt="2024-06-21T16:05:23.671" v="5800"/>
          <ac:picMkLst>
            <pc:docMk/>
            <pc:sldMk cId="89701332" sldId="260"/>
            <ac:picMk id="2" creationId="{94619820-7431-9C93-1F79-4C381CD4764B}"/>
          </ac:picMkLst>
        </pc:picChg>
      </pc:sldChg>
      <pc:sldChg chg="addSp delSp modSp new mod modTransition modAnim">
        <pc:chgData name="Sara Vanan" userId="3acc1af93073b8f2" providerId="LiveId" clId="{93D65E75-23B8-44A0-A22F-76909211EF17}" dt="2024-06-21T16:05:23.671" v="5800"/>
        <pc:sldMkLst>
          <pc:docMk/>
          <pc:sldMk cId="3564974896" sldId="261"/>
        </pc:sldMkLst>
        <pc:spChg chg="del mod">
          <ac:chgData name="Sara Vanan" userId="3acc1af93073b8f2" providerId="LiveId" clId="{93D65E75-23B8-44A0-A22F-76909211EF17}" dt="2024-06-21T07:38:39.738" v="1181" actId="478"/>
          <ac:spMkLst>
            <pc:docMk/>
            <pc:sldMk cId="3564974896" sldId="261"/>
            <ac:spMk id="2" creationId="{19F91A67-C23E-FD11-1702-8991EBB86658}"/>
          </ac:spMkLst>
        </pc:spChg>
        <pc:spChg chg="del mod">
          <ac:chgData name="Sara Vanan" userId="3acc1af93073b8f2" providerId="LiveId" clId="{93D65E75-23B8-44A0-A22F-76909211EF17}" dt="2024-06-21T07:44:37.157" v="1209" actId="931"/>
          <ac:spMkLst>
            <pc:docMk/>
            <pc:sldMk cId="3564974896" sldId="261"/>
            <ac:spMk id="3" creationId="{077A681E-4587-9139-51D5-2CADA1654379}"/>
          </ac:spMkLst>
        </pc:spChg>
        <pc:spChg chg="add del mod">
          <ac:chgData name="Sara Vanan" userId="3acc1af93073b8f2" providerId="LiveId" clId="{93D65E75-23B8-44A0-A22F-76909211EF17}" dt="2024-06-21T07:42:23.185" v="1206" actId="931"/>
          <ac:spMkLst>
            <pc:docMk/>
            <pc:sldMk cId="3564974896" sldId="261"/>
            <ac:spMk id="4" creationId="{E897E123-085C-D235-A4FA-976582158A8D}"/>
          </ac:spMkLst>
        </pc:spChg>
        <pc:spChg chg="add mod">
          <ac:chgData name="Sara Vanan" userId="3acc1af93073b8f2" providerId="LiveId" clId="{93D65E75-23B8-44A0-A22F-76909211EF17}" dt="2024-06-21T12:10:28.099" v="5597" actId="1076"/>
          <ac:spMkLst>
            <pc:docMk/>
            <pc:sldMk cId="3564974896" sldId="261"/>
            <ac:spMk id="13" creationId="{CDFFBCBE-B9FC-0CCF-8FC3-8B3B37516C35}"/>
          </ac:spMkLst>
        </pc:spChg>
        <pc:picChg chg="add del mod">
          <ac:chgData name="Sara Vanan" userId="3acc1af93073b8f2" providerId="LiveId" clId="{93D65E75-23B8-44A0-A22F-76909211EF17}" dt="2024-06-21T16:05:23.671" v="5800"/>
          <ac:picMkLst>
            <pc:docMk/>
            <pc:sldMk cId="3564974896" sldId="261"/>
            <ac:picMk id="2" creationId="{18E27145-1D5B-6381-129D-2C01DB642A24}"/>
          </ac:picMkLst>
        </pc:picChg>
        <pc:picChg chg="add mod">
          <ac:chgData name="Sara Vanan" userId="3acc1af93073b8f2" providerId="LiveId" clId="{93D65E75-23B8-44A0-A22F-76909211EF17}" dt="2024-06-21T07:41:30.267" v="1197" actId="931"/>
          <ac:picMkLst>
            <pc:docMk/>
            <pc:sldMk cId="3564974896" sldId="261"/>
            <ac:picMk id="6" creationId="{75D91A69-8C78-BF78-3528-759302E96BEC}"/>
          </ac:picMkLst>
        </pc:picChg>
        <pc:picChg chg="add mod">
          <ac:chgData name="Sara Vanan" userId="3acc1af93073b8f2" providerId="LiveId" clId="{93D65E75-23B8-44A0-A22F-76909211EF17}" dt="2024-06-21T12:10:01.969" v="5594" actId="14100"/>
          <ac:picMkLst>
            <pc:docMk/>
            <pc:sldMk cId="3564974896" sldId="261"/>
            <ac:picMk id="8" creationId="{CB3F2AB6-FCF3-1D82-E370-A0A21003CC70}"/>
          </ac:picMkLst>
        </pc:picChg>
        <pc:picChg chg="add mod">
          <ac:chgData name="Sara Vanan" userId="3acc1af93073b8f2" providerId="LiveId" clId="{93D65E75-23B8-44A0-A22F-76909211EF17}" dt="2024-06-21T12:22:12.748" v="5732" actId="14100"/>
          <ac:picMkLst>
            <pc:docMk/>
            <pc:sldMk cId="3564974896" sldId="261"/>
            <ac:picMk id="10" creationId="{2F594507-4808-055D-CFF5-93CA01A612D0}"/>
          </ac:picMkLst>
        </pc:picChg>
        <pc:picChg chg="add del mod">
          <ac:chgData name="Sara Vanan" userId="3acc1af93073b8f2" providerId="LiveId" clId="{93D65E75-23B8-44A0-A22F-76909211EF17}" dt="2024-06-21T07:45:00.986" v="1213" actId="478"/>
          <ac:picMkLst>
            <pc:docMk/>
            <pc:sldMk cId="3564974896" sldId="261"/>
            <ac:picMk id="12" creationId="{AA9852CB-C129-488F-6812-8A38A194A954}"/>
          </ac:picMkLst>
        </pc:picChg>
      </pc:sldChg>
      <pc:sldChg chg="addSp delSp modSp new mod modTransition modAnim">
        <pc:chgData name="Sara Vanan" userId="3acc1af93073b8f2" providerId="LiveId" clId="{93D65E75-23B8-44A0-A22F-76909211EF17}" dt="2024-06-21T16:05:23.671" v="5800"/>
        <pc:sldMkLst>
          <pc:docMk/>
          <pc:sldMk cId="3464587208" sldId="262"/>
        </pc:sldMkLst>
        <pc:spChg chg="mod">
          <ac:chgData name="Sara Vanan" userId="3acc1af93073b8f2" providerId="LiveId" clId="{93D65E75-23B8-44A0-A22F-76909211EF17}" dt="2024-06-21T12:23:10.239" v="5737" actId="113"/>
          <ac:spMkLst>
            <pc:docMk/>
            <pc:sldMk cId="3464587208" sldId="262"/>
            <ac:spMk id="2" creationId="{4B1D50E2-F8B2-4D35-168C-BDF0BD433C66}"/>
          </ac:spMkLst>
        </pc:spChg>
        <pc:spChg chg="del mod">
          <ac:chgData name="Sara Vanan" userId="3acc1af93073b8f2" providerId="LiveId" clId="{93D65E75-23B8-44A0-A22F-76909211EF17}" dt="2024-06-21T07:51:27.299" v="1306" actId="931"/>
          <ac:spMkLst>
            <pc:docMk/>
            <pc:sldMk cId="3464587208" sldId="262"/>
            <ac:spMk id="3" creationId="{BEF6501D-0DE5-4FDB-AFC9-C6696924A574}"/>
          </ac:spMkLst>
        </pc:spChg>
        <pc:spChg chg="mod">
          <ac:chgData name="Sara Vanan" userId="3acc1af93073b8f2" providerId="LiveId" clId="{93D65E75-23B8-44A0-A22F-76909211EF17}" dt="2024-06-21T12:23:23.853" v="5741" actId="27636"/>
          <ac:spMkLst>
            <pc:docMk/>
            <pc:sldMk cId="3464587208" sldId="262"/>
            <ac:spMk id="4" creationId="{5507AF50-FF28-0C83-67BB-30A380B8C41A}"/>
          </ac:spMkLst>
        </pc:spChg>
        <pc:spChg chg="add mod">
          <ac:chgData name="Sara Vanan" userId="3acc1af93073b8f2" providerId="LiveId" clId="{93D65E75-23B8-44A0-A22F-76909211EF17}" dt="2024-06-21T12:26:49.715" v="5783" actId="113"/>
          <ac:spMkLst>
            <pc:docMk/>
            <pc:sldMk cId="3464587208" sldId="262"/>
            <ac:spMk id="9" creationId="{384E8E2C-A994-8D12-13AA-38C96F973564}"/>
          </ac:spMkLst>
        </pc:spChg>
        <pc:picChg chg="add del mod">
          <ac:chgData name="Sara Vanan" userId="3acc1af93073b8f2" providerId="LiveId" clId="{93D65E75-23B8-44A0-A22F-76909211EF17}" dt="2024-06-21T16:05:23.671" v="5800"/>
          <ac:picMkLst>
            <pc:docMk/>
            <pc:sldMk cId="3464587208" sldId="262"/>
            <ac:picMk id="3" creationId="{48BBBF40-66D8-7F63-98AF-7E7C3A2A6A83}"/>
          </ac:picMkLst>
        </pc:picChg>
        <pc:picChg chg="add mod">
          <ac:chgData name="Sara Vanan" userId="3acc1af93073b8f2" providerId="LiveId" clId="{93D65E75-23B8-44A0-A22F-76909211EF17}" dt="2024-06-21T12:23:18.427" v="5738" actId="1076"/>
          <ac:picMkLst>
            <pc:docMk/>
            <pc:sldMk cId="3464587208" sldId="262"/>
            <ac:picMk id="6" creationId="{86D2DA5A-FE88-03FA-E4CE-883B1E0B6CD5}"/>
          </ac:picMkLst>
        </pc:picChg>
        <pc:picChg chg="add mod">
          <ac:chgData name="Sara Vanan" userId="3acc1af93073b8f2" providerId="LiveId" clId="{93D65E75-23B8-44A0-A22F-76909211EF17}" dt="2024-06-21T12:23:20.483" v="5739" actId="1076"/>
          <ac:picMkLst>
            <pc:docMk/>
            <pc:sldMk cId="3464587208" sldId="262"/>
            <ac:picMk id="8" creationId="{CD8703A9-4933-DA2B-0B1E-627695DCD050}"/>
          </ac:picMkLst>
        </pc:picChg>
      </pc:sldChg>
      <pc:sldChg chg="addSp delSp modSp new mod modTransition modClrScheme modAnim chgLayout">
        <pc:chgData name="Sara Vanan" userId="3acc1af93073b8f2" providerId="LiveId" clId="{93D65E75-23B8-44A0-A22F-76909211EF17}" dt="2024-06-21T16:05:23.671" v="5800"/>
        <pc:sldMkLst>
          <pc:docMk/>
          <pc:sldMk cId="879699782" sldId="263"/>
        </pc:sldMkLst>
        <pc:spChg chg="del mod ord">
          <ac:chgData name="Sara Vanan" userId="3acc1af93073b8f2" providerId="LiveId" clId="{93D65E75-23B8-44A0-A22F-76909211EF17}" dt="2024-06-21T07:48:58.804" v="1235" actId="700"/>
          <ac:spMkLst>
            <pc:docMk/>
            <pc:sldMk cId="879699782" sldId="263"/>
            <ac:spMk id="2" creationId="{1C0D462A-DFB2-3A5D-678C-2122CED03EAB}"/>
          </ac:spMkLst>
        </pc:spChg>
        <pc:spChg chg="del">
          <ac:chgData name="Sara Vanan" userId="3acc1af93073b8f2" providerId="LiveId" clId="{93D65E75-23B8-44A0-A22F-76909211EF17}" dt="2024-06-21T07:48:58.804" v="1235" actId="700"/>
          <ac:spMkLst>
            <pc:docMk/>
            <pc:sldMk cId="879699782" sldId="263"/>
            <ac:spMk id="3" creationId="{E32BBEF1-142C-0594-7BA3-B56AAB7E1804}"/>
          </ac:spMkLst>
        </pc:spChg>
        <pc:spChg chg="del">
          <ac:chgData name="Sara Vanan" userId="3acc1af93073b8f2" providerId="LiveId" clId="{93D65E75-23B8-44A0-A22F-76909211EF17}" dt="2024-06-21T07:48:58.804" v="1235" actId="700"/>
          <ac:spMkLst>
            <pc:docMk/>
            <pc:sldMk cId="879699782" sldId="263"/>
            <ac:spMk id="4" creationId="{9236D85D-8568-2A53-9B27-F665F6C38E7A}"/>
          </ac:spMkLst>
        </pc:spChg>
        <pc:spChg chg="add mod ord">
          <ac:chgData name="Sara Vanan" userId="3acc1af93073b8f2" providerId="LiveId" clId="{93D65E75-23B8-44A0-A22F-76909211EF17}" dt="2024-06-21T12:08:23.374" v="5553"/>
          <ac:spMkLst>
            <pc:docMk/>
            <pc:sldMk cId="879699782" sldId="263"/>
            <ac:spMk id="5" creationId="{36149882-1197-45CD-3B92-32538AA5107A}"/>
          </ac:spMkLst>
        </pc:spChg>
        <pc:picChg chg="add del mod">
          <ac:chgData name="Sara Vanan" userId="3acc1af93073b8f2" providerId="LiveId" clId="{93D65E75-23B8-44A0-A22F-76909211EF17}" dt="2024-06-21T16:05:23.671" v="5800"/>
          <ac:picMkLst>
            <pc:docMk/>
            <pc:sldMk cId="879699782" sldId="263"/>
            <ac:picMk id="2" creationId="{60064BA0-A60C-DC03-FDBB-A2B0E0C0EB8B}"/>
          </ac:picMkLst>
        </pc:picChg>
      </pc:sldChg>
      <pc:sldChg chg="addSp delSp modSp new mod modTransition modAnim">
        <pc:chgData name="Sara Vanan" userId="3acc1af93073b8f2" providerId="LiveId" clId="{93D65E75-23B8-44A0-A22F-76909211EF17}" dt="2024-06-21T16:05:23.671" v="5800"/>
        <pc:sldMkLst>
          <pc:docMk/>
          <pc:sldMk cId="2875817718" sldId="264"/>
        </pc:sldMkLst>
        <pc:spChg chg="mod">
          <ac:chgData name="Sara Vanan" userId="3acc1af93073b8f2" providerId="LiveId" clId="{93D65E75-23B8-44A0-A22F-76909211EF17}" dt="2024-06-21T12:23:32.983" v="5745" actId="27636"/>
          <ac:spMkLst>
            <pc:docMk/>
            <pc:sldMk cId="2875817718" sldId="264"/>
            <ac:spMk id="2" creationId="{6FB1AF18-87FB-E3E7-63AE-CFEAD6AAD14E}"/>
          </ac:spMkLst>
        </pc:spChg>
        <pc:spChg chg="del mod">
          <ac:chgData name="Sara Vanan" userId="3acc1af93073b8f2" providerId="LiveId" clId="{93D65E75-23B8-44A0-A22F-76909211EF17}" dt="2024-06-21T08:18:57.739" v="2347" actId="931"/>
          <ac:spMkLst>
            <pc:docMk/>
            <pc:sldMk cId="2875817718" sldId="264"/>
            <ac:spMk id="3" creationId="{5D961273-E96D-9E87-5621-F77BD8EA3458}"/>
          </ac:spMkLst>
        </pc:spChg>
        <pc:spChg chg="mod">
          <ac:chgData name="Sara Vanan" userId="3acc1af93073b8f2" providerId="LiveId" clId="{93D65E75-23B8-44A0-A22F-76909211EF17}" dt="2024-06-21T12:13:33.400" v="5631" actId="14100"/>
          <ac:spMkLst>
            <pc:docMk/>
            <pc:sldMk cId="2875817718" sldId="264"/>
            <ac:spMk id="4" creationId="{8A581D1E-CFAD-B3C7-797F-D9C00E78BEED}"/>
          </ac:spMkLst>
        </pc:spChg>
        <pc:spChg chg="add del mod">
          <ac:chgData name="Sara Vanan" userId="3acc1af93073b8f2" providerId="LiveId" clId="{93D65E75-23B8-44A0-A22F-76909211EF17}" dt="2024-06-21T08:19:15.190" v="2350" actId="931"/>
          <ac:spMkLst>
            <pc:docMk/>
            <pc:sldMk cId="2875817718" sldId="264"/>
            <ac:spMk id="8" creationId="{5C8FACC8-5160-2BA4-B8A7-C5E4ABCA7CB4}"/>
          </ac:spMkLst>
        </pc:spChg>
        <pc:spChg chg="add del mod">
          <ac:chgData name="Sara Vanan" userId="3acc1af93073b8f2" providerId="LiveId" clId="{93D65E75-23B8-44A0-A22F-76909211EF17}" dt="2024-06-21T08:19:37.087" v="2357" actId="931"/>
          <ac:spMkLst>
            <pc:docMk/>
            <pc:sldMk cId="2875817718" sldId="264"/>
            <ac:spMk id="12" creationId="{1F628B4F-E32A-1C80-5EAB-09F51A003993}"/>
          </ac:spMkLst>
        </pc:spChg>
        <pc:spChg chg="add del mod">
          <ac:chgData name="Sara Vanan" userId="3acc1af93073b8f2" providerId="LiveId" clId="{93D65E75-23B8-44A0-A22F-76909211EF17}" dt="2024-06-21T08:20:14.167" v="2369" actId="931"/>
          <ac:spMkLst>
            <pc:docMk/>
            <pc:sldMk cId="2875817718" sldId="264"/>
            <ac:spMk id="16" creationId="{B4A09248-989C-E0C9-F931-81EE30EDB7BD}"/>
          </ac:spMkLst>
        </pc:spChg>
        <pc:spChg chg="add del mod">
          <ac:chgData name="Sara Vanan" userId="3acc1af93073b8f2" providerId="LiveId" clId="{93D65E75-23B8-44A0-A22F-76909211EF17}" dt="2024-06-21T08:20:39.233" v="2375" actId="931"/>
          <ac:spMkLst>
            <pc:docMk/>
            <pc:sldMk cId="2875817718" sldId="264"/>
            <ac:spMk id="20" creationId="{A90F69EA-1A3F-D3B4-4257-A2756466DC33}"/>
          </ac:spMkLst>
        </pc:spChg>
        <pc:spChg chg="add del mod">
          <ac:chgData name="Sara Vanan" userId="3acc1af93073b8f2" providerId="LiveId" clId="{93D65E75-23B8-44A0-A22F-76909211EF17}" dt="2024-06-21T08:21:20.987" v="2377" actId="931"/>
          <ac:spMkLst>
            <pc:docMk/>
            <pc:sldMk cId="2875817718" sldId="264"/>
            <ac:spMk id="24" creationId="{A29C10DB-74DC-F501-A23E-B74E29DEC806}"/>
          </ac:spMkLst>
        </pc:spChg>
        <pc:spChg chg="add del mod">
          <ac:chgData name="Sara Vanan" userId="3acc1af93073b8f2" providerId="LiveId" clId="{93D65E75-23B8-44A0-A22F-76909211EF17}" dt="2024-06-21T08:22:55.158" v="2379" actId="931"/>
          <ac:spMkLst>
            <pc:docMk/>
            <pc:sldMk cId="2875817718" sldId="264"/>
            <ac:spMk id="28" creationId="{0B24163F-0F5A-3F6C-3109-CF55E5E22A9E}"/>
          </ac:spMkLst>
        </pc:spChg>
        <pc:spChg chg="add del mod">
          <ac:chgData name="Sara Vanan" userId="3acc1af93073b8f2" providerId="LiveId" clId="{93D65E75-23B8-44A0-A22F-76909211EF17}" dt="2024-06-21T08:24:57.315" v="2389" actId="931"/>
          <ac:spMkLst>
            <pc:docMk/>
            <pc:sldMk cId="2875817718" sldId="264"/>
            <ac:spMk id="32" creationId="{F0E44E87-EA79-1BC4-FC0A-927A4A4411FE}"/>
          </ac:spMkLst>
        </pc:spChg>
        <pc:picChg chg="add del mod">
          <ac:chgData name="Sara Vanan" userId="3acc1af93073b8f2" providerId="LiveId" clId="{93D65E75-23B8-44A0-A22F-76909211EF17}" dt="2024-06-21T16:05:23.671" v="5800"/>
          <ac:picMkLst>
            <pc:docMk/>
            <pc:sldMk cId="2875817718" sldId="264"/>
            <ac:picMk id="3" creationId="{43480884-5FA1-8577-F6FA-6571A5682AA4}"/>
          </ac:picMkLst>
        </pc:picChg>
        <pc:picChg chg="add del mod">
          <ac:chgData name="Sara Vanan" userId="3acc1af93073b8f2" providerId="LiveId" clId="{93D65E75-23B8-44A0-A22F-76909211EF17}" dt="2024-06-21T08:19:09.440" v="2349" actId="478"/>
          <ac:picMkLst>
            <pc:docMk/>
            <pc:sldMk cId="2875817718" sldId="264"/>
            <ac:picMk id="6" creationId="{41948664-C74F-B15F-CCD1-3DE14085EB47}"/>
          </ac:picMkLst>
        </pc:picChg>
        <pc:picChg chg="add del mod">
          <ac:chgData name="Sara Vanan" userId="3acc1af93073b8f2" providerId="LiveId" clId="{93D65E75-23B8-44A0-A22F-76909211EF17}" dt="2024-06-21T08:19:22.060" v="2352" actId="478"/>
          <ac:picMkLst>
            <pc:docMk/>
            <pc:sldMk cId="2875817718" sldId="264"/>
            <ac:picMk id="10" creationId="{E586FEF1-A90E-1513-49E8-E27232D5B8D4}"/>
          </ac:picMkLst>
        </pc:picChg>
        <pc:picChg chg="add del mod">
          <ac:chgData name="Sara Vanan" userId="3acc1af93073b8f2" providerId="LiveId" clId="{93D65E75-23B8-44A0-A22F-76909211EF17}" dt="2024-06-21T08:19:47.943" v="2362" actId="478"/>
          <ac:picMkLst>
            <pc:docMk/>
            <pc:sldMk cId="2875817718" sldId="264"/>
            <ac:picMk id="14" creationId="{958F9AE9-5A30-933A-AEF1-0D73E89D7016}"/>
          </ac:picMkLst>
        </pc:picChg>
        <pc:picChg chg="add del mod">
          <ac:chgData name="Sara Vanan" userId="3acc1af93073b8f2" providerId="LiveId" clId="{93D65E75-23B8-44A0-A22F-76909211EF17}" dt="2024-06-21T08:20:25.987" v="2371" actId="478"/>
          <ac:picMkLst>
            <pc:docMk/>
            <pc:sldMk cId="2875817718" sldId="264"/>
            <ac:picMk id="18" creationId="{4F60EB18-51C0-45A2-AA70-8824A1ABB389}"/>
          </ac:picMkLst>
        </pc:picChg>
        <pc:picChg chg="add del mod">
          <ac:chgData name="Sara Vanan" userId="3acc1af93073b8f2" providerId="LiveId" clId="{93D65E75-23B8-44A0-A22F-76909211EF17}" dt="2024-06-21T08:20:43.355" v="2376" actId="478"/>
          <ac:picMkLst>
            <pc:docMk/>
            <pc:sldMk cId="2875817718" sldId="264"/>
            <ac:picMk id="22" creationId="{B8AF08ED-7700-7E96-8A32-F98192309608}"/>
          </ac:picMkLst>
        </pc:picChg>
        <pc:picChg chg="add del mod">
          <ac:chgData name="Sara Vanan" userId="3acc1af93073b8f2" providerId="LiveId" clId="{93D65E75-23B8-44A0-A22F-76909211EF17}" dt="2024-06-21T08:21:24.610" v="2378" actId="478"/>
          <ac:picMkLst>
            <pc:docMk/>
            <pc:sldMk cId="2875817718" sldId="264"/>
            <ac:picMk id="26" creationId="{3CCDE014-BCF8-3F59-6C0D-215D900EB325}"/>
          </ac:picMkLst>
        </pc:picChg>
        <pc:picChg chg="add del mod">
          <ac:chgData name="Sara Vanan" userId="3acc1af93073b8f2" providerId="LiveId" clId="{93D65E75-23B8-44A0-A22F-76909211EF17}" dt="2024-06-21T08:24:38.992" v="2384" actId="478"/>
          <ac:picMkLst>
            <pc:docMk/>
            <pc:sldMk cId="2875817718" sldId="264"/>
            <ac:picMk id="30" creationId="{5F5CF829-B227-8DBB-DD15-1BADB45CFB41}"/>
          </ac:picMkLst>
        </pc:picChg>
        <pc:picChg chg="add mod">
          <ac:chgData name="Sara Vanan" userId="3acc1af93073b8f2" providerId="LiveId" clId="{93D65E75-23B8-44A0-A22F-76909211EF17}" dt="2024-06-21T12:23:42.453" v="5747" actId="1440"/>
          <ac:picMkLst>
            <pc:docMk/>
            <pc:sldMk cId="2875817718" sldId="264"/>
            <ac:picMk id="34" creationId="{B7060673-7A7B-3417-F697-4E41162AD850}"/>
          </ac:picMkLst>
        </pc:picChg>
      </pc:sldChg>
      <pc:sldChg chg="addSp delSp modSp add mod modTransition modAnim">
        <pc:chgData name="Sara Vanan" userId="3acc1af93073b8f2" providerId="LiveId" clId="{93D65E75-23B8-44A0-A22F-76909211EF17}" dt="2024-06-21T16:05:23.671" v="5800"/>
        <pc:sldMkLst>
          <pc:docMk/>
          <pc:sldMk cId="2648693672" sldId="265"/>
        </pc:sldMkLst>
        <pc:spChg chg="mod">
          <ac:chgData name="Sara Vanan" userId="3acc1af93073b8f2" providerId="LiveId" clId="{93D65E75-23B8-44A0-A22F-76909211EF17}" dt="2024-06-21T12:23:58.833" v="5751" actId="27636"/>
          <ac:spMkLst>
            <pc:docMk/>
            <pc:sldMk cId="2648693672" sldId="265"/>
            <ac:spMk id="2" creationId="{6FB1AF18-87FB-E3E7-63AE-CFEAD6AAD14E}"/>
          </ac:spMkLst>
        </pc:spChg>
        <pc:spChg chg="mod">
          <ac:chgData name="Sara Vanan" userId="3acc1af93073b8f2" providerId="LiveId" clId="{93D65E75-23B8-44A0-A22F-76909211EF17}" dt="2024-06-21T12:14:17.723" v="5641" actId="14100"/>
          <ac:spMkLst>
            <pc:docMk/>
            <pc:sldMk cId="2648693672" sldId="265"/>
            <ac:spMk id="4" creationId="{8A581D1E-CFAD-B3C7-797F-D9C00E78BEED}"/>
          </ac:spMkLst>
        </pc:spChg>
        <pc:spChg chg="add del mod">
          <ac:chgData name="Sara Vanan" userId="3acc1af93073b8f2" providerId="LiveId" clId="{93D65E75-23B8-44A0-A22F-76909211EF17}" dt="2024-06-21T08:37:29.131" v="2940" actId="931"/>
          <ac:spMkLst>
            <pc:docMk/>
            <pc:sldMk cId="2648693672" sldId="265"/>
            <ac:spMk id="5" creationId="{31D0897C-A5A6-52B4-0B72-8E027A3EC7CE}"/>
          </ac:spMkLst>
        </pc:spChg>
        <pc:spChg chg="add del mod">
          <ac:chgData name="Sara Vanan" userId="3acc1af93073b8f2" providerId="LiveId" clId="{93D65E75-23B8-44A0-A22F-76909211EF17}" dt="2024-06-21T08:38:00.725" v="2949" actId="931"/>
          <ac:spMkLst>
            <pc:docMk/>
            <pc:sldMk cId="2648693672" sldId="265"/>
            <ac:spMk id="9" creationId="{0B95E27E-BD03-0047-0549-7E0AAFB43C94}"/>
          </ac:spMkLst>
        </pc:spChg>
        <pc:spChg chg="add del mod">
          <ac:chgData name="Sara Vanan" userId="3acc1af93073b8f2" providerId="LiveId" clId="{93D65E75-23B8-44A0-A22F-76909211EF17}" dt="2024-06-21T08:39:51.400" v="2968" actId="931"/>
          <ac:spMkLst>
            <pc:docMk/>
            <pc:sldMk cId="2648693672" sldId="265"/>
            <ac:spMk id="13" creationId="{C3FE138C-CF12-AFF9-E51E-3F3A74C41A7A}"/>
          </ac:spMkLst>
        </pc:spChg>
        <pc:spChg chg="add del mod">
          <ac:chgData name="Sara Vanan" userId="3acc1af93073b8f2" providerId="LiveId" clId="{93D65E75-23B8-44A0-A22F-76909211EF17}" dt="2024-06-21T08:40:03.519" v="2970" actId="931"/>
          <ac:spMkLst>
            <pc:docMk/>
            <pc:sldMk cId="2648693672" sldId="265"/>
            <ac:spMk id="19" creationId="{C430B3DA-51B8-BD61-70C3-3760DCA28A12}"/>
          </ac:spMkLst>
        </pc:spChg>
        <pc:spChg chg="add del mod">
          <ac:chgData name="Sara Vanan" userId="3acc1af93073b8f2" providerId="LiveId" clId="{93D65E75-23B8-44A0-A22F-76909211EF17}" dt="2024-06-21T11:45:11.866" v="5056" actId="931"/>
          <ac:spMkLst>
            <pc:docMk/>
            <pc:sldMk cId="2648693672" sldId="265"/>
            <ac:spMk id="23" creationId="{DD585322-7502-B4D9-AE7A-10C6E33A3A22}"/>
          </ac:spMkLst>
        </pc:spChg>
        <pc:spChg chg="add del mod">
          <ac:chgData name="Sara Vanan" userId="3acc1af93073b8f2" providerId="LiveId" clId="{93D65E75-23B8-44A0-A22F-76909211EF17}" dt="2024-06-21T11:52:28.809" v="5092" actId="478"/>
          <ac:spMkLst>
            <pc:docMk/>
            <pc:sldMk cId="2648693672" sldId="265"/>
            <ac:spMk id="30" creationId="{C0CA5DDA-4007-28C7-BCC3-F0C3E422102D}"/>
          </ac:spMkLst>
        </pc:spChg>
        <pc:picChg chg="add del mod">
          <ac:chgData name="Sara Vanan" userId="3acc1af93073b8f2" providerId="LiveId" clId="{93D65E75-23B8-44A0-A22F-76909211EF17}" dt="2024-06-21T16:05:23.671" v="5800"/>
          <ac:picMkLst>
            <pc:docMk/>
            <pc:sldMk cId="2648693672" sldId="265"/>
            <ac:picMk id="3" creationId="{9E516D89-482E-4203-F0BE-A0E8117BC57E}"/>
          </ac:picMkLst>
        </pc:picChg>
        <pc:picChg chg="add del mod">
          <ac:chgData name="Sara Vanan" userId="3acc1af93073b8f2" providerId="LiveId" clId="{93D65E75-23B8-44A0-A22F-76909211EF17}" dt="2024-06-21T08:37:34.408" v="2942" actId="478"/>
          <ac:picMkLst>
            <pc:docMk/>
            <pc:sldMk cId="2648693672" sldId="265"/>
            <ac:picMk id="7" creationId="{627BAD83-93A5-248B-14D2-9F17D080BC67}"/>
          </ac:picMkLst>
        </pc:picChg>
        <pc:picChg chg="add del mod">
          <ac:chgData name="Sara Vanan" userId="3acc1af93073b8f2" providerId="LiveId" clId="{93D65E75-23B8-44A0-A22F-76909211EF17}" dt="2024-06-21T08:39:06.529" v="2954" actId="478"/>
          <ac:picMkLst>
            <pc:docMk/>
            <pc:sldMk cId="2648693672" sldId="265"/>
            <ac:picMk id="11" creationId="{C4CA347E-2AAD-0447-49E3-D2F4118A8A78}"/>
          </ac:picMkLst>
        </pc:picChg>
        <pc:picChg chg="add mod">
          <ac:chgData name="Sara Vanan" userId="3acc1af93073b8f2" providerId="LiveId" clId="{93D65E75-23B8-44A0-A22F-76909211EF17}" dt="2024-06-21T08:39:29.281" v="2960" actId="931"/>
          <ac:picMkLst>
            <pc:docMk/>
            <pc:sldMk cId="2648693672" sldId="265"/>
            <ac:picMk id="15" creationId="{C6D91771-284C-89A7-6884-E2A695702B06}"/>
          </ac:picMkLst>
        </pc:picChg>
        <pc:picChg chg="add del mod">
          <ac:chgData name="Sara Vanan" userId="3acc1af93073b8f2" providerId="LiveId" clId="{93D65E75-23B8-44A0-A22F-76909211EF17}" dt="2024-06-21T08:39:58.409" v="2969" actId="478"/>
          <ac:picMkLst>
            <pc:docMk/>
            <pc:sldMk cId="2648693672" sldId="265"/>
            <ac:picMk id="17" creationId="{8D76B499-3943-660B-2F7C-73211F5E67E0}"/>
          </ac:picMkLst>
        </pc:picChg>
        <pc:picChg chg="add del mod">
          <ac:chgData name="Sara Vanan" userId="3acc1af93073b8f2" providerId="LiveId" clId="{93D65E75-23B8-44A0-A22F-76909211EF17}" dt="2024-06-21T08:40:12.970" v="2972" actId="478"/>
          <ac:picMkLst>
            <pc:docMk/>
            <pc:sldMk cId="2648693672" sldId="265"/>
            <ac:picMk id="21" creationId="{CBD65226-2B97-BAE9-34A5-CCD96B6B114B}"/>
          </ac:picMkLst>
        </pc:picChg>
        <pc:picChg chg="add del mod">
          <ac:chgData name="Sara Vanan" userId="3acc1af93073b8f2" providerId="LiveId" clId="{93D65E75-23B8-44A0-A22F-76909211EF17}" dt="2024-06-21T11:45:19.952" v="5059" actId="478"/>
          <ac:picMkLst>
            <pc:docMk/>
            <pc:sldMk cId="2648693672" sldId="265"/>
            <ac:picMk id="24" creationId="{79C313DB-A05F-528A-7AE4-E2F963336AB8}"/>
          </ac:picMkLst>
        </pc:picChg>
        <pc:picChg chg="add del mod">
          <ac:chgData name="Sara Vanan" userId="3acc1af93073b8f2" providerId="LiveId" clId="{93D65E75-23B8-44A0-A22F-76909211EF17}" dt="2024-06-21T11:52:25.852" v="5091" actId="478"/>
          <ac:picMkLst>
            <pc:docMk/>
            <pc:sldMk cId="2648693672" sldId="265"/>
            <ac:picMk id="26" creationId="{D62CD564-126A-FAB1-0645-A47C0166365D}"/>
          </ac:picMkLst>
        </pc:picChg>
        <pc:picChg chg="add mod">
          <ac:chgData name="Sara Vanan" userId="3acc1af93073b8f2" providerId="LiveId" clId="{93D65E75-23B8-44A0-A22F-76909211EF17}" dt="2024-06-21T12:24:04.674" v="5753" actId="14100"/>
          <ac:picMkLst>
            <pc:docMk/>
            <pc:sldMk cId="2648693672" sldId="265"/>
            <ac:picMk id="28" creationId="{B77D0839-7E89-CD01-BC1B-64682A71C21F}"/>
          </ac:picMkLst>
        </pc:picChg>
        <pc:picChg chg="del">
          <ac:chgData name="Sara Vanan" userId="3acc1af93073b8f2" providerId="LiveId" clId="{93D65E75-23B8-44A0-A22F-76909211EF17}" dt="2024-06-21T08:37:22.046" v="2939" actId="478"/>
          <ac:picMkLst>
            <pc:docMk/>
            <pc:sldMk cId="2648693672" sldId="265"/>
            <ac:picMk id="34" creationId="{B7060673-7A7B-3417-F697-4E41162AD850}"/>
          </ac:picMkLst>
        </pc:picChg>
      </pc:sldChg>
      <pc:sldChg chg="addSp delSp modSp new mod modTransition modClrScheme modAnim chgLayout">
        <pc:chgData name="Sara Vanan" userId="3acc1af93073b8f2" providerId="LiveId" clId="{93D65E75-23B8-44A0-A22F-76909211EF17}" dt="2024-06-21T16:05:23.671" v="5800"/>
        <pc:sldMkLst>
          <pc:docMk/>
          <pc:sldMk cId="231688270" sldId="266"/>
        </pc:sldMkLst>
        <pc:spChg chg="del">
          <ac:chgData name="Sara Vanan" userId="3acc1af93073b8f2" providerId="LiveId" clId="{93D65E75-23B8-44A0-A22F-76909211EF17}" dt="2024-06-21T08:40:22.523" v="2974" actId="478"/>
          <ac:spMkLst>
            <pc:docMk/>
            <pc:sldMk cId="231688270" sldId="266"/>
            <ac:spMk id="2" creationId="{03A74626-1C2A-1A09-8826-6571590AB812}"/>
          </ac:spMkLst>
        </pc:spChg>
        <pc:spChg chg="del mod">
          <ac:chgData name="Sara Vanan" userId="3acc1af93073b8f2" providerId="LiveId" clId="{93D65E75-23B8-44A0-A22F-76909211EF17}" dt="2024-06-21T08:40:45.823" v="2981" actId="931"/>
          <ac:spMkLst>
            <pc:docMk/>
            <pc:sldMk cId="231688270" sldId="266"/>
            <ac:spMk id="3" creationId="{9928780F-E35B-3BCA-EEAB-A225925C586D}"/>
          </ac:spMkLst>
        </pc:spChg>
        <pc:spChg chg="del">
          <ac:chgData name="Sara Vanan" userId="3acc1af93073b8f2" providerId="LiveId" clId="{93D65E75-23B8-44A0-A22F-76909211EF17}" dt="2024-06-21T08:40:26.758" v="2975" actId="478"/>
          <ac:spMkLst>
            <pc:docMk/>
            <pc:sldMk cId="231688270" sldId="266"/>
            <ac:spMk id="4" creationId="{64D738BF-B47B-99B1-202B-D01905E4703B}"/>
          </ac:spMkLst>
        </pc:spChg>
        <pc:spChg chg="add del mod">
          <ac:chgData name="Sara Vanan" userId="3acc1af93073b8f2" providerId="LiveId" clId="{93D65E75-23B8-44A0-A22F-76909211EF17}" dt="2024-06-21T08:41:10.153" v="2990" actId="931"/>
          <ac:spMkLst>
            <pc:docMk/>
            <pc:sldMk cId="231688270" sldId="266"/>
            <ac:spMk id="8" creationId="{445449CA-9AE5-0444-6E9B-18EFFA4ECCC9}"/>
          </ac:spMkLst>
        </pc:spChg>
        <pc:spChg chg="add del mod">
          <ac:chgData name="Sara Vanan" userId="3acc1af93073b8f2" providerId="LiveId" clId="{93D65E75-23B8-44A0-A22F-76909211EF17}" dt="2024-06-21T08:46:08.212" v="3324" actId="700"/>
          <ac:spMkLst>
            <pc:docMk/>
            <pc:sldMk cId="231688270" sldId="266"/>
            <ac:spMk id="12" creationId="{80CE1153-87DA-979F-A9B0-8797C6821CB3}"/>
          </ac:spMkLst>
        </pc:spChg>
        <pc:spChg chg="add mod">
          <ac:chgData name="Sara Vanan" userId="3acc1af93073b8f2" providerId="LiveId" clId="{93D65E75-23B8-44A0-A22F-76909211EF17}" dt="2024-06-21T12:08:23.617" v="5557" actId="27636"/>
          <ac:spMkLst>
            <pc:docMk/>
            <pc:sldMk cId="231688270" sldId="266"/>
            <ac:spMk id="13" creationId="{CCCFE22F-817A-944D-A6A8-987C13048C1C}"/>
          </ac:spMkLst>
        </pc:spChg>
        <pc:picChg chg="add del mod">
          <ac:chgData name="Sara Vanan" userId="3acc1af93073b8f2" providerId="LiveId" clId="{93D65E75-23B8-44A0-A22F-76909211EF17}" dt="2024-06-21T16:05:23.671" v="5800"/>
          <ac:picMkLst>
            <pc:docMk/>
            <pc:sldMk cId="231688270" sldId="266"/>
            <ac:picMk id="2" creationId="{F2FEAC99-4D28-3C7E-E510-ADB1310E851F}"/>
          </ac:picMkLst>
        </pc:picChg>
        <pc:picChg chg="add del mod">
          <ac:chgData name="Sara Vanan" userId="3acc1af93073b8f2" providerId="LiveId" clId="{93D65E75-23B8-44A0-A22F-76909211EF17}" dt="2024-06-21T08:40:48.118" v="2982" actId="478"/>
          <ac:picMkLst>
            <pc:docMk/>
            <pc:sldMk cId="231688270" sldId="266"/>
            <ac:picMk id="6" creationId="{01DAE7DD-F820-29D5-F759-D99D61E82FBC}"/>
          </ac:picMkLst>
        </pc:picChg>
        <pc:picChg chg="add del mod">
          <ac:chgData name="Sara Vanan" userId="3acc1af93073b8f2" providerId="LiveId" clId="{93D65E75-23B8-44A0-A22F-76909211EF17}" dt="2024-06-21T08:41:35.529" v="2996" actId="21"/>
          <ac:picMkLst>
            <pc:docMk/>
            <pc:sldMk cId="231688270" sldId="266"/>
            <ac:picMk id="10" creationId="{79C313DB-A05F-528A-7AE4-E2F963336AB8}"/>
          </ac:picMkLst>
        </pc:picChg>
      </pc:sldChg>
      <pc:sldChg chg="addSp delSp modSp add mod ord modTransition modAnim">
        <pc:chgData name="Sara Vanan" userId="3acc1af93073b8f2" providerId="LiveId" clId="{93D65E75-23B8-44A0-A22F-76909211EF17}" dt="2024-06-21T16:05:23.671" v="5800"/>
        <pc:sldMkLst>
          <pc:docMk/>
          <pc:sldMk cId="525772673" sldId="267"/>
        </pc:sldMkLst>
        <pc:spChg chg="mod">
          <ac:chgData name="Sara Vanan" userId="3acc1af93073b8f2" providerId="LiveId" clId="{93D65E75-23B8-44A0-A22F-76909211EF17}" dt="2024-06-21T12:24:20.733" v="5762" actId="14100"/>
          <ac:spMkLst>
            <pc:docMk/>
            <pc:sldMk cId="525772673" sldId="267"/>
            <ac:spMk id="2" creationId="{4B1D50E2-F8B2-4D35-168C-BDF0BD433C66}"/>
          </ac:spMkLst>
        </pc:spChg>
        <pc:spChg chg="mod">
          <ac:chgData name="Sara Vanan" userId="3acc1af93073b8f2" providerId="LiveId" clId="{93D65E75-23B8-44A0-A22F-76909211EF17}" dt="2024-06-21T12:27:14.338" v="5784" actId="113"/>
          <ac:spMkLst>
            <pc:docMk/>
            <pc:sldMk cId="525772673" sldId="267"/>
            <ac:spMk id="4" creationId="{5507AF50-FF28-0C83-67BB-30A380B8C41A}"/>
          </ac:spMkLst>
        </pc:spChg>
        <pc:spChg chg="del">
          <ac:chgData name="Sara Vanan" userId="3acc1af93073b8f2" providerId="LiveId" clId="{93D65E75-23B8-44A0-A22F-76909211EF17}" dt="2024-06-21T08:56:04.886" v="3380" actId="478"/>
          <ac:spMkLst>
            <pc:docMk/>
            <pc:sldMk cId="525772673" sldId="267"/>
            <ac:spMk id="9" creationId="{384E8E2C-A994-8D12-13AA-38C96F973564}"/>
          </ac:spMkLst>
        </pc:spChg>
        <pc:picChg chg="add del mod">
          <ac:chgData name="Sara Vanan" userId="3acc1af93073b8f2" providerId="LiveId" clId="{93D65E75-23B8-44A0-A22F-76909211EF17}" dt="2024-06-21T16:05:23.671" v="5800"/>
          <ac:picMkLst>
            <pc:docMk/>
            <pc:sldMk cId="525772673" sldId="267"/>
            <ac:picMk id="3" creationId="{6202C150-E9F5-49B8-49BC-40BB38950104}"/>
          </ac:picMkLst>
        </pc:picChg>
        <pc:picChg chg="mod">
          <ac:chgData name="Sara Vanan" userId="3acc1af93073b8f2" providerId="LiveId" clId="{93D65E75-23B8-44A0-A22F-76909211EF17}" dt="2024-06-21T12:24:24.850" v="5763" actId="14100"/>
          <ac:picMkLst>
            <pc:docMk/>
            <pc:sldMk cId="525772673" sldId="267"/>
            <ac:picMk id="6" creationId="{86D2DA5A-FE88-03FA-E4CE-883B1E0B6CD5}"/>
          </ac:picMkLst>
        </pc:picChg>
        <pc:picChg chg="mod">
          <ac:chgData name="Sara Vanan" userId="3acc1af93073b8f2" providerId="LiveId" clId="{93D65E75-23B8-44A0-A22F-76909211EF17}" dt="2024-06-21T12:16:04.654" v="5658" actId="14100"/>
          <ac:picMkLst>
            <pc:docMk/>
            <pc:sldMk cId="525772673" sldId="267"/>
            <ac:picMk id="8" creationId="{CD8703A9-4933-DA2B-0B1E-627695DCD050}"/>
          </ac:picMkLst>
        </pc:picChg>
      </pc:sldChg>
      <pc:sldChg chg="addSp delSp modSp add mod ord modTransition modAnim">
        <pc:chgData name="Sara Vanan" userId="3acc1af93073b8f2" providerId="LiveId" clId="{93D65E75-23B8-44A0-A22F-76909211EF17}" dt="2024-06-21T16:05:23.671" v="5800"/>
        <pc:sldMkLst>
          <pc:docMk/>
          <pc:sldMk cId="2341815734" sldId="268"/>
        </pc:sldMkLst>
        <pc:spChg chg="mod">
          <ac:chgData name="Sara Vanan" userId="3acc1af93073b8f2" providerId="LiveId" clId="{93D65E75-23B8-44A0-A22F-76909211EF17}" dt="2024-06-21T12:17:07.963" v="5674" actId="113"/>
          <ac:spMkLst>
            <pc:docMk/>
            <pc:sldMk cId="2341815734" sldId="268"/>
            <ac:spMk id="2" creationId="{6FB1AF18-87FB-E3E7-63AE-CFEAD6AAD14E}"/>
          </ac:spMkLst>
        </pc:spChg>
        <pc:spChg chg="mod">
          <ac:chgData name="Sara Vanan" userId="3acc1af93073b8f2" providerId="LiveId" clId="{93D65E75-23B8-44A0-A22F-76909211EF17}" dt="2024-06-21T12:16:58.034" v="5672" actId="14100"/>
          <ac:spMkLst>
            <pc:docMk/>
            <pc:sldMk cId="2341815734" sldId="268"/>
            <ac:spMk id="4" creationId="{8A581D1E-CFAD-B3C7-797F-D9C00E78BEED}"/>
          </ac:spMkLst>
        </pc:spChg>
        <pc:spChg chg="add del mod">
          <ac:chgData name="Sara Vanan" userId="3acc1af93073b8f2" providerId="LiveId" clId="{93D65E75-23B8-44A0-A22F-76909211EF17}" dt="2024-06-21T09:13:28.052" v="3885" actId="478"/>
          <ac:spMkLst>
            <pc:docMk/>
            <pc:sldMk cId="2341815734" sldId="268"/>
            <ac:spMk id="7" creationId="{FF71B2C7-7E79-150C-2571-CABD3BF5A4DF}"/>
          </ac:spMkLst>
        </pc:spChg>
        <pc:spChg chg="add del mod">
          <ac:chgData name="Sara Vanan" userId="3acc1af93073b8f2" providerId="LiveId" clId="{93D65E75-23B8-44A0-A22F-76909211EF17}" dt="2024-06-21T09:14:42.678" v="3900" actId="478"/>
          <ac:spMkLst>
            <pc:docMk/>
            <pc:sldMk cId="2341815734" sldId="268"/>
            <ac:spMk id="8" creationId="{5B98BB45-70A1-0A18-5F9A-52A74EC5944D}"/>
          </ac:spMkLst>
        </pc:spChg>
        <pc:spChg chg="add del mod">
          <ac:chgData name="Sara Vanan" userId="3acc1af93073b8f2" providerId="LiveId" clId="{93D65E75-23B8-44A0-A22F-76909211EF17}" dt="2024-06-21T09:15:17.971" v="3910" actId="478"/>
          <ac:spMkLst>
            <pc:docMk/>
            <pc:sldMk cId="2341815734" sldId="268"/>
            <ac:spMk id="10" creationId="{1C50CDCF-403D-1CF9-D715-27A1167AFACD}"/>
          </ac:spMkLst>
        </pc:spChg>
        <pc:spChg chg="del mod">
          <ac:chgData name="Sara Vanan" userId="3acc1af93073b8f2" providerId="LiveId" clId="{93D65E75-23B8-44A0-A22F-76909211EF17}" dt="2024-06-21T09:11:34.851" v="3856" actId="931"/>
          <ac:spMkLst>
            <pc:docMk/>
            <pc:sldMk cId="2341815734" sldId="268"/>
            <ac:spMk id="23" creationId="{DD585322-7502-B4D9-AE7A-10C6E33A3A22}"/>
          </ac:spMkLst>
        </pc:spChg>
        <pc:picChg chg="add del mod">
          <ac:chgData name="Sara Vanan" userId="3acc1af93073b8f2" providerId="LiveId" clId="{93D65E75-23B8-44A0-A22F-76909211EF17}" dt="2024-06-21T16:05:23.671" v="5800"/>
          <ac:picMkLst>
            <pc:docMk/>
            <pc:sldMk cId="2341815734" sldId="268"/>
            <ac:picMk id="3" creationId="{C02A29FC-126F-6227-B75E-3604D6D5509C}"/>
          </ac:picMkLst>
        </pc:picChg>
        <pc:picChg chg="add del mod">
          <ac:chgData name="Sara Vanan" userId="3acc1af93073b8f2" providerId="LiveId" clId="{93D65E75-23B8-44A0-A22F-76909211EF17}" dt="2024-06-21T09:13:24.925" v="3883" actId="478"/>
          <ac:picMkLst>
            <pc:docMk/>
            <pc:sldMk cId="2341815734" sldId="268"/>
            <ac:picMk id="5" creationId="{B9026644-DCFC-A301-B12C-97456429219C}"/>
          </ac:picMkLst>
        </pc:picChg>
        <pc:picChg chg="add mod">
          <ac:chgData name="Sara Vanan" userId="3acc1af93073b8f2" providerId="LiveId" clId="{93D65E75-23B8-44A0-A22F-76909211EF17}" dt="2024-06-21T12:16:41.191" v="5664" actId="14100"/>
          <ac:picMkLst>
            <pc:docMk/>
            <pc:sldMk cId="2341815734" sldId="268"/>
            <ac:picMk id="11" creationId="{E9CA53F5-6DE2-F558-D20D-DD5595D8F6E5}"/>
          </ac:picMkLst>
        </pc:picChg>
        <pc:picChg chg="add del mod">
          <ac:chgData name="Sara Vanan" userId="3acc1af93073b8f2" providerId="LiveId" clId="{93D65E75-23B8-44A0-A22F-76909211EF17}" dt="2024-06-21T09:15:09.240" v="3907" actId="478"/>
          <ac:picMkLst>
            <pc:docMk/>
            <pc:sldMk cId="2341815734" sldId="268"/>
            <ac:picMk id="14" creationId="{53977140-AA54-53A6-AA99-473F8A055AFE}"/>
          </ac:picMkLst>
        </pc:picChg>
        <pc:picChg chg="add del mod">
          <ac:chgData name="Sara Vanan" userId="3acc1af93073b8f2" providerId="LiveId" clId="{93D65E75-23B8-44A0-A22F-76909211EF17}" dt="2024-06-21T09:15:13.729" v="3909" actId="21"/>
          <ac:picMkLst>
            <pc:docMk/>
            <pc:sldMk cId="2341815734" sldId="268"/>
            <ac:picMk id="18" creationId="{E9CA53F5-6DE2-F558-D20D-DD5595D8F6E5}"/>
          </ac:picMkLst>
        </pc:picChg>
        <pc:picChg chg="del mod">
          <ac:chgData name="Sara Vanan" userId="3acc1af93073b8f2" providerId="LiveId" clId="{93D65E75-23B8-44A0-A22F-76909211EF17}" dt="2024-06-21T09:10:48.791" v="3837" actId="478"/>
          <ac:picMkLst>
            <pc:docMk/>
            <pc:sldMk cId="2341815734" sldId="268"/>
            <ac:picMk id="24" creationId="{79C313DB-A05F-528A-7AE4-E2F963336AB8}"/>
          </ac:picMkLst>
        </pc:picChg>
      </pc:sldChg>
      <pc:sldChg chg="addSp delSp modSp add mod modTransition modClrScheme modAnim chgLayout">
        <pc:chgData name="Sara Vanan" userId="3acc1af93073b8f2" providerId="LiveId" clId="{93D65E75-23B8-44A0-A22F-76909211EF17}" dt="2024-06-21T16:05:23.671" v="5800"/>
        <pc:sldMkLst>
          <pc:docMk/>
          <pc:sldMk cId="2700160257" sldId="269"/>
        </pc:sldMkLst>
        <pc:spChg chg="del">
          <ac:chgData name="Sara Vanan" userId="3acc1af93073b8f2" providerId="LiveId" clId="{93D65E75-23B8-44A0-A22F-76909211EF17}" dt="2024-06-21T09:12:24.359" v="3868" actId="478"/>
          <ac:spMkLst>
            <pc:docMk/>
            <pc:sldMk cId="2700160257" sldId="269"/>
            <ac:spMk id="2" creationId="{6FB1AF18-87FB-E3E7-63AE-CFEAD6AAD14E}"/>
          </ac:spMkLst>
        </pc:spChg>
        <pc:spChg chg="del">
          <ac:chgData name="Sara Vanan" userId="3acc1af93073b8f2" providerId="LiveId" clId="{93D65E75-23B8-44A0-A22F-76909211EF17}" dt="2024-06-21T09:11:52.449" v="3859" actId="478"/>
          <ac:spMkLst>
            <pc:docMk/>
            <pc:sldMk cId="2700160257" sldId="269"/>
            <ac:spMk id="4" creationId="{8A581D1E-CFAD-B3C7-797F-D9C00E78BEED}"/>
          </ac:spMkLst>
        </pc:spChg>
        <pc:spChg chg="add del mod">
          <ac:chgData name="Sara Vanan" userId="3acc1af93073b8f2" providerId="LiveId" clId="{93D65E75-23B8-44A0-A22F-76909211EF17}" dt="2024-06-21T09:12:49.528" v="3875" actId="931"/>
          <ac:spMkLst>
            <pc:docMk/>
            <pc:sldMk cId="2700160257" sldId="269"/>
            <ac:spMk id="6" creationId="{BCB56A47-8B26-5618-49AD-F45B69198C7E}"/>
          </ac:spMkLst>
        </pc:spChg>
        <pc:spChg chg="add del mod">
          <ac:chgData name="Sara Vanan" userId="3acc1af93073b8f2" providerId="LiveId" clId="{93D65E75-23B8-44A0-A22F-76909211EF17}" dt="2024-06-21T09:12:29.229" v="3869" actId="478"/>
          <ac:spMkLst>
            <pc:docMk/>
            <pc:sldMk cId="2700160257" sldId="269"/>
            <ac:spMk id="8" creationId="{4C9D9614-B122-D257-0D9A-AD14ECABCF7D}"/>
          </ac:spMkLst>
        </pc:spChg>
        <pc:spChg chg="add del mod">
          <ac:chgData name="Sara Vanan" userId="3acc1af93073b8f2" providerId="LiveId" clId="{93D65E75-23B8-44A0-A22F-76909211EF17}" dt="2024-06-21T09:13:15.117" v="3880" actId="931"/>
          <ac:spMkLst>
            <pc:docMk/>
            <pc:sldMk cId="2700160257" sldId="269"/>
            <ac:spMk id="12" creationId="{729165D7-20FE-BC6E-C1EA-BE12457D61FD}"/>
          </ac:spMkLst>
        </pc:spChg>
        <pc:spChg chg="add del mod">
          <ac:chgData name="Sara Vanan" userId="3acc1af93073b8f2" providerId="LiveId" clId="{93D65E75-23B8-44A0-A22F-76909211EF17}" dt="2024-06-21T09:15:01.572" v="3905" actId="931"/>
          <ac:spMkLst>
            <pc:docMk/>
            <pc:sldMk cId="2700160257" sldId="269"/>
            <ac:spMk id="16" creationId="{B3B5933F-4E19-0533-65FE-114774203F55}"/>
          </ac:spMkLst>
        </pc:spChg>
        <pc:spChg chg="add del mod">
          <ac:chgData name="Sara Vanan" userId="3acc1af93073b8f2" providerId="LiveId" clId="{93D65E75-23B8-44A0-A22F-76909211EF17}" dt="2024-06-21T10:51:07.765" v="4070" actId="700"/>
          <ac:spMkLst>
            <pc:docMk/>
            <pc:sldMk cId="2700160257" sldId="269"/>
            <ac:spMk id="20" creationId="{69C452A5-C83A-223A-8F30-A6663289675B}"/>
          </ac:spMkLst>
        </pc:spChg>
        <pc:spChg chg="add mod">
          <ac:chgData name="Sara Vanan" userId="3acc1af93073b8f2" providerId="LiveId" clId="{93D65E75-23B8-44A0-A22F-76909211EF17}" dt="2024-06-21T12:08:23.623" v="5558" actId="27636"/>
          <ac:spMkLst>
            <pc:docMk/>
            <pc:sldMk cId="2700160257" sldId="269"/>
            <ac:spMk id="21" creationId="{04FC0DD9-DA2F-ACDD-F9FF-33BC05F4BDA8}"/>
          </ac:spMkLst>
        </pc:spChg>
        <pc:picChg chg="add del mod">
          <ac:chgData name="Sara Vanan" userId="3acc1af93073b8f2" providerId="LiveId" clId="{93D65E75-23B8-44A0-A22F-76909211EF17}" dt="2024-06-21T16:05:23.671" v="5800"/>
          <ac:picMkLst>
            <pc:docMk/>
            <pc:sldMk cId="2700160257" sldId="269"/>
            <ac:picMk id="2" creationId="{6F508FC5-F598-E6E5-2074-5AB0EA1B3804}"/>
          </ac:picMkLst>
        </pc:picChg>
        <pc:picChg chg="del mod">
          <ac:chgData name="Sara Vanan" userId="3acc1af93073b8f2" providerId="LiveId" clId="{93D65E75-23B8-44A0-A22F-76909211EF17}" dt="2024-06-21T09:12:21.077" v="3867" actId="478"/>
          <ac:picMkLst>
            <pc:docMk/>
            <pc:sldMk cId="2700160257" sldId="269"/>
            <ac:picMk id="5" creationId="{B9026644-DCFC-A301-B12C-97456429219C}"/>
          </ac:picMkLst>
        </pc:picChg>
        <pc:picChg chg="add del mod">
          <ac:chgData name="Sara Vanan" userId="3acc1af93073b8f2" providerId="LiveId" clId="{93D65E75-23B8-44A0-A22F-76909211EF17}" dt="2024-06-21T09:13:00.941" v="3878" actId="478"/>
          <ac:picMkLst>
            <pc:docMk/>
            <pc:sldMk cId="2700160257" sldId="269"/>
            <ac:picMk id="10" creationId="{DC5F9133-C258-C6B8-33B0-F70CE3357628}"/>
          </ac:picMkLst>
        </pc:picChg>
        <pc:picChg chg="add del mod">
          <ac:chgData name="Sara Vanan" userId="3acc1af93073b8f2" providerId="LiveId" clId="{93D65E75-23B8-44A0-A22F-76909211EF17}" dt="2024-06-21T09:13:34.649" v="3887" actId="21"/>
          <ac:picMkLst>
            <pc:docMk/>
            <pc:sldMk cId="2700160257" sldId="269"/>
            <ac:picMk id="14" creationId="{53977140-AA54-53A6-AA99-473F8A055AFE}"/>
          </ac:picMkLst>
        </pc:picChg>
        <pc:picChg chg="add del mod">
          <ac:chgData name="Sara Vanan" userId="3acc1af93073b8f2" providerId="LiveId" clId="{93D65E75-23B8-44A0-A22F-76909211EF17}" dt="2024-06-21T09:15:06.200" v="3906" actId="21"/>
          <ac:picMkLst>
            <pc:docMk/>
            <pc:sldMk cId="2700160257" sldId="269"/>
            <ac:picMk id="18" creationId="{E9CA53F5-6DE2-F558-D20D-DD5595D8F6E5}"/>
          </ac:picMkLst>
        </pc:picChg>
      </pc:sldChg>
      <pc:sldChg chg="addSp delSp modSp add mod ord modTransition modAnim">
        <pc:chgData name="Sara Vanan" userId="3acc1af93073b8f2" providerId="LiveId" clId="{93D65E75-23B8-44A0-A22F-76909211EF17}" dt="2024-06-21T16:05:23.671" v="5800"/>
        <pc:sldMkLst>
          <pc:docMk/>
          <pc:sldMk cId="3531595696" sldId="270"/>
        </pc:sldMkLst>
        <pc:spChg chg="mod">
          <ac:chgData name="Sara Vanan" userId="3acc1af93073b8f2" providerId="LiveId" clId="{93D65E75-23B8-44A0-A22F-76909211EF17}" dt="2024-06-21T12:17:32.284" v="5679" actId="113"/>
          <ac:spMkLst>
            <pc:docMk/>
            <pc:sldMk cId="3531595696" sldId="270"/>
            <ac:spMk id="2" creationId="{4B1D50E2-F8B2-4D35-168C-BDF0BD433C66}"/>
          </ac:spMkLst>
        </pc:spChg>
        <pc:spChg chg="mod">
          <ac:chgData name="Sara Vanan" userId="3acc1af93073b8f2" providerId="LiveId" clId="{93D65E75-23B8-44A0-A22F-76909211EF17}" dt="2024-06-21T12:27:23.690" v="5785" actId="113"/>
          <ac:spMkLst>
            <pc:docMk/>
            <pc:sldMk cId="3531595696" sldId="270"/>
            <ac:spMk id="4" creationId="{5507AF50-FF28-0C83-67BB-30A380B8C41A}"/>
          </ac:spMkLst>
        </pc:spChg>
        <pc:spChg chg="add del mod">
          <ac:chgData name="Sara Vanan" userId="3acc1af93073b8f2" providerId="LiveId" clId="{93D65E75-23B8-44A0-A22F-76909211EF17}" dt="2024-06-21T11:09:27.732" v="4153" actId="478"/>
          <ac:spMkLst>
            <pc:docMk/>
            <pc:sldMk cId="3531595696" sldId="270"/>
            <ac:spMk id="5" creationId="{A9649E86-179F-CD46-D126-747F2CF3056B}"/>
          </ac:spMkLst>
        </pc:spChg>
        <pc:picChg chg="add del mod">
          <ac:chgData name="Sara Vanan" userId="3acc1af93073b8f2" providerId="LiveId" clId="{93D65E75-23B8-44A0-A22F-76909211EF17}" dt="2024-06-21T16:05:23.671" v="5800"/>
          <ac:picMkLst>
            <pc:docMk/>
            <pc:sldMk cId="3531595696" sldId="270"/>
            <ac:picMk id="3" creationId="{DFD40688-2645-6B1F-44CA-DAEBE6C0F24D}"/>
          </ac:picMkLst>
        </pc:picChg>
        <pc:picChg chg="del mod">
          <ac:chgData name="Sara Vanan" userId="3acc1af93073b8f2" providerId="LiveId" clId="{93D65E75-23B8-44A0-A22F-76909211EF17}" dt="2024-06-21T11:09:09.012" v="4148" actId="478"/>
          <ac:picMkLst>
            <pc:docMk/>
            <pc:sldMk cId="3531595696" sldId="270"/>
            <ac:picMk id="6" creationId="{86D2DA5A-FE88-03FA-E4CE-883B1E0B6CD5}"/>
          </ac:picMkLst>
        </pc:picChg>
        <pc:picChg chg="mod">
          <ac:chgData name="Sara Vanan" userId="3acc1af93073b8f2" providerId="LiveId" clId="{93D65E75-23B8-44A0-A22F-76909211EF17}" dt="2024-06-21T12:17:44.661" v="5682" actId="14100"/>
          <ac:picMkLst>
            <pc:docMk/>
            <pc:sldMk cId="3531595696" sldId="270"/>
            <ac:picMk id="8" creationId="{CD8703A9-4933-DA2B-0B1E-627695DCD050}"/>
          </ac:picMkLst>
        </pc:picChg>
        <pc:picChg chg="add mod">
          <ac:chgData name="Sara Vanan" userId="3acc1af93073b8f2" providerId="LiveId" clId="{93D65E75-23B8-44A0-A22F-76909211EF17}" dt="2024-06-21T12:17:52.126" v="5683" actId="14100"/>
          <ac:picMkLst>
            <pc:docMk/>
            <pc:sldMk cId="3531595696" sldId="270"/>
            <ac:picMk id="11" creationId="{51BFF691-A2BC-A373-2E1C-B368B3B74734}"/>
          </ac:picMkLst>
        </pc:picChg>
      </pc:sldChg>
      <pc:sldChg chg="addSp delSp modSp add mod modTransition modAnim">
        <pc:chgData name="Sara Vanan" userId="3acc1af93073b8f2" providerId="LiveId" clId="{93D65E75-23B8-44A0-A22F-76909211EF17}" dt="2024-06-21T16:05:23.671" v="5800"/>
        <pc:sldMkLst>
          <pc:docMk/>
          <pc:sldMk cId="2325525534" sldId="271"/>
        </pc:sldMkLst>
        <pc:spChg chg="mod">
          <ac:chgData name="Sara Vanan" userId="3acc1af93073b8f2" providerId="LiveId" clId="{93D65E75-23B8-44A0-A22F-76909211EF17}" dt="2024-06-21T12:18:08.463" v="5688" actId="113"/>
          <ac:spMkLst>
            <pc:docMk/>
            <pc:sldMk cId="2325525534" sldId="271"/>
            <ac:spMk id="2" creationId="{4B1D50E2-F8B2-4D35-168C-BDF0BD433C66}"/>
          </ac:spMkLst>
        </pc:spChg>
        <pc:spChg chg="del mod">
          <ac:chgData name="Sara Vanan" userId="3acc1af93073b8f2" providerId="LiveId" clId="{93D65E75-23B8-44A0-A22F-76909211EF17}" dt="2024-06-21T11:08:38.671" v="4139" actId="478"/>
          <ac:spMkLst>
            <pc:docMk/>
            <pc:sldMk cId="2325525534" sldId="271"/>
            <ac:spMk id="4" creationId="{5507AF50-FF28-0C83-67BB-30A380B8C41A}"/>
          </ac:spMkLst>
        </pc:spChg>
        <pc:spChg chg="add del mod">
          <ac:chgData name="Sara Vanan" userId="3acc1af93073b8f2" providerId="LiveId" clId="{93D65E75-23B8-44A0-A22F-76909211EF17}" dt="2024-06-21T11:08:32.301" v="4137" actId="478"/>
          <ac:spMkLst>
            <pc:docMk/>
            <pc:sldMk cId="2325525534" sldId="271"/>
            <ac:spMk id="5" creationId="{96727B51-6B43-1ECC-C216-295223FAF32B}"/>
          </ac:spMkLst>
        </pc:spChg>
        <pc:spChg chg="add del mod">
          <ac:chgData name="Sara Vanan" userId="3acc1af93073b8f2" providerId="LiveId" clId="{93D65E75-23B8-44A0-A22F-76909211EF17}" dt="2024-06-21T11:08:43.821" v="4141" actId="478"/>
          <ac:spMkLst>
            <pc:docMk/>
            <pc:sldMk cId="2325525534" sldId="271"/>
            <ac:spMk id="9" creationId="{1E5E6717-E9AB-70E0-66F3-0873243BB0C5}"/>
          </ac:spMkLst>
        </pc:spChg>
        <pc:spChg chg="add mod">
          <ac:chgData name="Sara Vanan" userId="3acc1af93073b8f2" providerId="LiveId" clId="{93D65E75-23B8-44A0-A22F-76909211EF17}" dt="2024-06-21T12:28:02.719" v="5792" actId="2711"/>
          <ac:spMkLst>
            <pc:docMk/>
            <pc:sldMk cId="2325525534" sldId="271"/>
            <ac:spMk id="14" creationId="{75EA6F65-457E-9C0F-360B-75BC217689AC}"/>
          </ac:spMkLst>
        </pc:spChg>
        <pc:picChg chg="add del mod">
          <ac:chgData name="Sara Vanan" userId="3acc1af93073b8f2" providerId="LiveId" clId="{93D65E75-23B8-44A0-A22F-76909211EF17}" dt="2024-06-21T16:05:23.671" v="5800"/>
          <ac:picMkLst>
            <pc:docMk/>
            <pc:sldMk cId="2325525534" sldId="271"/>
            <ac:picMk id="3" creationId="{83AC1D3E-262B-660B-DFF6-2327CC727693}"/>
          </ac:picMkLst>
        </pc:picChg>
        <pc:picChg chg="del">
          <ac:chgData name="Sara Vanan" userId="3acc1af93073b8f2" providerId="LiveId" clId="{93D65E75-23B8-44A0-A22F-76909211EF17}" dt="2024-06-21T11:08:28.847" v="4136" actId="478"/>
          <ac:picMkLst>
            <pc:docMk/>
            <pc:sldMk cId="2325525534" sldId="271"/>
            <ac:picMk id="6" creationId="{86D2DA5A-FE88-03FA-E4CE-883B1E0B6CD5}"/>
          </ac:picMkLst>
        </pc:picChg>
        <pc:picChg chg="del">
          <ac:chgData name="Sara Vanan" userId="3acc1af93073b8f2" providerId="LiveId" clId="{93D65E75-23B8-44A0-A22F-76909211EF17}" dt="2024-06-21T11:08:41.185" v="4140" actId="478"/>
          <ac:picMkLst>
            <pc:docMk/>
            <pc:sldMk cId="2325525534" sldId="271"/>
            <ac:picMk id="8" creationId="{CD8703A9-4933-DA2B-0B1E-627695DCD050}"/>
          </ac:picMkLst>
        </pc:picChg>
        <pc:picChg chg="add del mod">
          <ac:chgData name="Sara Vanan" userId="3acc1af93073b8f2" providerId="LiveId" clId="{93D65E75-23B8-44A0-A22F-76909211EF17}" dt="2024-06-21T11:09:06.208" v="4147" actId="21"/>
          <ac:picMkLst>
            <pc:docMk/>
            <pc:sldMk cId="2325525534" sldId="271"/>
            <ac:picMk id="11" creationId="{51BFF691-A2BC-A373-2E1C-B368B3B74734}"/>
          </ac:picMkLst>
        </pc:picChg>
        <pc:picChg chg="add mod">
          <ac:chgData name="Sara Vanan" userId="3acc1af93073b8f2" providerId="LiveId" clId="{93D65E75-23B8-44A0-A22F-76909211EF17}" dt="2024-06-21T12:18:13.561" v="5689" actId="14100"/>
          <ac:picMkLst>
            <pc:docMk/>
            <pc:sldMk cId="2325525534" sldId="271"/>
            <ac:picMk id="13" creationId="{B4975722-638B-0B78-265A-701425EB3676}"/>
          </ac:picMkLst>
        </pc:picChg>
      </pc:sldChg>
      <pc:sldChg chg="addSp delSp modSp new mod modTransition modAnim">
        <pc:chgData name="Sara Vanan" userId="3acc1af93073b8f2" providerId="LiveId" clId="{93D65E75-23B8-44A0-A22F-76909211EF17}" dt="2024-06-21T16:05:23.671" v="5800"/>
        <pc:sldMkLst>
          <pc:docMk/>
          <pc:sldMk cId="1882715536" sldId="272"/>
        </pc:sldMkLst>
        <pc:spChg chg="mod">
          <ac:chgData name="Sara Vanan" userId="3acc1af93073b8f2" providerId="LiveId" clId="{93D65E75-23B8-44A0-A22F-76909211EF17}" dt="2024-06-21T12:08:23.633" v="5561" actId="27636"/>
          <ac:spMkLst>
            <pc:docMk/>
            <pc:sldMk cId="1882715536" sldId="272"/>
            <ac:spMk id="2" creationId="{4669CDE0-9A61-2093-DF85-FD15FB44E240}"/>
          </ac:spMkLst>
        </pc:spChg>
        <pc:picChg chg="add del mod">
          <ac:chgData name="Sara Vanan" userId="3acc1af93073b8f2" providerId="LiveId" clId="{93D65E75-23B8-44A0-A22F-76909211EF17}" dt="2024-06-21T16:05:23.671" v="5800"/>
          <ac:picMkLst>
            <pc:docMk/>
            <pc:sldMk cId="1882715536" sldId="272"/>
            <ac:picMk id="3" creationId="{C7C6F9D3-1346-6A2E-957A-9D59BA82F97F}"/>
          </ac:picMkLst>
        </pc:picChg>
      </pc:sldChg>
      <pc:sldChg chg="addSp delSp modSp add mod ord modTransition modAnim">
        <pc:chgData name="Sara Vanan" userId="3acc1af93073b8f2" providerId="LiveId" clId="{93D65E75-23B8-44A0-A22F-76909211EF17}" dt="2024-06-21T16:05:23.671" v="5800"/>
        <pc:sldMkLst>
          <pc:docMk/>
          <pc:sldMk cId="267567048" sldId="273"/>
        </pc:sldMkLst>
        <pc:spChg chg="mod">
          <ac:chgData name="Sara Vanan" userId="3acc1af93073b8f2" providerId="LiveId" clId="{93D65E75-23B8-44A0-A22F-76909211EF17}" dt="2024-06-21T12:18:30.315" v="5693" actId="113"/>
          <ac:spMkLst>
            <pc:docMk/>
            <pc:sldMk cId="267567048" sldId="273"/>
            <ac:spMk id="2" creationId="{4B1D50E2-F8B2-4D35-168C-BDF0BD433C66}"/>
          </ac:spMkLst>
        </pc:spChg>
        <pc:spChg chg="mod">
          <ac:chgData name="Sara Vanan" userId="3acc1af93073b8f2" providerId="LiveId" clId="{93D65E75-23B8-44A0-A22F-76909211EF17}" dt="2024-06-21T12:18:44.765" v="5698" actId="27636"/>
          <ac:spMkLst>
            <pc:docMk/>
            <pc:sldMk cId="267567048" sldId="273"/>
            <ac:spMk id="4" creationId="{5507AF50-FF28-0C83-67BB-30A380B8C41A}"/>
          </ac:spMkLst>
        </pc:spChg>
        <pc:spChg chg="add del mod">
          <ac:chgData name="Sara Vanan" userId="3acc1af93073b8f2" providerId="LiveId" clId="{93D65E75-23B8-44A0-A22F-76909211EF17}" dt="2024-06-21T11:44:45.069" v="5053" actId="478"/>
          <ac:spMkLst>
            <pc:docMk/>
            <pc:sldMk cId="267567048" sldId="273"/>
            <ac:spMk id="9" creationId="{3DD04A7F-3CA2-631B-36DE-F37FD05E5AEB}"/>
          </ac:spMkLst>
        </pc:spChg>
        <pc:picChg chg="add del mod">
          <ac:chgData name="Sara Vanan" userId="3acc1af93073b8f2" providerId="LiveId" clId="{93D65E75-23B8-44A0-A22F-76909211EF17}" dt="2024-06-21T16:05:23.671" v="5800"/>
          <ac:picMkLst>
            <pc:docMk/>
            <pc:sldMk cId="267567048" sldId="273"/>
            <ac:picMk id="3" creationId="{7BE7CB4D-90FE-9B06-BC0A-D95601B1E19B}"/>
          </ac:picMkLst>
        </pc:picChg>
        <pc:picChg chg="add mod">
          <ac:chgData name="Sara Vanan" userId="3acc1af93073b8f2" providerId="LiveId" clId="{93D65E75-23B8-44A0-A22F-76909211EF17}" dt="2024-06-21T12:18:36.149" v="5695" actId="14100"/>
          <ac:picMkLst>
            <pc:docMk/>
            <pc:sldMk cId="267567048" sldId="273"/>
            <ac:picMk id="5" creationId="{E5AAD966-6D1C-D9EE-965F-FB5C46BCAFD5}"/>
          </ac:picMkLst>
        </pc:picChg>
        <pc:picChg chg="del mod">
          <ac:chgData name="Sara Vanan" userId="3acc1af93073b8f2" providerId="LiveId" clId="{93D65E75-23B8-44A0-A22F-76909211EF17}" dt="2024-06-21T11:44:42.236" v="5052" actId="478"/>
          <ac:picMkLst>
            <pc:docMk/>
            <pc:sldMk cId="267567048" sldId="273"/>
            <ac:picMk id="6" creationId="{86D2DA5A-FE88-03FA-E4CE-883B1E0B6CD5}"/>
          </ac:picMkLst>
        </pc:picChg>
        <pc:picChg chg="mod">
          <ac:chgData name="Sara Vanan" userId="3acc1af93073b8f2" providerId="LiveId" clId="{93D65E75-23B8-44A0-A22F-76909211EF17}" dt="2024-06-21T12:18:39.043" v="5696" actId="14100"/>
          <ac:picMkLst>
            <pc:docMk/>
            <pc:sldMk cId="267567048" sldId="273"/>
            <ac:picMk id="8" creationId="{CD8703A9-4933-DA2B-0B1E-627695DCD050}"/>
          </ac:picMkLst>
        </pc:picChg>
      </pc:sldChg>
      <pc:sldChg chg="addSp delSp modSp add mod ord modTransition modAnim">
        <pc:chgData name="Sara Vanan" userId="3acc1af93073b8f2" providerId="LiveId" clId="{93D65E75-23B8-44A0-A22F-76909211EF17}" dt="2024-06-21T16:05:23.671" v="5800"/>
        <pc:sldMkLst>
          <pc:docMk/>
          <pc:sldMk cId="2238988231" sldId="274"/>
        </pc:sldMkLst>
        <pc:spChg chg="mod">
          <ac:chgData name="Sara Vanan" userId="3acc1af93073b8f2" providerId="LiveId" clId="{93D65E75-23B8-44A0-A22F-76909211EF17}" dt="2024-06-21T12:08:23.643" v="5563" actId="27636"/>
          <ac:spMkLst>
            <pc:docMk/>
            <pc:sldMk cId="2238988231" sldId="274"/>
            <ac:spMk id="2" creationId="{4669CDE0-9A61-2093-DF85-FD15FB44E240}"/>
          </ac:spMkLst>
        </pc:spChg>
        <pc:picChg chg="add del mod">
          <ac:chgData name="Sara Vanan" userId="3acc1af93073b8f2" providerId="LiveId" clId="{93D65E75-23B8-44A0-A22F-76909211EF17}" dt="2024-06-21T16:05:23.671" v="5800"/>
          <ac:picMkLst>
            <pc:docMk/>
            <pc:sldMk cId="2238988231" sldId="274"/>
            <ac:picMk id="3" creationId="{B238CD62-21E9-9B15-CFBA-498B45353915}"/>
          </ac:picMkLst>
        </pc:picChg>
      </pc:sldChg>
      <pc:sldChg chg="addSp delSp modSp new mod modTransition modClrScheme modAnim chgLayout">
        <pc:chgData name="Sara Vanan" userId="3acc1af93073b8f2" providerId="LiveId" clId="{93D65E75-23B8-44A0-A22F-76909211EF17}" dt="2024-06-21T16:05:23.671" v="5800"/>
        <pc:sldMkLst>
          <pc:docMk/>
          <pc:sldMk cId="1812232060" sldId="275"/>
        </pc:sldMkLst>
        <pc:spChg chg="del mod ord">
          <ac:chgData name="Sara Vanan" userId="3acc1af93073b8f2" providerId="LiveId" clId="{93D65E75-23B8-44A0-A22F-76909211EF17}" dt="2024-06-21T11:59:13.534" v="5151" actId="700"/>
          <ac:spMkLst>
            <pc:docMk/>
            <pc:sldMk cId="1812232060" sldId="275"/>
            <ac:spMk id="2" creationId="{6B52098D-86D8-860C-3095-31140731152D}"/>
          </ac:spMkLst>
        </pc:spChg>
        <pc:spChg chg="del mod ord">
          <ac:chgData name="Sara Vanan" userId="3acc1af93073b8f2" providerId="LiveId" clId="{93D65E75-23B8-44A0-A22F-76909211EF17}" dt="2024-06-21T11:59:13.534" v="5151" actId="700"/>
          <ac:spMkLst>
            <pc:docMk/>
            <pc:sldMk cId="1812232060" sldId="275"/>
            <ac:spMk id="3" creationId="{F0C31EA6-AE0F-28E3-75F1-1072DFB04E1B}"/>
          </ac:spMkLst>
        </pc:spChg>
        <pc:spChg chg="del">
          <ac:chgData name="Sara Vanan" userId="3acc1af93073b8f2" providerId="LiveId" clId="{93D65E75-23B8-44A0-A22F-76909211EF17}" dt="2024-06-21T11:59:13.534" v="5151" actId="700"/>
          <ac:spMkLst>
            <pc:docMk/>
            <pc:sldMk cId="1812232060" sldId="275"/>
            <ac:spMk id="4" creationId="{3660B35D-00AB-8D1D-1196-16395583F3BA}"/>
          </ac:spMkLst>
        </pc:spChg>
        <pc:spChg chg="add mod ord">
          <ac:chgData name="Sara Vanan" userId="3acc1af93073b8f2" providerId="LiveId" clId="{93D65E75-23B8-44A0-A22F-76909211EF17}" dt="2024-06-21T12:19:26.966" v="5704" actId="14100"/>
          <ac:spMkLst>
            <pc:docMk/>
            <pc:sldMk cId="1812232060" sldId="275"/>
            <ac:spMk id="5" creationId="{ED24C01B-A9D4-FA31-D97A-5B91143E7686}"/>
          </ac:spMkLst>
        </pc:spChg>
        <pc:spChg chg="add del mod ord">
          <ac:chgData name="Sara Vanan" userId="3acc1af93073b8f2" providerId="LiveId" clId="{93D65E75-23B8-44A0-A22F-76909211EF17}" dt="2024-06-21T11:59:41.161" v="5161" actId="931"/>
          <ac:spMkLst>
            <pc:docMk/>
            <pc:sldMk cId="1812232060" sldId="275"/>
            <ac:spMk id="6" creationId="{B692C404-6456-8FFB-9375-E05F33E60783}"/>
          </ac:spMkLst>
        </pc:spChg>
        <pc:picChg chg="add del mod">
          <ac:chgData name="Sara Vanan" userId="3acc1af93073b8f2" providerId="LiveId" clId="{93D65E75-23B8-44A0-A22F-76909211EF17}" dt="2024-06-21T16:05:23.671" v="5800"/>
          <ac:picMkLst>
            <pc:docMk/>
            <pc:sldMk cId="1812232060" sldId="275"/>
            <ac:picMk id="2" creationId="{C984CD6F-C2FC-F468-1111-35A8249A5A35}"/>
          </ac:picMkLst>
        </pc:picChg>
        <pc:picChg chg="add mod">
          <ac:chgData name="Sara Vanan" userId="3acc1af93073b8f2" providerId="LiveId" clId="{93D65E75-23B8-44A0-A22F-76909211EF17}" dt="2024-06-21T11:59:51.516" v="5165" actId="1076"/>
          <ac:picMkLst>
            <pc:docMk/>
            <pc:sldMk cId="1812232060" sldId="275"/>
            <ac:picMk id="8" creationId="{FAC56319-FBC0-FE91-B611-D40340735C26}"/>
          </ac:picMkLst>
        </pc:picChg>
      </pc:sldChg>
      <pc:sldChg chg="addSp delSp modSp new mod modTransition setBg modAnim">
        <pc:chgData name="Sara Vanan" userId="3acc1af93073b8f2" providerId="LiveId" clId="{93D65E75-23B8-44A0-A22F-76909211EF17}" dt="2024-06-21T16:05:23.671" v="5800"/>
        <pc:sldMkLst>
          <pc:docMk/>
          <pc:sldMk cId="309976472" sldId="276"/>
        </pc:sldMkLst>
        <pc:spChg chg="mod">
          <ac:chgData name="Sara Vanan" userId="3acc1af93073b8f2" providerId="LiveId" clId="{93D65E75-23B8-44A0-A22F-76909211EF17}" dt="2024-06-21T12:19:43.303" v="5709" actId="113"/>
          <ac:spMkLst>
            <pc:docMk/>
            <pc:sldMk cId="309976472" sldId="276"/>
            <ac:spMk id="2" creationId="{92AF5262-F8BA-456C-71DD-6956D6D044B7}"/>
          </ac:spMkLst>
        </pc:spChg>
        <pc:spChg chg="mod">
          <ac:chgData name="Sara Vanan" userId="3acc1af93073b8f2" providerId="LiveId" clId="{93D65E75-23B8-44A0-A22F-76909211EF17}" dt="2024-06-21T12:21:04.585" v="5730" actId="27636"/>
          <ac:spMkLst>
            <pc:docMk/>
            <pc:sldMk cId="309976472" sldId="276"/>
            <ac:spMk id="3" creationId="{AA654348-090D-F0E2-9CDE-7A56C812D47F}"/>
          </ac:spMkLst>
        </pc:spChg>
        <pc:picChg chg="add del mod">
          <ac:chgData name="Sara Vanan" userId="3acc1af93073b8f2" providerId="LiveId" clId="{93D65E75-23B8-44A0-A22F-76909211EF17}" dt="2024-06-21T16:05:23.671" v="5800"/>
          <ac:picMkLst>
            <pc:docMk/>
            <pc:sldMk cId="309976472" sldId="276"/>
            <ac:picMk id="4" creationId="{F2E6A125-2F3E-AA0D-2A28-B1B1A3FC466D}"/>
          </ac:picMkLst>
        </pc:picChg>
      </pc:sldChg>
      <pc:sldChg chg="addSp delSp modSp new mod modTransition modAnim">
        <pc:chgData name="Sara Vanan" userId="3acc1af93073b8f2" providerId="LiveId" clId="{93D65E75-23B8-44A0-A22F-76909211EF17}" dt="2024-06-21T16:05:23.671" v="5800"/>
        <pc:sldMkLst>
          <pc:docMk/>
          <pc:sldMk cId="521735783" sldId="277"/>
        </pc:sldMkLst>
        <pc:spChg chg="mod">
          <ac:chgData name="Sara Vanan" userId="3acc1af93073b8f2" providerId="LiveId" clId="{93D65E75-23B8-44A0-A22F-76909211EF17}" dt="2024-06-21T12:07:12.126" v="5552" actId="14100"/>
          <ac:spMkLst>
            <pc:docMk/>
            <pc:sldMk cId="521735783" sldId="277"/>
            <ac:spMk id="2" creationId="{6CDF5869-4FAE-070D-E05F-8C709A2C5C45}"/>
          </ac:spMkLst>
        </pc:spChg>
        <pc:picChg chg="add del mod">
          <ac:chgData name="Sara Vanan" userId="3acc1af93073b8f2" providerId="LiveId" clId="{93D65E75-23B8-44A0-A22F-76909211EF17}" dt="2024-06-21T16:05:23.671" v="5800"/>
          <ac:picMkLst>
            <pc:docMk/>
            <pc:sldMk cId="521735783" sldId="277"/>
            <ac:picMk id="3" creationId="{4F05756E-7B64-395D-CA0B-5AFAF6846834}"/>
          </ac:picMkLst>
        </pc:picChg>
      </pc:sldChg>
      <pc:sldMasterChg chg="addSp modSp mod modSldLayout sldLayoutOrd">
        <pc:chgData name="Sara Vanan" userId="3acc1af93073b8f2" providerId="LiveId" clId="{93D65E75-23B8-44A0-A22F-76909211EF17}" dt="2024-06-21T07:18:13.858" v="173" actId="20577"/>
        <pc:sldMasterMkLst>
          <pc:docMk/>
          <pc:sldMasterMk cId="39006845" sldId="2147483648"/>
        </pc:sldMasterMkLst>
        <pc:spChg chg="mod">
          <ac:chgData name="Sara Vanan" userId="3acc1af93073b8f2" providerId="LiveId" clId="{93D65E75-23B8-44A0-A22F-76909211EF17}" dt="2024-06-21T07:16:49.628" v="120" actId="14100"/>
          <ac:spMkLst>
            <pc:docMk/>
            <pc:sldMasterMk cId="39006845" sldId="2147483648"/>
            <ac:spMk id="2" creationId="{613F8078-B521-A6E5-3E9A-0F3F04374CA2}"/>
          </ac:spMkLst>
        </pc:spChg>
        <pc:spChg chg="mod">
          <ac:chgData name="Sara Vanan" userId="3acc1af93073b8f2" providerId="LiveId" clId="{93D65E75-23B8-44A0-A22F-76909211EF17}" dt="2024-06-21T07:18:00.478" v="168" actId="14100"/>
          <ac:spMkLst>
            <pc:docMk/>
            <pc:sldMasterMk cId="39006845" sldId="2147483648"/>
            <ac:spMk id="3" creationId="{F5770828-D5D4-C133-2B37-0544775C97C4}"/>
          </ac:spMkLst>
        </pc:spChg>
        <pc:spChg chg="add">
          <ac:chgData name="Sara Vanan" userId="3acc1af93073b8f2" providerId="LiveId" clId="{93D65E75-23B8-44A0-A22F-76909211EF17}" dt="2024-06-21T07:13:56.938" v="5"/>
          <ac:spMkLst>
            <pc:docMk/>
            <pc:sldMasterMk cId="39006845" sldId="2147483648"/>
            <ac:spMk id="5" creationId="{5838939E-8C9A-74D4-960A-A0B0B2FCDB74}"/>
          </ac:spMkLst>
        </pc:spChg>
        <pc:spChg chg="add">
          <ac:chgData name="Sara Vanan" userId="3acc1af93073b8f2" providerId="LiveId" clId="{93D65E75-23B8-44A0-A22F-76909211EF17}" dt="2024-06-21T07:13:56.938" v="5"/>
          <ac:spMkLst>
            <pc:docMk/>
            <pc:sldMasterMk cId="39006845" sldId="2147483648"/>
            <ac:spMk id="6" creationId="{97FCCB44-A899-897A-997D-0F4F2E9BB29D}"/>
          </ac:spMkLst>
        </pc:spChg>
        <pc:sldLayoutChg chg="modSp mod ord">
          <pc:chgData name="Sara Vanan" userId="3acc1af93073b8f2" providerId="LiveId" clId="{93D65E75-23B8-44A0-A22F-76909211EF17}" dt="2024-06-21T07:18:13.858" v="173" actId="20577"/>
          <pc:sldLayoutMkLst>
            <pc:docMk/>
            <pc:sldMasterMk cId="39006845" sldId="2147483648"/>
            <pc:sldLayoutMk cId="2403915873" sldId="2147483649"/>
          </pc:sldLayoutMkLst>
          <pc:spChg chg="mod">
            <ac:chgData name="Sara Vanan" userId="3acc1af93073b8f2" providerId="LiveId" clId="{93D65E75-23B8-44A0-A22F-76909211EF17}" dt="2024-06-21T07:18:13.858" v="173" actId="20577"/>
            <ac:spMkLst>
              <pc:docMk/>
              <pc:sldMasterMk cId="39006845" sldId="2147483648"/>
              <pc:sldLayoutMk cId="2403915873" sldId="2147483649"/>
              <ac:spMk id="2" creationId="{CCDBBC3D-914E-F1A8-AF0D-B038ACB6ABEB}"/>
            </ac:spMkLst>
          </pc:spChg>
          <pc:spChg chg="mod">
            <ac:chgData name="Sara Vanan" userId="3acc1af93073b8f2" providerId="LiveId" clId="{93D65E75-23B8-44A0-A22F-76909211EF17}" dt="2024-06-21T07:18:10.912" v="172" actId="20577"/>
            <ac:spMkLst>
              <pc:docMk/>
              <pc:sldMasterMk cId="39006845" sldId="2147483648"/>
              <pc:sldLayoutMk cId="2403915873" sldId="2147483649"/>
              <ac:spMk id="3" creationId="{E68E0779-5716-F4EC-9F7C-B6D3CA29C51A}"/>
            </ac:spMkLst>
          </pc:spChg>
          <pc:spChg chg="mod">
            <ac:chgData name="Sara Vanan" userId="3acc1af93073b8f2" providerId="LiveId" clId="{93D65E75-23B8-44A0-A22F-76909211EF17}" dt="2024-06-21T07:13:56.938" v="5"/>
            <ac:spMkLst>
              <pc:docMk/>
              <pc:sldMasterMk cId="39006845" sldId="2147483648"/>
              <pc:sldLayoutMk cId="2403915873" sldId="2147483649"/>
              <ac:spMk id="5" creationId="{FF504FFB-47BD-EA09-5D60-42FE9C5B4DE6}"/>
            </ac:spMkLst>
          </pc:spChg>
          <pc:spChg chg="mod">
            <ac:chgData name="Sara Vanan" userId="3acc1af93073b8f2" providerId="LiveId" clId="{93D65E75-23B8-44A0-A22F-76909211EF17}" dt="2024-06-21T07:13:56.938" v="5"/>
            <ac:spMkLst>
              <pc:docMk/>
              <pc:sldMasterMk cId="39006845" sldId="2147483648"/>
              <pc:sldLayoutMk cId="2403915873" sldId="2147483649"/>
              <ac:spMk id="6" creationId="{8DED6E28-9DBD-0B37-E42F-399EA520F885}"/>
            </ac:spMkLst>
          </pc:spChg>
        </pc:sldLayoutChg>
        <pc:sldLayoutChg chg="modSp">
          <pc:chgData name="Sara Vanan" userId="3acc1af93073b8f2" providerId="LiveId" clId="{93D65E75-23B8-44A0-A22F-76909211EF17}" dt="2024-06-21T07:13:56.938" v="5"/>
          <pc:sldLayoutMkLst>
            <pc:docMk/>
            <pc:sldMasterMk cId="39006845" sldId="2147483648"/>
            <pc:sldLayoutMk cId="2460228567" sldId="2147483650"/>
          </pc:sldLayoutMkLst>
          <pc:spChg chg="mod">
            <ac:chgData name="Sara Vanan" userId="3acc1af93073b8f2" providerId="LiveId" clId="{93D65E75-23B8-44A0-A22F-76909211EF17}" dt="2024-06-21T07:13:56.938" v="5"/>
            <ac:spMkLst>
              <pc:docMk/>
              <pc:sldMasterMk cId="39006845" sldId="2147483648"/>
              <pc:sldLayoutMk cId="2460228567" sldId="2147483650"/>
              <ac:spMk id="5" creationId="{B7A9C9A5-71CB-5789-2050-E0F77C5EC95D}"/>
            </ac:spMkLst>
          </pc:spChg>
          <pc:spChg chg="mod">
            <ac:chgData name="Sara Vanan" userId="3acc1af93073b8f2" providerId="LiveId" clId="{93D65E75-23B8-44A0-A22F-76909211EF17}" dt="2024-06-21T07:13:56.938" v="5"/>
            <ac:spMkLst>
              <pc:docMk/>
              <pc:sldMasterMk cId="39006845" sldId="2147483648"/>
              <pc:sldLayoutMk cId="2460228567" sldId="2147483650"/>
              <ac:spMk id="6" creationId="{3AD571D8-C80E-29ED-B168-37A121267F1C}"/>
            </ac:spMkLst>
          </pc:spChg>
        </pc:sldLayoutChg>
        <pc:sldLayoutChg chg="modSp">
          <pc:chgData name="Sara Vanan" userId="3acc1af93073b8f2" providerId="LiveId" clId="{93D65E75-23B8-44A0-A22F-76909211EF17}" dt="2024-06-21T07:13:56.938" v="5"/>
          <pc:sldLayoutMkLst>
            <pc:docMk/>
            <pc:sldMasterMk cId="39006845" sldId="2147483648"/>
            <pc:sldLayoutMk cId="880029551" sldId="2147483651"/>
          </pc:sldLayoutMkLst>
          <pc:spChg chg="mod">
            <ac:chgData name="Sara Vanan" userId="3acc1af93073b8f2" providerId="LiveId" clId="{93D65E75-23B8-44A0-A22F-76909211EF17}" dt="2024-06-21T07:13:56.938" v="5"/>
            <ac:spMkLst>
              <pc:docMk/>
              <pc:sldMasterMk cId="39006845" sldId="2147483648"/>
              <pc:sldLayoutMk cId="880029551" sldId="2147483651"/>
              <ac:spMk id="5" creationId="{D3028BD9-5D4D-A59D-C053-00F7B64B6BC8}"/>
            </ac:spMkLst>
          </pc:spChg>
          <pc:spChg chg="mod">
            <ac:chgData name="Sara Vanan" userId="3acc1af93073b8f2" providerId="LiveId" clId="{93D65E75-23B8-44A0-A22F-76909211EF17}" dt="2024-06-21T07:13:56.938" v="5"/>
            <ac:spMkLst>
              <pc:docMk/>
              <pc:sldMasterMk cId="39006845" sldId="2147483648"/>
              <pc:sldLayoutMk cId="880029551" sldId="2147483651"/>
              <ac:spMk id="6" creationId="{98D06B2C-5611-FD7B-BDF5-0AA197A7BD88}"/>
            </ac:spMkLst>
          </pc:spChg>
        </pc:sldLayoutChg>
        <pc:sldLayoutChg chg="modSp">
          <pc:chgData name="Sara Vanan" userId="3acc1af93073b8f2" providerId="LiveId" clId="{93D65E75-23B8-44A0-A22F-76909211EF17}" dt="2024-06-21T07:13:56.938" v="5"/>
          <pc:sldLayoutMkLst>
            <pc:docMk/>
            <pc:sldMasterMk cId="39006845" sldId="2147483648"/>
            <pc:sldLayoutMk cId="3887267586" sldId="2147483652"/>
          </pc:sldLayoutMkLst>
          <pc:spChg chg="mod">
            <ac:chgData name="Sara Vanan" userId="3acc1af93073b8f2" providerId="LiveId" clId="{93D65E75-23B8-44A0-A22F-76909211EF17}" dt="2024-06-21T07:13:56.938" v="5"/>
            <ac:spMkLst>
              <pc:docMk/>
              <pc:sldMasterMk cId="39006845" sldId="2147483648"/>
              <pc:sldLayoutMk cId="3887267586" sldId="2147483652"/>
              <ac:spMk id="6" creationId="{C4949EEE-ABC5-14EB-54BA-984321D0C8A3}"/>
            </ac:spMkLst>
          </pc:spChg>
          <pc:spChg chg="mod">
            <ac:chgData name="Sara Vanan" userId="3acc1af93073b8f2" providerId="LiveId" clId="{93D65E75-23B8-44A0-A22F-76909211EF17}" dt="2024-06-21T07:13:56.938" v="5"/>
            <ac:spMkLst>
              <pc:docMk/>
              <pc:sldMasterMk cId="39006845" sldId="2147483648"/>
              <pc:sldLayoutMk cId="3887267586" sldId="2147483652"/>
              <ac:spMk id="7" creationId="{40F857F9-1F99-F88D-350B-49D9BC3AC019}"/>
            </ac:spMkLst>
          </pc:spChg>
        </pc:sldLayoutChg>
        <pc:sldLayoutChg chg="modSp">
          <pc:chgData name="Sara Vanan" userId="3acc1af93073b8f2" providerId="LiveId" clId="{93D65E75-23B8-44A0-A22F-76909211EF17}" dt="2024-06-21T07:13:56.938" v="5"/>
          <pc:sldLayoutMkLst>
            <pc:docMk/>
            <pc:sldMasterMk cId="39006845" sldId="2147483648"/>
            <pc:sldLayoutMk cId="3234265706" sldId="2147483653"/>
          </pc:sldLayoutMkLst>
          <pc:spChg chg="mod">
            <ac:chgData name="Sara Vanan" userId="3acc1af93073b8f2" providerId="LiveId" clId="{93D65E75-23B8-44A0-A22F-76909211EF17}" dt="2024-06-21T07:13:56.938" v="5"/>
            <ac:spMkLst>
              <pc:docMk/>
              <pc:sldMasterMk cId="39006845" sldId="2147483648"/>
              <pc:sldLayoutMk cId="3234265706" sldId="2147483653"/>
              <ac:spMk id="8" creationId="{4DBB8768-B26A-274E-8FFA-AAA486F65A34}"/>
            </ac:spMkLst>
          </pc:spChg>
          <pc:spChg chg="mod">
            <ac:chgData name="Sara Vanan" userId="3acc1af93073b8f2" providerId="LiveId" clId="{93D65E75-23B8-44A0-A22F-76909211EF17}" dt="2024-06-21T07:13:56.938" v="5"/>
            <ac:spMkLst>
              <pc:docMk/>
              <pc:sldMasterMk cId="39006845" sldId="2147483648"/>
              <pc:sldLayoutMk cId="3234265706" sldId="2147483653"/>
              <ac:spMk id="9" creationId="{23058CE6-B6F4-CB61-5701-0F76DD0E2BEA}"/>
            </ac:spMkLst>
          </pc:spChg>
        </pc:sldLayoutChg>
        <pc:sldLayoutChg chg="modSp">
          <pc:chgData name="Sara Vanan" userId="3acc1af93073b8f2" providerId="LiveId" clId="{93D65E75-23B8-44A0-A22F-76909211EF17}" dt="2024-06-21T07:13:56.938" v="5"/>
          <pc:sldLayoutMkLst>
            <pc:docMk/>
            <pc:sldMasterMk cId="39006845" sldId="2147483648"/>
            <pc:sldLayoutMk cId="3097073090" sldId="2147483654"/>
          </pc:sldLayoutMkLst>
          <pc:spChg chg="mod">
            <ac:chgData name="Sara Vanan" userId="3acc1af93073b8f2" providerId="LiveId" clId="{93D65E75-23B8-44A0-A22F-76909211EF17}" dt="2024-06-21T07:13:56.938" v="5"/>
            <ac:spMkLst>
              <pc:docMk/>
              <pc:sldMasterMk cId="39006845" sldId="2147483648"/>
              <pc:sldLayoutMk cId="3097073090" sldId="2147483654"/>
              <ac:spMk id="4" creationId="{CE9F39B5-39D3-940F-760D-85E3D0617DB7}"/>
            </ac:spMkLst>
          </pc:spChg>
          <pc:spChg chg="mod">
            <ac:chgData name="Sara Vanan" userId="3acc1af93073b8f2" providerId="LiveId" clId="{93D65E75-23B8-44A0-A22F-76909211EF17}" dt="2024-06-21T07:13:56.938" v="5"/>
            <ac:spMkLst>
              <pc:docMk/>
              <pc:sldMasterMk cId="39006845" sldId="2147483648"/>
              <pc:sldLayoutMk cId="3097073090" sldId="2147483654"/>
              <ac:spMk id="5" creationId="{8010604C-AABE-5518-ECB5-D3B4D6D9BD4C}"/>
            </ac:spMkLst>
          </pc:spChg>
        </pc:sldLayoutChg>
        <pc:sldLayoutChg chg="modSp">
          <pc:chgData name="Sara Vanan" userId="3acc1af93073b8f2" providerId="LiveId" clId="{93D65E75-23B8-44A0-A22F-76909211EF17}" dt="2024-06-21T07:13:56.938" v="5"/>
          <pc:sldLayoutMkLst>
            <pc:docMk/>
            <pc:sldMasterMk cId="39006845" sldId="2147483648"/>
            <pc:sldLayoutMk cId="3789153366" sldId="2147483655"/>
          </pc:sldLayoutMkLst>
          <pc:spChg chg="mod">
            <ac:chgData name="Sara Vanan" userId="3acc1af93073b8f2" providerId="LiveId" clId="{93D65E75-23B8-44A0-A22F-76909211EF17}" dt="2024-06-21T07:13:56.938" v="5"/>
            <ac:spMkLst>
              <pc:docMk/>
              <pc:sldMasterMk cId="39006845" sldId="2147483648"/>
              <pc:sldLayoutMk cId="3789153366" sldId="2147483655"/>
              <ac:spMk id="3" creationId="{73A8E615-2E90-BA33-16ED-B81CB4F17167}"/>
            </ac:spMkLst>
          </pc:spChg>
          <pc:spChg chg="mod">
            <ac:chgData name="Sara Vanan" userId="3acc1af93073b8f2" providerId="LiveId" clId="{93D65E75-23B8-44A0-A22F-76909211EF17}" dt="2024-06-21T07:13:56.938" v="5"/>
            <ac:spMkLst>
              <pc:docMk/>
              <pc:sldMasterMk cId="39006845" sldId="2147483648"/>
              <pc:sldLayoutMk cId="3789153366" sldId="2147483655"/>
              <ac:spMk id="4" creationId="{C8B8C3E8-351D-A1FE-180A-55B285D0D869}"/>
            </ac:spMkLst>
          </pc:spChg>
        </pc:sldLayoutChg>
        <pc:sldLayoutChg chg="modSp">
          <pc:chgData name="Sara Vanan" userId="3acc1af93073b8f2" providerId="LiveId" clId="{93D65E75-23B8-44A0-A22F-76909211EF17}" dt="2024-06-21T07:13:56.938" v="5"/>
          <pc:sldLayoutMkLst>
            <pc:docMk/>
            <pc:sldMasterMk cId="39006845" sldId="2147483648"/>
            <pc:sldLayoutMk cId="3189396668" sldId="2147483656"/>
          </pc:sldLayoutMkLst>
          <pc:spChg chg="mod">
            <ac:chgData name="Sara Vanan" userId="3acc1af93073b8f2" providerId="LiveId" clId="{93D65E75-23B8-44A0-A22F-76909211EF17}" dt="2024-06-21T07:13:56.938" v="5"/>
            <ac:spMkLst>
              <pc:docMk/>
              <pc:sldMasterMk cId="39006845" sldId="2147483648"/>
              <pc:sldLayoutMk cId="3189396668" sldId="2147483656"/>
              <ac:spMk id="6" creationId="{EB815EDD-15E0-73C3-6F89-D261E1F3B67A}"/>
            </ac:spMkLst>
          </pc:spChg>
          <pc:spChg chg="mod">
            <ac:chgData name="Sara Vanan" userId="3acc1af93073b8f2" providerId="LiveId" clId="{93D65E75-23B8-44A0-A22F-76909211EF17}" dt="2024-06-21T07:13:56.938" v="5"/>
            <ac:spMkLst>
              <pc:docMk/>
              <pc:sldMasterMk cId="39006845" sldId="2147483648"/>
              <pc:sldLayoutMk cId="3189396668" sldId="2147483656"/>
              <ac:spMk id="7" creationId="{94E81074-731D-6BF4-68BB-493633AFC175}"/>
            </ac:spMkLst>
          </pc:spChg>
        </pc:sldLayoutChg>
        <pc:sldLayoutChg chg="modSp">
          <pc:chgData name="Sara Vanan" userId="3acc1af93073b8f2" providerId="LiveId" clId="{93D65E75-23B8-44A0-A22F-76909211EF17}" dt="2024-06-21T07:13:56.938" v="5"/>
          <pc:sldLayoutMkLst>
            <pc:docMk/>
            <pc:sldMasterMk cId="39006845" sldId="2147483648"/>
            <pc:sldLayoutMk cId="1854874646" sldId="2147483657"/>
          </pc:sldLayoutMkLst>
          <pc:spChg chg="mod">
            <ac:chgData name="Sara Vanan" userId="3acc1af93073b8f2" providerId="LiveId" clId="{93D65E75-23B8-44A0-A22F-76909211EF17}" dt="2024-06-21T07:13:56.938" v="5"/>
            <ac:spMkLst>
              <pc:docMk/>
              <pc:sldMasterMk cId="39006845" sldId="2147483648"/>
              <pc:sldLayoutMk cId="1854874646" sldId="2147483657"/>
              <ac:spMk id="6" creationId="{93C6CF25-8309-9453-2F71-61BD0CCC52BD}"/>
            </ac:spMkLst>
          </pc:spChg>
          <pc:spChg chg="mod">
            <ac:chgData name="Sara Vanan" userId="3acc1af93073b8f2" providerId="LiveId" clId="{93D65E75-23B8-44A0-A22F-76909211EF17}" dt="2024-06-21T07:13:56.938" v="5"/>
            <ac:spMkLst>
              <pc:docMk/>
              <pc:sldMasterMk cId="39006845" sldId="2147483648"/>
              <pc:sldLayoutMk cId="1854874646" sldId="2147483657"/>
              <ac:spMk id="7" creationId="{8DADD9D2-A37E-3131-7958-946F183F2ADE}"/>
            </ac:spMkLst>
          </pc:spChg>
        </pc:sldLayoutChg>
        <pc:sldLayoutChg chg="modSp">
          <pc:chgData name="Sara Vanan" userId="3acc1af93073b8f2" providerId="LiveId" clId="{93D65E75-23B8-44A0-A22F-76909211EF17}" dt="2024-06-21T07:13:56.938" v="5"/>
          <pc:sldLayoutMkLst>
            <pc:docMk/>
            <pc:sldMasterMk cId="39006845" sldId="2147483648"/>
            <pc:sldLayoutMk cId="3076997893" sldId="2147483658"/>
          </pc:sldLayoutMkLst>
          <pc:spChg chg="mod">
            <ac:chgData name="Sara Vanan" userId="3acc1af93073b8f2" providerId="LiveId" clId="{93D65E75-23B8-44A0-A22F-76909211EF17}" dt="2024-06-21T07:13:56.938" v="5"/>
            <ac:spMkLst>
              <pc:docMk/>
              <pc:sldMasterMk cId="39006845" sldId="2147483648"/>
              <pc:sldLayoutMk cId="3076997893" sldId="2147483658"/>
              <ac:spMk id="5" creationId="{F056054E-B323-296F-C426-EF491733B967}"/>
            </ac:spMkLst>
          </pc:spChg>
          <pc:spChg chg="mod">
            <ac:chgData name="Sara Vanan" userId="3acc1af93073b8f2" providerId="LiveId" clId="{93D65E75-23B8-44A0-A22F-76909211EF17}" dt="2024-06-21T07:13:56.938" v="5"/>
            <ac:spMkLst>
              <pc:docMk/>
              <pc:sldMasterMk cId="39006845" sldId="2147483648"/>
              <pc:sldLayoutMk cId="3076997893" sldId="2147483658"/>
              <ac:spMk id="6" creationId="{FD29284B-A52E-7A92-95D9-FF0F0B751AA7}"/>
            </ac:spMkLst>
          </pc:spChg>
        </pc:sldLayoutChg>
        <pc:sldLayoutChg chg="modSp">
          <pc:chgData name="Sara Vanan" userId="3acc1af93073b8f2" providerId="LiveId" clId="{93D65E75-23B8-44A0-A22F-76909211EF17}" dt="2024-06-21T07:13:56.938" v="5"/>
          <pc:sldLayoutMkLst>
            <pc:docMk/>
            <pc:sldMasterMk cId="39006845" sldId="2147483648"/>
            <pc:sldLayoutMk cId="1039695908" sldId="2147483659"/>
          </pc:sldLayoutMkLst>
          <pc:spChg chg="mod">
            <ac:chgData name="Sara Vanan" userId="3acc1af93073b8f2" providerId="LiveId" clId="{93D65E75-23B8-44A0-A22F-76909211EF17}" dt="2024-06-21T07:13:56.938" v="5"/>
            <ac:spMkLst>
              <pc:docMk/>
              <pc:sldMasterMk cId="39006845" sldId="2147483648"/>
              <pc:sldLayoutMk cId="1039695908" sldId="2147483659"/>
              <ac:spMk id="5" creationId="{6D099F92-2B8B-5451-4F9F-67C8B07EDA44}"/>
            </ac:spMkLst>
          </pc:spChg>
          <pc:spChg chg="mod">
            <ac:chgData name="Sara Vanan" userId="3acc1af93073b8f2" providerId="LiveId" clId="{93D65E75-23B8-44A0-A22F-76909211EF17}" dt="2024-06-21T07:13:56.938" v="5"/>
            <ac:spMkLst>
              <pc:docMk/>
              <pc:sldMasterMk cId="39006845" sldId="2147483648"/>
              <pc:sldLayoutMk cId="1039695908" sldId="2147483659"/>
              <ac:spMk id="6" creationId="{8D74C620-8BB2-11BF-3234-FE825666B9F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DCAB32-2F31-E6AC-BCFE-8C10BA41D4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1B1ED66-7A1F-A49A-16C1-45868C5D07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1426E3-ECD8-493D-920E-5940EA568E73}" type="datetimeFigureOut">
              <a:rPr lang="en-IN" smtClean="0"/>
              <a:t>21-06-2024</a:t>
            </a:fld>
            <a:endParaRPr lang="en-IN"/>
          </a:p>
        </p:txBody>
      </p:sp>
      <p:sp>
        <p:nvSpPr>
          <p:cNvPr id="4" name="Footer Placeholder 3">
            <a:extLst>
              <a:ext uri="{FF2B5EF4-FFF2-40B4-BE49-F238E27FC236}">
                <a16:creationId xmlns:a16="http://schemas.microsoft.com/office/drawing/2014/main" id="{13774E22-C6AC-2B9E-24A8-DDB2D96589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DABB131-6347-DAA0-D145-512A3C3DF1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06077E-A277-4203-934F-5A27C209E5A6}" type="slidenum">
              <a:rPr lang="en-IN" smtClean="0"/>
              <a:t>‹#›</a:t>
            </a:fld>
            <a:endParaRPr lang="en-IN"/>
          </a:p>
        </p:txBody>
      </p:sp>
    </p:spTree>
    <p:extLst>
      <p:ext uri="{BB962C8B-B14F-4D97-AF65-F5344CB8AC3E}">
        <p14:creationId xmlns:p14="http://schemas.microsoft.com/office/powerpoint/2010/main" val="111040384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8C60460-A8A6-4296-A304-222DE9997363}" type="datetimeFigureOut">
              <a:rPr lang="en-IN" smtClean="0"/>
              <a:t>21-06-2024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F100A2A-3C37-4AE8-BA7D-848C481CE3C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655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C60460-A8A6-4296-A304-222DE9997363}"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27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60460-A8A6-4296-A304-222DE9997363}"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5482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60460-A8A6-4296-A304-222DE9997363}"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0988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60460-A8A6-4296-A304-222DE9997363}"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3017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60460-A8A6-4296-A304-222DE9997363}"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3668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60460-A8A6-4296-A304-222DE9997363}"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5541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60460-A8A6-4296-A304-222DE9997363}"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0A2A-3C37-4AE8-BA7D-848C481CE3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3801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60460-A8A6-4296-A304-222DE9997363}"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0A2A-3C37-4AE8-BA7D-848C481CE3C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2892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60460-A8A6-4296-A304-222DE9997363}"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0A2A-3C37-4AE8-BA7D-848C481CE3C9}" type="slidenum">
              <a:rPr lang="en-IN" smtClean="0"/>
              <a:t>‹#›</a:t>
            </a:fld>
            <a:endParaRPr lang="en-IN"/>
          </a:p>
        </p:txBody>
      </p:sp>
    </p:spTree>
    <p:extLst>
      <p:ext uri="{BB962C8B-B14F-4D97-AF65-F5344CB8AC3E}">
        <p14:creationId xmlns:p14="http://schemas.microsoft.com/office/powerpoint/2010/main" val="2554446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60460-A8A6-4296-A304-222DE9997363}"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00A2A-3C37-4AE8-BA7D-848C481CE3C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33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C60460-A8A6-4296-A304-222DE9997363}"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0A2A-3C37-4AE8-BA7D-848C481CE3C9}" type="slidenum">
              <a:rPr lang="en-IN" smtClean="0"/>
              <a:t>‹#›</a:t>
            </a:fld>
            <a:endParaRPr lang="en-IN"/>
          </a:p>
        </p:txBody>
      </p:sp>
    </p:spTree>
    <p:extLst>
      <p:ext uri="{BB962C8B-B14F-4D97-AF65-F5344CB8AC3E}">
        <p14:creationId xmlns:p14="http://schemas.microsoft.com/office/powerpoint/2010/main" val="21993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C60460-A8A6-4296-A304-222DE9997363}"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100A2A-3C37-4AE8-BA7D-848C481CE3C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802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C60460-A8A6-4296-A304-222DE9997363}" type="datetimeFigureOut">
              <a:rPr lang="en-IN" smtClean="0"/>
              <a:t>21-06-2024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100A2A-3C37-4AE8-BA7D-848C481CE3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1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60460-A8A6-4296-A304-222DE9997363}" type="datetimeFigureOut">
              <a:rPr lang="en-IN" smtClean="0"/>
              <a:t>21-06-2024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100A2A-3C37-4AE8-BA7D-848C481CE3C9}" type="slidenum">
              <a:rPr lang="en-IN" smtClean="0"/>
              <a:t>‹#›</a:t>
            </a:fld>
            <a:endParaRPr lang="en-IN"/>
          </a:p>
        </p:txBody>
      </p:sp>
    </p:spTree>
    <p:extLst>
      <p:ext uri="{BB962C8B-B14F-4D97-AF65-F5344CB8AC3E}">
        <p14:creationId xmlns:p14="http://schemas.microsoft.com/office/powerpoint/2010/main" val="112322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C60460-A8A6-4296-A304-222DE9997363}"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0A2A-3C37-4AE8-BA7D-848C481CE3C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685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C60460-A8A6-4296-A304-222DE9997363}"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00A2A-3C37-4AE8-BA7D-848C481CE3C9}" type="slidenum">
              <a:rPr lang="en-IN" smtClean="0"/>
              <a:t>‹#›</a:t>
            </a:fld>
            <a:endParaRPr lang="en-IN"/>
          </a:p>
        </p:txBody>
      </p:sp>
    </p:spTree>
    <p:extLst>
      <p:ext uri="{BB962C8B-B14F-4D97-AF65-F5344CB8AC3E}">
        <p14:creationId xmlns:p14="http://schemas.microsoft.com/office/powerpoint/2010/main" val="1278761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C60460-A8A6-4296-A304-222DE9997363}" type="datetimeFigureOut">
              <a:rPr lang="en-IN" smtClean="0"/>
              <a:t>21-06-2024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1589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file/d/1XoX07isSBrQ2EUq2_XVhUV8Mihj3m-t_/view?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9852-D48D-B4DF-5599-943EF84359FC}"/>
              </a:ext>
            </a:extLst>
          </p:cNvPr>
          <p:cNvSpPr>
            <a:spLocks noGrp="1"/>
          </p:cNvSpPr>
          <p:nvPr>
            <p:ph type="ctrTitle"/>
          </p:nvPr>
        </p:nvSpPr>
        <p:spPr>
          <a:xfrm>
            <a:off x="2692398" y="1750141"/>
            <a:ext cx="6815669" cy="1636523"/>
          </a:xfrm>
        </p:spPr>
        <p:txBody>
          <a:bodyPr>
            <a:noAutofit/>
          </a:bodyPr>
          <a:lstStyle/>
          <a:p>
            <a:r>
              <a:rPr lang="en-US" sz="3600" b="1" dirty="0">
                <a:solidFill>
                  <a:schemeClr val="accent6">
                    <a:lumMod val="75000"/>
                  </a:schemeClr>
                </a:solidFill>
              </a:rPr>
              <a:t>National Rural Employment Guarantee Act</a:t>
            </a:r>
            <a:br>
              <a:rPr lang="en-US" sz="3600" b="1" dirty="0">
                <a:solidFill>
                  <a:schemeClr val="accent6">
                    <a:lumMod val="75000"/>
                  </a:schemeClr>
                </a:solidFill>
              </a:rPr>
            </a:br>
            <a:r>
              <a:rPr lang="en-US" sz="3600" b="1" dirty="0">
                <a:solidFill>
                  <a:schemeClr val="accent6">
                    <a:lumMod val="75000"/>
                  </a:schemeClr>
                </a:solidFill>
              </a:rPr>
              <a:t>(NREGA) Analysis</a:t>
            </a:r>
            <a:endParaRPr lang="en-IN" sz="3600" b="1" dirty="0">
              <a:solidFill>
                <a:schemeClr val="accent6">
                  <a:lumMod val="75000"/>
                </a:schemeClr>
              </a:solidFill>
            </a:endParaRPr>
          </a:p>
        </p:txBody>
      </p:sp>
      <p:sp>
        <p:nvSpPr>
          <p:cNvPr id="3" name="Subtitle 2">
            <a:extLst>
              <a:ext uri="{FF2B5EF4-FFF2-40B4-BE49-F238E27FC236}">
                <a16:creationId xmlns:a16="http://schemas.microsoft.com/office/drawing/2014/main" id="{B846DA6A-6D2E-9396-285F-C1A0C94EA728}"/>
              </a:ext>
            </a:extLst>
          </p:cNvPr>
          <p:cNvSpPr>
            <a:spLocks noGrp="1"/>
          </p:cNvSpPr>
          <p:nvPr>
            <p:ph type="subTitle" idx="1"/>
          </p:nvPr>
        </p:nvSpPr>
        <p:spPr/>
        <p:txBody>
          <a:bodyPr>
            <a:normAutofit lnSpcReduction="10000"/>
          </a:bodyPr>
          <a:lstStyle/>
          <a:p>
            <a:r>
              <a:rPr lang="en-US" dirty="0">
                <a:latin typeface="+mj-lt"/>
              </a:rPr>
              <a:t>Tool used :  Power BI</a:t>
            </a:r>
          </a:p>
          <a:p>
            <a:r>
              <a:rPr lang="en-US" dirty="0">
                <a:latin typeface="+mj-lt"/>
              </a:rPr>
              <a:t>Presented by Saravanan R</a:t>
            </a:r>
          </a:p>
          <a:p>
            <a:r>
              <a:rPr lang="en-US" dirty="0">
                <a:latin typeface="+mj-lt"/>
              </a:rPr>
              <a:t>Date : 21-06-2024</a:t>
            </a:r>
          </a:p>
          <a:p>
            <a:endParaRPr lang="en-IN" dirty="0">
              <a:latin typeface="+mj-lt"/>
            </a:endParaRPr>
          </a:p>
        </p:txBody>
      </p:sp>
    </p:spTree>
    <p:extLst>
      <p:ext uri="{BB962C8B-B14F-4D97-AF65-F5344CB8AC3E}">
        <p14:creationId xmlns:p14="http://schemas.microsoft.com/office/powerpoint/2010/main" val="2159381144"/>
      </p:ext>
    </p:extLst>
  </p:cSld>
  <p:clrMapOvr>
    <a:masterClrMapping/>
  </p:clrMapOvr>
  <mc:AlternateContent xmlns:mc="http://schemas.openxmlformats.org/markup-compatibility/2006" xmlns:p14="http://schemas.microsoft.com/office/powerpoint/2010/main">
    <mc:Choice Requires="p14">
      <p:transition spd="slow" p14:dur="2000" advTm="16608"/>
    </mc:Choice>
    <mc:Fallback xmlns="">
      <p:transition spd="slow" advTm="166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AF18-87FB-E3E7-63AE-CFEAD6AAD14E}"/>
              </a:ext>
            </a:extLst>
          </p:cNvPr>
          <p:cNvSpPr>
            <a:spLocks noGrp="1"/>
          </p:cNvSpPr>
          <p:nvPr>
            <p:ph type="title"/>
          </p:nvPr>
        </p:nvSpPr>
        <p:spPr>
          <a:xfrm>
            <a:off x="839788" y="117987"/>
            <a:ext cx="10515600" cy="462116"/>
          </a:xfrm>
        </p:spPr>
        <p:txBody>
          <a:bodyPr>
            <a:normAutofit fontScale="90000"/>
          </a:bodyPr>
          <a:lstStyle/>
          <a:p>
            <a:r>
              <a:rPr lang="en-US" b="1" dirty="0"/>
              <a:t>Region Disparities</a:t>
            </a:r>
            <a:endParaRPr lang="en-IN" b="1" dirty="0"/>
          </a:p>
        </p:txBody>
      </p:sp>
      <p:sp>
        <p:nvSpPr>
          <p:cNvPr id="4" name="Text Placeholder 3">
            <a:extLst>
              <a:ext uri="{FF2B5EF4-FFF2-40B4-BE49-F238E27FC236}">
                <a16:creationId xmlns:a16="http://schemas.microsoft.com/office/drawing/2014/main" id="{8A581D1E-CFAD-B3C7-797F-D9C00E78BEED}"/>
              </a:ext>
            </a:extLst>
          </p:cNvPr>
          <p:cNvSpPr>
            <a:spLocks noGrp="1"/>
          </p:cNvSpPr>
          <p:nvPr>
            <p:ph type="body" sz="half" idx="2"/>
          </p:nvPr>
        </p:nvSpPr>
        <p:spPr>
          <a:xfrm>
            <a:off x="839788" y="1297858"/>
            <a:ext cx="3771541" cy="4664690"/>
          </a:xfrm>
        </p:spPr>
        <p:txBody>
          <a:bodyPr>
            <a:normAutofit lnSpcReduction="10000"/>
          </a:bodyPr>
          <a:lstStyle/>
          <a:p>
            <a:pPr marL="285750" indent="-285750">
              <a:buFont typeface="Arial" panose="020B0604020202020204" pitchFamily="34" charset="0"/>
              <a:buChar char="•"/>
            </a:pPr>
            <a:r>
              <a:rPr lang="en-US" dirty="0">
                <a:latin typeface="+mj-lt"/>
              </a:rPr>
              <a:t>South Region performed well in NREGA scheme when compare to other regions.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Central region functioning second best region.</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Disparity can be see from Indian disparity map that shows North region and North East region performed low when compare to other regions.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Union territory region also operating low.</a:t>
            </a:r>
          </a:p>
        </p:txBody>
      </p:sp>
      <p:pic>
        <p:nvPicPr>
          <p:cNvPr id="28" name="Picture 27">
            <a:extLst>
              <a:ext uri="{FF2B5EF4-FFF2-40B4-BE49-F238E27FC236}">
                <a16:creationId xmlns:a16="http://schemas.microsoft.com/office/drawing/2014/main" id="{B77D0839-7E89-CD01-BC1B-64682A71C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652" y="786582"/>
            <a:ext cx="5201264" cy="5279922"/>
          </a:xfrm>
          <a:prstGeom prst="rect">
            <a:avLst/>
          </a:prstGeom>
        </p:spPr>
      </p:pic>
    </p:spTree>
    <p:extLst>
      <p:ext uri="{BB962C8B-B14F-4D97-AF65-F5344CB8AC3E}">
        <p14:creationId xmlns:p14="http://schemas.microsoft.com/office/powerpoint/2010/main" val="2648693672"/>
      </p:ext>
    </p:extLst>
  </p:cSld>
  <p:clrMapOvr>
    <a:masterClrMapping/>
  </p:clrMapOvr>
  <mc:AlternateContent xmlns:mc="http://schemas.openxmlformats.org/markup-compatibility/2006" xmlns:p14="http://schemas.microsoft.com/office/powerpoint/2010/main">
    <mc:Choice Requires="p14">
      <p:transition spd="slow" p14:dur="2000" advTm="26872"/>
    </mc:Choice>
    <mc:Fallback xmlns="">
      <p:transition spd="slow" advTm="26872"/>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CCFE22F-817A-944D-A6A8-987C13048C1C}"/>
              </a:ext>
            </a:extLst>
          </p:cNvPr>
          <p:cNvSpPr>
            <a:spLocks noGrp="1"/>
          </p:cNvSpPr>
          <p:nvPr>
            <p:ph type="title"/>
          </p:nvPr>
        </p:nvSpPr>
        <p:spPr/>
        <p:txBody>
          <a:bodyPr>
            <a:normAutofit fontScale="90000"/>
          </a:bodyPr>
          <a:lstStyle/>
          <a:p>
            <a:pPr algn="ctr"/>
            <a:r>
              <a:rPr lang="en-US" dirty="0"/>
              <a:t>BUDGET UTILIZATION AND CORRELATE TO EMPLOYMENT</a:t>
            </a:r>
            <a:endParaRPr lang="en-IN" dirty="0"/>
          </a:p>
        </p:txBody>
      </p:sp>
    </p:spTree>
    <p:extLst>
      <p:ext uri="{BB962C8B-B14F-4D97-AF65-F5344CB8AC3E}">
        <p14:creationId xmlns:p14="http://schemas.microsoft.com/office/powerpoint/2010/main" val="231688270"/>
      </p:ext>
    </p:extLst>
  </p:cSld>
  <p:clrMapOvr>
    <a:masterClrMapping/>
  </p:clrMapOvr>
  <mc:AlternateContent xmlns:mc="http://schemas.openxmlformats.org/markup-compatibility/2006" xmlns:p14="http://schemas.microsoft.com/office/powerpoint/2010/main">
    <mc:Choice Requires="p14">
      <p:transition spd="slow" p14:dur="2000" advTm="5896"/>
    </mc:Choice>
    <mc:Fallback xmlns="">
      <p:transition spd="slow" advTm="589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50E2-F8B2-4D35-168C-BDF0BD433C66}"/>
              </a:ext>
            </a:extLst>
          </p:cNvPr>
          <p:cNvSpPr>
            <a:spLocks noGrp="1"/>
          </p:cNvSpPr>
          <p:nvPr>
            <p:ph type="title"/>
          </p:nvPr>
        </p:nvSpPr>
        <p:spPr>
          <a:xfrm>
            <a:off x="757084" y="0"/>
            <a:ext cx="10598304" cy="501445"/>
          </a:xfrm>
        </p:spPr>
        <p:txBody>
          <a:bodyPr>
            <a:normAutofit fontScale="90000"/>
          </a:bodyPr>
          <a:lstStyle/>
          <a:p>
            <a:r>
              <a:rPr lang="en-US" b="1" dirty="0"/>
              <a:t>Budget Utilization</a:t>
            </a:r>
            <a:endParaRPr lang="en-IN" b="1" dirty="0"/>
          </a:p>
        </p:txBody>
      </p:sp>
      <p:pic>
        <p:nvPicPr>
          <p:cNvPr id="6" name="Picture Placeholder 5">
            <a:extLst>
              <a:ext uri="{FF2B5EF4-FFF2-40B4-BE49-F238E27FC236}">
                <a16:creationId xmlns:a16="http://schemas.microsoft.com/office/drawing/2014/main" id="{86D2DA5A-FE88-03FA-E4CE-883B1E0B6CD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007" r="6007"/>
          <a:stretch/>
        </p:blipFill>
        <p:spPr>
          <a:xfrm>
            <a:off x="757084" y="776748"/>
            <a:ext cx="4581832" cy="5338916"/>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5507AF50-FF28-0C83-67BB-30A380B8C41A}"/>
              </a:ext>
            </a:extLst>
          </p:cNvPr>
          <p:cNvSpPr>
            <a:spLocks noGrp="1"/>
          </p:cNvSpPr>
          <p:nvPr>
            <p:ph type="body" sz="half" idx="2"/>
          </p:nvPr>
        </p:nvSpPr>
        <p:spPr>
          <a:xfrm>
            <a:off x="5869858" y="1197640"/>
            <a:ext cx="5142270" cy="2231359"/>
          </a:xfrm>
        </p:spPr>
        <p:txBody>
          <a:bodyPr/>
          <a:lstStyle/>
          <a:p>
            <a:pPr marL="285750" indent="-285750">
              <a:buFont typeface="Arial" panose="020B0604020202020204" pitchFamily="34" charset="0"/>
              <a:buChar char="•"/>
            </a:pPr>
            <a:r>
              <a:rPr lang="en-US" b="1" dirty="0">
                <a:latin typeface="+mj-lt"/>
              </a:rPr>
              <a:t>Budget Utilization </a:t>
            </a:r>
            <a:r>
              <a:rPr lang="en-US" dirty="0">
                <a:latin typeface="+mj-lt"/>
              </a:rPr>
              <a:t>can measure by person days of central liability so far by approved labour budget.</a:t>
            </a: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r>
              <a:rPr lang="en-IN" dirty="0">
                <a:latin typeface="+mj-lt"/>
              </a:rPr>
              <a:t>Puducherry have better budget utilization followed by Tamil Nadu, Telangana and Nagaland.</a:t>
            </a:r>
          </a:p>
          <a:p>
            <a:pPr marL="285750" indent="-285750">
              <a:buFont typeface="Arial" panose="020B0604020202020204" pitchFamily="34" charset="0"/>
              <a:buChar char="•"/>
            </a:pPr>
            <a:endParaRPr lang="en-US" dirty="0">
              <a:latin typeface="+mj-lt"/>
            </a:endParaRPr>
          </a:p>
        </p:txBody>
      </p:sp>
      <p:pic>
        <p:nvPicPr>
          <p:cNvPr id="8" name="Picture 7">
            <a:extLst>
              <a:ext uri="{FF2B5EF4-FFF2-40B4-BE49-F238E27FC236}">
                <a16:creationId xmlns:a16="http://schemas.microsoft.com/office/drawing/2014/main" id="{CD8703A9-4933-DA2B-0B1E-627695DCD05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76569" y="3429001"/>
            <a:ext cx="5958348" cy="27437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5772673"/>
      </p:ext>
    </p:extLst>
  </p:cSld>
  <p:clrMapOvr>
    <a:masterClrMapping/>
  </p:clrMapOvr>
  <mc:AlternateContent xmlns:mc="http://schemas.openxmlformats.org/markup-compatibility/2006" xmlns:p14="http://schemas.microsoft.com/office/powerpoint/2010/main">
    <mc:Choice Requires="p14">
      <p:transition spd="slow" p14:dur="2000" advTm="51897"/>
    </mc:Choice>
    <mc:Fallback xmlns="">
      <p:transition spd="slow" advTm="5189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AF18-87FB-E3E7-63AE-CFEAD6AAD14E}"/>
              </a:ext>
            </a:extLst>
          </p:cNvPr>
          <p:cNvSpPr>
            <a:spLocks noGrp="1"/>
          </p:cNvSpPr>
          <p:nvPr>
            <p:ph type="title"/>
          </p:nvPr>
        </p:nvSpPr>
        <p:spPr>
          <a:xfrm>
            <a:off x="839788" y="147484"/>
            <a:ext cx="10515600" cy="344129"/>
          </a:xfrm>
        </p:spPr>
        <p:txBody>
          <a:bodyPr>
            <a:normAutofit fontScale="90000"/>
          </a:bodyPr>
          <a:lstStyle/>
          <a:p>
            <a:r>
              <a:rPr lang="en-US" b="1" dirty="0"/>
              <a:t>Correlation</a:t>
            </a:r>
            <a:endParaRPr lang="en-IN" b="1" dirty="0"/>
          </a:p>
        </p:txBody>
      </p:sp>
      <p:sp>
        <p:nvSpPr>
          <p:cNvPr id="4" name="Text Placeholder 3">
            <a:extLst>
              <a:ext uri="{FF2B5EF4-FFF2-40B4-BE49-F238E27FC236}">
                <a16:creationId xmlns:a16="http://schemas.microsoft.com/office/drawing/2014/main" id="{8A581D1E-CFAD-B3C7-797F-D9C00E78BEED}"/>
              </a:ext>
            </a:extLst>
          </p:cNvPr>
          <p:cNvSpPr>
            <a:spLocks noGrp="1"/>
          </p:cNvSpPr>
          <p:nvPr>
            <p:ph type="body" sz="half" idx="2"/>
          </p:nvPr>
        </p:nvSpPr>
        <p:spPr>
          <a:xfrm>
            <a:off x="580103" y="5299587"/>
            <a:ext cx="10992465" cy="934065"/>
          </a:xfrm>
        </p:spPr>
        <p:txBody>
          <a:bodyPr>
            <a:normAutofit fontScale="85000" lnSpcReduction="10000"/>
          </a:bodyPr>
          <a:lstStyle/>
          <a:p>
            <a:pPr marL="285750" indent="-285750">
              <a:buFont typeface="Arial" panose="020B0604020202020204" pitchFamily="34" charset="0"/>
              <a:buChar char="•"/>
            </a:pPr>
            <a:r>
              <a:rPr lang="en-US" dirty="0">
                <a:latin typeface="+mj-lt"/>
              </a:rPr>
              <a:t>From the scatter plot, Budget allocation and Utilization is correlate to Employment ratio. It gives insights that no of data point near to ratio line is cluster in that area. Ratio line above states shows with good utilization of budget performed well in Employment rate.</a:t>
            </a:r>
          </a:p>
          <a:p>
            <a:pPr marL="285750" indent="-285750">
              <a:buFont typeface="Arial" panose="020B0604020202020204" pitchFamily="34" charset="0"/>
              <a:buChar char="•"/>
            </a:pPr>
            <a:r>
              <a:rPr lang="en-US" dirty="0">
                <a:latin typeface="+mj-lt"/>
              </a:rPr>
              <a:t>Budget allocation(Approved labour budget) is directly affect the employment generation.</a:t>
            </a:r>
          </a:p>
        </p:txBody>
      </p:sp>
      <p:pic>
        <p:nvPicPr>
          <p:cNvPr id="11" name="Picture Placeholder 17">
            <a:extLst>
              <a:ext uri="{FF2B5EF4-FFF2-40B4-BE49-F238E27FC236}">
                <a16:creationId xmlns:a16="http://schemas.microsoft.com/office/drawing/2014/main" id="{E9CA53F5-6DE2-F558-D20D-DD5595D8F6E5}"/>
              </a:ext>
            </a:extLst>
          </p:cNvPr>
          <p:cNvPicPr>
            <a:picLocks noChangeAspect="1"/>
          </p:cNvPicPr>
          <p:nvPr/>
        </p:nvPicPr>
        <p:blipFill>
          <a:blip r:embed="rId2">
            <a:extLst>
              <a:ext uri="{28A0092B-C50C-407E-A947-70E740481C1C}">
                <a14:useLocalDpi xmlns:a14="http://schemas.microsoft.com/office/drawing/2010/main" val="0"/>
              </a:ext>
            </a:extLst>
          </a:blip>
          <a:srcRect t="1080" b="1080"/>
          <a:stretch>
            <a:fillRect/>
          </a:stretch>
        </p:blipFill>
        <p:spPr>
          <a:xfrm>
            <a:off x="747251" y="757084"/>
            <a:ext cx="10687665" cy="4355690"/>
          </a:xfrm>
          <a:prstGeom prst="rect">
            <a:avLst/>
          </a:prstGeom>
        </p:spPr>
      </p:pic>
    </p:spTree>
    <p:extLst>
      <p:ext uri="{BB962C8B-B14F-4D97-AF65-F5344CB8AC3E}">
        <p14:creationId xmlns:p14="http://schemas.microsoft.com/office/powerpoint/2010/main" val="2341815734"/>
      </p:ext>
    </p:extLst>
  </p:cSld>
  <p:clrMapOvr>
    <a:masterClrMapping/>
  </p:clrMapOvr>
  <mc:AlternateContent xmlns:mc="http://schemas.openxmlformats.org/markup-compatibility/2006" xmlns:p14="http://schemas.microsoft.com/office/powerpoint/2010/main">
    <mc:Choice Requires="p14">
      <p:transition spd="slow" p14:dur="2000" advTm="103081"/>
    </mc:Choice>
    <mc:Fallback xmlns="">
      <p:transition spd="slow" advTm="103081"/>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04FC0DD9-DA2F-ACDD-F9FF-33BC05F4BDA8}"/>
              </a:ext>
            </a:extLst>
          </p:cNvPr>
          <p:cNvSpPr>
            <a:spLocks noGrp="1"/>
          </p:cNvSpPr>
          <p:nvPr>
            <p:ph type="title"/>
          </p:nvPr>
        </p:nvSpPr>
        <p:spPr/>
        <p:txBody>
          <a:bodyPr>
            <a:normAutofit fontScale="90000"/>
          </a:bodyPr>
          <a:lstStyle/>
          <a:p>
            <a:pPr algn="ctr"/>
            <a:r>
              <a:rPr lang="en-US" dirty="0"/>
              <a:t>KEY FACTOR CONTRIBUTE TO NREGA WORK COMPLETION</a:t>
            </a:r>
            <a:endParaRPr lang="en-IN" dirty="0"/>
          </a:p>
        </p:txBody>
      </p:sp>
    </p:spTree>
    <p:extLst>
      <p:ext uri="{BB962C8B-B14F-4D97-AF65-F5344CB8AC3E}">
        <p14:creationId xmlns:p14="http://schemas.microsoft.com/office/powerpoint/2010/main" val="2700160257"/>
      </p:ext>
    </p:extLst>
  </p:cSld>
  <p:clrMapOvr>
    <a:masterClrMapping/>
  </p:clrMapOvr>
  <mc:AlternateContent xmlns:mc="http://schemas.openxmlformats.org/markup-compatibility/2006" xmlns:p14="http://schemas.microsoft.com/office/powerpoint/2010/main">
    <mc:Choice Requires="p14">
      <p:transition spd="slow" p14:dur="2000" advTm="9738"/>
    </mc:Choice>
    <mc:Fallback xmlns="">
      <p:transition spd="slow" advTm="973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50E2-F8B2-4D35-168C-BDF0BD433C66}"/>
              </a:ext>
            </a:extLst>
          </p:cNvPr>
          <p:cNvSpPr>
            <a:spLocks noGrp="1"/>
          </p:cNvSpPr>
          <p:nvPr>
            <p:ph type="title"/>
          </p:nvPr>
        </p:nvSpPr>
        <p:spPr>
          <a:xfrm>
            <a:off x="757084" y="0"/>
            <a:ext cx="10598304" cy="511955"/>
          </a:xfrm>
        </p:spPr>
        <p:txBody>
          <a:bodyPr>
            <a:normAutofit fontScale="90000"/>
          </a:bodyPr>
          <a:lstStyle/>
          <a:p>
            <a:r>
              <a:rPr lang="en-US" b="1" dirty="0"/>
              <a:t>Work Completion </a:t>
            </a:r>
            <a:endParaRPr lang="en-IN" b="1" dirty="0"/>
          </a:p>
        </p:txBody>
      </p:sp>
      <p:sp>
        <p:nvSpPr>
          <p:cNvPr id="4" name="Text Placeholder 3">
            <a:extLst>
              <a:ext uri="{FF2B5EF4-FFF2-40B4-BE49-F238E27FC236}">
                <a16:creationId xmlns:a16="http://schemas.microsoft.com/office/drawing/2014/main" id="{5507AF50-FF28-0C83-67BB-30A380B8C41A}"/>
              </a:ext>
            </a:extLst>
          </p:cNvPr>
          <p:cNvSpPr>
            <a:spLocks noGrp="1"/>
          </p:cNvSpPr>
          <p:nvPr>
            <p:ph type="body" sz="half" idx="2"/>
          </p:nvPr>
        </p:nvSpPr>
        <p:spPr>
          <a:xfrm>
            <a:off x="5053781" y="987425"/>
            <a:ext cx="6301607" cy="2522692"/>
          </a:xfrm>
        </p:spPr>
        <p:txBody>
          <a:bodyPr>
            <a:normAutofit fontScale="92500" lnSpcReduction="10000"/>
          </a:bodyPr>
          <a:lstStyle/>
          <a:p>
            <a:pPr marL="285750" indent="-285750">
              <a:buFont typeface="Arial" panose="020B0604020202020204" pitchFamily="34" charset="0"/>
              <a:buChar char="•"/>
            </a:pPr>
            <a:r>
              <a:rPr lang="en-US" b="1" dirty="0">
                <a:latin typeface="+mj-lt"/>
              </a:rPr>
              <a:t>Completion rate </a:t>
            </a:r>
            <a:r>
              <a:rPr lang="en-US" dirty="0">
                <a:latin typeface="+mj-lt"/>
              </a:rPr>
              <a:t>can be calculated by Number of work complete by number of work taken.</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Ladakh have high percent of work completion of work taken followed by Tamil Nadu and Mizoram.</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North East region have low work completion percentage and work completion rate.</a:t>
            </a:r>
          </a:p>
        </p:txBody>
      </p:sp>
      <p:pic>
        <p:nvPicPr>
          <p:cNvPr id="8" name="Picture 7">
            <a:extLst>
              <a:ext uri="{FF2B5EF4-FFF2-40B4-BE49-F238E27FC236}">
                <a16:creationId xmlns:a16="http://schemas.microsoft.com/office/drawing/2014/main" id="{CD8703A9-4933-DA2B-0B1E-627695DCD0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84781" y="3685201"/>
            <a:ext cx="6440303" cy="2522692"/>
          </a:xfrm>
          <a:prstGeom prst="rect">
            <a:avLst/>
          </a:prstGeom>
        </p:spPr>
      </p:pic>
      <p:pic>
        <p:nvPicPr>
          <p:cNvPr id="11" name="Picture 10">
            <a:extLst>
              <a:ext uri="{FF2B5EF4-FFF2-40B4-BE49-F238E27FC236}">
                <a16:creationId xmlns:a16="http://schemas.microsoft.com/office/drawing/2014/main" id="{51BFF691-A2BC-A373-2E1C-B368B3B74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16" y="987425"/>
            <a:ext cx="3992765" cy="5206898"/>
          </a:xfrm>
          <a:prstGeom prst="rect">
            <a:avLst/>
          </a:prstGeom>
        </p:spPr>
      </p:pic>
    </p:spTree>
    <p:extLst>
      <p:ext uri="{BB962C8B-B14F-4D97-AF65-F5344CB8AC3E}">
        <p14:creationId xmlns:p14="http://schemas.microsoft.com/office/powerpoint/2010/main" val="3531595696"/>
      </p:ext>
    </p:extLst>
  </p:cSld>
  <p:clrMapOvr>
    <a:masterClrMapping/>
  </p:clrMapOvr>
  <mc:AlternateContent xmlns:mc="http://schemas.openxmlformats.org/markup-compatibility/2006" xmlns:p14="http://schemas.microsoft.com/office/powerpoint/2010/main">
    <mc:Choice Requires="p14">
      <p:transition spd="slow" p14:dur="2000" advTm="40266"/>
    </mc:Choice>
    <mc:Fallback xmlns="">
      <p:transition spd="slow" advTm="4026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50E2-F8B2-4D35-168C-BDF0BD433C66}"/>
              </a:ext>
            </a:extLst>
          </p:cNvPr>
          <p:cNvSpPr>
            <a:spLocks noGrp="1"/>
          </p:cNvSpPr>
          <p:nvPr>
            <p:ph type="title"/>
          </p:nvPr>
        </p:nvSpPr>
        <p:spPr>
          <a:xfrm>
            <a:off x="757084" y="0"/>
            <a:ext cx="10598304" cy="550606"/>
          </a:xfrm>
        </p:spPr>
        <p:txBody>
          <a:bodyPr>
            <a:normAutofit/>
          </a:bodyPr>
          <a:lstStyle/>
          <a:p>
            <a:r>
              <a:rPr lang="en-US" b="1" dirty="0"/>
              <a:t>Road block to work completion</a:t>
            </a:r>
            <a:endParaRPr lang="en-IN" b="1" dirty="0"/>
          </a:p>
        </p:txBody>
      </p:sp>
      <p:sp>
        <p:nvSpPr>
          <p:cNvPr id="14" name="Text Placeholder 3">
            <a:extLst>
              <a:ext uri="{FF2B5EF4-FFF2-40B4-BE49-F238E27FC236}">
                <a16:creationId xmlns:a16="http://schemas.microsoft.com/office/drawing/2014/main" id="{75EA6F65-457E-9C0F-360B-75BC217689AC}"/>
              </a:ext>
            </a:extLst>
          </p:cNvPr>
          <p:cNvSpPr>
            <a:spLocks noGrp="1"/>
          </p:cNvSpPr>
          <p:nvPr>
            <p:ph type="body" sz="half" idx="2"/>
          </p:nvPr>
        </p:nvSpPr>
        <p:spPr>
          <a:xfrm>
            <a:off x="6626942" y="1022554"/>
            <a:ext cx="4728446" cy="4601497"/>
          </a:xfrm>
        </p:spPr>
        <p:txBody>
          <a:bodyPr>
            <a:normAutofit fontScale="92500" lnSpcReduction="20000"/>
          </a:bodyPr>
          <a:lstStyle/>
          <a:p>
            <a:pPr marL="285750" indent="-285750">
              <a:buFont typeface="Arial" panose="020B0604020202020204" pitchFamily="34" charset="0"/>
              <a:buChar char="•"/>
            </a:pPr>
            <a:r>
              <a:rPr lang="en-US" sz="1800" dirty="0">
                <a:effectLst/>
                <a:latin typeface="+mj-lt"/>
              </a:rPr>
              <a:t>In scatter plots, When expenditure is low directly affect the number of work completion.</a:t>
            </a:r>
            <a:endParaRPr lang="en-US" sz="1800" dirty="0">
              <a:latin typeface="+mj-lt"/>
            </a:endParaRPr>
          </a:p>
          <a:p>
            <a:pPr marL="285750" indent="-285750">
              <a:buFont typeface="Arial" panose="020B0604020202020204" pitchFamily="34" charset="0"/>
              <a:buChar char="•"/>
            </a:pPr>
            <a:endParaRPr lang="en-US" sz="1800" dirty="0">
              <a:effectLst/>
              <a:latin typeface="+mj-lt"/>
            </a:endParaRPr>
          </a:p>
          <a:p>
            <a:pPr marL="285750" indent="-285750">
              <a:buFont typeface="Arial" panose="020B0604020202020204" pitchFamily="34" charset="0"/>
              <a:buChar char="•"/>
            </a:pPr>
            <a:r>
              <a:rPr lang="en-US" sz="1800" dirty="0">
                <a:effectLst/>
                <a:latin typeface="+mj-lt"/>
              </a:rPr>
              <a:t>Expenditure and number of household workers is co-relate to number of work completion.</a:t>
            </a:r>
          </a:p>
          <a:p>
            <a:pPr marL="285750" indent="-285750">
              <a:buFont typeface="Arial" panose="020B0604020202020204" pitchFamily="34" charset="0"/>
              <a:buChar char="•"/>
            </a:pPr>
            <a:endParaRPr lang="en-US" sz="1800" dirty="0">
              <a:latin typeface="+mj-lt"/>
            </a:endParaRPr>
          </a:p>
          <a:p>
            <a:pPr marL="285750" indent="-285750">
              <a:buFont typeface="Arial" panose="020B0604020202020204" pitchFamily="34" charset="0"/>
              <a:buChar char="•"/>
            </a:pPr>
            <a:r>
              <a:rPr lang="en-US" sz="1800" dirty="0">
                <a:effectLst/>
                <a:latin typeface="+mj-lt"/>
              </a:rPr>
              <a:t>State with low household worker have least number of work completion.</a:t>
            </a:r>
          </a:p>
          <a:p>
            <a:pPr marL="285750" indent="-285750">
              <a:buFont typeface="Arial" panose="020B0604020202020204" pitchFamily="34" charset="0"/>
              <a:buChar char="•"/>
            </a:pPr>
            <a:endParaRPr lang="en-US" sz="1800" dirty="0">
              <a:latin typeface="+mj-lt"/>
            </a:endParaRPr>
          </a:p>
          <a:p>
            <a:pPr marL="285750" indent="-285750">
              <a:buFont typeface="Arial" panose="020B0604020202020204" pitchFamily="34" charset="0"/>
              <a:buChar char="•"/>
            </a:pPr>
            <a:r>
              <a:rPr lang="en-US" sz="1800" dirty="0">
                <a:latin typeface="+mj-lt"/>
              </a:rPr>
              <a:t>Bubble size is number of work completion, as you can see least household worker has small bubble size and high household worker and expenditure has big bubble size.</a:t>
            </a:r>
          </a:p>
          <a:p>
            <a:endParaRPr lang="en-US" dirty="0">
              <a:effectLst/>
              <a:latin typeface="+mj-lt"/>
            </a:endParaRPr>
          </a:p>
          <a:p>
            <a:br>
              <a:rPr lang="en-US" dirty="0">
                <a:effectLst/>
              </a:rPr>
            </a:br>
            <a:endParaRPr lang="en-US" dirty="0">
              <a:effectLst/>
            </a:endParaRPr>
          </a:p>
        </p:txBody>
      </p:sp>
      <p:pic>
        <p:nvPicPr>
          <p:cNvPr id="13" name="Picture 12">
            <a:extLst>
              <a:ext uri="{FF2B5EF4-FFF2-40B4-BE49-F238E27FC236}">
                <a16:creationId xmlns:a16="http://schemas.microsoft.com/office/drawing/2014/main" id="{B4975722-638B-0B78-265A-701425EB3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84" y="1022555"/>
            <a:ext cx="5948516" cy="4601497"/>
          </a:xfrm>
          <a:prstGeom prst="rect">
            <a:avLst/>
          </a:prstGeom>
        </p:spPr>
      </p:pic>
    </p:spTree>
    <p:extLst>
      <p:ext uri="{BB962C8B-B14F-4D97-AF65-F5344CB8AC3E}">
        <p14:creationId xmlns:p14="http://schemas.microsoft.com/office/powerpoint/2010/main" val="2325525534"/>
      </p:ext>
    </p:extLst>
  </p:cSld>
  <p:clrMapOvr>
    <a:masterClrMapping/>
  </p:clrMapOvr>
  <mc:AlternateContent xmlns:mc="http://schemas.openxmlformats.org/markup-compatibility/2006" xmlns:p14="http://schemas.microsoft.com/office/powerpoint/2010/main">
    <mc:Choice Requires="p14">
      <p:transition spd="slow" p14:dur="2000" advTm="28710"/>
    </mc:Choice>
    <mc:Fallback xmlns="">
      <p:transition spd="slow" advTm="28710"/>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CDE0-9A61-2093-DF85-FD15FB44E240}"/>
              </a:ext>
            </a:extLst>
          </p:cNvPr>
          <p:cNvSpPr>
            <a:spLocks noGrp="1"/>
          </p:cNvSpPr>
          <p:nvPr>
            <p:ph type="title"/>
          </p:nvPr>
        </p:nvSpPr>
        <p:spPr/>
        <p:txBody>
          <a:bodyPr>
            <a:normAutofit fontScale="90000"/>
          </a:bodyPr>
          <a:lstStyle/>
          <a:p>
            <a:pPr algn="ctr"/>
            <a:r>
              <a:rPr lang="en-US" dirty="0"/>
              <a:t>POLICY MAKER AND ADMINISTRATOR INSIGHTS</a:t>
            </a:r>
            <a:endParaRPr lang="en-IN" dirty="0"/>
          </a:p>
        </p:txBody>
      </p:sp>
    </p:spTree>
    <p:extLst>
      <p:ext uri="{BB962C8B-B14F-4D97-AF65-F5344CB8AC3E}">
        <p14:creationId xmlns:p14="http://schemas.microsoft.com/office/powerpoint/2010/main" val="1882715536"/>
      </p:ext>
    </p:extLst>
  </p:cSld>
  <p:clrMapOvr>
    <a:masterClrMapping/>
  </p:clrMapOvr>
  <mc:AlternateContent xmlns:mc="http://schemas.openxmlformats.org/markup-compatibility/2006" xmlns:p14="http://schemas.microsoft.com/office/powerpoint/2010/main">
    <mc:Choice Requires="p14">
      <p:transition spd="slow" p14:dur="2000" advTm="7723"/>
    </mc:Choice>
    <mc:Fallback xmlns="">
      <p:transition spd="slow" advTm="772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50E2-F8B2-4D35-168C-BDF0BD433C66}"/>
              </a:ext>
            </a:extLst>
          </p:cNvPr>
          <p:cNvSpPr>
            <a:spLocks noGrp="1"/>
          </p:cNvSpPr>
          <p:nvPr>
            <p:ph type="title"/>
          </p:nvPr>
        </p:nvSpPr>
        <p:spPr>
          <a:xfrm>
            <a:off x="757084" y="0"/>
            <a:ext cx="10598304" cy="511955"/>
          </a:xfrm>
        </p:spPr>
        <p:txBody>
          <a:bodyPr>
            <a:normAutofit fontScale="90000"/>
          </a:bodyPr>
          <a:lstStyle/>
          <a:p>
            <a:r>
              <a:rPr lang="en-IN" b="1" dirty="0">
                <a:latin typeface="+mj-lt"/>
              </a:rPr>
              <a:t>Policy Maker and Administrator Insights</a:t>
            </a:r>
            <a:endParaRPr lang="en-IN" b="1" dirty="0"/>
          </a:p>
        </p:txBody>
      </p:sp>
      <p:sp>
        <p:nvSpPr>
          <p:cNvPr id="4" name="Text Placeholder 3">
            <a:extLst>
              <a:ext uri="{FF2B5EF4-FFF2-40B4-BE49-F238E27FC236}">
                <a16:creationId xmlns:a16="http://schemas.microsoft.com/office/drawing/2014/main" id="{5507AF50-FF28-0C83-67BB-30A380B8C41A}"/>
              </a:ext>
            </a:extLst>
          </p:cNvPr>
          <p:cNvSpPr>
            <a:spLocks noGrp="1"/>
          </p:cNvSpPr>
          <p:nvPr>
            <p:ph type="body" sz="half" idx="2"/>
          </p:nvPr>
        </p:nvSpPr>
        <p:spPr>
          <a:xfrm>
            <a:off x="5171769" y="989012"/>
            <a:ext cx="6263700" cy="2570265"/>
          </a:xfrm>
        </p:spPr>
        <p:txBody>
          <a:bodyPr>
            <a:normAutofit/>
          </a:bodyPr>
          <a:lstStyle/>
          <a:p>
            <a:pPr marL="285750" indent="-285750">
              <a:buFont typeface="Arial" panose="020B0604020202020204" pitchFamily="34" charset="0"/>
              <a:buChar char="•"/>
            </a:pPr>
            <a:r>
              <a:rPr lang="en-US" dirty="0">
                <a:latin typeface="+mj-lt"/>
              </a:rPr>
              <a:t>Policy maker and administrators insight, key factors to be consider are Total expenditure, Total household workers, Completion Rate, On going works and Completed works.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Tamil Nadu State have excellent completion rate along with decent expenditure followed by Jharkhand and Bihar.</a:t>
            </a:r>
          </a:p>
        </p:txBody>
      </p:sp>
      <p:pic>
        <p:nvPicPr>
          <p:cNvPr id="8" name="Picture 7">
            <a:extLst>
              <a:ext uri="{FF2B5EF4-FFF2-40B4-BE49-F238E27FC236}">
                <a16:creationId xmlns:a16="http://schemas.microsoft.com/office/drawing/2014/main" id="{CD8703A9-4933-DA2B-0B1E-627695DCD0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16129" y="3559277"/>
            <a:ext cx="6519340" cy="2570265"/>
          </a:xfrm>
          <a:prstGeom prst="rect">
            <a:avLst/>
          </a:prstGeom>
        </p:spPr>
      </p:pic>
      <p:pic>
        <p:nvPicPr>
          <p:cNvPr id="5" name="Picture 4">
            <a:extLst>
              <a:ext uri="{FF2B5EF4-FFF2-40B4-BE49-F238E27FC236}">
                <a16:creationId xmlns:a16="http://schemas.microsoft.com/office/drawing/2014/main" id="{E5AAD966-6D1C-D9EE-965F-FB5C46BCA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531" y="989012"/>
            <a:ext cx="3962953" cy="5087323"/>
          </a:xfrm>
          <a:prstGeom prst="rect">
            <a:avLst/>
          </a:prstGeom>
        </p:spPr>
      </p:pic>
    </p:spTree>
    <p:extLst>
      <p:ext uri="{BB962C8B-B14F-4D97-AF65-F5344CB8AC3E}">
        <p14:creationId xmlns:p14="http://schemas.microsoft.com/office/powerpoint/2010/main" val="267567048"/>
      </p:ext>
    </p:extLst>
  </p:cSld>
  <p:clrMapOvr>
    <a:masterClrMapping/>
  </p:clrMapOvr>
  <mc:AlternateContent xmlns:mc="http://schemas.openxmlformats.org/markup-compatibility/2006" xmlns:p14="http://schemas.microsoft.com/office/powerpoint/2010/main">
    <mc:Choice Requires="p14">
      <p:transition spd="slow" p14:dur="2000" advTm="19078"/>
    </mc:Choice>
    <mc:Fallback xmlns="">
      <p:transition spd="slow" advTm="19078"/>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CDE0-9A61-2093-DF85-FD15FB44E240}"/>
              </a:ext>
            </a:extLst>
          </p:cNvPr>
          <p:cNvSpPr>
            <a:spLocks noGrp="1"/>
          </p:cNvSpPr>
          <p:nvPr>
            <p:ph type="title"/>
          </p:nvPr>
        </p:nvSpPr>
        <p:spPr/>
        <p:txBody>
          <a:bodyPr>
            <a:normAutofit fontScale="90000"/>
          </a:bodyPr>
          <a:lstStyle/>
          <a:p>
            <a:pPr algn="ctr"/>
            <a:r>
              <a:rPr lang="en-IN" dirty="0">
                <a:latin typeface="+mj-lt"/>
              </a:rPr>
              <a:t>ACTION INSIGHTS AND RECOMMENDATION</a:t>
            </a:r>
          </a:p>
        </p:txBody>
      </p:sp>
    </p:spTree>
    <p:extLst>
      <p:ext uri="{BB962C8B-B14F-4D97-AF65-F5344CB8AC3E}">
        <p14:creationId xmlns:p14="http://schemas.microsoft.com/office/powerpoint/2010/main" val="2238988231"/>
      </p:ext>
    </p:extLst>
  </p:cSld>
  <p:clrMapOvr>
    <a:masterClrMapping/>
  </p:clrMapOvr>
  <mc:AlternateContent xmlns:mc="http://schemas.openxmlformats.org/markup-compatibility/2006" xmlns:p14="http://schemas.microsoft.com/office/powerpoint/2010/main">
    <mc:Choice Requires="p14">
      <p:transition spd="slow" p14:dur="2000" advTm="4293"/>
    </mc:Choice>
    <mc:Fallback xmlns="">
      <p:transition spd="slow" advTm="42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08C3-0D7F-8C4F-0691-DAF61B678210}"/>
              </a:ext>
            </a:extLst>
          </p:cNvPr>
          <p:cNvSpPr>
            <a:spLocks noGrp="1"/>
          </p:cNvSpPr>
          <p:nvPr>
            <p:ph type="title"/>
          </p:nvPr>
        </p:nvSpPr>
        <p:spPr>
          <a:xfrm>
            <a:off x="838200" y="1524000"/>
            <a:ext cx="10515600" cy="943895"/>
          </a:xfrm>
        </p:spPr>
        <p:txBody>
          <a:bodyPr>
            <a:normAutofit/>
          </a:bodyPr>
          <a:lstStyle/>
          <a:p>
            <a:r>
              <a:rPr lang="en-US" b="1" dirty="0">
                <a:solidFill>
                  <a:schemeClr val="accent6">
                    <a:lumMod val="75000"/>
                  </a:schemeClr>
                </a:solidFill>
              </a:rPr>
              <a:t>Agenda</a:t>
            </a:r>
            <a:endParaRPr lang="en-IN" b="1" dirty="0">
              <a:solidFill>
                <a:schemeClr val="accent6">
                  <a:lumMod val="75000"/>
                </a:schemeClr>
              </a:solidFill>
            </a:endParaRPr>
          </a:p>
        </p:txBody>
      </p:sp>
      <p:sp>
        <p:nvSpPr>
          <p:cNvPr id="3" name="Content Placeholder 2">
            <a:extLst>
              <a:ext uri="{FF2B5EF4-FFF2-40B4-BE49-F238E27FC236}">
                <a16:creationId xmlns:a16="http://schemas.microsoft.com/office/drawing/2014/main" id="{C2650F52-5B7E-1E04-9F83-4E26E1DA1419}"/>
              </a:ext>
            </a:extLst>
          </p:cNvPr>
          <p:cNvSpPr>
            <a:spLocks noGrp="1"/>
          </p:cNvSpPr>
          <p:nvPr>
            <p:ph idx="1"/>
          </p:nvPr>
        </p:nvSpPr>
        <p:spPr>
          <a:xfrm>
            <a:off x="1123335" y="2467896"/>
            <a:ext cx="10515600" cy="3687097"/>
          </a:xfrm>
        </p:spPr>
        <p:txBody>
          <a:bodyPr>
            <a:normAutofit fontScale="85000" lnSpcReduction="20000"/>
          </a:bodyPr>
          <a:lstStyle/>
          <a:p>
            <a:endParaRPr lang="en-US" sz="2000" dirty="0">
              <a:latin typeface="+mj-lt"/>
            </a:endParaRPr>
          </a:p>
          <a:p>
            <a:r>
              <a:rPr lang="en-IN" dirty="0">
                <a:latin typeface="+mj-lt"/>
              </a:rPr>
              <a:t>Introduction</a:t>
            </a:r>
          </a:p>
          <a:p>
            <a:pPr lvl="1"/>
            <a:r>
              <a:rPr lang="en-IN" dirty="0">
                <a:latin typeface="+mj-lt"/>
              </a:rPr>
              <a:t>Problem Statement</a:t>
            </a:r>
          </a:p>
          <a:p>
            <a:r>
              <a:rPr lang="en-IN" dirty="0">
                <a:latin typeface="+mj-lt"/>
              </a:rPr>
              <a:t>Effectiveness of NREGA scheme</a:t>
            </a:r>
          </a:p>
          <a:p>
            <a:r>
              <a:rPr lang="en-IN" dirty="0">
                <a:latin typeface="+mj-lt"/>
              </a:rPr>
              <a:t>Region Disparity</a:t>
            </a:r>
          </a:p>
          <a:p>
            <a:r>
              <a:rPr lang="en-IN" dirty="0">
                <a:latin typeface="+mj-lt"/>
              </a:rPr>
              <a:t>Budget Utilization and Correlate to Employment generate</a:t>
            </a:r>
          </a:p>
          <a:p>
            <a:r>
              <a:rPr lang="en-IN" dirty="0">
                <a:latin typeface="+mj-lt"/>
              </a:rPr>
              <a:t>Key factor contribute to NREGA work completion</a:t>
            </a:r>
          </a:p>
          <a:p>
            <a:r>
              <a:rPr lang="en-IN" dirty="0">
                <a:latin typeface="+mj-lt"/>
              </a:rPr>
              <a:t>Policy Maker and Administrator Insights</a:t>
            </a:r>
          </a:p>
          <a:p>
            <a:r>
              <a:rPr lang="en-IN" dirty="0">
                <a:latin typeface="+mj-lt"/>
              </a:rPr>
              <a:t>Action Insights </a:t>
            </a:r>
          </a:p>
          <a:p>
            <a:pPr lvl="1"/>
            <a:r>
              <a:rPr lang="en-IN" dirty="0">
                <a:latin typeface="+mj-lt"/>
              </a:rPr>
              <a:t>Data driven Recommendation</a:t>
            </a:r>
          </a:p>
        </p:txBody>
      </p:sp>
    </p:spTree>
    <p:extLst>
      <p:ext uri="{BB962C8B-B14F-4D97-AF65-F5344CB8AC3E}">
        <p14:creationId xmlns:p14="http://schemas.microsoft.com/office/powerpoint/2010/main" val="2337894372"/>
      </p:ext>
    </p:extLst>
  </p:cSld>
  <p:clrMapOvr>
    <a:masterClrMapping/>
  </p:clrMapOvr>
  <mc:AlternateContent xmlns:mc="http://schemas.openxmlformats.org/markup-compatibility/2006" xmlns:p14="http://schemas.microsoft.com/office/powerpoint/2010/main">
    <mc:Choice Requires="p14">
      <p:transition spd="slow" p14:dur="2000" advTm="32958"/>
    </mc:Choice>
    <mc:Fallback xmlns="">
      <p:transition spd="slow" advTm="3295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24C01B-A9D4-FA31-D97A-5B91143E7686}"/>
              </a:ext>
            </a:extLst>
          </p:cNvPr>
          <p:cNvSpPr>
            <a:spLocks noGrp="1"/>
          </p:cNvSpPr>
          <p:nvPr>
            <p:ph type="title"/>
          </p:nvPr>
        </p:nvSpPr>
        <p:spPr>
          <a:xfrm>
            <a:off x="648929" y="98323"/>
            <a:ext cx="10704871" cy="255638"/>
          </a:xfrm>
        </p:spPr>
        <p:txBody>
          <a:bodyPr>
            <a:normAutofit fontScale="90000"/>
          </a:bodyPr>
          <a:lstStyle/>
          <a:p>
            <a:r>
              <a:rPr lang="en-US" b="1" dirty="0"/>
              <a:t>State performance for Action insights</a:t>
            </a:r>
            <a:endParaRPr lang="en-IN" b="1" dirty="0"/>
          </a:p>
        </p:txBody>
      </p:sp>
      <p:pic>
        <p:nvPicPr>
          <p:cNvPr id="8" name="Content Placeholder 7">
            <a:extLst>
              <a:ext uri="{FF2B5EF4-FFF2-40B4-BE49-F238E27FC236}">
                <a16:creationId xmlns:a16="http://schemas.microsoft.com/office/drawing/2014/main" id="{FAC56319-FBC0-FE91-B611-D40340735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0374" y="737317"/>
            <a:ext cx="9891251" cy="5383366"/>
          </a:xfrm>
        </p:spPr>
      </p:pic>
    </p:spTree>
    <p:extLst>
      <p:ext uri="{BB962C8B-B14F-4D97-AF65-F5344CB8AC3E}">
        <p14:creationId xmlns:p14="http://schemas.microsoft.com/office/powerpoint/2010/main" val="1812232060"/>
      </p:ext>
    </p:extLst>
  </p:cSld>
  <p:clrMapOvr>
    <a:masterClrMapping/>
  </p:clrMapOvr>
  <mc:AlternateContent xmlns:mc="http://schemas.openxmlformats.org/markup-compatibility/2006" xmlns:p14="http://schemas.microsoft.com/office/powerpoint/2010/main">
    <mc:Choice Requires="p14">
      <p:transition spd="slow" p14:dur="2000" advTm="17907"/>
    </mc:Choice>
    <mc:Fallback xmlns="">
      <p:transition spd="slow" advTm="17907"/>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5262-F8BA-456C-71DD-6956D6D044B7}"/>
              </a:ext>
            </a:extLst>
          </p:cNvPr>
          <p:cNvSpPr>
            <a:spLocks noGrp="1"/>
          </p:cNvSpPr>
          <p:nvPr>
            <p:ph type="title"/>
          </p:nvPr>
        </p:nvSpPr>
        <p:spPr>
          <a:xfrm>
            <a:off x="639097" y="88490"/>
            <a:ext cx="10714703" cy="378543"/>
          </a:xfrm>
        </p:spPr>
        <p:txBody>
          <a:bodyPr>
            <a:normAutofit fontScale="90000"/>
          </a:bodyPr>
          <a:lstStyle/>
          <a:p>
            <a:r>
              <a:rPr lang="en-US" b="1" dirty="0"/>
              <a:t>Recommendation</a:t>
            </a:r>
            <a:endParaRPr lang="en-IN" b="1" dirty="0"/>
          </a:p>
        </p:txBody>
      </p:sp>
      <p:sp>
        <p:nvSpPr>
          <p:cNvPr id="3" name="Content Placeholder 2">
            <a:extLst>
              <a:ext uri="{FF2B5EF4-FFF2-40B4-BE49-F238E27FC236}">
                <a16:creationId xmlns:a16="http://schemas.microsoft.com/office/drawing/2014/main" id="{AA654348-090D-F0E2-9CDE-7A56C812D47F}"/>
              </a:ext>
            </a:extLst>
          </p:cNvPr>
          <p:cNvSpPr>
            <a:spLocks noGrp="1"/>
          </p:cNvSpPr>
          <p:nvPr>
            <p:ph idx="1"/>
          </p:nvPr>
        </p:nvSpPr>
        <p:spPr>
          <a:xfrm>
            <a:off x="825910" y="1130711"/>
            <a:ext cx="10527890" cy="4913670"/>
          </a:xfrm>
        </p:spPr>
        <p:txBody>
          <a:bodyPr>
            <a:normAutofit fontScale="92500"/>
          </a:bodyPr>
          <a:lstStyle/>
          <a:p>
            <a:r>
              <a:rPr lang="en-US" sz="2500" dirty="0">
                <a:latin typeface="+mj-lt"/>
              </a:rPr>
              <a:t>From the table, you can see States like Tamil Nadu, Andhra Pradesh performed well.</a:t>
            </a:r>
          </a:p>
          <a:p>
            <a:pPr marL="0" indent="0">
              <a:buNone/>
            </a:pPr>
            <a:endParaRPr lang="en-US" sz="2500" dirty="0">
              <a:latin typeface="+mj-lt"/>
            </a:endParaRPr>
          </a:p>
          <a:p>
            <a:r>
              <a:rPr lang="en-US" sz="2500" dirty="0">
                <a:latin typeface="+mj-lt"/>
              </a:rPr>
              <a:t>Top 5 overall performed Stated in term of key metric are TN, Andhra Pradesh, UP, Bihar, Madhya Pradesh and Karnataka</a:t>
            </a:r>
          </a:p>
          <a:p>
            <a:endParaRPr lang="en-US" sz="2500" dirty="0">
              <a:latin typeface="+mj-lt"/>
            </a:endParaRPr>
          </a:p>
          <a:p>
            <a:r>
              <a:rPr lang="en-US" sz="2500" dirty="0">
                <a:latin typeface="+mj-lt"/>
              </a:rPr>
              <a:t>South Region and Central Region performed excellent in all categories when compare to other regions and Allocate potential budget to south and central regions.</a:t>
            </a:r>
          </a:p>
          <a:p>
            <a:endParaRPr lang="en-US" sz="2500" dirty="0">
              <a:latin typeface="+mj-lt"/>
            </a:endParaRPr>
          </a:p>
          <a:p>
            <a:r>
              <a:rPr lang="en-US" sz="2500" dirty="0">
                <a:latin typeface="+mj-lt"/>
              </a:rPr>
              <a:t>North region and North east region along with union territories need to improve in performance.</a:t>
            </a:r>
          </a:p>
          <a:p>
            <a:endParaRPr lang="en-US" sz="2500" dirty="0">
              <a:latin typeface="+mj-lt"/>
            </a:endParaRPr>
          </a:p>
          <a:p>
            <a:pPr marL="0" indent="0">
              <a:buNone/>
            </a:pPr>
            <a:endParaRPr lang="en-US" sz="2500" dirty="0">
              <a:latin typeface="+mj-lt"/>
            </a:endParaRPr>
          </a:p>
          <a:p>
            <a:endParaRPr lang="en-US" sz="2500" dirty="0">
              <a:latin typeface="+mj-lt"/>
            </a:endParaRPr>
          </a:p>
        </p:txBody>
      </p:sp>
    </p:spTree>
    <p:extLst>
      <p:ext uri="{BB962C8B-B14F-4D97-AF65-F5344CB8AC3E}">
        <p14:creationId xmlns:p14="http://schemas.microsoft.com/office/powerpoint/2010/main" val="309976472"/>
      </p:ext>
    </p:extLst>
  </p:cSld>
  <p:clrMapOvr>
    <a:masterClrMapping/>
  </p:clrMapOvr>
  <mc:AlternateContent xmlns:mc="http://schemas.openxmlformats.org/markup-compatibility/2006" xmlns:p14="http://schemas.microsoft.com/office/powerpoint/2010/main">
    <mc:Choice Requires="p14">
      <p:transition spd="slow" p14:dur="2000" advTm="30671"/>
    </mc:Choice>
    <mc:Fallback xmlns="">
      <p:transition spd="slow" advTm="30671"/>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F5869-4FAE-070D-E05F-8C709A2C5C45}"/>
              </a:ext>
            </a:extLst>
          </p:cNvPr>
          <p:cNvSpPr>
            <a:spLocks noGrp="1"/>
          </p:cNvSpPr>
          <p:nvPr>
            <p:ph type="title"/>
          </p:nvPr>
        </p:nvSpPr>
        <p:spPr>
          <a:xfrm>
            <a:off x="838200" y="1553498"/>
            <a:ext cx="10515600" cy="2907666"/>
          </a:xfrm>
        </p:spPr>
        <p:txBody>
          <a:bodyPr/>
          <a:lstStyle/>
          <a:p>
            <a:pPr algn="ctr"/>
            <a:r>
              <a:rPr lang="en-US" dirty="0"/>
              <a:t>Thank you</a:t>
            </a:r>
            <a:br>
              <a:rPr lang="en-US" dirty="0"/>
            </a:br>
            <a:endParaRPr lang="en-IN" dirty="0"/>
          </a:p>
        </p:txBody>
      </p:sp>
    </p:spTree>
    <p:extLst>
      <p:ext uri="{BB962C8B-B14F-4D97-AF65-F5344CB8AC3E}">
        <p14:creationId xmlns:p14="http://schemas.microsoft.com/office/powerpoint/2010/main" val="521735783"/>
      </p:ext>
    </p:extLst>
  </p:cSld>
  <p:clrMapOvr>
    <a:masterClrMapping/>
  </p:clrMapOvr>
  <mc:AlternateContent xmlns:mc="http://schemas.openxmlformats.org/markup-compatibility/2006" xmlns:p14="http://schemas.microsoft.com/office/powerpoint/2010/main">
    <mc:Choice Requires="p14">
      <p:transition spd="slow" p14:dur="2000" advTm="14548"/>
    </mc:Choice>
    <mc:Fallback xmlns="">
      <p:transition spd="slow" advTm="1454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01EA-1EB9-C500-37B0-DEDF6D16E355}"/>
              </a:ext>
            </a:extLst>
          </p:cNvPr>
          <p:cNvSpPr>
            <a:spLocks noGrp="1"/>
          </p:cNvSpPr>
          <p:nvPr>
            <p:ph type="title"/>
          </p:nvPr>
        </p:nvSpPr>
        <p:spPr>
          <a:xfrm>
            <a:off x="838199" y="1789471"/>
            <a:ext cx="11039168" cy="629264"/>
          </a:xfrm>
        </p:spPr>
        <p:txBody>
          <a:bodyPr>
            <a:normAutofit fontScale="90000"/>
          </a:bodyPr>
          <a:lstStyle/>
          <a:p>
            <a:r>
              <a:rPr lang="en-US" b="1" dirty="0">
                <a:solidFill>
                  <a:schemeClr val="accent6">
                    <a:lumMod val="75000"/>
                  </a:schemeClr>
                </a:solidFill>
              </a:rPr>
              <a:t>Introduction</a:t>
            </a:r>
            <a:endParaRPr lang="en-IN" b="1" dirty="0">
              <a:solidFill>
                <a:schemeClr val="accent6">
                  <a:lumMod val="75000"/>
                </a:schemeClr>
              </a:solidFill>
            </a:endParaRPr>
          </a:p>
        </p:txBody>
      </p:sp>
      <p:sp>
        <p:nvSpPr>
          <p:cNvPr id="3" name="Content Placeholder 2">
            <a:extLst>
              <a:ext uri="{FF2B5EF4-FFF2-40B4-BE49-F238E27FC236}">
                <a16:creationId xmlns:a16="http://schemas.microsoft.com/office/drawing/2014/main" id="{7424B9B9-C33B-705B-693A-24D1DD75CCA5}"/>
              </a:ext>
            </a:extLst>
          </p:cNvPr>
          <p:cNvSpPr>
            <a:spLocks noGrp="1"/>
          </p:cNvSpPr>
          <p:nvPr>
            <p:ph idx="1"/>
          </p:nvPr>
        </p:nvSpPr>
        <p:spPr>
          <a:xfrm>
            <a:off x="838199" y="2517057"/>
            <a:ext cx="10744201" cy="3795253"/>
          </a:xfrm>
        </p:spPr>
        <p:txBody>
          <a:bodyPr>
            <a:normAutofit fontScale="92500" lnSpcReduction="20000"/>
          </a:bodyPr>
          <a:lstStyle/>
          <a:p>
            <a:endParaRPr lang="en-US" sz="2000" b="1" dirty="0">
              <a:latin typeface="+mj-lt"/>
            </a:endParaRPr>
          </a:p>
          <a:p>
            <a:r>
              <a:rPr lang="en-US" sz="2000" b="1" dirty="0">
                <a:latin typeface="+mj-lt"/>
              </a:rPr>
              <a:t>Objective: </a:t>
            </a:r>
            <a:r>
              <a:rPr lang="en-US" sz="2000" dirty="0">
                <a:latin typeface="+mj-lt"/>
              </a:rPr>
              <a:t>Our main objective of this project analysis is gain valuable insights into the implementation and impact of NREGA across different states and districts in India.</a:t>
            </a:r>
          </a:p>
          <a:p>
            <a:pPr marL="0" indent="0">
              <a:buNone/>
            </a:pPr>
            <a:endParaRPr lang="en-US" sz="2000" dirty="0">
              <a:latin typeface="+mj-lt"/>
            </a:endParaRPr>
          </a:p>
          <a:p>
            <a:pPr marL="0" indent="0">
              <a:buNone/>
            </a:pPr>
            <a:endParaRPr lang="en-US" sz="2000" dirty="0">
              <a:latin typeface="+mj-lt"/>
            </a:endParaRPr>
          </a:p>
          <a:p>
            <a:r>
              <a:rPr lang="en-US" sz="2000" b="1" dirty="0">
                <a:latin typeface="+mj-lt"/>
              </a:rPr>
              <a:t>Dataset: </a:t>
            </a:r>
            <a:r>
              <a:rPr lang="en-US" sz="2000" dirty="0">
                <a:latin typeface="+mj-lt"/>
              </a:rPr>
              <a:t>Dataset for analysis obtain from </a:t>
            </a:r>
            <a:r>
              <a:rPr lang="en-US" sz="2000" dirty="0">
                <a:latin typeface="+mj-lt"/>
                <a:hlinkClick r:id="rId2"/>
              </a:rPr>
              <a:t>NGREA_Dataset.CSV</a:t>
            </a:r>
            <a:r>
              <a:rPr lang="en-US" sz="2000" dirty="0">
                <a:latin typeface="+mj-lt"/>
              </a:rPr>
              <a:t>, which was provide by </a:t>
            </a:r>
            <a:r>
              <a:rPr lang="en-US" sz="2000" dirty="0" err="1">
                <a:latin typeface="+mj-lt"/>
              </a:rPr>
              <a:t>mentorness</a:t>
            </a:r>
            <a:r>
              <a:rPr lang="en-US" sz="2000" dirty="0">
                <a:latin typeface="+mj-lt"/>
              </a:rPr>
              <a:t>. The dataset used for this analysis encompasses a wide range of parameters, including the number of job cards issued, the workforce engaged, budget allocation, work completion statistics, and much more.</a:t>
            </a:r>
          </a:p>
          <a:p>
            <a:endParaRPr lang="en-US" sz="2000" dirty="0">
              <a:latin typeface="+mj-lt"/>
            </a:endParaRPr>
          </a:p>
          <a:p>
            <a:pPr marL="0" indent="0">
              <a:buNone/>
            </a:pPr>
            <a:endParaRPr lang="en-US" sz="2000" dirty="0">
              <a:latin typeface="+mj-lt"/>
            </a:endParaRPr>
          </a:p>
          <a:p>
            <a:r>
              <a:rPr lang="en-US" sz="2000" b="1" dirty="0">
                <a:latin typeface="+mj-lt"/>
              </a:rPr>
              <a:t>Tool used: </a:t>
            </a:r>
            <a:r>
              <a:rPr lang="en-US" sz="2000" dirty="0">
                <a:latin typeface="+mj-lt"/>
              </a:rPr>
              <a:t>Power BI</a:t>
            </a:r>
          </a:p>
          <a:p>
            <a:pPr marL="0" indent="0">
              <a:buNone/>
            </a:pPr>
            <a:endParaRPr lang="en-US" sz="2000" b="1" dirty="0">
              <a:latin typeface="+mj-lt"/>
            </a:endParaRPr>
          </a:p>
          <a:p>
            <a:endParaRPr lang="en-US" sz="1600" b="1" dirty="0">
              <a:latin typeface="+mj-lt"/>
            </a:endParaRPr>
          </a:p>
        </p:txBody>
      </p:sp>
    </p:spTree>
    <p:extLst>
      <p:ext uri="{BB962C8B-B14F-4D97-AF65-F5344CB8AC3E}">
        <p14:creationId xmlns:p14="http://schemas.microsoft.com/office/powerpoint/2010/main" val="2459449829"/>
      </p:ext>
    </p:extLst>
  </p:cSld>
  <p:clrMapOvr>
    <a:masterClrMapping/>
  </p:clrMapOvr>
  <mc:AlternateContent xmlns:mc="http://schemas.openxmlformats.org/markup-compatibility/2006" xmlns:p14="http://schemas.microsoft.com/office/powerpoint/2010/main">
    <mc:Choice Requires="p14">
      <p:transition spd="slow" p14:dur="2000" advTm="70193"/>
    </mc:Choice>
    <mc:Fallback xmlns="">
      <p:transition spd="slow" advTm="7019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01EA-1EB9-C500-37B0-DEDF6D16E355}"/>
              </a:ext>
            </a:extLst>
          </p:cNvPr>
          <p:cNvSpPr>
            <a:spLocks noGrp="1"/>
          </p:cNvSpPr>
          <p:nvPr>
            <p:ph type="title"/>
          </p:nvPr>
        </p:nvSpPr>
        <p:spPr>
          <a:xfrm>
            <a:off x="838200" y="1789470"/>
            <a:ext cx="11039168" cy="560439"/>
          </a:xfrm>
        </p:spPr>
        <p:txBody>
          <a:bodyPr>
            <a:normAutofit fontScale="90000"/>
          </a:bodyPr>
          <a:lstStyle/>
          <a:p>
            <a:r>
              <a:rPr lang="en-US" b="1" dirty="0">
                <a:solidFill>
                  <a:schemeClr val="accent6">
                    <a:lumMod val="75000"/>
                  </a:schemeClr>
                </a:solidFill>
              </a:rPr>
              <a:t>Problem Statement</a:t>
            </a:r>
            <a:endParaRPr lang="en-IN" b="1" dirty="0">
              <a:solidFill>
                <a:schemeClr val="accent6">
                  <a:lumMod val="75000"/>
                </a:schemeClr>
              </a:solidFill>
            </a:endParaRPr>
          </a:p>
        </p:txBody>
      </p:sp>
      <p:sp>
        <p:nvSpPr>
          <p:cNvPr id="3" name="Content Placeholder 2">
            <a:extLst>
              <a:ext uri="{FF2B5EF4-FFF2-40B4-BE49-F238E27FC236}">
                <a16:creationId xmlns:a16="http://schemas.microsoft.com/office/drawing/2014/main" id="{7424B9B9-C33B-705B-693A-24D1DD75CCA5}"/>
              </a:ext>
            </a:extLst>
          </p:cNvPr>
          <p:cNvSpPr>
            <a:spLocks noGrp="1"/>
          </p:cNvSpPr>
          <p:nvPr>
            <p:ph idx="1"/>
          </p:nvPr>
        </p:nvSpPr>
        <p:spPr>
          <a:xfrm>
            <a:off x="838199" y="2556387"/>
            <a:ext cx="10744201" cy="3755924"/>
          </a:xfrm>
        </p:spPr>
        <p:txBody>
          <a:bodyPr>
            <a:normAutofit fontScale="62500" lnSpcReduction="20000"/>
          </a:bodyPr>
          <a:lstStyle/>
          <a:p>
            <a:endParaRPr lang="en-US" sz="2000" b="1" dirty="0">
              <a:latin typeface="+mj-lt"/>
            </a:endParaRPr>
          </a:p>
          <a:p>
            <a:pPr marL="0" indent="0">
              <a:buNone/>
            </a:pPr>
            <a:r>
              <a:rPr lang="en-US" sz="2000" dirty="0">
                <a:latin typeface="+mj-lt"/>
              </a:rPr>
              <a:t>● How effective is NREGA in providing employment opportunities to rural households?</a:t>
            </a:r>
          </a:p>
          <a:p>
            <a:pPr marL="0" indent="0">
              <a:buNone/>
            </a:pPr>
            <a:endParaRPr lang="en-US" sz="2000" dirty="0">
              <a:latin typeface="+mj-lt"/>
            </a:endParaRPr>
          </a:p>
          <a:p>
            <a:pPr marL="0" indent="0">
              <a:buNone/>
            </a:pPr>
            <a:r>
              <a:rPr lang="en-US" sz="2000" dirty="0">
                <a:latin typeface="+mj-lt"/>
              </a:rPr>
              <a:t>● Are there regional disparities in the implementation and outcomes of the scheme?</a:t>
            </a:r>
          </a:p>
          <a:p>
            <a:pPr marL="0" indent="0">
              <a:buNone/>
            </a:pPr>
            <a:endParaRPr lang="en-US" sz="2000" dirty="0">
              <a:latin typeface="+mj-lt"/>
            </a:endParaRPr>
          </a:p>
          <a:p>
            <a:pPr marL="0" indent="0">
              <a:buNone/>
            </a:pPr>
            <a:r>
              <a:rPr lang="en-US" sz="2000" dirty="0">
                <a:latin typeface="+mj-lt"/>
              </a:rPr>
              <a:t>● What is the utilization of the allocated budget, and how does it correlate with</a:t>
            </a:r>
          </a:p>
          <a:p>
            <a:pPr marL="0" indent="0">
              <a:buNone/>
            </a:pPr>
            <a:r>
              <a:rPr lang="en-US" sz="2000" dirty="0">
                <a:latin typeface="+mj-lt"/>
              </a:rPr>
              <a:t>employment generation?</a:t>
            </a:r>
          </a:p>
          <a:p>
            <a:pPr marL="0" indent="0">
              <a:buNone/>
            </a:pPr>
            <a:endParaRPr lang="en-US" sz="2000" dirty="0">
              <a:latin typeface="+mj-lt"/>
            </a:endParaRPr>
          </a:p>
          <a:p>
            <a:pPr marL="0" indent="0">
              <a:buNone/>
            </a:pPr>
            <a:r>
              <a:rPr lang="en-US" sz="2000" dirty="0">
                <a:latin typeface="+mj-lt"/>
              </a:rPr>
              <a:t>● What are the key factors contributing to the completion of NREGA works, and are there</a:t>
            </a:r>
          </a:p>
          <a:p>
            <a:pPr marL="0" indent="0">
              <a:buNone/>
            </a:pPr>
            <a:r>
              <a:rPr lang="en-US" sz="2000" dirty="0">
                <a:latin typeface="+mj-lt"/>
              </a:rPr>
              <a:t>any roadblocks to its success?</a:t>
            </a:r>
          </a:p>
          <a:p>
            <a:pPr marL="0" indent="0">
              <a:buNone/>
            </a:pPr>
            <a:endParaRPr lang="en-US" sz="2000" dirty="0">
              <a:latin typeface="+mj-lt"/>
            </a:endParaRPr>
          </a:p>
          <a:p>
            <a:pPr marL="0" indent="0">
              <a:buNone/>
            </a:pPr>
            <a:r>
              <a:rPr lang="en-US" sz="2000" dirty="0">
                <a:latin typeface="+mj-lt"/>
              </a:rPr>
              <a:t>● Can data-driven insights guide policymakers and administrators in optimizing the</a:t>
            </a:r>
          </a:p>
          <a:p>
            <a:pPr marL="0" indent="0">
              <a:buNone/>
            </a:pPr>
            <a:r>
              <a:rPr lang="en-US" sz="2000" dirty="0">
                <a:latin typeface="+mj-lt"/>
              </a:rPr>
              <a:t>scheme's impact?</a:t>
            </a:r>
          </a:p>
          <a:p>
            <a:endParaRPr lang="en-US" sz="1600" b="1" dirty="0">
              <a:latin typeface="+mj-lt"/>
            </a:endParaRPr>
          </a:p>
        </p:txBody>
      </p:sp>
    </p:spTree>
    <p:extLst>
      <p:ext uri="{BB962C8B-B14F-4D97-AF65-F5344CB8AC3E}">
        <p14:creationId xmlns:p14="http://schemas.microsoft.com/office/powerpoint/2010/main" val="924156361"/>
      </p:ext>
    </p:extLst>
  </p:cSld>
  <p:clrMapOvr>
    <a:masterClrMapping/>
  </p:clrMapOvr>
  <mc:AlternateContent xmlns:mc="http://schemas.openxmlformats.org/markup-compatibility/2006" xmlns:p14="http://schemas.microsoft.com/office/powerpoint/2010/main">
    <mc:Choice Requires="p14">
      <p:transition spd="slow" p14:dur="2000" advTm="40952"/>
    </mc:Choice>
    <mc:Fallback xmlns="">
      <p:transition spd="slow" advTm="40952"/>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5E5059-DAE0-6DF2-306F-675C7366EEF3}"/>
              </a:ext>
            </a:extLst>
          </p:cNvPr>
          <p:cNvSpPr>
            <a:spLocks noGrp="1"/>
          </p:cNvSpPr>
          <p:nvPr>
            <p:ph type="title"/>
          </p:nvPr>
        </p:nvSpPr>
        <p:spPr>
          <a:xfrm>
            <a:off x="838200" y="304801"/>
            <a:ext cx="10515600" cy="3205316"/>
          </a:xfrm>
        </p:spPr>
        <p:txBody>
          <a:bodyPr/>
          <a:lstStyle/>
          <a:p>
            <a:pPr algn="ctr"/>
            <a:r>
              <a:rPr lang="en-US" dirty="0"/>
              <a:t>EFFECTIVENESS OF SHCEME</a:t>
            </a:r>
            <a:endParaRPr lang="en-IN" dirty="0"/>
          </a:p>
        </p:txBody>
      </p:sp>
    </p:spTree>
    <p:extLst>
      <p:ext uri="{BB962C8B-B14F-4D97-AF65-F5344CB8AC3E}">
        <p14:creationId xmlns:p14="http://schemas.microsoft.com/office/powerpoint/2010/main" val="89701332"/>
      </p:ext>
    </p:extLst>
  </p:cSld>
  <p:clrMapOvr>
    <a:masterClrMapping/>
  </p:clrMapOvr>
  <mc:AlternateContent xmlns:mc="http://schemas.openxmlformats.org/markup-compatibility/2006" xmlns:p14="http://schemas.microsoft.com/office/powerpoint/2010/main">
    <mc:Choice Requires="p14">
      <p:transition spd="slow" p14:dur="2000" advTm="5945"/>
    </mc:Choice>
    <mc:Fallback xmlns="">
      <p:transition spd="slow" advTm="594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2F594507-4808-055D-CFF5-93CA01A612D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6012" y="3309952"/>
            <a:ext cx="5663278" cy="2825377"/>
          </a:xfrm>
        </p:spPr>
      </p:pic>
      <p:pic>
        <p:nvPicPr>
          <p:cNvPr id="8" name="Content Placeholder 7">
            <a:extLst>
              <a:ext uri="{FF2B5EF4-FFF2-40B4-BE49-F238E27FC236}">
                <a16:creationId xmlns:a16="http://schemas.microsoft.com/office/drawing/2014/main" id="{CB3F2AB6-FCF3-1D82-E370-A0A21003CC7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26012" y="816077"/>
            <a:ext cx="5663278" cy="2408954"/>
          </a:xfrm>
        </p:spPr>
      </p:pic>
      <p:sp>
        <p:nvSpPr>
          <p:cNvPr id="13" name="TextBox 12">
            <a:extLst>
              <a:ext uri="{FF2B5EF4-FFF2-40B4-BE49-F238E27FC236}">
                <a16:creationId xmlns:a16="http://schemas.microsoft.com/office/drawing/2014/main" id="{CDFFBCBE-B9FC-0CCF-8FC3-8B3B37516C35}"/>
              </a:ext>
            </a:extLst>
          </p:cNvPr>
          <p:cNvSpPr txBox="1"/>
          <p:nvPr/>
        </p:nvSpPr>
        <p:spPr>
          <a:xfrm>
            <a:off x="7275870" y="1012722"/>
            <a:ext cx="3923071" cy="6032421"/>
          </a:xfrm>
          <a:prstGeom prst="rect">
            <a:avLst/>
          </a:prstGeom>
          <a:noFill/>
        </p:spPr>
        <p:txBody>
          <a:bodyPr wrap="square" rtlCol="0">
            <a:spAutoFit/>
          </a:bodyPr>
          <a:lstStyle/>
          <a:p>
            <a:r>
              <a:rPr lang="en-US" sz="1800" b="1" dirty="0">
                <a:effectLst/>
                <a:latin typeface="Times New Roman" panose="02020603050405020304" pitchFamily="18" charset="0"/>
              </a:rPr>
              <a:t>Employment Rate </a:t>
            </a:r>
            <a:r>
              <a:rPr lang="en-US" sz="1800" dirty="0">
                <a:effectLst/>
                <a:latin typeface="Times New Roman" panose="02020603050405020304" pitchFamily="18" charset="0"/>
              </a:rPr>
              <a:t>is Total household divided by number of job cards issued.</a:t>
            </a:r>
          </a:p>
          <a:p>
            <a:endParaRPr lang="en-US" dirty="0">
              <a:latin typeface="Times New Roman" panose="02020603050405020304" pitchFamily="18" charset="0"/>
            </a:endParaRPr>
          </a:p>
          <a:p>
            <a:r>
              <a:rPr lang="en-US" sz="1800" dirty="0">
                <a:effectLst/>
                <a:latin typeface="Times New Roman" panose="02020603050405020304" pitchFamily="18" charset="0"/>
              </a:rPr>
              <a:t>Effectiveness of NREGA act, we can see in these graphs</a:t>
            </a:r>
            <a:endParaRPr lang="en-US" sz="1600" dirty="0">
              <a:effectLst/>
            </a:endParaRPr>
          </a:p>
          <a:p>
            <a:endParaRPr lang="en-US" sz="1800" dirty="0">
              <a:effectLst/>
              <a:latin typeface="Times New Roman" panose="02020603050405020304" pitchFamily="18" charset="0"/>
            </a:endParaRPr>
          </a:p>
          <a:p>
            <a:r>
              <a:rPr lang="en-US" sz="1800" dirty="0">
                <a:effectLst/>
                <a:latin typeface="Times New Roman" panose="02020603050405020304" pitchFamily="18" charset="0"/>
              </a:rPr>
              <a:t>1) Graphs gives the average days of employment provide per household state wise gives an insights of UP state followed by Madhya Pradesh and Tamil Nadu have highest number average days per household.</a:t>
            </a:r>
            <a:endParaRPr lang="en-US" sz="1600" dirty="0">
              <a:effectLst/>
            </a:endParaRPr>
          </a:p>
          <a:p>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r>
              <a:rPr lang="en-US" sz="1800" dirty="0">
                <a:effectLst/>
                <a:latin typeface="Times New Roman" panose="02020603050405020304" pitchFamily="18" charset="0"/>
              </a:rPr>
              <a:t>2) The state of Tamil Nadu, Uttar Pradesh and Rajasthan have highest number of total household workers.</a:t>
            </a:r>
            <a:endParaRPr lang="en-US" sz="1600" dirty="0">
              <a:effectLst/>
            </a:endParaRPr>
          </a:p>
          <a:p>
            <a:br>
              <a:rPr lang="en-US" sz="1600" dirty="0">
                <a:effectLst/>
              </a:rPr>
            </a:br>
            <a:br>
              <a:rPr lang="en-US" sz="1600" dirty="0">
                <a:effectLst/>
              </a:rPr>
            </a:br>
            <a:endParaRPr lang="en-US" sz="1600" dirty="0">
              <a:effectLst/>
            </a:endParaRPr>
          </a:p>
          <a:p>
            <a:br>
              <a:rPr lang="en-US" sz="1600" dirty="0">
                <a:effectLst/>
              </a:rPr>
            </a:br>
            <a:endParaRPr lang="en-IN" sz="1600" dirty="0">
              <a:latin typeface="+mj-lt"/>
            </a:endParaRPr>
          </a:p>
        </p:txBody>
      </p:sp>
    </p:spTree>
    <p:extLst>
      <p:ext uri="{BB962C8B-B14F-4D97-AF65-F5344CB8AC3E}">
        <p14:creationId xmlns:p14="http://schemas.microsoft.com/office/powerpoint/2010/main" val="3564974896"/>
      </p:ext>
    </p:extLst>
  </p:cSld>
  <p:clrMapOvr>
    <a:masterClrMapping/>
  </p:clrMapOvr>
  <mc:AlternateContent xmlns:mc="http://schemas.openxmlformats.org/markup-compatibility/2006" xmlns:p14="http://schemas.microsoft.com/office/powerpoint/2010/main">
    <mc:Choice Requires="p14">
      <p:transition spd="slow" p14:dur="2000" advTm="112358"/>
    </mc:Choice>
    <mc:Fallback xmlns="">
      <p:transition spd="slow" advTm="112358"/>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149882-1197-45CD-3B92-32538AA5107A}"/>
              </a:ext>
            </a:extLst>
          </p:cNvPr>
          <p:cNvSpPr>
            <a:spLocks noGrp="1"/>
          </p:cNvSpPr>
          <p:nvPr>
            <p:ph type="title"/>
          </p:nvPr>
        </p:nvSpPr>
        <p:spPr/>
        <p:txBody>
          <a:bodyPr/>
          <a:lstStyle/>
          <a:p>
            <a:pPr algn="ctr"/>
            <a:r>
              <a:rPr lang="en-US" dirty="0"/>
              <a:t>REGION WISE DISPARTIY</a:t>
            </a:r>
            <a:endParaRPr lang="en-IN" dirty="0"/>
          </a:p>
        </p:txBody>
      </p:sp>
    </p:spTree>
    <p:extLst>
      <p:ext uri="{BB962C8B-B14F-4D97-AF65-F5344CB8AC3E}">
        <p14:creationId xmlns:p14="http://schemas.microsoft.com/office/powerpoint/2010/main" val="879699782"/>
      </p:ext>
    </p:extLst>
  </p:cSld>
  <p:clrMapOvr>
    <a:masterClrMapping/>
  </p:clrMapOvr>
  <mc:AlternateContent xmlns:mc="http://schemas.openxmlformats.org/markup-compatibility/2006" xmlns:p14="http://schemas.microsoft.com/office/powerpoint/2010/main">
    <mc:Choice Requires="p14">
      <p:transition spd="slow" p14:dur="2000" advTm="4963"/>
    </mc:Choice>
    <mc:Fallback xmlns="">
      <p:transition spd="slow" advTm="49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50E2-F8B2-4D35-168C-BDF0BD433C66}"/>
              </a:ext>
            </a:extLst>
          </p:cNvPr>
          <p:cNvSpPr>
            <a:spLocks noGrp="1"/>
          </p:cNvSpPr>
          <p:nvPr>
            <p:ph type="title"/>
          </p:nvPr>
        </p:nvSpPr>
        <p:spPr>
          <a:xfrm>
            <a:off x="757084" y="117988"/>
            <a:ext cx="10598304" cy="452283"/>
          </a:xfrm>
        </p:spPr>
        <p:txBody>
          <a:bodyPr>
            <a:normAutofit fontScale="90000"/>
          </a:bodyPr>
          <a:lstStyle/>
          <a:p>
            <a:r>
              <a:rPr lang="en-US" b="1" dirty="0"/>
              <a:t>House hold Worker Vs Job Card issues</a:t>
            </a:r>
            <a:endParaRPr lang="en-IN" b="1" dirty="0"/>
          </a:p>
        </p:txBody>
      </p:sp>
      <p:pic>
        <p:nvPicPr>
          <p:cNvPr id="6" name="Picture Placeholder 5">
            <a:extLst>
              <a:ext uri="{FF2B5EF4-FFF2-40B4-BE49-F238E27FC236}">
                <a16:creationId xmlns:a16="http://schemas.microsoft.com/office/drawing/2014/main" id="{86D2DA5A-FE88-03FA-E4CE-883B1E0B6CD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401" r="5401"/>
          <a:stretch>
            <a:fillRect/>
          </a:stretch>
        </p:blipFill>
        <p:spPr>
          <a:xfrm>
            <a:off x="757084" y="794594"/>
            <a:ext cx="5043949" cy="2560024"/>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5507AF50-FF28-0C83-67BB-30A380B8C41A}"/>
              </a:ext>
            </a:extLst>
          </p:cNvPr>
          <p:cNvSpPr>
            <a:spLocks noGrp="1"/>
          </p:cNvSpPr>
          <p:nvPr>
            <p:ph type="body" sz="half" idx="2"/>
          </p:nvPr>
        </p:nvSpPr>
        <p:spPr>
          <a:xfrm>
            <a:off x="5869858" y="868977"/>
            <a:ext cx="5142270" cy="2560024"/>
          </a:xfrm>
        </p:spPr>
        <p:txBody>
          <a:bodyPr>
            <a:normAutofit/>
          </a:bodyPr>
          <a:lstStyle/>
          <a:p>
            <a:pPr marL="285750" indent="-285750">
              <a:buFont typeface="Arial" panose="020B0604020202020204" pitchFamily="34" charset="0"/>
              <a:buChar char="•"/>
            </a:pPr>
            <a:r>
              <a:rPr lang="en-US" dirty="0">
                <a:latin typeface="+mj-lt"/>
              </a:rPr>
              <a:t>Employment rate against household workers and Job cards issues, this graph shows employment rate commending at states like Mizoram and Tripura but number of household worker is less.</a:t>
            </a:r>
          </a:p>
          <a:p>
            <a:pPr marL="285750" indent="-285750">
              <a:buFont typeface="Arial" panose="020B0604020202020204" pitchFamily="34" charset="0"/>
              <a:buChar char="•"/>
            </a:pPr>
            <a:r>
              <a:rPr lang="en-US" dirty="0">
                <a:latin typeface="+mj-lt"/>
              </a:rPr>
              <a:t>Tamil Nadu followed by Andhra Pradesh performed excellent in terms of both household workers and number of job cards issued along with decent employment rate.</a:t>
            </a:r>
            <a:endParaRPr lang="en-IN" dirty="0">
              <a:latin typeface="+mj-lt"/>
            </a:endParaRPr>
          </a:p>
        </p:txBody>
      </p:sp>
      <p:pic>
        <p:nvPicPr>
          <p:cNvPr id="8" name="Picture 7">
            <a:extLst>
              <a:ext uri="{FF2B5EF4-FFF2-40B4-BE49-F238E27FC236}">
                <a16:creationId xmlns:a16="http://schemas.microsoft.com/office/drawing/2014/main" id="{CD8703A9-4933-DA2B-0B1E-627695DCD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858" y="3429000"/>
            <a:ext cx="5565058" cy="2625213"/>
          </a:xfrm>
          <a:prstGeom prst="rect">
            <a:avLst/>
          </a:prstGeom>
          <a:ln>
            <a:noFill/>
          </a:ln>
          <a:effectLst>
            <a:outerShdw blurRad="292100" dist="139700" dir="2700000" algn="tl" rotWithShape="0">
              <a:srgbClr val="333333">
                <a:alpha val="65000"/>
              </a:srgbClr>
            </a:outerShdw>
          </a:effectLst>
        </p:spPr>
      </p:pic>
      <p:sp>
        <p:nvSpPr>
          <p:cNvPr id="9" name="Text Placeholder 3">
            <a:extLst>
              <a:ext uri="{FF2B5EF4-FFF2-40B4-BE49-F238E27FC236}">
                <a16:creationId xmlns:a16="http://schemas.microsoft.com/office/drawing/2014/main" id="{384E8E2C-A994-8D12-13AA-38C96F973564}"/>
              </a:ext>
            </a:extLst>
          </p:cNvPr>
          <p:cNvSpPr txBox="1">
            <a:spLocks/>
          </p:cNvSpPr>
          <p:nvPr/>
        </p:nvSpPr>
        <p:spPr>
          <a:xfrm>
            <a:off x="757084" y="3982065"/>
            <a:ext cx="4896464" cy="222209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j-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b="1" dirty="0">
                <a:latin typeface="+mj-lt"/>
              </a:rPr>
              <a:t>Active worker Ratio </a:t>
            </a:r>
            <a:r>
              <a:rPr lang="en-US" dirty="0">
                <a:latin typeface="+mj-lt"/>
              </a:rPr>
              <a:t>can be calculated by Number of active worker by Number of total worker.</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When Job card issued less with household worker state have great  Active worker Ratio and Employment rate</a:t>
            </a:r>
          </a:p>
          <a:p>
            <a:pPr marL="285750" indent="-285750">
              <a:buFont typeface="Arial" panose="020B0604020202020204" pitchFamily="34" charset="0"/>
              <a:buChar char="•"/>
            </a:pPr>
            <a:endParaRPr lang="en-IN" dirty="0">
              <a:latin typeface="+mj-lt"/>
            </a:endParaRPr>
          </a:p>
        </p:txBody>
      </p:sp>
    </p:spTree>
    <p:extLst>
      <p:ext uri="{BB962C8B-B14F-4D97-AF65-F5344CB8AC3E}">
        <p14:creationId xmlns:p14="http://schemas.microsoft.com/office/powerpoint/2010/main" val="3464587208"/>
      </p:ext>
    </p:extLst>
  </p:cSld>
  <p:clrMapOvr>
    <a:masterClrMapping/>
  </p:clrMapOvr>
  <mc:AlternateContent xmlns:mc="http://schemas.openxmlformats.org/markup-compatibility/2006" xmlns:p14="http://schemas.microsoft.com/office/powerpoint/2010/main">
    <mc:Choice Requires="p14">
      <p:transition spd="slow" p14:dur="2000" advTm="66579"/>
    </mc:Choice>
    <mc:Fallback xmlns="">
      <p:transition spd="slow" advTm="6657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AF18-87FB-E3E7-63AE-CFEAD6AAD14E}"/>
              </a:ext>
            </a:extLst>
          </p:cNvPr>
          <p:cNvSpPr>
            <a:spLocks noGrp="1"/>
          </p:cNvSpPr>
          <p:nvPr>
            <p:ph type="title"/>
          </p:nvPr>
        </p:nvSpPr>
        <p:spPr>
          <a:xfrm>
            <a:off x="839788" y="78659"/>
            <a:ext cx="10515600" cy="462116"/>
          </a:xfrm>
        </p:spPr>
        <p:txBody>
          <a:bodyPr>
            <a:normAutofit fontScale="90000"/>
          </a:bodyPr>
          <a:lstStyle/>
          <a:p>
            <a:r>
              <a:rPr lang="en-US" b="1" dirty="0"/>
              <a:t>State wise performance</a:t>
            </a:r>
            <a:endParaRPr lang="en-IN" b="1" dirty="0"/>
          </a:p>
        </p:txBody>
      </p:sp>
      <p:pic>
        <p:nvPicPr>
          <p:cNvPr id="34" name="Picture Placeholder 33">
            <a:extLst>
              <a:ext uri="{FF2B5EF4-FFF2-40B4-BE49-F238E27FC236}">
                <a16:creationId xmlns:a16="http://schemas.microsoft.com/office/drawing/2014/main" id="{B7060673-7A7B-3417-F697-4E41162AD85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01" r="901"/>
          <a:stretch>
            <a:fillRect/>
          </a:stretch>
        </p:blipFill>
        <p:spPr>
          <a:xfrm>
            <a:off x="4444181" y="698090"/>
            <a:ext cx="7000567" cy="5427408"/>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8A581D1E-CFAD-B3C7-797F-D9C00E78BEED}"/>
              </a:ext>
            </a:extLst>
          </p:cNvPr>
          <p:cNvSpPr>
            <a:spLocks noGrp="1"/>
          </p:cNvSpPr>
          <p:nvPr>
            <p:ph type="body" sz="half" idx="2"/>
          </p:nvPr>
        </p:nvSpPr>
        <p:spPr>
          <a:xfrm>
            <a:off x="839788" y="900011"/>
            <a:ext cx="3407747" cy="5294312"/>
          </a:xfrm>
        </p:spPr>
        <p:txBody>
          <a:bodyPr/>
          <a:lstStyle/>
          <a:p>
            <a:pPr marL="285750" indent="-285750">
              <a:buFont typeface="Arial" panose="020B0604020202020204" pitchFamily="34" charset="0"/>
              <a:buChar char="•"/>
            </a:pPr>
            <a:r>
              <a:rPr lang="en-US" dirty="0">
                <a:latin typeface="+mj-lt"/>
              </a:rPr>
              <a:t>States likes TN, Andhra Pradesh and UP, Rajasthan have performed well when compare to other state.</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West Bengal is outlier in this heatmap, because of No. of. Job cards issued were high and No. of. Active worker were engage in NREGA scheme were high but number of household worker involved in scheme is low, because of that Employment rate and Active worker ratio low.</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Union Territory region perform low in all areas.</a:t>
            </a:r>
            <a:endParaRPr lang="en-IN" dirty="0">
              <a:latin typeface="+mj-lt"/>
            </a:endParaRPr>
          </a:p>
        </p:txBody>
      </p:sp>
    </p:spTree>
    <p:extLst>
      <p:ext uri="{BB962C8B-B14F-4D97-AF65-F5344CB8AC3E}">
        <p14:creationId xmlns:p14="http://schemas.microsoft.com/office/powerpoint/2010/main" val="2875817718"/>
      </p:ext>
    </p:extLst>
  </p:cSld>
  <p:clrMapOvr>
    <a:masterClrMapping/>
  </p:clrMapOvr>
  <mc:AlternateContent xmlns:mc="http://schemas.openxmlformats.org/markup-compatibility/2006" xmlns:p14="http://schemas.microsoft.com/office/powerpoint/2010/main">
    <mc:Choice Requires="p14">
      <p:transition spd="slow" p14:dur="2000" advTm="49052"/>
    </mc:Choice>
    <mc:Fallback xmlns="">
      <p:transition spd="slow" advTm="49052"/>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493</TotalTime>
  <Words>941</Words>
  <Application>Microsoft Office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Garamond</vt:lpstr>
      <vt:lpstr>Times New Roman</vt:lpstr>
      <vt:lpstr>Organic</vt:lpstr>
      <vt:lpstr>National Rural Employment Guarantee Act (NREGA) Analysis</vt:lpstr>
      <vt:lpstr>Agenda</vt:lpstr>
      <vt:lpstr>Introduction</vt:lpstr>
      <vt:lpstr>Problem Statement</vt:lpstr>
      <vt:lpstr>EFFECTIVENESS OF SHCEME</vt:lpstr>
      <vt:lpstr>PowerPoint Presentation</vt:lpstr>
      <vt:lpstr>REGION WISE DISPARTIY</vt:lpstr>
      <vt:lpstr>House hold Worker Vs Job Card issues</vt:lpstr>
      <vt:lpstr>State wise performance</vt:lpstr>
      <vt:lpstr>Region Disparities</vt:lpstr>
      <vt:lpstr>BUDGET UTILIZATION AND CORRELATE TO EMPLOYMENT</vt:lpstr>
      <vt:lpstr>Budget Utilization</vt:lpstr>
      <vt:lpstr>Correlation</vt:lpstr>
      <vt:lpstr>KEY FACTOR CONTRIBUTE TO NREGA WORK COMPLETION</vt:lpstr>
      <vt:lpstr>Work Completion </vt:lpstr>
      <vt:lpstr>Road block to work completion</vt:lpstr>
      <vt:lpstr>POLICY MAKER AND ADMINISTRATOR INSIGHTS</vt:lpstr>
      <vt:lpstr>Policy Maker and Administrator Insights</vt:lpstr>
      <vt:lpstr>ACTION INSIGHTS AND RECOMMENDATION</vt:lpstr>
      <vt:lpstr>State performance for Action insights</vt:lpstr>
      <vt:lpstr>Recommendation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 Vanan</dc:creator>
  <cp:lastModifiedBy>Sara Vanan</cp:lastModifiedBy>
  <cp:revision>1</cp:revision>
  <dcterms:created xsi:type="dcterms:W3CDTF">2024-06-21T07:11:40Z</dcterms:created>
  <dcterms:modified xsi:type="dcterms:W3CDTF">2024-06-21T16:05:31Z</dcterms:modified>
</cp:coreProperties>
</file>