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8617" autoAdjust="0"/>
    <p:restoredTop sz="91283" autoAdjust="0"/>
  </p:normalViewPr>
  <p:slideViewPr>
    <p:cSldViewPr snapToGrid="0" showGuides="1">
      <p:cViewPr varScale="1">
        <p:scale>
          <a:sx n="75" d="100"/>
          <a:sy n="75" d="100"/>
        </p:scale>
        <p:origin x="1445"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22/06/2024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r>
              <a:rPr lang="en-AU" dirty="0"/>
              <a:t>Presented by Saravanan R</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January 2021</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5" y="3787519"/>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114800" y="1277770"/>
            <a:ext cx="7561774" cy="1792711"/>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6507</TotalTime>
  <Words>675</Words>
  <Application>Microsoft Office PowerPoint</Application>
  <PresentationFormat>Widescreen</PresentationFormat>
  <Paragraphs>48</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Roboto</vt:lpstr>
      <vt:lpstr>Roboto Medium</vt:lpstr>
      <vt:lpstr>Arial</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Sara Vanan</cp:lastModifiedBy>
  <cp:revision>474</cp:revision>
  <dcterms:created xsi:type="dcterms:W3CDTF">2018-02-07T23:23:24Z</dcterms:created>
  <dcterms:modified xsi:type="dcterms:W3CDTF">2024-06-22T09:09:32Z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