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42"/>
  </p:notesMasterIdLst>
  <p:sldIdLst>
    <p:sldId id="256" r:id="rId2"/>
    <p:sldId id="260" r:id="rId3"/>
    <p:sldId id="259" r:id="rId4"/>
    <p:sldId id="261" r:id="rId5"/>
    <p:sldId id="312" r:id="rId6"/>
    <p:sldId id="317" r:id="rId7"/>
    <p:sldId id="318" r:id="rId8"/>
    <p:sldId id="319" r:id="rId9"/>
    <p:sldId id="270" r:id="rId10"/>
    <p:sldId id="311" r:id="rId11"/>
    <p:sldId id="323" r:id="rId12"/>
    <p:sldId id="325" r:id="rId13"/>
    <p:sldId id="280" r:id="rId14"/>
    <p:sldId id="326" r:id="rId15"/>
    <p:sldId id="327" r:id="rId16"/>
    <p:sldId id="339" r:id="rId17"/>
    <p:sldId id="310" r:id="rId18"/>
    <p:sldId id="314" r:id="rId19"/>
    <p:sldId id="316" r:id="rId20"/>
    <p:sldId id="340" r:id="rId21"/>
    <p:sldId id="341" r:id="rId22"/>
    <p:sldId id="342" r:id="rId23"/>
    <p:sldId id="320" r:id="rId24"/>
    <p:sldId id="343" r:id="rId25"/>
    <p:sldId id="322" r:id="rId26"/>
    <p:sldId id="344" r:id="rId27"/>
    <p:sldId id="324" r:id="rId28"/>
    <p:sldId id="329" r:id="rId29"/>
    <p:sldId id="328" r:id="rId30"/>
    <p:sldId id="330" r:id="rId31"/>
    <p:sldId id="331" r:id="rId32"/>
    <p:sldId id="332" r:id="rId33"/>
    <p:sldId id="333" r:id="rId34"/>
    <p:sldId id="334" r:id="rId35"/>
    <p:sldId id="335" r:id="rId36"/>
    <p:sldId id="321" r:id="rId37"/>
    <p:sldId id="336" r:id="rId38"/>
    <p:sldId id="337" r:id="rId39"/>
    <p:sldId id="338" r:id="rId40"/>
    <p:sldId id="287" r:id="rId41"/>
  </p:sldIdLst>
  <p:sldSz cx="9144000" cy="5143500" type="screen16x9"/>
  <p:notesSz cx="6858000" cy="9144000"/>
  <p:embeddedFontLst>
    <p:embeddedFont>
      <p:font typeface="Coming Soon" panose="020B0604020202020204" charset="0"/>
      <p:regular r:id="rId43"/>
    </p:embeddedFont>
    <p:embeddedFont>
      <p:font typeface="Didact Gothic" panose="020B0604020202020204" charset="0"/>
      <p:regular r:id="rId44"/>
    </p:embeddedFont>
    <p:embeddedFont>
      <p:font typeface="Rozha One" panose="020B0604020202020204"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69">
          <p15:clr>
            <a:srgbClr val="9AA0A6"/>
          </p15:clr>
        </p15:guide>
        <p15:guide id="2" pos="108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8D2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4644D0-501A-4057-8422-BD87D06FC35C}">
  <a:tblStyle styleId="{6B4644D0-501A-4057-8422-BD87D06FC3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48" y="48"/>
      </p:cViewPr>
      <p:guideLst>
        <p:guide orient="horz" pos="1069"/>
        <p:guide pos="10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4"/>
        <p:cNvGrpSpPr/>
        <p:nvPr/>
      </p:nvGrpSpPr>
      <p:grpSpPr>
        <a:xfrm>
          <a:off x="0" y="0"/>
          <a:ext cx="0" cy="0"/>
          <a:chOff x="0" y="0"/>
          <a:chExt cx="0" cy="0"/>
        </a:xfrm>
      </p:grpSpPr>
      <p:sp>
        <p:nvSpPr>
          <p:cNvPr id="1825" name="Google Shape;18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6" name="Google Shape;18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5"/>
        <p:cNvGrpSpPr/>
        <p:nvPr/>
      </p:nvGrpSpPr>
      <p:grpSpPr>
        <a:xfrm>
          <a:off x="0" y="0"/>
          <a:ext cx="0" cy="0"/>
          <a:chOff x="0" y="0"/>
          <a:chExt cx="0" cy="0"/>
        </a:xfrm>
      </p:grpSpPr>
      <p:sp>
        <p:nvSpPr>
          <p:cNvPr id="1866" name="Google Shape;1866;g93f406efa9_0_9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7" name="Google Shape;1867;g93f406efa9_0_9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933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977fa6592b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977fa6592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5355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1"/>
        <p:cNvGrpSpPr/>
        <p:nvPr/>
      </p:nvGrpSpPr>
      <p:grpSpPr>
        <a:xfrm>
          <a:off x="0" y="0"/>
          <a:ext cx="0" cy="0"/>
          <a:chOff x="0" y="0"/>
          <a:chExt cx="0" cy="0"/>
        </a:xfrm>
      </p:grpSpPr>
      <p:sp>
        <p:nvSpPr>
          <p:cNvPr id="1932" name="Google Shape;1932;g98b8cc72eb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3" name="Google Shape;1933;g98b8cc72eb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5486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1"/>
        <p:cNvGrpSpPr/>
        <p:nvPr/>
      </p:nvGrpSpPr>
      <p:grpSpPr>
        <a:xfrm>
          <a:off x="0" y="0"/>
          <a:ext cx="0" cy="0"/>
          <a:chOff x="0" y="0"/>
          <a:chExt cx="0" cy="0"/>
        </a:xfrm>
      </p:grpSpPr>
      <p:sp>
        <p:nvSpPr>
          <p:cNvPr id="1932" name="Google Shape;1932;g98b8cc72eb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3" name="Google Shape;1933;g98b8cc72eb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0293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3"/>
        <p:cNvGrpSpPr/>
        <p:nvPr/>
      </p:nvGrpSpPr>
      <p:grpSpPr>
        <a:xfrm>
          <a:off x="0" y="0"/>
          <a:ext cx="0" cy="0"/>
          <a:chOff x="0" y="0"/>
          <a:chExt cx="0" cy="0"/>
        </a:xfrm>
      </p:grpSpPr>
      <p:sp>
        <p:nvSpPr>
          <p:cNvPr id="2594" name="Google Shape;2594;g98b8cc72eb_0_1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5" name="Google Shape;2595;g98b8cc72eb_0_1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9"/>
        <p:cNvGrpSpPr/>
        <p:nvPr/>
      </p:nvGrpSpPr>
      <p:grpSpPr>
        <a:xfrm>
          <a:off x="0" y="0"/>
          <a:ext cx="0" cy="0"/>
          <a:chOff x="0" y="0"/>
          <a:chExt cx="0" cy="0"/>
        </a:xfrm>
      </p:grpSpPr>
      <p:sp>
        <p:nvSpPr>
          <p:cNvPr id="1860" name="Google Shape;1860;g93f406efa9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1" name="Google Shape;1861;g93f406efa9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7"/>
        <p:cNvGrpSpPr/>
        <p:nvPr/>
      </p:nvGrpSpPr>
      <p:grpSpPr>
        <a:xfrm>
          <a:off x="0" y="0"/>
          <a:ext cx="0" cy="0"/>
          <a:chOff x="0" y="0"/>
          <a:chExt cx="0" cy="0"/>
        </a:xfrm>
      </p:grpSpPr>
      <p:sp>
        <p:nvSpPr>
          <p:cNvPr id="1848" name="Google Shape;1848;g93f406efa9_0_9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9" name="Google Shape;1849;g93f406efa9_0_9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5"/>
        <p:cNvGrpSpPr/>
        <p:nvPr/>
      </p:nvGrpSpPr>
      <p:grpSpPr>
        <a:xfrm>
          <a:off x="0" y="0"/>
          <a:ext cx="0" cy="0"/>
          <a:chOff x="0" y="0"/>
          <a:chExt cx="0" cy="0"/>
        </a:xfrm>
      </p:grpSpPr>
      <p:sp>
        <p:nvSpPr>
          <p:cNvPr id="1866" name="Google Shape;1866;g93f406efa9_0_9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7" name="Google Shape;1867;g93f406efa9_0_9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9"/>
        <p:cNvGrpSpPr/>
        <p:nvPr/>
      </p:nvGrpSpPr>
      <p:grpSpPr>
        <a:xfrm>
          <a:off x="0" y="0"/>
          <a:ext cx="0" cy="0"/>
          <a:chOff x="0" y="0"/>
          <a:chExt cx="0" cy="0"/>
        </a:xfrm>
      </p:grpSpPr>
      <p:sp>
        <p:nvSpPr>
          <p:cNvPr id="2030" name="Google Shape;2030;g98b8cc72eb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1" name="Google Shape;2031;g98b8cc72e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6"/>
        <p:cNvGrpSpPr/>
        <p:nvPr/>
      </p:nvGrpSpPr>
      <p:grpSpPr>
        <a:xfrm>
          <a:off x="0" y="0"/>
          <a:ext cx="0" cy="0"/>
          <a:chOff x="0" y="0"/>
          <a:chExt cx="0" cy="0"/>
        </a:xfrm>
      </p:grpSpPr>
      <p:sp>
        <p:nvSpPr>
          <p:cNvPr id="2507" name="Google Shape;2507;g98b8cc72eb_0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8" name="Google Shape;2508;g98b8cc72eb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6800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3"/>
        <p:cNvGrpSpPr/>
        <p:nvPr/>
      </p:nvGrpSpPr>
      <p:grpSpPr>
        <a:xfrm>
          <a:off x="0" y="0"/>
          <a:ext cx="0" cy="0"/>
          <a:chOff x="0" y="0"/>
          <a:chExt cx="0" cy="0"/>
        </a:xfrm>
      </p:grpSpPr>
      <p:sp>
        <p:nvSpPr>
          <p:cNvPr id="2454" name="Google Shape;2454;g98b8cc72eb_0_1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5" name="Google Shape;2455;g98b8cc72eb_0_1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4"/>
        <p:cNvGrpSpPr/>
        <p:nvPr/>
      </p:nvGrpSpPr>
      <p:grpSpPr>
        <a:xfrm>
          <a:off x="0" y="0"/>
          <a:ext cx="0" cy="0"/>
          <a:chOff x="0" y="0"/>
          <a:chExt cx="0" cy="0"/>
        </a:xfrm>
      </p:grpSpPr>
      <p:sp>
        <p:nvSpPr>
          <p:cNvPr id="1945" name="Google Shape;1945;g98b8cc72eb_0_2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6" name="Google Shape;1946;g98b8cc72eb_0_2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1230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g93f406efa9_0_1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0" name="Google Shape;1880;g93f406efa9_0_1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4694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406450" y="896975"/>
            <a:ext cx="4331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4400"/>
              <a:buNone/>
              <a:defRPr sz="3300" b="1"/>
            </a:lvl1pPr>
            <a:lvl2pPr lvl="1" algn="ctr">
              <a:spcBef>
                <a:spcPts val="0"/>
              </a:spcBef>
              <a:spcAft>
                <a:spcPts val="0"/>
              </a:spcAft>
              <a:buSzPts val="4400"/>
              <a:buNone/>
              <a:defRPr sz="4400"/>
            </a:lvl2pPr>
            <a:lvl3pPr lvl="2" algn="ctr">
              <a:spcBef>
                <a:spcPts val="0"/>
              </a:spcBef>
              <a:spcAft>
                <a:spcPts val="0"/>
              </a:spcAft>
              <a:buSzPts val="4400"/>
              <a:buNone/>
              <a:defRPr sz="4400"/>
            </a:lvl3pPr>
            <a:lvl4pPr lvl="3" algn="ctr">
              <a:spcBef>
                <a:spcPts val="0"/>
              </a:spcBef>
              <a:spcAft>
                <a:spcPts val="0"/>
              </a:spcAft>
              <a:buSzPts val="4400"/>
              <a:buNone/>
              <a:defRPr sz="4400"/>
            </a:lvl4pPr>
            <a:lvl5pPr lvl="4" algn="ctr">
              <a:spcBef>
                <a:spcPts val="0"/>
              </a:spcBef>
              <a:spcAft>
                <a:spcPts val="0"/>
              </a:spcAft>
              <a:buSzPts val="4400"/>
              <a:buNone/>
              <a:defRPr sz="4400"/>
            </a:lvl5pPr>
            <a:lvl6pPr lvl="5" algn="ctr">
              <a:spcBef>
                <a:spcPts val="0"/>
              </a:spcBef>
              <a:spcAft>
                <a:spcPts val="0"/>
              </a:spcAft>
              <a:buSzPts val="4400"/>
              <a:buNone/>
              <a:defRPr sz="4400"/>
            </a:lvl6pPr>
            <a:lvl7pPr lvl="6" algn="ctr">
              <a:spcBef>
                <a:spcPts val="0"/>
              </a:spcBef>
              <a:spcAft>
                <a:spcPts val="0"/>
              </a:spcAft>
              <a:buSzPts val="4400"/>
              <a:buNone/>
              <a:defRPr sz="4400"/>
            </a:lvl7pPr>
            <a:lvl8pPr lvl="7" algn="ctr">
              <a:spcBef>
                <a:spcPts val="0"/>
              </a:spcBef>
              <a:spcAft>
                <a:spcPts val="0"/>
              </a:spcAft>
              <a:buSzPts val="4400"/>
              <a:buNone/>
              <a:defRPr sz="4400"/>
            </a:lvl8pPr>
            <a:lvl9pPr lvl="8" algn="ctr">
              <a:spcBef>
                <a:spcPts val="0"/>
              </a:spcBef>
              <a:spcAft>
                <a:spcPts val="0"/>
              </a:spcAft>
              <a:buSzPts val="4400"/>
              <a:buNone/>
              <a:defRPr sz="4400"/>
            </a:lvl9pPr>
          </a:lstStyle>
          <a:p>
            <a:endParaRPr/>
          </a:p>
        </p:txBody>
      </p:sp>
      <p:sp>
        <p:nvSpPr>
          <p:cNvPr id="11" name="Google Shape;11;p2"/>
          <p:cNvSpPr txBox="1">
            <a:spLocks noGrp="1"/>
          </p:cNvSpPr>
          <p:nvPr>
            <p:ph type="subTitle" idx="1"/>
          </p:nvPr>
        </p:nvSpPr>
        <p:spPr>
          <a:xfrm>
            <a:off x="1491900" y="2986525"/>
            <a:ext cx="61602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000"/>
              <a:buFont typeface="Didact Gothic"/>
              <a:buNone/>
              <a:defRPr>
                <a:latin typeface="Didact Gothic"/>
                <a:ea typeface="Didact Gothic"/>
                <a:cs typeface="Didact Gothic"/>
                <a:sym typeface="Didact Gothic"/>
              </a:defRPr>
            </a:lvl1pPr>
            <a:lvl2pPr lvl="1" algn="ctr">
              <a:lnSpc>
                <a:spcPct val="100000"/>
              </a:lnSpc>
              <a:spcBef>
                <a:spcPts val="0"/>
              </a:spcBef>
              <a:spcAft>
                <a:spcPts val="0"/>
              </a:spcAft>
              <a:buSzPts val="2000"/>
              <a:buFont typeface="Didact Gothic"/>
              <a:buNone/>
              <a:defRPr sz="2000">
                <a:latin typeface="Didact Gothic"/>
                <a:ea typeface="Didact Gothic"/>
                <a:cs typeface="Didact Gothic"/>
                <a:sym typeface="Didact Gothic"/>
              </a:defRPr>
            </a:lvl2pPr>
            <a:lvl3pPr lvl="2" algn="ctr">
              <a:lnSpc>
                <a:spcPct val="100000"/>
              </a:lnSpc>
              <a:spcBef>
                <a:spcPts val="0"/>
              </a:spcBef>
              <a:spcAft>
                <a:spcPts val="0"/>
              </a:spcAft>
              <a:buSzPts val="2000"/>
              <a:buFont typeface="Didact Gothic"/>
              <a:buNone/>
              <a:defRPr sz="2000">
                <a:latin typeface="Didact Gothic"/>
                <a:ea typeface="Didact Gothic"/>
                <a:cs typeface="Didact Gothic"/>
                <a:sym typeface="Didact Gothic"/>
              </a:defRPr>
            </a:lvl3pPr>
            <a:lvl4pPr lvl="3" algn="ctr">
              <a:lnSpc>
                <a:spcPct val="100000"/>
              </a:lnSpc>
              <a:spcBef>
                <a:spcPts val="0"/>
              </a:spcBef>
              <a:spcAft>
                <a:spcPts val="0"/>
              </a:spcAft>
              <a:buSzPts val="2000"/>
              <a:buFont typeface="Didact Gothic"/>
              <a:buNone/>
              <a:defRPr sz="2000">
                <a:latin typeface="Didact Gothic"/>
                <a:ea typeface="Didact Gothic"/>
                <a:cs typeface="Didact Gothic"/>
                <a:sym typeface="Didact Gothic"/>
              </a:defRPr>
            </a:lvl4pPr>
            <a:lvl5pPr lvl="4" algn="ctr">
              <a:lnSpc>
                <a:spcPct val="100000"/>
              </a:lnSpc>
              <a:spcBef>
                <a:spcPts val="0"/>
              </a:spcBef>
              <a:spcAft>
                <a:spcPts val="0"/>
              </a:spcAft>
              <a:buSzPts val="2000"/>
              <a:buFont typeface="Didact Gothic"/>
              <a:buNone/>
              <a:defRPr sz="2000">
                <a:latin typeface="Didact Gothic"/>
                <a:ea typeface="Didact Gothic"/>
                <a:cs typeface="Didact Gothic"/>
                <a:sym typeface="Didact Gothic"/>
              </a:defRPr>
            </a:lvl5pPr>
            <a:lvl6pPr lvl="5" algn="ctr">
              <a:lnSpc>
                <a:spcPct val="100000"/>
              </a:lnSpc>
              <a:spcBef>
                <a:spcPts val="0"/>
              </a:spcBef>
              <a:spcAft>
                <a:spcPts val="0"/>
              </a:spcAft>
              <a:buSzPts val="2000"/>
              <a:buFont typeface="Didact Gothic"/>
              <a:buNone/>
              <a:defRPr sz="2000">
                <a:latin typeface="Didact Gothic"/>
                <a:ea typeface="Didact Gothic"/>
                <a:cs typeface="Didact Gothic"/>
                <a:sym typeface="Didact Gothic"/>
              </a:defRPr>
            </a:lvl6pPr>
            <a:lvl7pPr lvl="6" algn="ctr">
              <a:lnSpc>
                <a:spcPct val="100000"/>
              </a:lnSpc>
              <a:spcBef>
                <a:spcPts val="0"/>
              </a:spcBef>
              <a:spcAft>
                <a:spcPts val="0"/>
              </a:spcAft>
              <a:buSzPts val="2000"/>
              <a:buFont typeface="Didact Gothic"/>
              <a:buNone/>
              <a:defRPr sz="2000">
                <a:latin typeface="Didact Gothic"/>
                <a:ea typeface="Didact Gothic"/>
                <a:cs typeface="Didact Gothic"/>
                <a:sym typeface="Didact Gothic"/>
              </a:defRPr>
            </a:lvl7pPr>
            <a:lvl8pPr lvl="7" algn="ctr">
              <a:lnSpc>
                <a:spcPct val="100000"/>
              </a:lnSpc>
              <a:spcBef>
                <a:spcPts val="0"/>
              </a:spcBef>
              <a:spcAft>
                <a:spcPts val="0"/>
              </a:spcAft>
              <a:buSzPts val="2000"/>
              <a:buFont typeface="Didact Gothic"/>
              <a:buNone/>
              <a:defRPr sz="2000">
                <a:latin typeface="Didact Gothic"/>
                <a:ea typeface="Didact Gothic"/>
                <a:cs typeface="Didact Gothic"/>
                <a:sym typeface="Didact Gothic"/>
              </a:defRPr>
            </a:lvl8pPr>
            <a:lvl9pPr lvl="8" algn="ctr">
              <a:lnSpc>
                <a:spcPct val="100000"/>
              </a:lnSpc>
              <a:spcBef>
                <a:spcPts val="0"/>
              </a:spcBef>
              <a:spcAft>
                <a:spcPts val="0"/>
              </a:spcAft>
              <a:buSzPts val="2000"/>
              <a:buFont typeface="Didact Gothic"/>
              <a:buNone/>
              <a:defRPr sz="2000">
                <a:latin typeface="Didact Gothic"/>
                <a:ea typeface="Didact Gothic"/>
                <a:cs typeface="Didact Gothic"/>
                <a:sym typeface="Didact Gothic"/>
              </a:defRPr>
            </a:lvl9pPr>
          </a:lstStyle>
          <a:p>
            <a:endParaRPr/>
          </a:p>
        </p:txBody>
      </p:sp>
      <p:grpSp>
        <p:nvGrpSpPr>
          <p:cNvPr id="12" name="Google Shape;12;p2"/>
          <p:cNvGrpSpPr/>
          <p:nvPr/>
        </p:nvGrpSpPr>
        <p:grpSpPr>
          <a:xfrm>
            <a:off x="2236436" y="-190137"/>
            <a:ext cx="4975928" cy="4761774"/>
            <a:chOff x="1451300" y="-1046625"/>
            <a:chExt cx="4423441" cy="4355812"/>
          </a:xfrm>
        </p:grpSpPr>
        <p:sp>
          <p:nvSpPr>
            <p:cNvPr id="13" name="Google Shape;13;p2"/>
            <p:cNvSpPr/>
            <p:nvPr/>
          </p:nvSpPr>
          <p:spPr>
            <a:xfrm>
              <a:off x="1490255" y="-621798"/>
              <a:ext cx="4190682" cy="3907465"/>
            </a:xfrm>
            <a:custGeom>
              <a:avLst/>
              <a:gdLst/>
              <a:ahLst/>
              <a:cxnLst/>
              <a:rect l="l" t="t" r="r" b="b"/>
              <a:pathLst>
                <a:path w="17105" h="15949" extrusionOk="0">
                  <a:moveTo>
                    <a:pt x="14826" y="760"/>
                  </a:moveTo>
                  <a:cubicBezTo>
                    <a:pt x="14953" y="760"/>
                    <a:pt x="15063" y="810"/>
                    <a:pt x="15158" y="896"/>
                  </a:cubicBezTo>
                  <a:cubicBezTo>
                    <a:pt x="15249" y="978"/>
                    <a:pt x="15285" y="1105"/>
                    <a:pt x="15295" y="1228"/>
                  </a:cubicBezTo>
                  <a:cubicBezTo>
                    <a:pt x="15295" y="1292"/>
                    <a:pt x="15281" y="1351"/>
                    <a:pt x="15254" y="1405"/>
                  </a:cubicBezTo>
                  <a:cubicBezTo>
                    <a:pt x="15235" y="1465"/>
                    <a:pt x="15199" y="1515"/>
                    <a:pt x="15158" y="1555"/>
                  </a:cubicBezTo>
                  <a:cubicBezTo>
                    <a:pt x="15072" y="1642"/>
                    <a:pt x="14944" y="1696"/>
                    <a:pt x="14826" y="1696"/>
                  </a:cubicBezTo>
                  <a:lnTo>
                    <a:pt x="14812" y="1696"/>
                  </a:lnTo>
                  <a:cubicBezTo>
                    <a:pt x="14685" y="1696"/>
                    <a:pt x="14571" y="1642"/>
                    <a:pt x="14481" y="1555"/>
                  </a:cubicBezTo>
                  <a:cubicBezTo>
                    <a:pt x="14390" y="1474"/>
                    <a:pt x="14349" y="1346"/>
                    <a:pt x="14344" y="1228"/>
                  </a:cubicBezTo>
                  <a:cubicBezTo>
                    <a:pt x="14340" y="1164"/>
                    <a:pt x="14353" y="1101"/>
                    <a:pt x="14385" y="1046"/>
                  </a:cubicBezTo>
                  <a:cubicBezTo>
                    <a:pt x="14403" y="987"/>
                    <a:pt x="14435" y="937"/>
                    <a:pt x="14481" y="896"/>
                  </a:cubicBezTo>
                  <a:cubicBezTo>
                    <a:pt x="14562" y="810"/>
                    <a:pt x="14690" y="760"/>
                    <a:pt x="14812" y="760"/>
                  </a:cubicBezTo>
                  <a:close/>
                  <a:moveTo>
                    <a:pt x="1474" y="937"/>
                  </a:moveTo>
                  <a:cubicBezTo>
                    <a:pt x="1602" y="937"/>
                    <a:pt x="1715" y="992"/>
                    <a:pt x="1806" y="1073"/>
                  </a:cubicBezTo>
                  <a:cubicBezTo>
                    <a:pt x="1897" y="1160"/>
                    <a:pt x="1938" y="1283"/>
                    <a:pt x="1943" y="1405"/>
                  </a:cubicBezTo>
                  <a:cubicBezTo>
                    <a:pt x="1943" y="1469"/>
                    <a:pt x="1929" y="1528"/>
                    <a:pt x="1902" y="1587"/>
                  </a:cubicBezTo>
                  <a:cubicBezTo>
                    <a:pt x="1884" y="1642"/>
                    <a:pt x="1852" y="1692"/>
                    <a:pt x="1806" y="1737"/>
                  </a:cubicBezTo>
                  <a:cubicBezTo>
                    <a:pt x="1720" y="1819"/>
                    <a:pt x="1593" y="1874"/>
                    <a:pt x="1474" y="1874"/>
                  </a:cubicBezTo>
                  <a:lnTo>
                    <a:pt x="1461" y="1874"/>
                  </a:lnTo>
                  <a:cubicBezTo>
                    <a:pt x="1333" y="1874"/>
                    <a:pt x="1220" y="1819"/>
                    <a:pt x="1129" y="1737"/>
                  </a:cubicBezTo>
                  <a:cubicBezTo>
                    <a:pt x="1038" y="1651"/>
                    <a:pt x="997" y="1528"/>
                    <a:pt x="992" y="1405"/>
                  </a:cubicBezTo>
                  <a:cubicBezTo>
                    <a:pt x="988" y="1342"/>
                    <a:pt x="1001" y="1283"/>
                    <a:pt x="1033" y="1223"/>
                  </a:cubicBezTo>
                  <a:cubicBezTo>
                    <a:pt x="1051" y="1169"/>
                    <a:pt x="1083" y="1119"/>
                    <a:pt x="1129" y="1073"/>
                  </a:cubicBezTo>
                  <a:cubicBezTo>
                    <a:pt x="1215" y="992"/>
                    <a:pt x="1338" y="937"/>
                    <a:pt x="1461" y="937"/>
                  </a:cubicBezTo>
                  <a:close/>
                  <a:moveTo>
                    <a:pt x="3325" y="937"/>
                  </a:moveTo>
                  <a:cubicBezTo>
                    <a:pt x="3925" y="937"/>
                    <a:pt x="3925" y="1874"/>
                    <a:pt x="3325" y="1874"/>
                  </a:cubicBezTo>
                  <a:cubicBezTo>
                    <a:pt x="2720" y="1874"/>
                    <a:pt x="2720" y="937"/>
                    <a:pt x="3325" y="937"/>
                  </a:cubicBezTo>
                  <a:close/>
                  <a:moveTo>
                    <a:pt x="13107" y="951"/>
                  </a:moveTo>
                  <a:cubicBezTo>
                    <a:pt x="13234" y="951"/>
                    <a:pt x="13348" y="1005"/>
                    <a:pt x="13439" y="1087"/>
                  </a:cubicBezTo>
                  <a:cubicBezTo>
                    <a:pt x="13530" y="1173"/>
                    <a:pt x="13571" y="1301"/>
                    <a:pt x="13576" y="1419"/>
                  </a:cubicBezTo>
                  <a:cubicBezTo>
                    <a:pt x="13580" y="1483"/>
                    <a:pt x="13566" y="1546"/>
                    <a:pt x="13535" y="1601"/>
                  </a:cubicBezTo>
                  <a:cubicBezTo>
                    <a:pt x="13516" y="1660"/>
                    <a:pt x="13485" y="1710"/>
                    <a:pt x="13439" y="1751"/>
                  </a:cubicBezTo>
                  <a:cubicBezTo>
                    <a:pt x="13439" y="1756"/>
                    <a:pt x="13435" y="1756"/>
                    <a:pt x="13430" y="1760"/>
                  </a:cubicBezTo>
                  <a:cubicBezTo>
                    <a:pt x="13430" y="1760"/>
                    <a:pt x="13425" y="1765"/>
                    <a:pt x="13425" y="1765"/>
                  </a:cubicBezTo>
                  <a:cubicBezTo>
                    <a:pt x="13339" y="1860"/>
                    <a:pt x="13216" y="1897"/>
                    <a:pt x="13093" y="1901"/>
                  </a:cubicBezTo>
                  <a:cubicBezTo>
                    <a:pt x="13086" y="1902"/>
                    <a:pt x="13078" y="1902"/>
                    <a:pt x="13070" y="1902"/>
                  </a:cubicBezTo>
                  <a:cubicBezTo>
                    <a:pt x="13015" y="1902"/>
                    <a:pt x="12963" y="1888"/>
                    <a:pt x="12912" y="1860"/>
                  </a:cubicBezTo>
                  <a:cubicBezTo>
                    <a:pt x="12857" y="1842"/>
                    <a:pt x="12807" y="1810"/>
                    <a:pt x="12762" y="1765"/>
                  </a:cubicBezTo>
                  <a:cubicBezTo>
                    <a:pt x="12680" y="1683"/>
                    <a:pt x="12625" y="1555"/>
                    <a:pt x="12625" y="1433"/>
                  </a:cubicBezTo>
                  <a:cubicBezTo>
                    <a:pt x="12625" y="1433"/>
                    <a:pt x="12625" y="1428"/>
                    <a:pt x="12625" y="1424"/>
                  </a:cubicBezTo>
                  <a:cubicBezTo>
                    <a:pt x="12634" y="1383"/>
                    <a:pt x="12639" y="1342"/>
                    <a:pt x="12643" y="1301"/>
                  </a:cubicBezTo>
                  <a:cubicBezTo>
                    <a:pt x="12661" y="1223"/>
                    <a:pt x="12711" y="1151"/>
                    <a:pt x="12766" y="1092"/>
                  </a:cubicBezTo>
                  <a:cubicBezTo>
                    <a:pt x="12852" y="996"/>
                    <a:pt x="12984" y="955"/>
                    <a:pt x="13107" y="951"/>
                  </a:cubicBezTo>
                  <a:close/>
                  <a:moveTo>
                    <a:pt x="5331" y="968"/>
                  </a:moveTo>
                  <a:cubicBezTo>
                    <a:pt x="5446" y="968"/>
                    <a:pt x="5555" y="1029"/>
                    <a:pt x="5640" y="1105"/>
                  </a:cubicBezTo>
                  <a:cubicBezTo>
                    <a:pt x="5685" y="1146"/>
                    <a:pt x="5717" y="1196"/>
                    <a:pt x="5735" y="1255"/>
                  </a:cubicBezTo>
                  <a:cubicBezTo>
                    <a:pt x="5763" y="1310"/>
                    <a:pt x="5776" y="1369"/>
                    <a:pt x="5776" y="1433"/>
                  </a:cubicBezTo>
                  <a:cubicBezTo>
                    <a:pt x="5776" y="1555"/>
                    <a:pt x="5722" y="1683"/>
                    <a:pt x="5640" y="1765"/>
                  </a:cubicBezTo>
                  <a:cubicBezTo>
                    <a:pt x="5635" y="1769"/>
                    <a:pt x="5626" y="1774"/>
                    <a:pt x="5622" y="1783"/>
                  </a:cubicBezTo>
                  <a:cubicBezTo>
                    <a:pt x="5535" y="1869"/>
                    <a:pt x="5417" y="1910"/>
                    <a:pt x="5294" y="1919"/>
                  </a:cubicBezTo>
                  <a:cubicBezTo>
                    <a:pt x="5290" y="1919"/>
                    <a:pt x="5286" y="1919"/>
                    <a:pt x="5281" y="1919"/>
                  </a:cubicBezTo>
                  <a:cubicBezTo>
                    <a:pt x="5159" y="1919"/>
                    <a:pt x="5050" y="1858"/>
                    <a:pt x="4962" y="1783"/>
                  </a:cubicBezTo>
                  <a:cubicBezTo>
                    <a:pt x="4917" y="1737"/>
                    <a:pt x="4885" y="1687"/>
                    <a:pt x="4867" y="1628"/>
                  </a:cubicBezTo>
                  <a:cubicBezTo>
                    <a:pt x="4835" y="1574"/>
                    <a:pt x="4821" y="1515"/>
                    <a:pt x="4826" y="1451"/>
                  </a:cubicBezTo>
                  <a:cubicBezTo>
                    <a:pt x="4826" y="1328"/>
                    <a:pt x="4876" y="1205"/>
                    <a:pt x="4962" y="1119"/>
                  </a:cubicBezTo>
                  <a:cubicBezTo>
                    <a:pt x="4967" y="1114"/>
                    <a:pt x="4971" y="1110"/>
                    <a:pt x="4976" y="1105"/>
                  </a:cubicBezTo>
                  <a:cubicBezTo>
                    <a:pt x="5067" y="1014"/>
                    <a:pt x="5185" y="973"/>
                    <a:pt x="5308" y="969"/>
                  </a:cubicBezTo>
                  <a:cubicBezTo>
                    <a:pt x="5316" y="968"/>
                    <a:pt x="5324" y="968"/>
                    <a:pt x="5331" y="968"/>
                  </a:cubicBezTo>
                  <a:close/>
                  <a:moveTo>
                    <a:pt x="9201" y="1073"/>
                  </a:moveTo>
                  <a:cubicBezTo>
                    <a:pt x="9328" y="1073"/>
                    <a:pt x="9442" y="1123"/>
                    <a:pt x="9533" y="1210"/>
                  </a:cubicBezTo>
                  <a:cubicBezTo>
                    <a:pt x="9624" y="1292"/>
                    <a:pt x="9665" y="1419"/>
                    <a:pt x="9669" y="1542"/>
                  </a:cubicBezTo>
                  <a:cubicBezTo>
                    <a:pt x="9669" y="1605"/>
                    <a:pt x="9655" y="1665"/>
                    <a:pt x="9628" y="1719"/>
                  </a:cubicBezTo>
                  <a:cubicBezTo>
                    <a:pt x="9610" y="1778"/>
                    <a:pt x="9578" y="1828"/>
                    <a:pt x="9533" y="1869"/>
                  </a:cubicBezTo>
                  <a:cubicBezTo>
                    <a:pt x="9446" y="1956"/>
                    <a:pt x="9319" y="2006"/>
                    <a:pt x="9201" y="2006"/>
                  </a:cubicBezTo>
                  <a:lnTo>
                    <a:pt x="9187" y="2006"/>
                  </a:lnTo>
                  <a:cubicBezTo>
                    <a:pt x="9060" y="2006"/>
                    <a:pt x="8946" y="1956"/>
                    <a:pt x="8855" y="1869"/>
                  </a:cubicBezTo>
                  <a:cubicBezTo>
                    <a:pt x="8764" y="1787"/>
                    <a:pt x="8723" y="1660"/>
                    <a:pt x="8719" y="1542"/>
                  </a:cubicBezTo>
                  <a:cubicBezTo>
                    <a:pt x="8714" y="1474"/>
                    <a:pt x="8728" y="1414"/>
                    <a:pt x="8760" y="1360"/>
                  </a:cubicBezTo>
                  <a:cubicBezTo>
                    <a:pt x="8778" y="1301"/>
                    <a:pt x="8810" y="1251"/>
                    <a:pt x="8855" y="1210"/>
                  </a:cubicBezTo>
                  <a:cubicBezTo>
                    <a:pt x="8942" y="1123"/>
                    <a:pt x="9064" y="1073"/>
                    <a:pt x="9187" y="1073"/>
                  </a:cubicBezTo>
                  <a:close/>
                  <a:moveTo>
                    <a:pt x="11215" y="1073"/>
                  </a:moveTo>
                  <a:cubicBezTo>
                    <a:pt x="11816" y="1073"/>
                    <a:pt x="11816" y="2006"/>
                    <a:pt x="11215" y="2006"/>
                  </a:cubicBezTo>
                  <a:cubicBezTo>
                    <a:pt x="10610" y="2006"/>
                    <a:pt x="10615" y="1073"/>
                    <a:pt x="11215" y="1073"/>
                  </a:cubicBezTo>
                  <a:close/>
                  <a:moveTo>
                    <a:pt x="7218" y="1101"/>
                  </a:moveTo>
                  <a:cubicBezTo>
                    <a:pt x="7345" y="1101"/>
                    <a:pt x="7459" y="1155"/>
                    <a:pt x="7550" y="1237"/>
                  </a:cubicBezTo>
                  <a:cubicBezTo>
                    <a:pt x="7641" y="1324"/>
                    <a:pt x="7682" y="1451"/>
                    <a:pt x="7686" y="1569"/>
                  </a:cubicBezTo>
                  <a:cubicBezTo>
                    <a:pt x="7686" y="1633"/>
                    <a:pt x="7673" y="1696"/>
                    <a:pt x="7645" y="1751"/>
                  </a:cubicBezTo>
                  <a:cubicBezTo>
                    <a:pt x="7627" y="1810"/>
                    <a:pt x="7595" y="1860"/>
                    <a:pt x="7550" y="1901"/>
                  </a:cubicBezTo>
                  <a:cubicBezTo>
                    <a:pt x="7464" y="1987"/>
                    <a:pt x="7336" y="2038"/>
                    <a:pt x="7218" y="2038"/>
                  </a:cubicBezTo>
                  <a:lnTo>
                    <a:pt x="7204" y="2038"/>
                  </a:lnTo>
                  <a:cubicBezTo>
                    <a:pt x="7077" y="2038"/>
                    <a:pt x="6963" y="1983"/>
                    <a:pt x="6872" y="1901"/>
                  </a:cubicBezTo>
                  <a:cubicBezTo>
                    <a:pt x="6781" y="1815"/>
                    <a:pt x="6740" y="1692"/>
                    <a:pt x="6736" y="1569"/>
                  </a:cubicBezTo>
                  <a:cubicBezTo>
                    <a:pt x="6731" y="1505"/>
                    <a:pt x="6745" y="1446"/>
                    <a:pt x="6777" y="1392"/>
                  </a:cubicBezTo>
                  <a:cubicBezTo>
                    <a:pt x="6795" y="1333"/>
                    <a:pt x="6827" y="1283"/>
                    <a:pt x="6872" y="1237"/>
                  </a:cubicBezTo>
                  <a:cubicBezTo>
                    <a:pt x="6959" y="1155"/>
                    <a:pt x="7082" y="1101"/>
                    <a:pt x="7204" y="1101"/>
                  </a:cubicBezTo>
                  <a:close/>
                  <a:moveTo>
                    <a:pt x="16072" y="0"/>
                  </a:moveTo>
                  <a:cubicBezTo>
                    <a:pt x="16072" y="0"/>
                    <a:pt x="14085" y="146"/>
                    <a:pt x="13421" y="191"/>
                  </a:cubicBezTo>
                  <a:cubicBezTo>
                    <a:pt x="12909" y="230"/>
                    <a:pt x="10083" y="371"/>
                    <a:pt x="8381" y="371"/>
                  </a:cubicBezTo>
                  <a:cubicBezTo>
                    <a:pt x="7877" y="371"/>
                    <a:pt x="7472" y="359"/>
                    <a:pt x="7254" y="328"/>
                  </a:cubicBezTo>
                  <a:cubicBezTo>
                    <a:pt x="6507" y="222"/>
                    <a:pt x="4724" y="195"/>
                    <a:pt x="3113" y="195"/>
                  </a:cubicBezTo>
                  <a:cubicBezTo>
                    <a:pt x="1467" y="195"/>
                    <a:pt x="1" y="223"/>
                    <a:pt x="1" y="223"/>
                  </a:cubicBezTo>
                  <a:cubicBezTo>
                    <a:pt x="342" y="878"/>
                    <a:pt x="224" y="13138"/>
                    <a:pt x="306" y="14257"/>
                  </a:cubicBezTo>
                  <a:cubicBezTo>
                    <a:pt x="383" y="15376"/>
                    <a:pt x="1906" y="15858"/>
                    <a:pt x="2243" y="15930"/>
                  </a:cubicBezTo>
                  <a:cubicBezTo>
                    <a:pt x="2308" y="15944"/>
                    <a:pt x="2595" y="15949"/>
                    <a:pt x="3019" y="15949"/>
                  </a:cubicBezTo>
                  <a:cubicBezTo>
                    <a:pt x="4785" y="15949"/>
                    <a:pt x="8919" y="15856"/>
                    <a:pt x="9223" y="15849"/>
                  </a:cubicBezTo>
                  <a:cubicBezTo>
                    <a:pt x="9605" y="15839"/>
                    <a:pt x="17104" y="15635"/>
                    <a:pt x="17104" y="15635"/>
                  </a:cubicBezTo>
                  <a:cubicBezTo>
                    <a:pt x="17104" y="15635"/>
                    <a:pt x="16891" y="14293"/>
                    <a:pt x="16818" y="13857"/>
                  </a:cubicBezTo>
                  <a:cubicBezTo>
                    <a:pt x="16750" y="13420"/>
                    <a:pt x="16391" y="10732"/>
                    <a:pt x="16336" y="10273"/>
                  </a:cubicBezTo>
                  <a:cubicBezTo>
                    <a:pt x="16286" y="9814"/>
                    <a:pt x="16068" y="5780"/>
                    <a:pt x="16054" y="5284"/>
                  </a:cubicBezTo>
                  <a:cubicBezTo>
                    <a:pt x="16045" y="4789"/>
                    <a:pt x="16072" y="0"/>
                    <a:pt x="1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715409" y="2703"/>
              <a:ext cx="3601708" cy="191343"/>
            </a:xfrm>
            <a:custGeom>
              <a:avLst/>
              <a:gdLst/>
              <a:ahLst/>
              <a:cxnLst/>
              <a:rect l="l" t="t" r="r" b="b"/>
              <a:pathLst>
                <a:path w="14701" h="781" extrusionOk="0">
                  <a:moveTo>
                    <a:pt x="14540" y="1"/>
                  </a:moveTo>
                  <a:cubicBezTo>
                    <a:pt x="14534" y="1"/>
                    <a:pt x="14528" y="1"/>
                    <a:pt x="14521" y="2"/>
                  </a:cubicBezTo>
                  <a:cubicBezTo>
                    <a:pt x="12176" y="369"/>
                    <a:pt x="9811" y="420"/>
                    <a:pt x="7446" y="420"/>
                  </a:cubicBezTo>
                  <a:cubicBezTo>
                    <a:pt x="6533" y="420"/>
                    <a:pt x="5621" y="412"/>
                    <a:pt x="4709" y="412"/>
                  </a:cubicBezTo>
                  <a:cubicBezTo>
                    <a:pt x="4230" y="412"/>
                    <a:pt x="3752" y="414"/>
                    <a:pt x="3275" y="421"/>
                  </a:cubicBezTo>
                  <a:cubicBezTo>
                    <a:pt x="2229" y="434"/>
                    <a:pt x="1178" y="466"/>
                    <a:pt x="137" y="562"/>
                  </a:cubicBezTo>
                  <a:cubicBezTo>
                    <a:pt x="9" y="575"/>
                    <a:pt x="1" y="781"/>
                    <a:pt x="125" y="781"/>
                  </a:cubicBezTo>
                  <a:cubicBezTo>
                    <a:pt x="129" y="781"/>
                    <a:pt x="133" y="780"/>
                    <a:pt x="137" y="780"/>
                  </a:cubicBezTo>
                  <a:cubicBezTo>
                    <a:pt x="1632" y="642"/>
                    <a:pt x="3132" y="613"/>
                    <a:pt x="4632" y="613"/>
                  </a:cubicBezTo>
                  <a:cubicBezTo>
                    <a:pt x="5759" y="613"/>
                    <a:pt x="6886" y="630"/>
                    <a:pt x="8013" y="630"/>
                  </a:cubicBezTo>
                  <a:cubicBezTo>
                    <a:pt x="9156" y="630"/>
                    <a:pt x="10298" y="612"/>
                    <a:pt x="11438" y="544"/>
                  </a:cubicBezTo>
                  <a:cubicBezTo>
                    <a:pt x="12488" y="480"/>
                    <a:pt x="13534" y="375"/>
                    <a:pt x="14576" y="212"/>
                  </a:cubicBezTo>
                  <a:cubicBezTo>
                    <a:pt x="14701" y="194"/>
                    <a:pt x="14658" y="1"/>
                    <a:pt x="14540" y="1"/>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451300" y="-643113"/>
              <a:ext cx="4252912" cy="3952300"/>
            </a:xfrm>
            <a:custGeom>
              <a:avLst/>
              <a:gdLst/>
              <a:ahLst/>
              <a:cxnLst/>
              <a:rect l="l" t="t" r="r" b="b"/>
              <a:pathLst>
                <a:path w="17359" h="16132" extrusionOk="0">
                  <a:moveTo>
                    <a:pt x="1988" y="14103"/>
                  </a:moveTo>
                  <a:cubicBezTo>
                    <a:pt x="1952" y="14508"/>
                    <a:pt x="2106" y="14899"/>
                    <a:pt x="2293" y="15258"/>
                  </a:cubicBezTo>
                  <a:cubicBezTo>
                    <a:pt x="2434" y="15531"/>
                    <a:pt x="2616" y="15781"/>
                    <a:pt x="2861" y="15940"/>
                  </a:cubicBezTo>
                  <a:cubicBezTo>
                    <a:pt x="2684" y="15931"/>
                    <a:pt x="2511" y="15917"/>
                    <a:pt x="2334" y="15899"/>
                  </a:cubicBezTo>
                  <a:cubicBezTo>
                    <a:pt x="1774" y="15840"/>
                    <a:pt x="1301" y="15526"/>
                    <a:pt x="965" y="15085"/>
                  </a:cubicBezTo>
                  <a:cubicBezTo>
                    <a:pt x="797" y="14867"/>
                    <a:pt x="606" y="14567"/>
                    <a:pt x="519" y="14271"/>
                  </a:cubicBezTo>
                  <a:lnTo>
                    <a:pt x="519" y="14271"/>
                  </a:lnTo>
                  <a:cubicBezTo>
                    <a:pt x="683" y="14307"/>
                    <a:pt x="847" y="14325"/>
                    <a:pt x="1010" y="14325"/>
                  </a:cubicBezTo>
                  <a:cubicBezTo>
                    <a:pt x="1345" y="14325"/>
                    <a:pt x="1676" y="14250"/>
                    <a:pt x="1988" y="14103"/>
                  </a:cubicBezTo>
                  <a:close/>
                  <a:moveTo>
                    <a:pt x="16145" y="183"/>
                  </a:moveTo>
                  <a:lnTo>
                    <a:pt x="16145" y="183"/>
                  </a:lnTo>
                  <a:cubicBezTo>
                    <a:pt x="16086" y="4239"/>
                    <a:pt x="16090" y="8282"/>
                    <a:pt x="16650" y="12307"/>
                  </a:cubicBezTo>
                  <a:cubicBezTo>
                    <a:pt x="16804" y="13416"/>
                    <a:pt x="16982" y="14526"/>
                    <a:pt x="17163" y="15635"/>
                  </a:cubicBezTo>
                  <a:cubicBezTo>
                    <a:pt x="13816" y="15726"/>
                    <a:pt x="10474" y="15817"/>
                    <a:pt x="7131" y="15908"/>
                  </a:cubicBezTo>
                  <a:cubicBezTo>
                    <a:pt x="6372" y="15926"/>
                    <a:pt x="5612" y="15945"/>
                    <a:pt x="4848" y="15949"/>
                  </a:cubicBezTo>
                  <a:cubicBezTo>
                    <a:pt x="4451" y="15953"/>
                    <a:pt x="4051" y="15960"/>
                    <a:pt x="3652" y="15960"/>
                  </a:cubicBezTo>
                  <a:cubicBezTo>
                    <a:pt x="3558" y="15960"/>
                    <a:pt x="3464" y="15959"/>
                    <a:pt x="3370" y="15958"/>
                  </a:cubicBezTo>
                  <a:cubicBezTo>
                    <a:pt x="3357" y="15945"/>
                    <a:pt x="3343" y="15931"/>
                    <a:pt x="3320" y="15931"/>
                  </a:cubicBezTo>
                  <a:cubicBezTo>
                    <a:pt x="2893" y="15854"/>
                    <a:pt x="2634" y="15531"/>
                    <a:pt x="2447" y="15167"/>
                  </a:cubicBezTo>
                  <a:cubicBezTo>
                    <a:pt x="2256" y="14799"/>
                    <a:pt x="2088" y="14385"/>
                    <a:pt x="2188" y="13966"/>
                  </a:cubicBezTo>
                  <a:cubicBezTo>
                    <a:pt x="2203" y="13909"/>
                    <a:pt x="2154" y="13854"/>
                    <a:pt x="2100" y="13854"/>
                  </a:cubicBezTo>
                  <a:cubicBezTo>
                    <a:pt x="2085" y="13854"/>
                    <a:pt x="2070" y="13858"/>
                    <a:pt x="2056" y="13866"/>
                  </a:cubicBezTo>
                  <a:cubicBezTo>
                    <a:pt x="1729" y="14053"/>
                    <a:pt x="1373" y="14147"/>
                    <a:pt x="1010" y="14147"/>
                  </a:cubicBezTo>
                  <a:cubicBezTo>
                    <a:pt x="833" y="14147"/>
                    <a:pt x="655" y="14125"/>
                    <a:pt x="478" y="14080"/>
                  </a:cubicBezTo>
                  <a:cubicBezTo>
                    <a:pt x="478" y="14057"/>
                    <a:pt x="474" y="14039"/>
                    <a:pt x="474" y="14016"/>
                  </a:cubicBezTo>
                  <a:cubicBezTo>
                    <a:pt x="465" y="10483"/>
                    <a:pt x="542" y="6949"/>
                    <a:pt x="483" y="3416"/>
                  </a:cubicBezTo>
                  <a:cubicBezTo>
                    <a:pt x="478" y="2911"/>
                    <a:pt x="460" y="2402"/>
                    <a:pt x="415" y="1897"/>
                  </a:cubicBezTo>
                  <a:cubicBezTo>
                    <a:pt x="396" y="1692"/>
                    <a:pt x="374" y="1488"/>
                    <a:pt x="346" y="1283"/>
                  </a:cubicBezTo>
                  <a:cubicBezTo>
                    <a:pt x="333" y="1174"/>
                    <a:pt x="319" y="1069"/>
                    <a:pt x="301" y="960"/>
                  </a:cubicBezTo>
                  <a:cubicBezTo>
                    <a:pt x="283" y="851"/>
                    <a:pt x="196" y="647"/>
                    <a:pt x="224" y="537"/>
                  </a:cubicBezTo>
                  <a:cubicBezTo>
                    <a:pt x="268" y="329"/>
                    <a:pt x="496" y="304"/>
                    <a:pt x="711" y="304"/>
                  </a:cubicBezTo>
                  <a:cubicBezTo>
                    <a:pt x="780" y="304"/>
                    <a:pt x="848" y="306"/>
                    <a:pt x="908" y="306"/>
                  </a:cubicBezTo>
                  <a:cubicBezTo>
                    <a:pt x="926" y="306"/>
                    <a:pt x="944" y="306"/>
                    <a:pt x="960" y="305"/>
                  </a:cubicBezTo>
                  <a:cubicBezTo>
                    <a:pt x="1219" y="296"/>
                    <a:pt x="1479" y="287"/>
                    <a:pt x="1738" y="287"/>
                  </a:cubicBezTo>
                  <a:cubicBezTo>
                    <a:pt x="1884" y="285"/>
                    <a:pt x="2030" y="284"/>
                    <a:pt x="2175" y="284"/>
                  </a:cubicBezTo>
                  <a:cubicBezTo>
                    <a:pt x="2551" y="284"/>
                    <a:pt x="2925" y="291"/>
                    <a:pt x="3302" y="301"/>
                  </a:cubicBezTo>
                  <a:cubicBezTo>
                    <a:pt x="5331" y="360"/>
                    <a:pt x="7354" y="546"/>
                    <a:pt x="9382" y="565"/>
                  </a:cubicBezTo>
                  <a:cubicBezTo>
                    <a:pt x="9483" y="566"/>
                    <a:pt x="9583" y="566"/>
                    <a:pt x="9683" y="566"/>
                  </a:cubicBezTo>
                  <a:cubicBezTo>
                    <a:pt x="11838" y="566"/>
                    <a:pt x="13994" y="339"/>
                    <a:pt x="16145" y="183"/>
                  </a:cubicBezTo>
                  <a:close/>
                  <a:moveTo>
                    <a:pt x="16238" y="0"/>
                  </a:moveTo>
                  <a:cubicBezTo>
                    <a:pt x="16236" y="0"/>
                    <a:pt x="16234" y="1"/>
                    <a:pt x="16231" y="1"/>
                  </a:cubicBezTo>
                  <a:cubicBezTo>
                    <a:pt x="14139" y="151"/>
                    <a:pt x="12038" y="374"/>
                    <a:pt x="9942" y="387"/>
                  </a:cubicBezTo>
                  <a:cubicBezTo>
                    <a:pt x="9850" y="388"/>
                    <a:pt x="9759" y="388"/>
                    <a:pt x="9667" y="388"/>
                  </a:cubicBezTo>
                  <a:cubicBezTo>
                    <a:pt x="7635" y="388"/>
                    <a:pt x="5607" y="202"/>
                    <a:pt x="3580" y="133"/>
                  </a:cubicBezTo>
                  <a:cubicBezTo>
                    <a:pt x="3071" y="115"/>
                    <a:pt x="2560" y="102"/>
                    <a:pt x="2051" y="102"/>
                  </a:cubicBezTo>
                  <a:cubicBezTo>
                    <a:pt x="1500" y="102"/>
                    <a:pt x="949" y="117"/>
                    <a:pt x="401" y="160"/>
                  </a:cubicBezTo>
                  <a:cubicBezTo>
                    <a:pt x="137" y="178"/>
                    <a:pt x="1" y="274"/>
                    <a:pt x="42" y="551"/>
                  </a:cubicBezTo>
                  <a:cubicBezTo>
                    <a:pt x="119" y="1092"/>
                    <a:pt x="219" y="1624"/>
                    <a:pt x="255" y="2170"/>
                  </a:cubicBezTo>
                  <a:cubicBezTo>
                    <a:pt x="392" y="4098"/>
                    <a:pt x="319" y="6058"/>
                    <a:pt x="310" y="7991"/>
                  </a:cubicBezTo>
                  <a:cubicBezTo>
                    <a:pt x="301" y="10001"/>
                    <a:pt x="287" y="12011"/>
                    <a:pt x="296" y="14021"/>
                  </a:cubicBezTo>
                  <a:cubicBezTo>
                    <a:pt x="305" y="14312"/>
                    <a:pt x="469" y="14626"/>
                    <a:pt x="610" y="14876"/>
                  </a:cubicBezTo>
                  <a:cubicBezTo>
                    <a:pt x="851" y="15294"/>
                    <a:pt x="1197" y="15672"/>
                    <a:pt x="1638" y="15886"/>
                  </a:cubicBezTo>
                  <a:cubicBezTo>
                    <a:pt x="1961" y="16045"/>
                    <a:pt x="2306" y="16081"/>
                    <a:pt x="2666" y="16099"/>
                  </a:cubicBezTo>
                  <a:cubicBezTo>
                    <a:pt x="3125" y="16127"/>
                    <a:pt x="3584" y="16131"/>
                    <a:pt x="4048" y="16131"/>
                  </a:cubicBezTo>
                  <a:cubicBezTo>
                    <a:pt x="4152" y="16131"/>
                    <a:pt x="4255" y="16132"/>
                    <a:pt x="4359" y="16132"/>
                  </a:cubicBezTo>
                  <a:cubicBezTo>
                    <a:pt x="6670" y="16132"/>
                    <a:pt x="8986" y="16037"/>
                    <a:pt x="11297" y="15972"/>
                  </a:cubicBezTo>
                  <a:cubicBezTo>
                    <a:pt x="13289" y="15917"/>
                    <a:pt x="15276" y="15863"/>
                    <a:pt x="17263" y="15813"/>
                  </a:cubicBezTo>
                  <a:cubicBezTo>
                    <a:pt x="17327" y="15808"/>
                    <a:pt x="17359" y="15754"/>
                    <a:pt x="17350" y="15699"/>
                  </a:cubicBezTo>
                  <a:cubicBezTo>
                    <a:pt x="17022" y="13675"/>
                    <a:pt x="16695" y="11652"/>
                    <a:pt x="16513" y="9605"/>
                  </a:cubicBezTo>
                  <a:cubicBezTo>
                    <a:pt x="16336" y="7600"/>
                    <a:pt x="16290" y="5581"/>
                    <a:pt x="16290" y="3562"/>
                  </a:cubicBezTo>
                  <a:cubicBezTo>
                    <a:pt x="16290" y="2406"/>
                    <a:pt x="16304" y="1247"/>
                    <a:pt x="16322" y="87"/>
                  </a:cubicBezTo>
                  <a:cubicBezTo>
                    <a:pt x="16322" y="44"/>
                    <a:pt x="16285" y="0"/>
                    <a:pt x="16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680864" y="-415264"/>
              <a:ext cx="351571" cy="273662"/>
            </a:xfrm>
            <a:custGeom>
              <a:avLst/>
              <a:gdLst/>
              <a:ahLst/>
              <a:cxnLst/>
              <a:rect l="l" t="t" r="r" b="b"/>
              <a:pathLst>
                <a:path w="1435" h="1117" extrusionOk="0">
                  <a:moveTo>
                    <a:pt x="810" y="121"/>
                  </a:moveTo>
                  <a:lnTo>
                    <a:pt x="810" y="121"/>
                  </a:lnTo>
                  <a:cubicBezTo>
                    <a:pt x="1276" y="142"/>
                    <a:pt x="1258" y="990"/>
                    <a:pt x="743" y="990"/>
                  </a:cubicBezTo>
                  <a:cubicBezTo>
                    <a:pt x="700" y="990"/>
                    <a:pt x="655" y="984"/>
                    <a:pt x="605" y="972"/>
                  </a:cubicBezTo>
                  <a:cubicBezTo>
                    <a:pt x="355" y="913"/>
                    <a:pt x="132" y="740"/>
                    <a:pt x="246" y="458"/>
                  </a:cubicBezTo>
                  <a:cubicBezTo>
                    <a:pt x="317" y="272"/>
                    <a:pt x="467" y="124"/>
                    <a:pt x="663" y="124"/>
                  </a:cubicBezTo>
                  <a:cubicBezTo>
                    <a:pt x="693" y="124"/>
                    <a:pt x="724" y="128"/>
                    <a:pt x="755" y="135"/>
                  </a:cubicBezTo>
                  <a:cubicBezTo>
                    <a:pt x="760" y="136"/>
                    <a:pt x="764" y="136"/>
                    <a:pt x="767" y="136"/>
                  </a:cubicBezTo>
                  <a:cubicBezTo>
                    <a:pt x="785" y="136"/>
                    <a:pt x="799" y="129"/>
                    <a:pt x="810" y="121"/>
                  </a:cubicBezTo>
                  <a:close/>
                  <a:moveTo>
                    <a:pt x="784" y="1"/>
                  </a:moveTo>
                  <a:cubicBezTo>
                    <a:pt x="755" y="1"/>
                    <a:pt x="724" y="3"/>
                    <a:pt x="692" y="8"/>
                  </a:cubicBezTo>
                  <a:cubicBezTo>
                    <a:pt x="683" y="7"/>
                    <a:pt x="675" y="7"/>
                    <a:pt x="666" y="7"/>
                  </a:cubicBezTo>
                  <a:cubicBezTo>
                    <a:pt x="401" y="7"/>
                    <a:pt x="189" y="211"/>
                    <a:pt x="110" y="471"/>
                  </a:cubicBezTo>
                  <a:cubicBezTo>
                    <a:pt x="1" y="844"/>
                    <a:pt x="360" y="1072"/>
                    <a:pt x="687" y="1113"/>
                  </a:cubicBezTo>
                  <a:cubicBezTo>
                    <a:pt x="711" y="1115"/>
                    <a:pt x="734" y="1117"/>
                    <a:pt x="757" y="1117"/>
                  </a:cubicBezTo>
                  <a:cubicBezTo>
                    <a:pt x="1405" y="1117"/>
                    <a:pt x="1434" y="1"/>
                    <a:pt x="784"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145381" y="-416979"/>
              <a:ext cx="318987" cy="277092"/>
            </a:xfrm>
            <a:custGeom>
              <a:avLst/>
              <a:gdLst/>
              <a:ahLst/>
              <a:cxnLst/>
              <a:rect l="l" t="t" r="r" b="b"/>
              <a:pathLst>
                <a:path w="1302" h="1131" extrusionOk="0">
                  <a:moveTo>
                    <a:pt x="686" y="118"/>
                  </a:moveTo>
                  <a:cubicBezTo>
                    <a:pt x="718" y="118"/>
                    <a:pt x="750" y="121"/>
                    <a:pt x="783" y="128"/>
                  </a:cubicBezTo>
                  <a:cubicBezTo>
                    <a:pt x="1060" y="187"/>
                    <a:pt x="1201" y="483"/>
                    <a:pt x="1051" y="729"/>
                  </a:cubicBezTo>
                  <a:cubicBezTo>
                    <a:pt x="957" y="884"/>
                    <a:pt x="761" y="1008"/>
                    <a:pt x="574" y="1008"/>
                  </a:cubicBezTo>
                  <a:cubicBezTo>
                    <a:pt x="537" y="1008"/>
                    <a:pt x="500" y="1003"/>
                    <a:pt x="465" y="992"/>
                  </a:cubicBezTo>
                  <a:cubicBezTo>
                    <a:pt x="233" y="920"/>
                    <a:pt x="110" y="578"/>
                    <a:pt x="224" y="369"/>
                  </a:cubicBezTo>
                  <a:cubicBezTo>
                    <a:pt x="228" y="356"/>
                    <a:pt x="233" y="342"/>
                    <a:pt x="228" y="333"/>
                  </a:cubicBezTo>
                  <a:cubicBezTo>
                    <a:pt x="355" y="214"/>
                    <a:pt x="514" y="118"/>
                    <a:pt x="686" y="118"/>
                  </a:cubicBezTo>
                  <a:close/>
                  <a:moveTo>
                    <a:pt x="698" y="0"/>
                  </a:moveTo>
                  <a:cubicBezTo>
                    <a:pt x="478" y="0"/>
                    <a:pt x="263" y="122"/>
                    <a:pt x="105" y="283"/>
                  </a:cubicBezTo>
                  <a:cubicBezTo>
                    <a:pt x="83" y="306"/>
                    <a:pt x="87" y="333"/>
                    <a:pt x="96" y="356"/>
                  </a:cubicBezTo>
                  <a:cubicBezTo>
                    <a:pt x="1" y="601"/>
                    <a:pt x="110" y="942"/>
                    <a:pt x="337" y="1074"/>
                  </a:cubicBezTo>
                  <a:cubicBezTo>
                    <a:pt x="407" y="1113"/>
                    <a:pt x="483" y="1130"/>
                    <a:pt x="562" y="1130"/>
                  </a:cubicBezTo>
                  <a:cubicBezTo>
                    <a:pt x="776" y="1130"/>
                    <a:pt x="1003" y="1001"/>
                    <a:pt x="1120" y="838"/>
                  </a:cubicBezTo>
                  <a:cubicBezTo>
                    <a:pt x="1301" y="592"/>
                    <a:pt x="1256" y="237"/>
                    <a:pt x="988" y="78"/>
                  </a:cubicBezTo>
                  <a:cubicBezTo>
                    <a:pt x="893" y="24"/>
                    <a:pt x="795" y="0"/>
                    <a:pt x="698"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622393" y="-410119"/>
              <a:ext cx="338832" cy="288117"/>
            </a:xfrm>
            <a:custGeom>
              <a:avLst/>
              <a:gdLst/>
              <a:ahLst/>
              <a:cxnLst/>
              <a:rect l="l" t="t" r="r" b="b"/>
              <a:pathLst>
                <a:path w="1383" h="1176" extrusionOk="0">
                  <a:moveTo>
                    <a:pt x="683" y="121"/>
                  </a:moveTo>
                  <a:cubicBezTo>
                    <a:pt x="739" y="121"/>
                    <a:pt x="796" y="129"/>
                    <a:pt x="851" y="146"/>
                  </a:cubicBezTo>
                  <a:cubicBezTo>
                    <a:pt x="851" y="150"/>
                    <a:pt x="855" y="150"/>
                    <a:pt x="860" y="155"/>
                  </a:cubicBezTo>
                  <a:cubicBezTo>
                    <a:pt x="1105" y="296"/>
                    <a:pt x="1237" y="496"/>
                    <a:pt x="1073" y="769"/>
                  </a:cubicBezTo>
                  <a:cubicBezTo>
                    <a:pt x="975" y="933"/>
                    <a:pt x="811" y="1057"/>
                    <a:pt x="631" y="1057"/>
                  </a:cubicBezTo>
                  <a:cubicBezTo>
                    <a:pt x="561" y="1057"/>
                    <a:pt x="490" y="1038"/>
                    <a:pt x="419" y="996"/>
                  </a:cubicBezTo>
                  <a:cubicBezTo>
                    <a:pt x="200" y="864"/>
                    <a:pt x="137" y="555"/>
                    <a:pt x="269" y="337"/>
                  </a:cubicBezTo>
                  <a:cubicBezTo>
                    <a:pt x="360" y="191"/>
                    <a:pt x="519" y="121"/>
                    <a:pt x="683" y="121"/>
                  </a:cubicBezTo>
                  <a:close/>
                  <a:moveTo>
                    <a:pt x="685" y="0"/>
                  </a:moveTo>
                  <a:cubicBezTo>
                    <a:pt x="462" y="0"/>
                    <a:pt x="244" y="115"/>
                    <a:pt x="141" y="328"/>
                  </a:cubicBezTo>
                  <a:cubicBezTo>
                    <a:pt x="0" y="619"/>
                    <a:pt x="118" y="987"/>
                    <a:pt x="410" y="1123"/>
                  </a:cubicBezTo>
                  <a:cubicBezTo>
                    <a:pt x="485" y="1160"/>
                    <a:pt x="560" y="1176"/>
                    <a:pt x="633" y="1176"/>
                  </a:cubicBezTo>
                  <a:cubicBezTo>
                    <a:pt x="853" y="1176"/>
                    <a:pt x="1052" y="1026"/>
                    <a:pt x="1178" y="828"/>
                  </a:cubicBezTo>
                  <a:cubicBezTo>
                    <a:pt x="1383" y="500"/>
                    <a:pt x="1224" y="232"/>
                    <a:pt x="928" y="55"/>
                  </a:cubicBezTo>
                  <a:cubicBezTo>
                    <a:pt x="919" y="50"/>
                    <a:pt x="914" y="41"/>
                    <a:pt x="901" y="37"/>
                  </a:cubicBezTo>
                  <a:cubicBezTo>
                    <a:pt x="831" y="12"/>
                    <a:pt x="758" y="0"/>
                    <a:pt x="685"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084706" y="-378270"/>
              <a:ext cx="352551" cy="273417"/>
            </a:xfrm>
            <a:custGeom>
              <a:avLst/>
              <a:gdLst/>
              <a:ahLst/>
              <a:cxnLst/>
              <a:rect l="l" t="t" r="r" b="b"/>
              <a:pathLst>
                <a:path w="1439" h="1116" extrusionOk="0">
                  <a:moveTo>
                    <a:pt x="815" y="120"/>
                  </a:moveTo>
                  <a:lnTo>
                    <a:pt x="815" y="120"/>
                  </a:lnTo>
                  <a:cubicBezTo>
                    <a:pt x="1277" y="146"/>
                    <a:pt x="1257" y="993"/>
                    <a:pt x="744" y="993"/>
                  </a:cubicBezTo>
                  <a:cubicBezTo>
                    <a:pt x="702" y="993"/>
                    <a:pt x="658" y="987"/>
                    <a:pt x="610" y="975"/>
                  </a:cubicBezTo>
                  <a:cubicBezTo>
                    <a:pt x="355" y="912"/>
                    <a:pt x="137" y="743"/>
                    <a:pt x="246" y="457"/>
                  </a:cubicBezTo>
                  <a:cubicBezTo>
                    <a:pt x="321" y="271"/>
                    <a:pt x="472" y="123"/>
                    <a:pt x="668" y="123"/>
                  </a:cubicBezTo>
                  <a:cubicBezTo>
                    <a:pt x="697" y="123"/>
                    <a:pt x="728" y="127"/>
                    <a:pt x="760" y="134"/>
                  </a:cubicBezTo>
                  <a:cubicBezTo>
                    <a:pt x="766" y="135"/>
                    <a:pt x="771" y="136"/>
                    <a:pt x="776" y="136"/>
                  </a:cubicBezTo>
                  <a:cubicBezTo>
                    <a:pt x="792" y="136"/>
                    <a:pt x="804" y="131"/>
                    <a:pt x="815" y="120"/>
                  </a:cubicBezTo>
                  <a:close/>
                  <a:moveTo>
                    <a:pt x="785" y="0"/>
                  </a:moveTo>
                  <a:cubicBezTo>
                    <a:pt x="757" y="0"/>
                    <a:pt x="727" y="2"/>
                    <a:pt x="696" y="7"/>
                  </a:cubicBezTo>
                  <a:cubicBezTo>
                    <a:pt x="688" y="6"/>
                    <a:pt x="679" y="6"/>
                    <a:pt x="671" y="6"/>
                  </a:cubicBezTo>
                  <a:cubicBezTo>
                    <a:pt x="405" y="6"/>
                    <a:pt x="194" y="211"/>
                    <a:pt x="114" y="471"/>
                  </a:cubicBezTo>
                  <a:cubicBezTo>
                    <a:pt x="1" y="843"/>
                    <a:pt x="360" y="1071"/>
                    <a:pt x="692" y="1112"/>
                  </a:cubicBezTo>
                  <a:cubicBezTo>
                    <a:pt x="716" y="1114"/>
                    <a:pt x="739" y="1116"/>
                    <a:pt x="762" y="1116"/>
                  </a:cubicBezTo>
                  <a:cubicBezTo>
                    <a:pt x="1410" y="1116"/>
                    <a:pt x="1439" y="0"/>
                    <a:pt x="785"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85973" y="-379985"/>
              <a:ext cx="318987" cy="277337"/>
            </a:xfrm>
            <a:custGeom>
              <a:avLst/>
              <a:gdLst/>
              <a:ahLst/>
              <a:cxnLst/>
              <a:rect l="l" t="t" r="r" b="b"/>
              <a:pathLst>
                <a:path w="1302" h="1132" extrusionOk="0">
                  <a:moveTo>
                    <a:pt x="686" y="117"/>
                  </a:moveTo>
                  <a:cubicBezTo>
                    <a:pt x="718" y="117"/>
                    <a:pt x="750" y="120"/>
                    <a:pt x="783" y="127"/>
                  </a:cubicBezTo>
                  <a:cubicBezTo>
                    <a:pt x="1061" y="186"/>
                    <a:pt x="1202" y="482"/>
                    <a:pt x="1051" y="732"/>
                  </a:cubicBezTo>
                  <a:cubicBezTo>
                    <a:pt x="961" y="884"/>
                    <a:pt x="762" y="1007"/>
                    <a:pt x="575" y="1007"/>
                  </a:cubicBezTo>
                  <a:cubicBezTo>
                    <a:pt x="537" y="1007"/>
                    <a:pt x="500" y="1002"/>
                    <a:pt x="465" y="991"/>
                  </a:cubicBezTo>
                  <a:cubicBezTo>
                    <a:pt x="233" y="923"/>
                    <a:pt x="110" y="578"/>
                    <a:pt x="224" y="368"/>
                  </a:cubicBezTo>
                  <a:cubicBezTo>
                    <a:pt x="233" y="355"/>
                    <a:pt x="233" y="346"/>
                    <a:pt x="228" y="332"/>
                  </a:cubicBezTo>
                  <a:cubicBezTo>
                    <a:pt x="355" y="213"/>
                    <a:pt x="514" y="117"/>
                    <a:pt x="686" y="117"/>
                  </a:cubicBezTo>
                  <a:close/>
                  <a:moveTo>
                    <a:pt x="702" y="0"/>
                  </a:moveTo>
                  <a:cubicBezTo>
                    <a:pt x="480" y="0"/>
                    <a:pt x="264" y="125"/>
                    <a:pt x="106" y="287"/>
                  </a:cubicBezTo>
                  <a:cubicBezTo>
                    <a:pt x="83" y="309"/>
                    <a:pt x="87" y="337"/>
                    <a:pt x="101" y="355"/>
                  </a:cubicBezTo>
                  <a:cubicBezTo>
                    <a:pt x="1" y="600"/>
                    <a:pt x="110" y="941"/>
                    <a:pt x="342" y="1073"/>
                  </a:cubicBezTo>
                  <a:cubicBezTo>
                    <a:pt x="411" y="1114"/>
                    <a:pt x="487" y="1131"/>
                    <a:pt x="566" y="1131"/>
                  </a:cubicBezTo>
                  <a:cubicBezTo>
                    <a:pt x="779" y="1131"/>
                    <a:pt x="1007" y="1001"/>
                    <a:pt x="1120" y="841"/>
                  </a:cubicBezTo>
                  <a:cubicBezTo>
                    <a:pt x="1302" y="596"/>
                    <a:pt x="1256" y="236"/>
                    <a:pt x="988" y="77"/>
                  </a:cubicBezTo>
                  <a:cubicBezTo>
                    <a:pt x="894" y="24"/>
                    <a:pt x="798" y="0"/>
                    <a:pt x="702"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070825" y="-385620"/>
              <a:ext cx="340057" cy="287627"/>
            </a:xfrm>
            <a:custGeom>
              <a:avLst/>
              <a:gdLst/>
              <a:ahLst/>
              <a:cxnLst/>
              <a:rect l="l" t="t" r="r" b="b"/>
              <a:pathLst>
                <a:path w="1388" h="1174" extrusionOk="0">
                  <a:moveTo>
                    <a:pt x="684" y="119"/>
                  </a:moveTo>
                  <a:cubicBezTo>
                    <a:pt x="740" y="119"/>
                    <a:pt x="796" y="128"/>
                    <a:pt x="851" y="146"/>
                  </a:cubicBezTo>
                  <a:cubicBezTo>
                    <a:pt x="855" y="146"/>
                    <a:pt x="855" y="150"/>
                    <a:pt x="860" y="155"/>
                  </a:cubicBezTo>
                  <a:cubicBezTo>
                    <a:pt x="1105" y="296"/>
                    <a:pt x="1242" y="496"/>
                    <a:pt x="1078" y="769"/>
                  </a:cubicBezTo>
                  <a:cubicBezTo>
                    <a:pt x="980" y="933"/>
                    <a:pt x="813" y="1057"/>
                    <a:pt x="633" y="1057"/>
                  </a:cubicBezTo>
                  <a:cubicBezTo>
                    <a:pt x="564" y="1057"/>
                    <a:pt x="493" y="1038"/>
                    <a:pt x="423" y="996"/>
                  </a:cubicBezTo>
                  <a:cubicBezTo>
                    <a:pt x="200" y="860"/>
                    <a:pt x="141" y="555"/>
                    <a:pt x="273" y="337"/>
                  </a:cubicBezTo>
                  <a:cubicBezTo>
                    <a:pt x="364" y="192"/>
                    <a:pt x="523" y="119"/>
                    <a:pt x="684" y="119"/>
                  </a:cubicBezTo>
                  <a:close/>
                  <a:moveTo>
                    <a:pt x="685" y="0"/>
                  </a:moveTo>
                  <a:cubicBezTo>
                    <a:pt x="462" y="0"/>
                    <a:pt x="244" y="115"/>
                    <a:pt x="141" y="328"/>
                  </a:cubicBezTo>
                  <a:cubicBezTo>
                    <a:pt x="0" y="619"/>
                    <a:pt x="118" y="987"/>
                    <a:pt x="409" y="1124"/>
                  </a:cubicBezTo>
                  <a:cubicBezTo>
                    <a:pt x="486" y="1158"/>
                    <a:pt x="561" y="1174"/>
                    <a:pt x="634" y="1174"/>
                  </a:cubicBezTo>
                  <a:cubicBezTo>
                    <a:pt x="856" y="1174"/>
                    <a:pt x="1055" y="1027"/>
                    <a:pt x="1178" y="828"/>
                  </a:cubicBezTo>
                  <a:cubicBezTo>
                    <a:pt x="1387" y="501"/>
                    <a:pt x="1228" y="228"/>
                    <a:pt x="928" y="55"/>
                  </a:cubicBezTo>
                  <a:cubicBezTo>
                    <a:pt x="923" y="46"/>
                    <a:pt x="914" y="41"/>
                    <a:pt x="901" y="37"/>
                  </a:cubicBezTo>
                  <a:cubicBezTo>
                    <a:pt x="831" y="12"/>
                    <a:pt x="758" y="0"/>
                    <a:pt x="685"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528728" y="-406199"/>
              <a:ext cx="351326" cy="273662"/>
            </a:xfrm>
            <a:custGeom>
              <a:avLst/>
              <a:gdLst/>
              <a:ahLst/>
              <a:cxnLst/>
              <a:rect l="l" t="t" r="r" b="b"/>
              <a:pathLst>
                <a:path w="1434" h="1117" extrusionOk="0">
                  <a:moveTo>
                    <a:pt x="810" y="121"/>
                  </a:moveTo>
                  <a:cubicBezTo>
                    <a:pt x="1277" y="146"/>
                    <a:pt x="1253" y="993"/>
                    <a:pt x="739" y="993"/>
                  </a:cubicBezTo>
                  <a:cubicBezTo>
                    <a:pt x="698" y="993"/>
                    <a:pt x="653" y="987"/>
                    <a:pt x="605" y="976"/>
                  </a:cubicBezTo>
                  <a:cubicBezTo>
                    <a:pt x="355" y="912"/>
                    <a:pt x="132" y="739"/>
                    <a:pt x="246" y="457"/>
                  </a:cubicBezTo>
                  <a:cubicBezTo>
                    <a:pt x="317" y="272"/>
                    <a:pt x="467" y="124"/>
                    <a:pt x="663" y="124"/>
                  </a:cubicBezTo>
                  <a:cubicBezTo>
                    <a:pt x="693" y="124"/>
                    <a:pt x="723" y="127"/>
                    <a:pt x="755" y="134"/>
                  </a:cubicBezTo>
                  <a:cubicBezTo>
                    <a:pt x="761" y="135"/>
                    <a:pt x="766" y="136"/>
                    <a:pt x="771" y="136"/>
                  </a:cubicBezTo>
                  <a:cubicBezTo>
                    <a:pt x="787" y="136"/>
                    <a:pt x="799" y="131"/>
                    <a:pt x="810" y="121"/>
                  </a:cubicBezTo>
                  <a:close/>
                  <a:moveTo>
                    <a:pt x="781" y="0"/>
                  </a:moveTo>
                  <a:cubicBezTo>
                    <a:pt x="752" y="0"/>
                    <a:pt x="722" y="3"/>
                    <a:pt x="691" y="7"/>
                  </a:cubicBezTo>
                  <a:cubicBezTo>
                    <a:pt x="683" y="7"/>
                    <a:pt x="674" y="6"/>
                    <a:pt x="666" y="6"/>
                  </a:cubicBezTo>
                  <a:cubicBezTo>
                    <a:pt x="400" y="6"/>
                    <a:pt x="189" y="211"/>
                    <a:pt x="109" y="471"/>
                  </a:cubicBezTo>
                  <a:cubicBezTo>
                    <a:pt x="0" y="844"/>
                    <a:pt x="355" y="1071"/>
                    <a:pt x="687" y="1112"/>
                  </a:cubicBezTo>
                  <a:cubicBezTo>
                    <a:pt x="711" y="1115"/>
                    <a:pt x="734" y="1116"/>
                    <a:pt x="757" y="1116"/>
                  </a:cubicBezTo>
                  <a:cubicBezTo>
                    <a:pt x="1405" y="1116"/>
                    <a:pt x="1434" y="0"/>
                    <a:pt x="78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954290" y="-463774"/>
              <a:ext cx="338832" cy="288362"/>
            </a:xfrm>
            <a:custGeom>
              <a:avLst/>
              <a:gdLst/>
              <a:ahLst/>
              <a:cxnLst/>
              <a:rect l="l" t="t" r="r" b="b"/>
              <a:pathLst>
                <a:path w="1383" h="1177" extrusionOk="0">
                  <a:moveTo>
                    <a:pt x="681" y="122"/>
                  </a:moveTo>
                  <a:cubicBezTo>
                    <a:pt x="737" y="122"/>
                    <a:pt x="793" y="130"/>
                    <a:pt x="846" y="146"/>
                  </a:cubicBezTo>
                  <a:cubicBezTo>
                    <a:pt x="851" y="151"/>
                    <a:pt x="855" y="151"/>
                    <a:pt x="855" y="156"/>
                  </a:cubicBezTo>
                  <a:cubicBezTo>
                    <a:pt x="1106" y="297"/>
                    <a:pt x="1237" y="497"/>
                    <a:pt x="1074" y="769"/>
                  </a:cubicBezTo>
                  <a:cubicBezTo>
                    <a:pt x="975" y="933"/>
                    <a:pt x="808" y="1057"/>
                    <a:pt x="629" y="1057"/>
                  </a:cubicBezTo>
                  <a:cubicBezTo>
                    <a:pt x="560" y="1057"/>
                    <a:pt x="489" y="1039"/>
                    <a:pt x="419" y="997"/>
                  </a:cubicBezTo>
                  <a:cubicBezTo>
                    <a:pt x="201" y="865"/>
                    <a:pt x="137" y="556"/>
                    <a:pt x="269" y="337"/>
                  </a:cubicBezTo>
                  <a:cubicBezTo>
                    <a:pt x="360" y="192"/>
                    <a:pt x="520" y="122"/>
                    <a:pt x="681" y="122"/>
                  </a:cubicBezTo>
                  <a:close/>
                  <a:moveTo>
                    <a:pt x="685" y="1"/>
                  </a:moveTo>
                  <a:cubicBezTo>
                    <a:pt x="462" y="1"/>
                    <a:pt x="243" y="115"/>
                    <a:pt x="137" y="328"/>
                  </a:cubicBezTo>
                  <a:cubicBezTo>
                    <a:pt x="0" y="619"/>
                    <a:pt x="114" y="988"/>
                    <a:pt x="410" y="1124"/>
                  </a:cubicBezTo>
                  <a:cubicBezTo>
                    <a:pt x="485" y="1160"/>
                    <a:pt x="560" y="1176"/>
                    <a:pt x="633" y="1176"/>
                  </a:cubicBezTo>
                  <a:cubicBezTo>
                    <a:pt x="853" y="1176"/>
                    <a:pt x="1051" y="1027"/>
                    <a:pt x="1174" y="829"/>
                  </a:cubicBezTo>
                  <a:cubicBezTo>
                    <a:pt x="1383" y="501"/>
                    <a:pt x="1224" y="233"/>
                    <a:pt x="928" y="56"/>
                  </a:cubicBezTo>
                  <a:cubicBezTo>
                    <a:pt x="919" y="51"/>
                    <a:pt x="910" y="42"/>
                    <a:pt x="901" y="37"/>
                  </a:cubicBezTo>
                  <a:cubicBezTo>
                    <a:pt x="831" y="13"/>
                    <a:pt x="758" y="1"/>
                    <a:pt x="685"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832197" y="-1027515"/>
              <a:ext cx="2021474" cy="1423190"/>
            </a:xfrm>
            <a:custGeom>
              <a:avLst/>
              <a:gdLst/>
              <a:ahLst/>
              <a:cxnLst/>
              <a:rect l="l" t="t" r="r" b="b"/>
              <a:pathLst>
                <a:path w="8251" h="5809" extrusionOk="0">
                  <a:moveTo>
                    <a:pt x="1206" y="1"/>
                  </a:moveTo>
                  <a:lnTo>
                    <a:pt x="1329" y="478"/>
                  </a:lnTo>
                  <a:lnTo>
                    <a:pt x="1211" y="483"/>
                  </a:lnTo>
                  <a:lnTo>
                    <a:pt x="865" y="501"/>
                  </a:lnTo>
                  <a:cubicBezTo>
                    <a:pt x="865" y="501"/>
                    <a:pt x="911" y="638"/>
                    <a:pt x="961" y="715"/>
                  </a:cubicBezTo>
                  <a:cubicBezTo>
                    <a:pt x="1006" y="788"/>
                    <a:pt x="924" y="860"/>
                    <a:pt x="883" y="901"/>
                  </a:cubicBezTo>
                  <a:cubicBezTo>
                    <a:pt x="842" y="942"/>
                    <a:pt x="592" y="1033"/>
                    <a:pt x="592" y="1033"/>
                  </a:cubicBezTo>
                  <a:cubicBezTo>
                    <a:pt x="592" y="1033"/>
                    <a:pt x="547" y="1101"/>
                    <a:pt x="547" y="1142"/>
                  </a:cubicBezTo>
                  <a:cubicBezTo>
                    <a:pt x="547" y="1179"/>
                    <a:pt x="679" y="1406"/>
                    <a:pt x="679" y="1406"/>
                  </a:cubicBezTo>
                  <a:lnTo>
                    <a:pt x="187" y="1429"/>
                  </a:lnTo>
                  <a:lnTo>
                    <a:pt x="269" y="1556"/>
                  </a:lnTo>
                  <a:lnTo>
                    <a:pt x="419" y="1852"/>
                  </a:lnTo>
                  <a:lnTo>
                    <a:pt x="1" y="1911"/>
                  </a:lnTo>
                  <a:cubicBezTo>
                    <a:pt x="1" y="1911"/>
                    <a:pt x="56" y="1979"/>
                    <a:pt x="110" y="2043"/>
                  </a:cubicBezTo>
                  <a:cubicBezTo>
                    <a:pt x="165" y="2106"/>
                    <a:pt x="760" y="2466"/>
                    <a:pt x="911" y="2548"/>
                  </a:cubicBezTo>
                  <a:cubicBezTo>
                    <a:pt x="1056" y="2629"/>
                    <a:pt x="1643" y="3034"/>
                    <a:pt x="1779" y="3102"/>
                  </a:cubicBezTo>
                  <a:cubicBezTo>
                    <a:pt x="1916" y="3166"/>
                    <a:pt x="3303" y="3912"/>
                    <a:pt x="3494" y="3994"/>
                  </a:cubicBezTo>
                  <a:cubicBezTo>
                    <a:pt x="3685" y="4071"/>
                    <a:pt x="5472" y="4958"/>
                    <a:pt x="6031" y="5235"/>
                  </a:cubicBezTo>
                  <a:cubicBezTo>
                    <a:pt x="6586" y="5508"/>
                    <a:pt x="7373" y="5808"/>
                    <a:pt x="7373" y="5808"/>
                  </a:cubicBezTo>
                  <a:cubicBezTo>
                    <a:pt x="7373" y="5808"/>
                    <a:pt x="7304" y="5640"/>
                    <a:pt x="7282" y="5576"/>
                  </a:cubicBezTo>
                  <a:cubicBezTo>
                    <a:pt x="7264" y="5508"/>
                    <a:pt x="7259" y="5235"/>
                    <a:pt x="7259" y="5235"/>
                  </a:cubicBezTo>
                  <a:lnTo>
                    <a:pt x="7600" y="5199"/>
                  </a:lnTo>
                  <a:lnTo>
                    <a:pt x="7473" y="4680"/>
                  </a:lnTo>
                  <a:lnTo>
                    <a:pt x="7868" y="4535"/>
                  </a:lnTo>
                  <a:lnTo>
                    <a:pt x="7787" y="4075"/>
                  </a:lnTo>
                  <a:lnTo>
                    <a:pt x="8250" y="3848"/>
                  </a:lnTo>
                  <a:lnTo>
                    <a:pt x="8178" y="3807"/>
                  </a:lnTo>
                  <a:cubicBezTo>
                    <a:pt x="8178" y="3807"/>
                    <a:pt x="7023" y="3189"/>
                    <a:pt x="6963" y="3139"/>
                  </a:cubicBezTo>
                  <a:cubicBezTo>
                    <a:pt x="6900" y="3089"/>
                    <a:pt x="4744" y="1947"/>
                    <a:pt x="4744" y="1947"/>
                  </a:cubicBezTo>
                  <a:cubicBezTo>
                    <a:pt x="4744" y="1947"/>
                    <a:pt x="3057" y="1033"/>
                    <a:pt x="2407" y="665"/>
                  </a:cubicBezTo>
                  <a:cubicBezTo>
                    <a:pt x="1752" y="292"/>
                    <a:pt x="1224" y="1"/>
                    <a:pt x="12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806717" y="-1042950"/>
              <a:ext cx="2068024" cy="1457980"/>
            </a:xfrm>
            <a:custGeom>
              <a:avLst/>
              <a:gdLst/>
              <a:ahLst/>
              <a:cxnLst/>
              <a:rect l="l" t="t" r="r" b="b"/>
              <a:pathLst>
                <a:path w="8441" h="5951" extrusionOk="0">
                  <a:moveTo>
                    <a:pt x="1406" y="159"/>
                  </a:moveTo>
                  <a:cubicBezTo>
                    <a:pt x="1528" y="237"/>
                    <a:pt x="1651" y="309"/>
                    <a:pt x="1779" y="373"/>
                  </a:cubicBezTo>
                  <a:cubicBezTo>
                    <a:pt x="1779" y="373"/>
                    <a:pt x="1779" y="378"/>
                    <a:pt x="1774" y="382"/>
                  </a:cubicBezTo>
                  <a:cubicBezTo>
                    <a:pt x="3416" y="1292"/>
                    <a:pt x="5066" y="2178"/>
                    <a:pt x="6713" y="3070"/>
                  </a:cubicBezTo>
                  <a:cubicBezTo>
                    <a:pt x="7227" y="3352"/>
                    <a:pt x="7745" y="3629"/>
                    <a:pt x="8259" y="3907"/>
                  </a:cubicBezTo>
                  <a:cubicBezTo>
                    <a:pt x="8109" y="3975"/>
                    <a:pt x="7963" y="4043"/>
                    <a:pt x="7813" y="4111"/>
                  </a:cubicBezTo>
                  <a:cubicBezTo>
                    <a:pt x="7790" y="4125"/>
                    <a:pt x="7768" y="4152"/>
                    <a:pt x="7781" y="4184"/>
                  </a:cubicBezTo>
                  <a:cubicBezTo>
                    <a:pt x="7822" y="4316"/>
                    <a:pt x="7868" y="4448"/>
                    <a:pt x="7913" y="4580"/>
                  </a:cubicBezTo>
                  <a:cubicBezTo>
                    <a:pt x="7795" y="4616"/>
                    <a:pt x="7681" y="4657"/>
                    <a:pt x="7563" y="4693"/>
                  </a:cubicBezTo>
                  <a:cubicBezTo>
                    <a:pt x="7540" y="4702"/>
                    <a:pt x="7522" y="4734"/>
                    <a:pt x="7531" y="4762"/>
                  </a:cubicBezTo>
                  <a:cubicBezTo>
                    <a:pt x="7572" y="4921"/>
                    <a:pt x="7618" y="5084"/>
                    <a:pt x="7659" y="5248"/>
                  </a:cubicBezTo>
                  <a:cubicBezTo>
                    <a:pt x="7559" y="5266"/>
                    <a:pt x="7463" y="5280"/>
                    <a:pt x="7363" y="5298"/>
                  </a:cubicBezTo>
                  <a:cubicBezTo>
                    <a:pt x="7336" y="5303"/>
                    <a:pt x="7313" y="5325"/>
                    <a:pt x="7313" y="5357"/>
                  </a:cubicBezTo>
                  <a:cubicBezTo>
                    <a:pt x="7322" y="5516"/>
                    <a:pt x="7354" y="5671"/>
                    <a:pt x="7408" y="5817"/>
                  </a:cubicBezTo>
                  <a:cubicBezTo>
                    <a:pt x="7163" y="5744"/>
                    <a:pt x="6931" y="5626"/>
                    <a:pt x="6699" y="5516"/>
                  </a:cubicBezTo>
                  <a:cubicBezTo>
                    <a:pt x="6440" y="5389"/>
                    <a:pt x="6176" y="5266"/>
                    <a:pt x="5917" y="5139"/>
                  </a:cubicBezTo>
                  <a:cubicBezTo>
                    <a:pt x="5389" y="4884"/>
                    <a:pt x="4862" y="4625"/>
                    <a:pt x="4334" y="4366"/>
                  </a:cubicBezTo>
                  <a:cubicBezTo>
                    <a:pt x="3316" y="3857"/>
                    <a:pt x="2306" y="3334"/>
                    <a:pt x="1315" y="2770"/>
                  </a:cubicBezTo>
                  <a:cubicBezTo>
                    <a:pt x="1178" y="2683"/>
                    <a:pt x="1037" y="2597"/>
                    <a:pt x="896" y="2506"/>
                  </a:cubicBezTo>
                  <a:cubicBezTo>
                    <a:pt x="892" y="2506"/>
                    <a:pt x="892" y="2501"/>
                    <a:pt x="887" y="2501"/>
                  </a:cubicBezTo>
                  <a:cubicBezTo>
                    <a:pt x="864" y="2488"/>
                    <a:pt x="842" y="2474"/>
                    <a:pt x="819" y="2456"/>
                  </a:cubicBezTo>
                  <a:cubicBezTo>
                    <a:pt x="637" y="2342"/>
                    <a:pt x="460" y="2229"/>
                    <a:pt x="278" y="2119"/>
                  </a:cubicBezTo>
                  <a:cubicBezTo>
                    <a:pt x="237" y="2083"/>
                    <a:pt x="200" y="2047"/>
                    <a:pt x="164" y="2010"/>
                  </a:cubicBezTo>
                  <a:cubicBezTo>
                    <a:pt x="287" y="1987"/>
                    <a:pt x="405" y="1956"/>
                    <a:pt x="523" y="1915"/>
                  </a:cubicBezTo>
                  <a:cubicBezTo>
                    <a:pt x="555" y="1901"/>
                    <a:pt x="569" y="1860"/>
                    <a:pt x="555" y="1833"/>
                  </a:cubicBezTo>
                  <a:cubicBezTo>
                    <a:pt x="496" y="1737"/>
                    <a:pt x="442" y="1637"/>
                    <a:pt x="382" y="1542"/>
                  </a:cubicBezTo>
                  <a:cubicBezTo>
                    <a:pt x="514" y="1533"/>
                    <a:pt x="651" y="1519"/>
                    <a:pt x="783" y="1510"/>
                  </a:cubicBezTo>
                  <a:cubicBezTo>
                    <a:pt x="819" y="1505"/>
                    <a:pt x="842" y="1460"/>
                    <a:pt x="824" y="1428"/>
                  </a:cubicBezTo>
                  <a:cubicBezTo>
                    <a:pt x="796" y="1374"/>
                    <a:pt x="764" y="1324"/>
                    <a:pt x="737" y="1269"/>
                  </a:cubicBezTo>
                  <a:cubicBezTo>
                    <a:pt x="723" y="1251"/>
                    <a:pt x="714" y="1228"/>
                    <a:pt x="701" y="1210"/>
                  </a:cubicBezTo>
                  <a:cubicBezTo>
                    <a:pt x="687" y="1173"/>
                    <a:pt x="673" y="1173"/>
                    <a:pt x="696" y="1151"/>
                  </a:cubicBezTo>
                  <a:cubicBezTo>
                    <a:pt x="723" y="1119"/>
                    <a:pt x="805" y="1105"/>
                    <a:pt x="842" y="1087"/>
                  </a:cubicBezTo>
                  <a:cubicBezTo>
                    <a:pt x="887" y="1064"/>
                    <a:pt x="937" y="1051"/>
                    <a:pt x="983" y="1023"/>
                  </a:cubicBezTo>
                  <a:cubicBezTo>
                    <a:pt x="1155" y="928"/>
                    <a:pt x="1078" y="751"/>
                    <a:pt x="1024" y="600"/>
                  </a:cubicBezTo>
                  <a:cubicBezTo>
                    <a:pt x="1165" y="587"/>
                    <a:pt x="1301" y="582"/>
                    <a:pt x="1442" y="578"/>
                  </a:cubicBezTo>
                  <a:cubicBezTo>
                    <a:pt x="1474" y="578"/>
                    <a:pt x="1487" y="541"/>
                    <a:pt x="1483" y="514"/>
                  </a:cubicBezTo>
                  <a:cubicBezTo>
                    <a:pt x="1465" y="391"/>
                    <a:pt x="1437" y="273"/>
                    <a:pt x="1406" y="159"/>
                  </a:cubicBezTo>
                  <a:close/>
                  <a:moveTo>
                    <a:pt x="1329" y="0"/>
                  </a:moveTo>
                  <a:cubicBezTo>
                    <a:pt x="1301" y="0"/>
                    <a:pt x="1271" y="34"/>
                    <a:pt x="1278" y="64"/>
                  </a:cubicBezTo>
                  <a:cubicBezTo>
                    <a:pt x="1324" y="200"/>
                    <a:pt x="1360" y="341"/>
                    <a:pt x="1387" y="482"/>
                  </a:cubicBezTo>
                  <a:cubicBezTo>
                    <a:pt x="1242" y="487"/>
                    <a:pt x="1101" y="491"/>
                    <a:pt x="960" y="505"/>
                  </a:cubicBezTo>
                  <a:cubicBezTo>
                    <a:pt x="928" y="510"/>
                    <a:pt x="905" y="541"/>
                    <a:pt x="914" y="573"/>
                  </a:cubicBezTo>
                  <a:cubicBezTo>
                    <a:pt x="933" y="628"/>
                    <a:pt x="951" y="687"/>
                    <a:pt x="969" y="746"/>
                  </a:cubicBezTo>
                  <a:cubicBezTo>
                    <a:pt x="992" y="819"/>
                    <a:pt x="1024" y="882"/>
                    <a:pt x="937" y="932"/>
                  </a:cubicBezTo>
                  <a:cubicBezTo>
                    <a:pt x="842" y="996"/>
                    <a:pt x="728" y="1010"/>
                    <a:pt x="633" y="1069"/>
                  </a:cubicBezTo>
                  <a:cubicBezTo>
                    <a:pt x="587" y="1096"/>
                    <a:pt x="569" y="1142"/>
                    <a:pt x="582" y="1201"/>
                  </a:cubicBezTo>
                  <a:cubicBezTo>
                    <a:pt x="605" y="1269"/>
                    <a:pt x="651" y="1342"/>
                    <a:pt x="692" y="1410"/>
                  </a:cubicBezTo>
                  <a:cubicBezTo>
                    <a:pt x="560" y="1419"/>
                    <a:pt x="428" y="1433"/>
                    <a:pt x="296" y="1442"/>
                  </a:cubicBezTo>
                  <a:cubicBezTo>
                    <a:pt x="260" y="1446"/>
                    <a:pt x="237" y="1492"/>
                    <a:pt x="255" y="1524"/>
                  </a:cubicBezTo>
                  <a:cubicBezTo>
                    <a:pt x="314" y="1628"/>
                    <a:pt x="373" y="1733"/>
                    <a:pt x="432" y="1833"/>
                  </a:cubicBezTo>
                  <a:cubicBezTo>
                    <a:pt x="310" y="1874"/>
                    <a:pt x="191" y="1901"/>
                    <a:pt x="64" y="1919"/>
                  </a:cubicBezTo>
                  <a:cubicBezTo>
                    <a:pt x="19" y="1924"/>
                    <a:pt x="0" y="1978"/>
                    <a:pt x="28" y="2010"/>
                  </a:cubicBezTo>
                  <a:cubicBezTo>
                    <a:pt x="60" y="2051"/>
                    <a:pt x="91" y="2088"/>
                    <a:pt x="128" y="2119"/>
                  </a:cubicBezTo>
                  <a:cubicBezTo>
                    <a:pt x="178" y="2147"/>
                    <a:pt x="223" y="2178"/>
                    <a:pt x="269" y="2219"/>
                  </a:cubicBezTo>
                  <a:cubicBezTo>
                    <a:pt x="278" y="2219"/>
                    <a:pt x="287" y="2224"/>
                    <a:pt x="296" y="2229"/>
                  </a:cubicBezTo>
                  <a:cubicBezTo>
                    <a:pt x="301" y="2229"/>
                    <a:pt x="310" y="2233"/>
                    <a:pt x="314" y="2238"/>
                  </a:cubicBezTo>
                  <a:cubicBezTo>
                    <a:pt x="319" y="2238"/>
                    <a:pt x="319" y="2242"/>
                    <a:pt x="319" y="2242"/>
                  </a:cubicBezTo>
                  <a:cubicBezTo>
                    <a:pt x="432" y="2306"/>
                    <a:pt x="537" y="2379"/>
                    <a:pt x="642" y="2456"/>
                  </a:cubicBezTo>
                  <a:cubicBezTo>
                    <a:pt x="664" y="2470"/>
                    <a:pt x="683" y="2483"/>
                    <a:pt x="701" y="2501"/>
                  </a:cubicBezTo>
                  <a:lnTo>
                    <a:pt x="705" y="2501"/>
                  </a:lnTo>
                  <a:cubicBezTo>
                    <a:pt x="723" y="2515"/>
                    <a:pt x="746" y="2533"/>
                    <a:pt x="764" y="2547"/>
                  </a:cubicBezTo>
                  <a:cubicBezTo>
                    <a:pt x="792" y="2565"/>
                    <a:pt x="814" y="2583"/>
                    <a:pt x="837" y="2597"/>
                  </a:cubicBezTo>
                  <a:cubicBezTo>
                    <a:pt x="901" y="2638"/>
                    <a:pt x="960" y="2683"/>
                    <a:pt x="1024" y="2724"/>
                  </a:cubicBezTo>
                  <a:cubicBezTo>
                    <a:pt x="2552" y="3606"/>
                    <a:pt x="4130" y="4393"/>
                    <a:pt x="5712" y="5157"/>
                  </a:cubicBezTo>
                  <a:cubicBezTo>
                    <a:pt x="6008" y="5303"/>
                    <a:pt x="6303" y="5444"/>
                    <a:pt x="6599" y="5585"/>
                  </a:cubicBezTo>
                  <a:cubicBezTo>
                    <a:pt x="6885" y="5726"/>
                    <a:pt x="7172" y="5876"/>
                    <a:pt x="7486" y="5948"/>
                  </a:cubicBezTo>
                  <a:cubicBezTo>
                    <a:pt x="7490" y="5950"/>
                    <a:pt x="7494" y="5951"/>
                    <a:pt x="7499" y="5951"/>
                  </a:cubicBezTo>
                  <a:cubicBezTo>
                    <a:pt x="7533" y="5951"/>
                    <a:pt x="7557" y="5903"/>
                    <a:pt x="7540" y="5867"/>
                  </a:cubicBezTo>
                  <a:cubicBezTo>
                    <a:pt x="7468" y="5721"/>
                    <a:pt x="7427" y="5562"/>
                    <a:pt x="7413" y="5394"/>
                  </a:cubicBezTo>
                  <a:cubicBezTo>
                    <a:pt x="7518" y="5375"/>
                    <a:pt x="7622" y="5362"/>
                    <a:pt x="7722" y="5344"/>
                  </a:cubicBezTo>
                  <a:cubicBezTo>
                    <a:pt x="7754" y="5339"/>
                    <a:pt x="7781" y="5307"/>
                    <a:pt x="7772" y="5271"/>
                  </a:cubicBezTo>
                  <a:lnTo>
                    <a:pt x="7640" y="4775"/>
                  </a:lnTo>
                  <a:cubicBezTo>
                    <a:pt x="7754" y="4739"/>
                    <a:pt x="7872" y="4702"/>
                    <a:pt x="7991" y="4661"/>
                  </a:cubicBezTo>
                  <a:cubicBezTo>
                    <a:pt x="8013" y="4657"/>
                    <a:pt x="8036" y="4621"/>
                    <a:pt x="8027" y="4593"/>
                  </a:cubicBezTo>
                  <a:lnTo>
                    <a:pt x="7891" y="4189"/>
                  </a:lnTo>
                  <a:cubicBezTo>
                    <a:pt x="8059" y="4111"/>
                    <a:pt x="8222" y="4034"/>
                    <a:pt x="8386" y="3957"/>
                  </a:cubicBezTo>
                  <a:cubicBezTo>
                    <a:pt x="8427" y="3938"/>
                    <a:pt x="8441" y="3879"/>
                    <a:pt x="8400" y="3861"/>
                  </a:cubicBezTo>
                  <a:cubicBezTo>
                    <a:pt x="6476" y="2820"/>
                    <a:pt x="4548" y="1778"/>
                    <a:pt x="2620" y="751"/>
                  </a:cubicBezTo>
                  <a:cubicBezTo>
                    <a:pt x="2383" y="623"/>
                    <a:pt x="2151" y="500"/>
                    <a:pt x="1919" y="378"/>
                  </a:cubicBezTo>
                  <a:cubicBezTo>
                    <a:pt x="1915" y="378"/>
                    <a:pt x="1915" y="373"/>
                    <a:pt x="1910" y="369"/>
                  </a:cubicBezTo>
                  <a:cubicBezTo>
                    <a:pt x="1724" y="241"/>
                    <a:pt x="1533" y="132"/>
                    <a:pt x="1346" y="5"/>
                  </a:cubicBezTo>
                  <a:cubicBezTo>
                    <a:pt x="1341" y="2"/>
                    <a:pt x="1335" y="0"/>
                    <a:pt x="1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05492" y="-1046625"/>
              <a:ext cx="2069249" cy="1465575"/>
            </a:xfrm>
            <a:custGeom>
              <a:avLst/>
              <a:gdLst/>
              <a:ahLst/>
              <a:cxnLst/>
              <a:rect l="l" t="t" r="r" b="b"/>
              <a:pathLst>
                <a:path w="8446" h="5982" extrusionOk="0">
                  <a:moveTo>
                    <a:pt x="1433" y="206"/>
                  </a:moveTo>
                  <a:cubicBezTo>
                    <a:pt x="1561" y="284"/>
                    <a:pt x="1665" y="343"/>
                    <a:pt x="1765" y="393"/>
                  </a:cubicBezTo>
                  <a:lnTo>
                    <a:pt x="1761" y="402"/>
                  </a:lnTo>
                  <a:lnTo>
                    <a:pt x="1774" y="411"/>
                  </a:lnTo>
                  <a:cubicBezTo>
                    <a:pt x="3052" y="1120"/>
                    <a:pt x="4362" y="1830"/>
                    <a:pt x="5631" y="2512"/>
                  </a:cubicBezTo>
                  <a:cubicBezTo>
                    <a:pt x="5990" y="2707"/>
                    <a:pt x="6354" y="2903"/>
                    <a:pt x="6713" y="3098"/>
                  </a:cubicBezTo>
                  <a:cubicBezTo>
                    <a:pt x="7218" y="3371"/>
                    <a:pt x="7723" y="3649"/>
                    <a:pt x="8232" y="3922"/>
                  </a:cubicBezTo>
                  <a:lnTo>
                    <a:pt x="7814" y="4117"/>
                  </a:lnTo>
                  <a:cubicBezTo>
                    <a:pt x="7782" y="4131"/>
                    <a:pt x="7759" y="4163"/>
                    <a:pt x="7773" y="4199"/>
                  </a:cubicBezTo>
                  <a:lnTo>
                    <a:pt x="7900" y="4586"/>
                  </a:lnTo>
                  <a:lnTo>
                    <a:pt x="7564" y="4695"/>
                  </a:lnTo>
                  <a:cubicBezTo>
                    <a:pt x="7532" y="4704"/>
                    <a:pt x="7509" y="4745"/>
                    <a:pt x="7523" y="4777"/>
                  </a:cubicBezTo>
                  <a:lnTo>
                    <a:pt x="7645" y="5249"/>
                  </a:lnTo>
                  <a:lnTo>
                    <a:pt x="7363" y="5299"/>
                  </a:lnTo>
                  <a:cubicBezTo>
                    <a:pt x="7336" y="5304"/>
                    <a:pt x="7304" y="5331"/>
                    <a:pt x="7304" y="5368"/>
                  </a:cubicBezTo>
                  <a:cubicBezTo>
                    <a:pt x="7309" y="5522"/>
                    <a:pt x="7341" y="5668"/>
                    <a:pt x="7391" y="5809"/>
                  </a:cubicBezTo>
                  <a:cubicBezTo>
                    <a:pt x="7182" y="5745"/>
                    <a:pt x="6977" y="5645"/>
                    <a:pt x="6786" y="5554"/>
                  </a:cubicBezTo>
                  <a:lnTo>
                    <a:pt x="6713" y="5518"/>
                  </a:lnTo>
                  <a:cubicBezTo>
                    <a:pt x="6449" y="5390"/>
                    <a:pt x="6190" y="5268"/>
                    <a:pt x="5926" y="5140"/>
                  </a:cubicBezTo>
                  <a:cubicBezTo>
                    <a:pt x="5290" y="4831"/>
                    <a:pt x="4803" y="4595"/>
                    <a:pt x="4348" y="4367"/>
                  </a:cubicBezTo>
                  <a:cubicBezTo>
                    <a:pt x="3175" y="3781"/>
                    <a:pt x="2216" y="3276"/>
                    <a:pt x="1329" y="2771"/>
                  </a:cubicBezTo>
                  <a:cubicBezTo>
                    <a:pt x="1242" y="2716"/>
                    <a:pt x="1151" y="2662"/>
                    <a:pt x="1065" y="2607"/>
                  </a:cubicBezTo>
                  <a:cubicBezTo>
                    <a:pt x="1015" y="2575"/>
                    <a:pt x="960" y="2544"/>
                    <a:pt x="910" y="2512"/>
                  </a:cubicBezTo>
                  <a:cubicBezTo>
                    <a:pt x="906" y="2507"/>
                    <a:pt x="901" y="2503"/>
                    <a:pt x="901" y="2503"/>
                  </a:cubicBezTo>
                  <a:cubicBezTo>
                    <a:pt x="879" y="2489"/>
                    <a:pt x="856" y="2475"/>
                    <a:pt x="833" y="2462"/>
                  </a:cubicBezTo>
                  <a:cubicBezTo>
                    <a:pt x="660" y="2348"/>
                    <a:pt x="474" y="2230"/>
                    <a:pt x="292" y="2125"/>
                  </a:cubicBezTo>
                  <a:cubicBezTo>
                    <a:pt x="260" y="2093"/>
                    <a:pt x="228" y="2062"/>
                    <a:pt x="201" y="2034"/>
                  </a:cubicBezTo>
                  <a:cubicBezTo>
                    <a:pt x="315" y="2012"/>
                    <a:pt x="424" y="1980"/>
                    <a:pt x="533" y="1943"/>
                  </a:cubicBezTo>
                  <a:cubicBezTo>
                    <a:pt x="551" y="1934"/>
                    <a:pt x="569" y="1921"/>
                    <a:pt x="574" y="1902"/>
                  </a:cubicBezTo>
                  <a:cubicBezTo>
                    <a:pt x="583" y="1880"/>
                    <a:pt x="583" y="1857"/>
                    <a:pt x="569" y="1843"/>
                  </a:cubicBezTo>
                  <a:lnTo>
                    <a:pt x="415" y="1570"/>
                  </a:lnTo>
                  <a:lnTo>
                    <a:pt x="788" y="1539"/>
                  </a:lnTo>
                  <a:cubicBezTo>
                    <a:pt x="810" y="1539"/>
                    <a:pt x="829" y="1525"/>
                    <a:pt x="842" y="1502"/>
                  </a:cubicBezTo>
                  <a:cubicBezTo>
                    <a:pt x="851" y="1480"/>
                    <a:pt x="851" y="1457"/>
                    <a:pt x="842" y="1434"/>
                  </a:cubicBezTo>
                  <a:lnTo>
                    <a:pt x="756" y="1279"/>
                  </a:lnTo>
                  <a:cubicBezTo>
                    <a:pt x="751" y="1270"/>
                    <a:pt x="747" y="1266"/>
                    <a:pt x="742" y="1257"/>
                  </a:cubicBezTo>
                  <a:cubicBezTo>
                    <a:pt x="733" y="1243"/>
                    <a:pt x="724" y="1229"/>
                    <a:pt x="719" y="1216"/>
                  </a:cubicBezTo>
                  <a:cubicBezTo>
                    <a:pt x="715" y="1211"/>
                    <a:pt x="710" y="1202"/>
                    <a:pt x="710" y="1198"/>
                  </a:cubicBezTo>
                  <a:cubicBezTo>
                    <a:pt x="701" y="1184"/>
                    <a:pt x="701" y="1184"/>
                    <a:pt x="710" y="1175"/>
                  </a:cubicBezTo>
                  <a:cubicBezTo>
                    <a:pt x="728" y="1152"/>
                    <a:pt x="774" y="1143"/>
                    <a:pt x="806" y="1129"/>
                  </a:cubicBezTo>
                  <a:cubicBezTo>
                    <a:pt x="824" y="1125"/>
                    <a:pt x="842" y="1120"/>
                    <a:pt x="851" y="1116"/>
                  </a:cubicBezTo>
                  <a:cubicBezTo>
                    <a:pt x="865" y="1107"/>
                    <a:pt x="879" y="1102"/>
                    <a:pt x="892" y="1098"/>
                  </a:cubicBezTo>
                  <a:cubicBezTo>
                    <a:pt x="924" y="1084"/>
                    <a:pt x="960" y="1070"/>
                    <a:pt x="992" y="1052"/>
                  </a:cubicBezTo>
                  <a:cubicBezTo>
                    <a:pt x="1170" y="952"/>
                    <a:pt x="1106" y="775"/>
                    <a:pt x="1051" y="629"/>
                  </a:cubicBezTo>
                  <a:cubicBezTo>
                    <a:pt x="1188" y="615"/>
                    <a:pt x="1320" y="611"/>
                    <a:pt x="1447" y="606"/>
                  </a:cubicBezTo>
                  <a:cubicBezTo>
                    <a:pt x="1465" y="606"/>
                    <a:pt x="1479" y="602"/>
                    <a:pt x="1488" y="588"/>
                  </a:cubicBezTo>
                  <a:cubicBezTo>
                    <a:pt x="1502" y="570"/>
                    <a:pt x="1506" y="547"/>
                    <a:pt x="1506" y="529"/>
                  </a:cubicBezTo>
                  <a:cubicBezTo>
                    <a:pt x="1488" y="415"/>
                    <a:pt x="1461" y="311"/>
                    <a:pt x="1433" y="206"/>
                  </a:cubicBezTo>
                  <a:close/>
                  <a:moveTo>
                    <a:pt x="1383" y="138"/>
                  </a:moveTo>
                  <a:lnTo>
                    <a:pt x="1392" y="174"/>
                  </a:lnTo>
                  <a:cubicBezTo>
                    <a:pt x="1424" y="288"/>
                    <a:pt x="1452" y="406"/>
                    <a:pt x="1470" y="529"/>
                  </a:cubicBezTo>
                  <a:cubicBezTo>
                    <a:pt x="1474" y="543"/>
                    <a:pt x="1470" y="556"/>
                    <a:pt x="1461" y="565"/>
                  </a:cubicBezTo>
                  <a:cubicBezTo>
                    <a:pt x="1456" y="575"/>
                    <a:pt x="1452" y="579"/>
                    <a:pt x="1442" y="579"/>
                  </a:cubicBezTo>
                  <a:cubicBezTo>
                    <a:pt x="1311" y="579"/>
                    <a:pt x="1170" y="588"/>
                    <a:pt x="1024" y="597"/>
                  </a:cubicBezTo>
                  <a:lnTo>
                    <a:pt x="1006" y="602"/>
                  </a:lnTo>
                  <a:lnTo>
                    <a:pt x="1020" y="638"/>
                  </a:lnTo>
                  <a:cubicBezTo>
                    <a:pt x="1074" y="784"/>
                    <a:pt x="1129" y="938"/>
                    <a:pt x="974" y="1025"/>
                  </a:cubicBezTo>
                  <a:cubicBezTo>
                    <a:pt x="947" y="1043"/>
                    <a:pt x="910" y="1057"/>
                    <a:pt x="879" y="1070"/>
                  </a:cubicBezTo>
                  <a:cubicBezTo>
                    <a:pt x="865" y="1075"/>
                    <a:pt x="851" y="1079"/>
                    <a:pt x="838" y="1084"/>
                  </a:cubicBezTo>
                  <a:cubicBezTo>
                    <a:pt x="829" y="1093"/>
                    <a:pt x="810" y="1093"/>
                    <a:pt x="797" y="1102"/>
                  </a:cubicBezTo>
                  <a:cubicBezTo>
                    <a:pt x="756" y="1116"/>
                    <a:pt x="710" y="1129"/>
                    <a:pt x="688" y="1152"/>
                  </a:cubicBezTo>
                  <a:cubicBezTo>
                    <a:pt x="665" y="1175"/>
                    <a:pt x="669" y="1188"/>
                    <a:pt x="683" y="1211"/>
                  </a:cubicBezTo>
                  <a:cubicBezTo>
                    <a:pt x="683" y="1216"/>
                    <a:pt x="688" y="1220"/>
                    <a:pt x="692" y="1225"/>
                  </a:cubicBezTo>
                  <a:cubicBezTo>
                    <a:pt x="697" y="1243"/>
                    <a:pt x="706" y="1257"/>
                    <a:pt x="715" y="1270"/>
                  </a:cubicBezTo>
                  <a:lnTo>
                    <a:pt x="728" y="1289"/>
                  </a:lnTo>
                  <a:lnTo>
                    <a:pt x="815" y="1448"/>
                  </a:lnTo>
                  <a:cubicBezTo>
                    <a:pt x="819" y="1457"/>
                    <a:pt x="819" y="1475"/>
                    <a:pt x="815" y="1484"/>
                  </a:cubicBezTo>
                  <a:cubicBezTo>
                    <a:pt x="806" y="1498"/>
                    <a:pt x="797" y="1507"/>
                    <a:pt x="783" y="1507"/>
                  </a:cubicBezTo>
                  <a:lnTo>
                    <a:pt x="365" y="1543"/>
                  </a:lnTo>
                  <a:lnTo>
                    <a:pt x="542" y="1857"/>
                  </a:lnTo>
                  <a:cubicBezTo>
                    <a:pt x="551" y="1866"/>
                    <a:pt x="551" y="1880"/>
                    <a:pt x="547" y="1889"/>
                  </a:cubicBezTo>
                  <a:cubicBezTo>
                    <a:pt x="542" y="1902"/>
                    <a:pt x="533" y="1912"/>
                    <a:pt x="524" y="1916"/>
                  </a:cubicBezTo>
                  <a:cubicBezTo>
                    <a:pt x="406" y="1957"/>
                    <a:pt x="287" y="1989"/>
                    <a:pt x="169" y="2007"/>
                  </a:cubicBezTo>
                  <a:lnTo>
                    <a:pt x="142" y="2012"/>
                  </a:lnTo>
                  <a:lnTo>
                    <a:pt x="160" y="2034"/>
                  </a:lnTo>
                  <a:cubicBezTo>
                    <a:pt x="192" y="2071"/>
                    <a:pt x="228" y="2107"/>
                    <a:pt x="274" y="2143"/>
                  </a:cubicBezTo>
                  <a:cubicBezTo>
                    <a:pt x="460" y="2257"/>
                    <a:pt x="642" y="2371"/>
                    <a:pt x="815" y="2485"/>
                  </a:cubicBezTo>
                  <a:cubicBezTo>
                    <a:pt x="838" y="2498"/>
                    <a:pt x="860" y="2512"/>
                    <a:pt x="883" y="2530"/>
                  </a:cubicBezTo>
                  <a:cubicBezTo>
                    <a:pt x="888" y="2530"/>
                    <a:pt x="888" y="2530"/>
                    <a:pt x="892" y="2535"/>
                  </a:cubicBezTo>
                  <a:cubicBezTo>
                    <a:pt x="947" y="2566"/>
                    <a:pt x="997" y="2598"/>
                    <a:pt x="1051" y="2635"/>
                  </a:cubicBezTo>
                  <a:cubicBezTo>
                    <a:pt x="1138" y="2685"/>
                    <a:pt x="1224" y="2744"/>
                    <a:pt x="1311" y="2798"/>
                  </a:cubicBezTo>
                  <a:cubicBezTo>
                    <a:pt x="2202" y="3303"/>
                    <a:pt x="3161" y="3808"/>
                    <a:pt x="4335" y="4395"/>
                  </a:cubicBezTo>
                  <a:cubicBezTo>
                    <a:pt x="4789" y="4622"/>
                    <a:pt x="5276" y="4858"/>
                    <a:pt x="5913" y="5168"/>
                  </a:cubicBezTo>
                  <a:cubicBezTo>
                    <a:pt x="6177" y="5290"/>
                    <a:pt x="6436" y="5418"/>
                    <a:pt x="6699" y="5545"/>
                  </a:cubicBezTo>
                  <a:lnTo>
                    <a:pt x="6772" y="5577"/>
                  </a:lnTo>
                  <a:cubicBezTo>
                    <a:pt x="6977" y="5677"/>
                    <a:pt x="7186" y="5782"/>
                    <a:pt x="7409" y="5845"/>
                  </a:cubicBezTo>
                  <a:lnTo>
                    <a:pt x="7436" y="5854"/>
                  </a:lnTo>
                  <a:lnTo>
                    <a:pt x="7436" y="5854"/>
                  </a:lnTo>
                  <a:lnTo>
                    <a:pt x="7423" y="5822"/>
                  </a:lnTo>
                  <a:cubicBezTo>
                    <a:pt x="7368" y="5681"/>
                    <a:pt x="7336" y="5527"/>
                    <a:pt x="7327" y="5368"/>
                  </a:cubicBezTo>
                  <a:cubicBezTo>
                    <a:pt x="7327" y="5340"/>
                    <a:pt x="7345" y="5327"/>
                    <a:pt x="7363" y="5322"/>
                  </a:cubicBezTo>
                  <a:lnTo>
                    <a:pt x="7677" y="5272"/>
                  </a:lnTo>
                  <a:lnTo>
                    <a:pt x="7545" y="4767"/>
                  </a:lnTo>
                  <a:cubicBezTo>
                    <a:pt x="7541" y="4749"/>
                    <a:pt x="7554" y="4722"/>
                    <a:pt x="7568" y="4717"/>
                  </a:cubicBezTo>
                  <a:lnTo>
                    <a:pt x="7932" y="4599"/>
                  </a:lnTo>
                  <a:lnTo>
                    <a:pt x="7795" y="4190"/>
                  </a:lnTo>
                  <a:cubicBezTo>
                    <a:pt x="7786" y="4172"/>
                    <a:pt x="7805" y="4149"/>
                    <a:pt x="7823" y="4140"/>
                  </a:cubicBezTo>
                  <a:lnTo>
                    <a:pt x="8291" y="3922"/>
                  </a:lnTo>
                  <a:lnTo>
                    <a:pt x="8264" y="3908"/>
                  </a:lnTo>
                  <a:cubicBezTo>
                    <a:pt x="7750" y="3631"/>
                    <a:pt x="7236" y="3349"/>
                    <a:pt x="6722" y="3071"/>
                  </a:cubicBezTo>
                  <a:cubicBezTo>
                    <a:pt x="6363" y="2876"/>
                    <a:pt x="5999" y="2680"/>
                    <a:pt x="5640" y="2485"/>
                  </a:cubicBezTo>
                  <a:cubicBezTo>
                    <a:pt x="4376" y="1802"/>
                    <a:pt x="3070" y="1098"/>
                    <a:pt x="1797" y="388"/>
                  </a:cubicBezTo>
                  <a:lnTo>
                    <a:pt x="1802" y="379"/>
                  </a:lnTo>
                  <a:lnTo>
                    <a:pt x="1788" y="370"/>
                  </a:lnTo>
                  <a:cubicBezTo>
                    <a:pt x="1679" y="315"/>
                    <a:pt x="1561" y="252"/>
                    <a:pt x="1415" y="161"/>
                  </a:cubicBezTo>
                  <a:lnTo>
                    <a:pt x="1383" y="138"/>
                  </a:lnTo>
                  <a:close/>
                  <a:moveTo>
                    <a:pt x="1334" y="28"/>
                  </a:moveTo>
                  <a:cubicBezTo>
                    <a:pt x="1337" y="28"/>
                    <a:pt x="1340" y="28"/>
                    <a:pt x="1342" y="29"/>
                  </a:cubicBezTo>
                  <a:cubicBezTo>
                    <a:pt x="1424" y="88"/>
                    <a:pt x="1511" y="138"/>
                    <a:pt x="1593" y="193"/>
                  </a:cubicBezTo>
                  <a:cubicBezTo>
                    <a:pt x="1697" y="256"/>
                    <a:pt x="1806" y="324"/>
                    <a:pt x="1906" y="397"/>
                  </a:cubicBezTo>
                  <a:cubicBezTo>
                    <a:pt x="1911" y="397"/>
                    <a:pt x="1911" y="397"/>
                    <a:pt x="1911" y="402"/>
                  </a:cubicBezTo>
                  <a:lnTo>
                    <a:pt x="1915" y="406"/>
                  </a:lnTo>
                  <a:cubicBezTo>
                    <a:pt x="2147" y="529"/>
                    <a:pt x="2384" y="652"/>
                    <a:pt x="2616" y="775"/>
                  </a:cubicBezTo>
                  <a:cubicBezTo>
                    <a:pt x="4612" y="1843"/>
                    <a:pt x="6577" y="2903"/>
                    <a:pt x="8396" y="3885"/>
                  </a:cubicBezTo>
                  <a:cubicBezTo>
                    <a:pt x="8414" y="3894"/>
                    <a:pt x="8414" y="3908"/>
                    <a:pt x="8414" y="3917"/>
                  </a:cubicBezTo>
                  <a:cubicBezTo>
                    <a:pt x="8414" y="3935"/>
                    <a:pt x="8400" y="3953"/>
                    <a:pt x="8387" y="3958"/>
                  </a:cubicBezTo>
                  <a:lnTo>
                    <a:pt x="7877" y="4199"/>
                  </a:lnTo>
                  <a:lnTo>
                    <a:pt x="8014" y="4613"/>
                  </a:lnTo>
                  <a:cubicBezTo>
                    <a:pt x="8018" y="4622"/>
                    <a:pt x="8018" y="4631"/>
                    <a:pt x="8014" y="4645"/>
                  </a:cubicBezTo>
                  <a:cubicBezTo>
                    <a:pt x="8005" y="4654"/>
                    <a:pt x="8000" y="4663"/>
                    <a:pt x="7991" y="4663"/>
                  </a:cubicBezTo>
                  <a:lnTo>
                    <a:pt x="7627" y="4781"/>
                  </a:lnTo>
                  <a:lnTo>
                    <a:pt x="7764" y="5290"/>
                  </a:lnTo>
                  <a:cubicBezTo>
                    <a:pt x="7768" y="5304"/>
                    <a:pt x="7764" y="5318"/>
                    <a:pt x="7759" y="5322"/>
                  </a:cubicBezTo>
                  <a:cubicBezTo>
                    <a:pt x="7750" y="5331"/>
                    <a:pt x="7741" y="5340"/>
                    <a:pt x="7727" y="5345"/>
                  </a:cubicBezTo>
                  <a:lnTo>
                    <a:pt x="7404" y="5395"/>
                  </a:lnTo>
                  <a:lnTo>
                    <a:pt x="7404" y="5409"/>
                  </a:lnTo>
                  <a:cubicBezTo>
                    <a:pt x="7418" y="5581"/>
                    <a:pt x="7459" y="5741"/>
                    <a:pt x="7532" y="5886"/>
                  </a:cubicBezTo>
                  <a:cubicBezTo>
                    <a:pt x="7541" y="5904"/>
                    <a:pt x="7536" y="5923"/>
                    <a:pt x="7527" y="5936"/>
                  </a:cubicBezTo>
                  <a:cubicBezTo>
                    <a:pt x="7520" y="5944"/>
                    <a:pt x="7512" y="5951"/>
                    <a:pt x="7502" y="5951"/>
                  </a:cubicBezTo>
                  <a:cubicBezTo>
                    <a:pt x="7500" y="5951"/>
                    <a:pt x="7498" y="5951"/>
                    <a:pt x="7495" y="5950"/>
                  </a:cubicBezTo>
                  <a:cubicBezTo>
                    <a:pt x="7218" y="5882"/>
                    <a:pt x="6963" y="5759"/>
                    <a:pt x="6713" y="5636"/>
                  </a:cubicBezTo>
                  <a:cubicBezTo>
                    <a:pt x="6677" y="5622"/>
                    <a:pt x="6645" y="5604"/>
                    <a:pt x="6613" y="5586"/>
                  </a:cubicBezTo>
                  <a:cubicBezTo>
                    <a:pt x="6317" y="5445"/>
                    <a:pt x="6022" y="5304"/>
                    <a:pt x="5726" y="5159"/>
                  </a:cubicBezTo>
                  <a:cubicBezTo>
                    <a:pt x="4212" y="4426"/>
                    <a:pt x="2593" y="3626"/>
                    <a:pt x="1038" y="2730"/>
                  </a:cubicBezTo>
                  <a:cubicBezTo>
                    <a:pt x="983" y="2689"/>
                    <a:pt x="915" y="2644"/>
                    <a:pt x="851" y="2598"/>
                  </a:cubicBezTo>
                  <a:cubicBezTo>
                    <a:pt x="829" y="2585"/>
                    <a:pt x="801" y="2566"/>
                    <a:pt x="778" y="2553"/>
                  </a:cubicBezTo>
                  <a:cubicBezTo>
                    <a:pt x="760" y="2535"/>
                    <a:pt x="738" y="2521"/>
                    <a:pt x="715" y="2503"/>
                  </a:cubicBezTo>
                  <a:lnTo>
                    <a:pt x="656" y="2457"/>
                  </a:lnTo>
                  <a:cubicBezTo>
                    <a:pt x="542" y="2371"/>
                    <a:pt x="433" y="2303"/>
                    <a:pt x="328" y="2244"/>
                  </a:cubicBezTo>
                  <a:cubicBezTo>
                    <a:pt x="324" y="2239"/>
                    <a:pt x="315" y="2234"/>
                    <a:pt x="306" y="2230"/>
                  </a:cubicBezTo>
                  <a:cubicBezTo>
                    <a:pt x="296" y="2225"/>
                    <a:pt x="287" y="2221"/>
                    <a:pt x="278" y="2221"/>
                  </a:cubicBezTo>
                  <a:cubicBezTo>
                    <a:pt x="228" y="2175"/>
                    <a:pt x="183" y="2148"/>
                    <a:pt x="137" y="2121"/>
                  </a:cubicBezTo>
                  <a:cubicBezTo>
                    <a:pt x="105" y="2089"/>
                    <a:pt x="74" y="2053"/>
                    <a:pt x="46" y="2016"/>
                  </a:cubicBezTo>
                  <a:cubicBezTo>
                    <a:pt x="33" y="2002"/>
                    <a:pt x="33" y="1984"/>
                    <a:pt x="37" y="1971"/>
                  </a:cubicBezTo>
                  <a:cubicBezTo>
                    <a:pt x="42" y="1957"/>
                    <a:pt x="55" y="1948"/>
                    <a:pt x="69" y="1943"/>
                  </a:cubicBezTo>
                  <a:cubicBezTo>
                    <a:pt x="192" y="1930"/>
                    <a:pt x="315" y="1902"/>
                    <a:pt x="442" y="1862"/>
                  </a:cubicBezTo>
                  <a:lnTo>
                    <a:pt x="460" y="1857"/>
                  </a:lnTo>
                  <a:lnTo>
                    <a:pt x="269" y="1530"/>
                  </a:lnTo>
                  <a:cubicBezTo>
                    <a:pt x="265" y="1520"/>
                    <a:pt x="265" y="1507"/>
                    <a:pt x="274" y="1493"/>
                  </a:cubicBezTo>
                  <a:cubicBezTo>
                    <a:pt x="278" y="1480"/>
                    <a:pt x="292" y="1470"/>
                    <a:pt x="301" y="1470"/>
                  </a:cubicBezTo>
                  <a:lnTo>
                    <a:pt x="724" y="1434"/>
                  </a:lnTo>
                  <a:lnTo>
                    <a:pt x="706" y="1407"/>
                  </a:lnTo>
                  <a:cubicBezTo>
                    <a:pt x="665" y="1343"/>
                    <a:pt x="619" y="1275"/>
                    <a:pt x="601" y="1211"/>
                  </a:cubicBezTo>
                  <a:cubicBezTo>
                    <a:pt x="587" y="1157"/>
                    <a:pt x="601" y="1120"/>
                    <a:pt x="647" y="1093"/>
                  </a:cubicBezTo>
                  <a:cubicBezTo>
                    <a:pt x="692" y="1066"/>
                    <a:pt x="742" y="1047"/>
                    <a:pt x="792" y="1029"/>
                  </a:cubicBezTo>
                  <a:cubicBezTo>
                    <a:pt x="847" y="1011"/>
                    <a:pt x="901" y="993"/>
                    <a:pt x="951" y="961"/>
                  </a:cubicBezTo>
                  <a:cubicBezTo>
                    <a:pt x="1033" y="907"/>
                    <a:pt x="1015" y="838"/>
                    <a:pt x="992" y="779"/>
                  </a:cubicBezTo>
                  <a:cubicBezTo>
                    <a:pt x="992" y="770"/>
                    <a:pt x="988" y="761"/>
                    <a:pt x="988" y="756"/>
                  </a:cubicBezTo>
                  <a:lnTo>
                    <a:pt x="933" y="579"/>
                  </a:lnTo>
                  <a:cubicBezTo>
                    <a:pt x="929" y="570"/>
                    <a:pt x="933" y="561"/>
                    <a:pt x="938" y="552"/>
                  </a:cubicBezTo>
                  <a:cubicBezTo>
                    <a:pt x="947" y="543"/>
                    <a:pt x="956" y="534"/>
                    <a:pt x="965" y="534"/>
                  </a:cubicBezTo>
                  <a:cubicBezTo>
                    <a:pt x="1101" y="520"/>
                    <a:pt x="1247" y="511"/>
                    <a:pt x="1392" y="511"/>
                  </a:cubicBezTo>
                  <a:lnTo>
                    <a:pt x="1406" y="511"/>
                  </a:lnTo>
                  <a:lnTo>
                    <a:pt x="1406" y="493"/>
                  </a:lnTo>
                  <a:cubicBezTo>
                    <a:pt x="1379" y="352"/>
                    <a:pt x="1342" y="211"/>
                    <a:pt x="1297" y="74"/>
                  </a:cubicBezTo>
                  <a:cubicBezTo>
                    <a:pt x="1292" y="61"/>
                    <a:pt x="1301" y="42"/>
                    <a:pt x="1315" y="33"/>
                  </a:cubicBezTo>
                  <a:cubicBezTo>
                    <a:pt x="1315" y="33"/>
                    <a:pt x="1324" y="28"/>
                    <a:pt x="1334" y="28"/>
                  </a:cubicBezTo>
                  <a:close/>
                  <a:moveTo>
                    <a:pt x="1329" y="1"/>
                  </a:moveTo>
                  <a:cubicBezTo>
                    <a:pt x="1318" y="1"/>
                    <a:pt x="1307" y="5"/>
                    <a:pt x="1297" y="15"/>
                  </a:cubicBezTo>
                  <a:cubicBezTo>
                    <a:pt x="1279" y="29"/>
                    <a:pt x="1261" y="56"/>
                    <a:pt x="1270" y="83"/>
                  </a:cubicBezTo>
                  <a:cubicBezTo>
                    <a:pt x="1315" y="215"/>
                    <a:pt x="1347" y="347"/>
                    <a:pt x="1374" y="484"/>
                  </a:cubicBezTo>
                  <a:cubicBezTo>
                    <a:pt x="1233" y="488"/>
                    <a:pt x="1097" y="493"/>
                    <a:pt x="960" y="506"/>
                  </a:cubicBezTo>
                  <a:cubicBezTo>
                    <a:pt x="942" y="506"/>
                    <a:pt x="929" y="520"/>
                    <a:pt x="915" y="538"/>
                  </a:cubicBezTo>
                  <a:cubicBezTo>
                    <a:pt x="906" y="552"/>
                    <a:pt x="901" y="575"/>
                    <a:pt x="906" y="593"/>
                  </a:cubicBezTo>
                  <a:lnTo>
                    <a:pt x="960" y="766"/>
                  </a:lnTo>
                  <a:lnTo>
                    <a:pt x="965" y="788"/>
                  </a:lnTo>
                  <a:cubicBezTo>
                    <a:pt x="988" y="852"/>
                    <a:pt x="1001" y="893"/>
                    <a:pt x="938" y="938"/>
                  </a:cubicBezTo>
                  <a:cubicBezTo>
                    <a:pt x="888" y="966"/>
                    <a:pt x="838" y="984"/>
                    <a:pt x="783" y="1002"/>
                  </a:cubicBezTo>
                  <a:cubicBezTo>
                    <a:pt x="733" y="1020"/>
                    <a:pt x="678" y="1038"/>
                    <a:pt x="633" y="1070"/>
                  </a:cubicBezTo>
                  <a:cubicBezTo>
                    <a:pt x="578" y="1102"/>
                    <a:pt x="560" y="1157"/>
                    <a:pt x="574" y="1216"/>
                  </a:cubicBezTo>
                  <a:cubicBezTo>
                    <a:pt x="592" y="1284"/>
                    <a:pt x="633" y="1348"/>
                    <a:pt x="674" y="1411"/>
                  </a:cubicBezTo>
                  <a:lnTo>
                    <a:pt x="301" y="1443"/>
                  </a:lnTo>
                  <a:cubicBezTo>
                    <a:pt x="278" y="1443"/>
                    <a:pt x="260" y="1457"/>
                    <a:pt x="246" y="1480"/>
                  </a:cubicBezTo>
                  <a:cubicBezTo>
                    <a:pt x="237" y="1502"/>
                    <a:pt x="237" y="1525"/>
                    <a:pt x="246" y="1548"/>
                  </a:cubicBezTo>
                  <a:lnTo>
                    <a:pt x="415" y="1839"/>
                  </a:lnTo>
                  <a:cubicBezTo>
                    <a:pt x="301" y="1875"/>
                    <a:pt x="183" y="1902"/>
                    <a:pt x="69" y="1921"/>
                  </a:cubicBezTo>
                  <a:cubicBezTo>
                    <a:pt x="42" y="1921"/>
                    <a:pt x="24" y="1939"/>
                    <a:pt x="14" y="1962"/>
                  </a:cubicBezTo>
                  <a:cubicBezTo>
                    <a:pt x="1" y="1984"/>
                    <a:pt x="5" y="2016"/>
                    <a:pt x="24" y="2034"/>
                  </a:cubicBezTo>
                  <a:cubicBezTo>
                    <a:pt x="55" y="2071"/>
                    <a:pt x="83" y="2107"/>
                    <a:pt x="119" y="2143"/>
                  </a:cubicBezTo>
                  <a:lnTo>
                    <a:pt x="124" y="2148"/>
                  </a:lnTo>
                  <a:cubicBezTo>
                    <a:pt x="169" y="2171"/>
                    <a:pt x="215" y="2198"/>
                    <a:pt x="265" y="2244"/>
                  </a:cubicBezTo>
                  <a:lnTo>
                    <a:pt x="269" y="2248"/>
                  </a:lnTo>
                  <a:cubicBezTo>
                    <a:pt x="278" y="2248"/>
                    <a:pt x="287" y="2253"/>
                    <a:pt x="292" y="2257"/>
                  </a:cubicBezTo>
                  <a:cubicBezTo>
                    <a:pt x="301" y="2257"/>
                    <a:pt x="306" y="2262"/>
                    <a:pt x="315" y="2266"/>
                  </a:cubicBezTo>
                  <a:cubicBezTo>
                    <a:pt x="419" y="2325"/>
                    <a:pt x="524" y="2394"/>
                    <a:pt x="638" y="2480"/>
                  </a:cubicBezTo>
                  <a:cubicBezTo>
                    <a:pt x="660" y="2494"/>
                    <a:pt x="678" y="2512"/>
                    <a:pt x="701" y="2525"/>
                  </a:cubicBezTo>
                  <a:cubicBezTo>
                    <a:pt x="719" y="2544"/>
                    <a:pt x="742" y="2557"/>
                    <a:pt x="760" y="2575"/>
                  </a:cubicBezTo>
                  <a:lnTo>
                    <a:pt x="838" y="2626"/>
                  </a:lnTo>
                  <a:cubicBezTo>
                    <a:pt x="901" y="2666"/>
                    <a:pt x="965" y="2712"/>
                    <a:pt x="1024" y="2753"/>
                  </a:cubicBezTo>
                  <a:cubicBezTo>
                    <a:pt x="2579" y="3649"/>
                    <a:pt x="4198" y="4454"/>
                    <a:pt x="5713" y="5186"/>
                  </a:cubicBezTo>
                  <a:cubicBezTo>
                    <a:pt x="6008" y="5331"/>
                    <a:pt x="6304" y="5472"/>
                    <a:pt x="6599" y="5613"/>
                  </a:cubicBezTo>
                  <a:cubicBezTo>
                    <a:pt x="6631" y="5631"/>
                    <a:pt x="6668" y="5645"/>
                    <a:pt x="6699" y="5663"/>
                  </a:cubicBezTo>
                  <a:cubicBezTo>
                    <a:pt x="6950" y="5786"/>
                    <a:pt x="7209" y="5913"/>
                    <a:pt x="7486" y="5977"/>
                  </a:cubicBezTo>
                  <a:cubicBezTo>
                    <a:pt x="7491" y="5982"/>
                    <a:pt x="7495" y="5982"/>
                    <a:pt x="7500" y="5982"/>
                  </a:cubicBezTo>
                  <a:cubicBezTo>
                    <a:pt x="7518" y="5982"/>
                    <a:pt x="7536" y="5973"/>
                    <a:pt x="7545" y="5954"/>
                  </a:cubicBezTo>
                  <a:cubicBezTo>
                    <a:pt x="7564" y="5932"/>
                    <a:pt x="7568" y="5900"/>
                    <a:pt x="7559" y="5877"/>
                  </a:cubicBezTo>
                  <a:cubicBezTo>
                    <a:pt x="7491" y="5736"/>
                    <a:pt x="7450" y="5581"/>
                    <a:pt x="7436" y="5422"/>
                  </a:cubicBezTo>
                  <a:lnTo>
                    <a:pt x="7732" y="5372"/>
                  </a:lnTo>
                  <a:cubicBezTo>
                    <a:pt x="7750" y="5368"/>
                    <a:pt x="7768" y="5359"/>
                    <a:pt x="7782" y="5340"/>
                  </a:cubicBezTo>
                  <a:cubicBezTo>
                    <a:pt x="7791" y="5322"/>
                    <a:pt x="7795" y="5304"/>
                    <a:pt x="7791" y="5286"/>
                  </a:cubicBezTo>
                  <a:lnTo>
                    <a:pt x="7659" y="4799"/>
                  </a:lnTo>
                  <a:lnTo>
                    <a:pt x="8000" y="4690"/>
                  </a:lnTo>
                  <a:cubicBezTo>
                    <a:pt x="8014" y="4686"/>
                    <a:pt x="8032" y="4672"/>
                    <a:pt x="8036" y="4658"/>
                  </a:cubicBezTo>
                  <a:cubicBezTo>
                    <a:pt x="8046" y="4640"/>
                    <a:pt x="8050" y="4622"/>
                    <a:pt x="8046" y="4604"/>
                  </a:cubicBezTo>
                  <a:lnTo>
                    <a:pt x="7914" y="4213"/>
                  </a:lnTo>
                  <a:lnTo>
                    <a:pt x="8400" y="3985"/>
                  </a:lnTo>
                  <a:cubicBezTo>
                    <a:pt x="8423" y="3976"/>
                    <a:pt x="8441" y="3949"/>
                    <a:pt x="8441" y="3917"/>
                  </a:cubicBezTo>
                  <a:cubicBezTo>
                    <a:pt x="8446" y="3894"/>
                    <a:pt x="8432" y="3872"/>
                    <a:pt x="8409" y="3862"/>
                  </a:cubicBezTo>
                  <a:cubicBezTo>
                    <a:pt x="6590" y="2876"/>
                    <a:pt x="4630" y="1821"/>
                    <a:pt x="2629" y="752"/>
                  </a:cubicBezTo>
                  <a:cubicBezTo>
                    <a:pt x="2397" y="629"/>
                    <a:pt x="2166" y="506"/>
                    <a:pt x="1934" y="384"/>
                  </a:cubicBezTo>
                  <a:cubicBezTo>
                    <a:pt x="1929" y="379"/>
                    <a:pt x="1929" y="374"/>
                    <a:pt x="1924" y="374"/>
                  </a:cubicBezTo>
                  <a:cubicBezTo>
                    <a:pt x="1820" y="302"/>
                    <a:pt x="1711" y="233"/>
                    <a:pt x="1606" y="170"/>
                  </a:cubicBezTo>
                  <a:cubicBezTo>
                    <a:pt x="1524" y="115"/>
                    <a:pt x="1438" y="65"/>
                    <a:pt x="1356" y="11"/>
                  </a:cubicBezTo>
                  <a:cubicBezTo>
                    <a:pt x="1348" y="4"/>
                    <a:pt x="1338" y="1"/>
                    <a:pt x="1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28" name="Google Shape;28;p2"/>
          <p:cNvGrpSpPr/>
          <p:nvPr/>
        </p:nvGrpSpPr>
        <p:grpSpPr>
          <a:xfrm rot="1633944">
            <a:off x="5823449" y="3416459"/>
            <a:ext cx="865442" cy="804195"/>
            <a:chOff x="5286775" y="2737300"/>
            <a:chExt cx="91550" cy="85075"/>
          </a:xfrm>
        </p:grpSpPr>
        <p:sp>
          <p:nvSpPr>
            <p:cNvPr id="29" name="Google Shape;29;p2"/>
            <p:cNvSpPr/>
            <p:nvPr/>
          </p:nvSpPr>
          <p:spPr>
            <a:xfrm>
              <a:off x="5312575" y="2765250"/>
              <a:ext cx="3550" cy="7050"/>
            </a:xfrm>
            <a:custGeom>
              <a:avLst/>
              <a:gdLst/>
              <a:ahLst/>
              <a:cxnLst/>
              <a:rect l="l" t="t" r="r" b="b"/>
              <a:pathLst>
                <a:path w="142" h="282" extrusionOk="0">
                  <a:moveTo>
                    <a:pt x="61" y="1"/>
                  </a:moveTo>
                  <a:cubicBezTo>
                    <a:pt x="57" y="1"/>
                    <a:pt x="54" y="1"/>
                    <a:pt x="51" y="1"/>
                  </a:cubicBezTo>
                  <a:cubicBezTo>
                    <a:pt x="14" y="15"/>
                    <a:pt x="1" y="47"/>
                    <a:pt x="5" y="83"/>
                  </a:cubicBezTo>
                  <a:cubicBezTo>
                    <a:pt x="14" y="129"/>
                    <a:pt x="14" y="174"/>
                    <a:pt x="14" y="220"/>
                  </a:cubicBezTo>
                  <a:cubicBezTo>
                    <a:pt x="12" y="261"/>
                    <a:pt x="43" y="281"/>
                    <a:pt x="75" y="281"/>
                  </a:cubicBezTo>
                  <a:cubicBezTo>
                    <a:pt x="106" y="281"/>
                    <a:pt x="139" y="261"/>
                    <a:pt x="142" y="220"/>
                  </a:cubicBezTo>
                  <a:cubicBezTo>
                    <a:pt x="142" y="161"/>
                    <a:pt x="137" y="106"/>
                    <a:pt x="128" y="47"/>
                  </a:cubicBezTo>
                  <a:cubicBezTo>
                    <a:pt x="124" y="18"/>
                    <a:pt x="91"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345900" y="2765000"/>
              <a:ext cx="3550" cy="7350"/>
            </a:xfrm>
            <a:custGeom>
              <a:avLst/>
              <a:gdLst/>
              <a:ahLst/>
              <a:cxnLst/>
              <a:rect l="l" t="t" r="r" b="b"/>
              <a:pathLst>
                <a:path w="142" h="294" extrusionOk="0">
                  <a:moveTo>
                    <a:pt x="65" y="0"/>
                  </a:moveTo>
                  <a:cubicBezTo>
                    <a:pt x="60" y="0"/>
                    <a:pt x="55" y="1"/>
                    <a:pt x="50" y="2"/>
                  </a:cubicBezTo>
                  <a:cubicBezTo>
                    <a:pt x="14" y="16"/>
                    <a:pt x="0" y="48"/>
                    <a:pt x="5" y="84"/>
                  </a:cubicBezTo>
                  <a:cubicBezTo>
                    <a:pt x="14" y="130"/>
                    <a:pt x="14" y="180"/>
                    <a:pt x="9" y="230"/>
                  </a:cubicBezTo>
                  <a:cubicBezTo>
                    <a:pt x="9" y="262"/>
                    <a:pt x="41" y="293"/>
                    <a:pt x="73" y="293"/>
                  </a:cubicBezTo>
                  <a:cubicBezTo>
                    <a:pt x="109" y="293"/>
                    <a:pt x="137" y="262"/>
                    <a:pt x="137" y="230"/>
                  </a:cubicBezTo>
                  <a:cubicBezTo>
                    <a:pt x="141" y="171"/>
                    <a:pt x="137" y="111"/>
                    <a:pt x="127" y="48"/>
                  </a:cubicBezTo>
                  <a:cubicBezTo>
                    <a:pt x="124" y="21"/>
                    <a:pt x="94" y="0"/>
                    <a:pt x="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312575" y="2765250"/>
              <a:ext cx="3550" cy="7050"/>
            </a:xfrm>
            <a:custGeom>
              <a:avLst/>
              <a:gdLst/>
              <a:ahLst/>
              <a:cxnLst/>
              <a:rect l="l" t="t" r="r" b="b"/>
              <a:pathLst>
                <a:path w="142" h="282" extrusionOk="0">
                  <a:moveTo>
                    <a:pt x="61" y="1"/>
                  </a:moveTo>
                  <a:cubicBezTo>
                    <a:pt x="57" y="1"/>
                    <a:pt x="54" y="1"/>
                    <a:pt x="51" y="1"/>
                  </a:cubicBezTo>
                  <a:cubicBezTo>
                    <a:pt x="14" y="15"/>
                    <a:pt x="1" y="47"/>
                    <a:pt x="5" y="83"/>
                  </a:cubicBezTo>
                  <a:cubicBezTo>
                    <a:pt x="14" y="129"/>
                    <a:pt x="14" y="174"/>
                    <a:pt x="14" y="220"/>
                  </a:cubicBezTo>
                  <a:cubicBezTo>
                    <a:pt x="12" y="261"/>
                    <a:pt x="43" y="281"/>
                    <a:pt x="75" y="281"/>
                  </a:cubicBezTo>
                  <a:cubicBezTo>
                    <a:pt x="106" y="281"/>
                    <a:pt x="139" y="261"/>
                    <a:pt x="142" y="220"/>
                  </a:cubicBezTo>
                  <a:cubicBezTo>
                    <a:pt x="142" y="161"/>
                    <a:pt x="137" y="106"/>
                    <a:pt x="128" y="47"/>
                  </a:cubicBezTo>
                  <a:cubicBezTo>
                    <a:pt x="124" y="18"/>
                    <a:pt x="91"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345900" y="2765000"/>
              <a:ext cx="3550" cy="7350"/>
            </a:xfrm>
            <a:custGeom>
              <a:avLst/>
              <a:gdLst/>
              <a:ahLst/>
              <a:cxnLst/>
              <a:rect l="l" t="t" r="r" b="b"/>
              <a:pathLst>
                <a:path w="142" h="294" extrusionOk="0">
                  <a:moveTo>
                    <a:pt x="65" y="0"/>
                  </a:moveTo>
                  <a:cubicBezTo>
                    <a:pt x="60" y="0"/>
                    <a:pt x="55" y="1"/>
                    <a:pt x="50" y="2"/>
                  </a:cubicBezTo>
                  <a:cubicBezTo>
                    <a:pt x="14" y="16"/>
                    <a:pt x="0" y="48"/>
                    <a:pt x="5" y="84"/>
                  </a:cubicBezTo>
                  <a:cubicBezTo>
                    <a:pt x="14" y="130"/>
                    <a:pt x="14" y="180"/>
                    <a:pt x="9" y="230"/>
                  </a:cubicBezTo>
                  <a:cubicBezTo>
                    <a:pt x="9" y="262"/>
                    <a:pt x="41" y="293"/>
                    <a:pt x="73" y="293"/>
                  </a:cubicBezTo>
                  <a:cubicBezTo>
                    <a:pt x="109" y="293"/>
                    <a:pt x="137" y="262"/>
                    <a:pt x="137" y="230"/>
                  </a:cubicBezTo>
                  <a:cubicBezTo>
                    <a:pt x="141" y="171"/>
                    <a:pt x="137" y="111"/>
                    <a:pt x="127" y="48"/>
                  </a:cubicBezTo>
                  <a:cubicBezTo>
                    <a:pt x="124" y="21"/>
                    <a:pt x="94"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312575" y="2765250"/>
              <a:ext cx="3550" cy="7050"/>
            </a:xfrm>
            <a:custGeom>
              <a:avLst/>
              <a:gdLst/>
              <a:ahLst/>
              <a:cxnLst/>
              <a:rect l="l" t="t" r="r" b="b"/>
              <a:pathLst>
                <a:path w="142" h="282" extrusionOk="0">
                  <a:moveTo>
                    <a:pt x="61" y="1"/>
                  </a:moveTo>
                  <a:cubicBezTo>
                    <a:pt x="57" y="1"/>
                    <a:pt x="54" y="1"/>
                    <a:pt x="51" y="1"/>
                  </a:cubicBezTo>
                  <a:cubicBezTo>
                    <a:pt x="14" y="15"/>
                    <a:pt x="1" y="47"/>
                    <a:pt x="5" y="83"/>
                  </a:cubicBezTo>
                  <a:cubicBezTo>
                    <a:pt x="14" y="129"/>
                    <a:pt x="14" y="174"/>
                    <a:pt x="14" y="220"/>
                  </a:cubicBezTo>
                  <a:cubicBezTo>
                    <a:pt x="12" y="261"/>
                    <a:pt x="43" y="281"/>
                    <a:pt x="75" y="281"/>
                  </a:cubicBezTo>
                  <a:cubicBezTo>
                    <a:pt x="106" y="281"/>
                    <a:pt x="139" y="261"/>
                    <a:pt x="142" y="220"/>
                  </a:cubicBezTo>
                  <a:cubicBezTo>
                    <a:pt x="142" y="161"/>
                    <a:pt x="137" y="106"/>
                    <a:pt x="128" y="47"/>
                  </a:cubicBezTo>
                  <a:cubicBezTo>
                    <a:pt x="124" y="18"/>
                    <a:pt x="91"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345900" y="2765000"/>
              <a:ext cx="3550" cy="7350"/>
            </a:xfrm>
            <a:custGeom>
              <a:avLst/>
              <a:gdLst/>
              <a:ahLst/>
              <a:cxnLst/>
              <a:rect l="l" t="t" r="r" b="b"/>
              <a:pathLst>
                <a:path w="142" h="294" extrusionOk="0">
                  <a:moveTo>
                    <a:pt x="65" y="0"/>
                  </a:moveTo>
                  <a:cubicBezTo>
                    <a:pt x="60" y="0"/>
                    <a:pt x="55" y="1"/>
                    <a:pt x="50" y="2"/>
                  </a:cubicBezTo>
                  <a:cubicBezTo>
                    <a:pt x="14" y="16"/>
                    <a:pt x="0" y="48"/>
                    <a:pt x="5" y="84"/>
                  </a:cubicBezTo>
                  <a:cubicBezTo>
                    <a:pt x="14" y="130"/>
                    <a:pt x="14" y="180"/>
                    <a:pt x="9" y="230"/>
                  </a:cubicBezTo>
                  <a:cubicBezTo>
                    <a:pt x="9" y="262"/>
                    <a:pt x="41" y="293"/>
                    <a:pt x="73" y="293"/>
                  </a:cubicBezTo>
                  <a:cubicBezTo>
                    <a:pt x="109" y="293"/>
                    <a:pt x="137" y="262"/>
                    <a:pt x="137" y="230"/>
                  </a:cubicBezTo>
                  <a:cubicBezTo>
                    <a:pt x="141" y="171"/>
                    <a:pt x="137" y="111"/>
                    <a:pt x="127" y="48"/>
                  </a:cubicBezTo>
                  <a:cubicBezTo>
                    <a:pt x="124" y="21"/>
                    <a:pt x="94"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288600" y="2738975"/>
              <a:ext cx="86200" cy="81700"/>
            </a:xfrm>
            <a:custGeom>
              <a:avLst/>
              <a:gdLst/>
              <a:ahLst/>
              <a:cxnLst/>
              <a:rect l="l" t="t" r="r" b="b"/>
              <a:pathLst>
                <a:path w="3448" h="3268" extrusionOk="0">
                  <a:moveTo>
                    <a:pt x="1683" y="1"/>
                  </a:moveTo>
                  <a:cubicBezTo>
                    <a:pt x="1135" y="1"/>
                    <a:pt x="782" y="257"/>
                    <a:pt x="782" y="257"/>
                  </a:cubicBezTo>
                  <a:cubicBezTo>
                    <a:pt x="660" y="329"/>
                    <a:pt x="455" y="566"/>
                    <a:pt x="278" y="793"/>
                  </a:cubicBezTo>
                  <a:cubicBezTo>
                    <a:pt x="96" y="1025"/>
                    <a:pt x="14" y="1462"/>
                    <a:pt x="9" y="1735"/>
                  </a:cubicBezTo>
                  <a:cubicBezTo>
                    <a:pt x="0" y="2012"/>
                    <a:pt x="182" y="2371"/>
                    <a:pt x="496" y="2780"/>
                  </a:cubicBezTo>
                  <a:cubicBezTo>
                    <a:pt x="810" y="3190"/>
                    <a:pt x="1233" y="3244"/>
                    <a:pt x="1942" y="3267"/>
                  </a:cubicBezTo>
                  <a:cubicBezTo>
                    <a:pt x="1950" y="3267"/>
                    <a:pt x="1958" y="3267"/>
                    <a:pt x="1966" y="3267"/>
                  </a:cubicBezTo>
                  <a:cubicBezTo>
                    <a:pt x="2661" y="3267"/>
                    <a:pt x="3090" y="2501"/>
                    <a:pt x="3247" y="2312"/>
                  </a:cubicBezTo>
                  <a:cubicBezTo>
                    <a:pt x="3406" y="2121"/>
                    <a:pt x="3447" y="1512"/>
                    <a:pt x="3402" y="1353"/>
                  </a:cubicBezTo>
                  <a:cubicBezTo>
                    <a:pt x="3356" y="1193"/>
                    <a:pt x="3183" y="770"/>
                    <a:pt x="2997" y="598"/>
                  </a:cubicBezTo>
                  <a:cubicBezTo>
                    <a:pt x="2811" y="425"/>
                    <a:pt x="2451" y="56"/>
                    <a:pt x="1824" y="6"/>
                  </a:cubicBezTo>
                  <a:cubicBezTo>
                    <a:pt x="1775" y="3"/>
                    <a:pt x="1728" y="1"/>
                    <a:pt x="16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312575" y="2765250"/>
              <a:ext cx="3550" cy="7050"/>
            </a:xfrm>
            <a:custGeom>
              <a:avLst/>
              <a:gdLst/>
              <a:ahLst/>
              <a:cxnLst/>
              <a:rect l="l" t="t" r="r" b="b"/>
              <a:pathLst>
                <a:path w="142" h="282" extrusionOk="0">
                  <a:moveTo>
                    <a:pt x="61" y="1"/>
                  </a:moveTo>
                  <a:cubicBezTo>
                    <a:pt x="57" y="1"/>
                    <a:pt x="54" y="1"/>
                    <a:pt x="51" y="1"/>
                  </a:cubicBezTo>
                  <a:cubicBezTo>
                    <a:pt x="14" y="15"/>
                    <a:pt x="1" y="47"/>
                    <a:pt x="5" y="83"/>
                  </a:cubicBezTo>
                  <a:cubicBezTo>
                    <a:pt x="14" y="129"/>
                    <a:pt x="14" y="174"/>
                    <a:pt x="14" y="220"/>
                  </a:cubicBezTo>
                  <a:cubicBezTo>
                    <a:pt x="12" y="261"/>
                    <a:pt x="43" y="281"/>
                    <a:pt x="75" y="281"/>
                  </a:cubicBezTo>
                  <a:cubicBezTo>
                    <a:pt x="106" y="281"/>
                    <a:pt x="139" y="261"/>
                    <a:pt x="142" y="220"/>
                  </a:cubicBezTo>
                  <a:cubicBezTo>
                    <a:pt x="142" y="161"/>
                    <a:pt x="137" y="106"/>
                    <a:pt x="128" y="47"/>
                  </a:cubicBezTo>
                  <a:cubicBezTo>
                    <a:pt x="124" y="18"/>
                    <a:pt x="91"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345900" y="2765000"/>
              <a:ext cx="3550" cy="7350"/>
            </a:xfrm>
            <a:custGeom>
              <a:avLst/>
              <a:gdLst/>
              <a:ahLst/>
              <a:cxnLst/>
              <a:rect l="l" t="t" r="r" b="b"/>
              <a:pathLst>
                <a:path w="142" h="294" extrusionOk="0">
                  <a:moveTo>
                    <a:pt x="65" y="0"/>
                  </a:moveTo>
                  <a:cubicBezTo>
                    <a:pt x="60" y="0"/>
                    <a:pt x="55" y="1"/>
                    <a:pt x="50" y="2"/>
                  </a:cubicBezTo>
                  <a:cubicBezTo>
                    <a:pt x="14" y="16"/>
                    <a:pt x="0" y="48"/>
                    <a:pt x="5" y="84"/>
                  </a:cubicBezTo>
                  <a:cubicBezTo>
                    <a:pt x="14" y="130"/>
                    <a:pt x="14" y="180"/>
                    <a:pt x="9" y="230"/>
                  </a:cubicBezTo>
                  <a:cubicBezTo>
                    <a:pt x="9" y="262"/>
                    <a:pt x="41" y="293"/>
                    <a:pt x="73" y="293"/>
                  </a:cubicBezTo>
                  <a:cubicBezTo>
                    <a:pt x="109" y="293"/>
                    <a:pt x="137" y="262"/>
                    <a:pt x="137" y="230"/>
                  </a:cubicBezTo>
                  <a:cubicBezTo>
                    <a:pt x="141" y="171"/>
                    <a:pt x="137" y="111"/>
                    <a:pt x="127" y="48"/>
                  </a:cubicBezTo>
                  <a:cubicBezTo>
                    <a:pt x="124" y="21"/>
                    <a:pt x="94"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304475" y="2782950"/>
              <a:ext cx="54125" cy="20025"/>
            </a:xfrm>
            <a:custGeom>
              <a:avLst/>
              <a:gdLst/>
              <a:ahLst/>
              <a:cxnLst/>
              <a:rect l="l" t="t" r="r" b="b"/>
              <a:pathLst>
                <a:path w="2165" h="801" extrusionOk="0">
                  <a:moveTo>
                    <a:pt x="2086" y="1"/>
                  </a:moveTo>
                  <a:cubicBezTo>
                    <a:pt x="2061" y="1"/>
                    <a:pt x="2036" y="14"/>
                    <a:pt x="2026" y="44"/>
                  </a:cubicBezTo>
                  <a:cubicBezTo>
                    <a:pt x="1875" y="408"/>
                    <a:pt x="1507" y="658"/>
                    <a:pt x="1116" y="671"/>
                  </a:cubicBezTo>
                  <a:cubicBezTo>
                    <a:pt x="1108" y="672"/>
                    <a:pt x="1101" y="672"/>
                    <a:pt x="1093" y="672"/>
                  </a:cubicBezTo>
                  <a:cubicBezTo>
                    <a:pt x="702" y="672"/>
                    <a:pt x="339" y="442"/>
                    <a:pt x="143" y="112"/>
                  </a:cubicBezTo>
                  <a:cubicBezTo>
                    <a:pt x="129" y="89"/>
                    <a:pt x="108" y="80"/>
                    <a:pt x="88" y="80"/>
                  </a:cubicBezTo>
                  <a:cubicBezTo>
                    <a:pt x="44" y="80"/>
                    <a:pt x="1" y="126"/>
                    <a:pt x="29" y="176"/>
                  </a:cubicBezTo>
                  <a:cubicBezTo>
                    <a:pt x="250" y="544"/>
                    <a:pt x="657" y="801"/>
                    <a:pt x="1088" y="801"/>
                  </a:cubicBezTo>
                  <a:cubicBezTo>
                    <a:pt x="1109" y="801"/>
                    <a:pt x="1131" y="800"/>
                    <a:pt x="1152" y="799"/>
                  </a:cubicBezTo>
                  <a:cubicBezTo>
                    <a:pt x="1593" y="767"/>
                    <a:pt x="1980" y="485"/>
                    <a:pt x="2148" y="80"/>
                  </a:cubicBezTo>
                  <a:cubicBezTo>
                    <a:pt x="2165" y="33"/>
                    <a:pt x="2126" y="1"/>
                    <a:pt x="2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286775" y="2737300"/>
              <a:ext cx="91550" cy="85075"/>
            </a:xfrm>
            <a:custGeom>
              <a:avLst/>
              <a:gdLst/>
              <a:ahLst/>
              <a:cxnLst/>
              <a:rect l="l" t="t" r="r" b="b"/>
              <a:pathLst>
                <a:path w="3662" h="3403" extrusionOk="0">
                  <a:moveTo>
                    <a:pt x="1755" y="134"/>
                  </a:moveTo>
                  <a:cubicBezTo>
                    <a:pt x="2179" y="134"/>
                    <a:pt x="2607" y="293"/>
                    <a:pt x="2915" y="578"/>
                  </a:cubicBezTo>
                  <a:cubicBezTo>
                    <a:pt x="3466" y="1078"/>
                    <a:pt x="3566" y="1915"/>
                    <a:pt x="3147" y="2534"/>
                  </a:cubicBezTo>
                  <a:cubicBezTo>
                    <a:pt x="2850" y="2978"/>
                    <a:pt x="2315" y="3264"/>
                    <a:pt x="1780" y="3264"/>
                  </a:cubicBezTo>
                  <a:cubicBezTo>
                    <a:pt x="1619" y="3264"/>
                    <a:pt x="1459" y="3238"/>
                    <a:pt x="1306" y="3184"/>
                  </a:cubicBezTo>
                  <a:cubicBezTo>
                    <a:pt x="1101" y="3111"/>
                    <a:pt x="874" y="2998"/>
                    <a:pt x="683" y="2852"/>
                  </a:cubicBezTo>
                  <a:cubicBezTo>
                    <a:pt x="301" y="2497"/>
                    <a:pt x="110" y="1974"/>
                    <a:pt x="187" y="1460"/>
                  </a:cubicBezTo>
                  <a:cubicBezTo>
                    <a:pt x="191" y="1447"/>
                    <a:pt x="191" y="1438"/>
                    <a:pt x="187" y="1429"/>
                  </a:cubicBezTo>
                  <a:cubicBezTo>
                    <a:pt x="291" y="928"/>
                    <a:pt x="628" y="487"/>
                    <a:pt x="1101" y="274"/>
                  </a:cubicBezTo>
                  <a:cubicBezTo>
                    <a:pt x="1306" y="179"/>
                    <a:pt x="1530" y="134"/>
                    <a:pt x="1755" y="134"/>
                  </a:cubicBezTo>
                  <a:close/>
                  <a:moveTo>
                    <a:pt x="1759" y="0"/>
                  </a:moveTo>
                  <a:cubicBezTo>
                    <a:pt x="1598" y="0"/>
                    <a:pt x="1438" y="21"/>
                    <a:pt x="1283" y="64"/>
                  </a:cubicBezTo>
                  <a:cubicBezTo>
                    <a:pt x="614" y="246"/>
                    <a:pt x="119" y="851"/>
                    <a:pt x="32" y="1529"/>
                  </a:cubicBezTo>
                  <a:cubicBezTo>
                    <a:pt x="37" y="1529"/>
                    <a:pt x="41" y="1524"/>
                    <a:pt x="46" y="1524"/>
                  </a:cubicBezTo>
                  <a:lnTo>
                    <a:pt x="46" y="1524"/>
                  </a:lnTo>
                  <a:cubicBezTo>
                    <a:pt x="0" y="2015"/>
                    <a:pt x="164" y="2497"/>
                    <a:pt x="496" y="2861"/>
                  </a:cubicBezTo>
                  <a:cubicBezTo>
                    <a:pt x="496" y="2861"/>
                    <a:pt x="496" y="2866"/>
                    <a:pt x="492" y="2870"/>
                  </a:cubicBezTo>
                  <a:cubicBezTo>
                    <a:pt x="519" y="2893"/>
                    <a:pt x="546" y="2911"/>
                    <a:pt x="573" y="2934"/>
                  </a:cubicBezTo>
                  <a:cubicBezTo>
                    <a:pt x="578" y="2938"/>
                    <a:pt x="578" y="2943"/>
                    <a:pt x="582" y="2948"/>
                  </a:cubicBezTo>
                  <a:cubicBezTo>
                    <a:pt x="592" y="2952"/>
                    <a:pt x="601" y="2957"/>
                    <a:pt x="610" y="2961"/>
                  </a:cubicBezTo>
                  <a:cubicBezTo>
                    <a:pt x="805" y="3111"/>
                    <a:pt x="1028" y="3229"/>
                    <a:pt x="1242" y="3307"/>
                  </a:cubicBezTo>
                  <a:cubicBezTo>
                    <a:pt x="1416" y="3372"/>
                    <a:pt x="1597" y="3402"/>
                    <a:pt x="1778" y="3402"/>
                  </a:cubicBezTo>
                  <a:cubicBezTo>
                    <a:pt x="2319" y="3402"/>
                    <a:pt x="2859" y="3132"/>
                    <a:pt x="3193" y="2707"/>
                  </a:cubicBezTo>
                  <a:cubicBezTo>
                    <a:pt x="3661" y="2102"/>
                    <a:pt x="3657" y="1229"/>
                    <a:pt x="3166" y="642"/>
                  </a:cubicBezTo>
                  <a:cubicBezTo>
                    <a:pt x="2820" y="230"/>
                    <a:pt x="2289" y="0"/>
                    <a:pt x="1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7329109" y="3692924"/>
            <a:ext cx="1494828" cy="964998"/>
            <a:chOff x="7329109" y="3692924"/>
            <a:chExt cx="1494828" cy="964998"/>
          </a:xfrm>
        </p:grpSpPr>
        <p:sp>
          <p:nvSpPr>
            <p:cNvPr id="41" name="Google Shape;41;p2"/>
            <p:cNvSpPr/>
            <p:nvPr/>
          </p:nvSpPr>
          <p:spPr>
            <a:xfrm rot="-438649">
              <a:off x="7404252" y="3780486"/>
              <a:ext cx="1358159" cy="766659"/>
            </a:xfrm>
            <a:custGeom>
              <a:avLst/>
              <a:gdLst/>
              <a:ahLst/>
              <a:cxnLst/>
              <a:rect l="l" t="t" r="r" b="b"/>
              <a:pathLst>
                <a:path w="7591" h="4285" extrusionOk="0">
                  <a:moveTo>
                    <a:pt x="5303" y="1"/>
                  </a:moveTo>
                  <a:lnTo>
                    <a:pt x="4957" y="46"/>
                  </a:lnTo>
                  <a:cubicBezTo>
                    <a:pt x="4957" y="46"/>
                    <a:pt x="3593" y="142"/>
                    <a:pt x="3361" y="183"/>
                  </a:cubicBezTo>
                  <a:cubicBezTo>
                    <a:pt x="3134" y="224"/>
                    <a:pt x="0" y="287"/>
                    <a:pt x="0" y="287"/>
                  </a:cubicBezTo>
                  <a:cubicBezTo>
                    <a:pt x="0" y="287"/>
                    <a:pt x="0" y="647"/>
                    <a:pt x="19" y="733"/>
                  </a:cubicBezTo>
                  <a:cubicBezTo>
                    <a:pt x="32" y="819"/>
                    <a:pt x="37" y="1747"/>
                    <a:pt x="50" y="1879"/>
                  </a:cubicBezTo>
                  <a:cubicBezTo>
                    <a:pt x="69" y="2011"/>
                    <a:pt x="219" y="4285"/>
                    <a:pt x="219" y="4285"/>
                  </a:cubicBezTo>
                  <a:cubicBezTo>
                    <a:pt x="219" y="4285"/>
                    <a:pt x="1069" y="4280"/>
                    <a:pt x="1474" y="4248"/>
                  </a:cubicBezTo>
                  <a:cubicBezTo>
                    <a:pt x="1874" y="4212"/>
                    <a:pt x="5476" y="4057"/>
                    <a:pt x="5476" y="4057"/>
                  </a:cubicBezTo>
                  <a:cubicBezTo>
                    <a:pt x="5476" y="4057"/>
                    <a:pt x="6244" y="3262"/>
                    <a:pt x="6381" y="3171"/>
                  </a:cubicBezTo>
                  <a:cubicBezTo>
                    <a:pt x="6517" y="3080"/>
                    <a:pt x="7590" y="1702"/>
                    <a:pt x="7590" y="1702"/>
                  </a:cubicBezTo>
                  <a:cubicBezTo>
                    <a:pt x="7590" y="1702"/>
                    <a:pt x="7245" y="1429"/>
                    <a:pt x="7117" y="1324"/>
                  </a:cubicBezTo>
                  <a:cubicBezTo>
                    <a:pt x="6985" y="1215"/>
                    <a:pt x="5303" y="1"/>
                    <a:pt x="5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438649">
              <a:off x="7411574" y="3895092"/>
              <a:ext cx="271059" cy="721036"/>
            </a:xfrm>
            <a:custGeom>
              <a:avLst/>
              <a:gdLst/>
              <a:ahLst/>
              <a:cxnLst/>
              <a:rect l="l" t="t" r="r" b="b"/>
              <a:pathLst>
                <a:path w="1515" h="4030" extrusionOk="0">
                  <a:moveTo>
                    <a:pt x="1242" y="1"/>
                  </a:moveTo>
                  <a:cubicBezTo>
                    <a:pt x="569" y="19"/>
                    <a:pt x="0" y="32"/>
                    <a:pt x="0" y="32"/>
                  </a:cubicBezTo>
                  <a:cubicBezTo>
                    <a:pt x="0" y="32"/>
                    <a:pt x="5" y="392"/>
                    <a:pt x="19" y="478"/>
                  </a:cubicBezTo>
                  <a:cubicBezTo>
                    <a:pt x="32" y="564"/>
                    <a:pt x="37" y="1492"/>
                    <a:pt x="50" y="1624"/>
                  </a:cubicBezTo>
                  <a:cubicBezTo>
                    <a:pt x="69" y="1751"/>
                    <a:pt x="219" y="4030"/>
                    <a:pt x="219" y="4030"/>
                  </a:cubicBezTo>
                  <a:cubicBezTo>
                    <a:pt x="219" y="4030"/>
                    <a:pt x="1069" y="4025"/>
                    <a:pt x="1474" y="3993"/>
                  </a:cubicBezTo>
                  <a:cubicBezTo>
                    <a:pt x="1483" y="3993"/>
                    <a:pt x="1497" y="3989"/>
                    <a:pt x="1515" y="3989"/>
                  </a:cubicBezTo>
                  <a:cubicBezTo>
                    <a:pt x="1465" y="3038"/>
                    <a:pt x="1328" y="1133"/>
                    <a:pt x="12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438649">
              <a:off x="7373827" y="3779121"/>
              <a:ext cx="1405393" cy="792602"/>
            </a:xfrm>
            <a:custGeom>
              <a:avLst/>
              <a:gdLst/>
              <a:ahLst/>
              <a:cxnLst/>
              <a:rect l="l" t="t" r="r" b="b"/>
              <a:pathLst>
                <a:path w="7855" h="4430" extrusionOk="0">
                  <a:moveTo>
                    <a:pt x="5481" y="150"/>
                  </a:moveTo>
                  <a:cubicBezTo>
                    <a:pt x="6199" y="691"/>
                    <a:pt x="6922" y="1233"/>
                    <a:pt x="7641" y="1769"/>
                  </a:cubicBezTo>
                  <a:cubicBezTo>
                    <a:pt x="7036" y="2561"/>
                    <a:pt x="6368" y="3306"/>
                    <a:pt x="5640" y="3998"/>
                  </a:cubicBezTo>
                  <a:cubicBezTo>
                    <a:pt x="4762" y="4079"/>
                    <a:pt x="3885" y="4143"/>
                    <a:pt x="3007" y="4179"/>
                  </a:cubicBezTo>
                  <a:cubicBezTo>
                    <a:pt x="2161" y="4216"/>
                    <a:pt x="1315" y="4202"/>
                    <a:pt x="474" y="4257"/>
                  </a:cubicBezTo>
                  <a:cubicBezTo>
                    <a:pt x="401" y="2970"/>
                    <a:pt x="319" y="1678"/>
                    <a:pt x="228" y="391"/>
                  </a:cubicBezTo>
                  <a:lnTo>
                    <a:pt x="5435" y="164"/>
                  </a:lnTo>
                  <a:cubicBezTo>
                    <a:pt x="5454" y="164"/>
                    <a:pt x="5472" y="159"/>
                    <a:pt x="5481" y="150"/>
                  </a:cubicBezTo>
                  <a:close/>
                  <a:moveTo>
                    <a:pt x="5431" y="0"/>
                  </a:moveTo>
                  <a:lnTo>
                    <a:pt x="106" y="228"/>
                  </a:lnTo>
                  <a:cubicBezTo>
                    <a:pt x="15" y="232"/>
                    <a:pt x="1" y="337"/>
                    <a:pt x="56" y="378"/>
                  </a:cubicBezTo>
                  <a:cubicBezTo>
                    <a:pt x="147" y="1701"/>
                    <a:pt x="233" y="3024"/>
                    <a:pt x="306" y="4348"/>
                  </a:cubicBezTo>
                  <a:cubicBezTo>
                    <a:pt x="310" y="4391"/>
                    <a:pt x="343" y="4430"/>
                    <a:pt x="389" y="4430"/>
                  </a:cubicBezTo>
                  <a:cubicBezTo>
                    <a:pt x="392" y="4430"/>
                    <a:pt x="394" y="4430"/>
                    <a:pt x="397" y="4430"/>
                  </a:cubicBezTo>
                  <a:cubicBezTo>
                    <a:pt x="1265" y="4366"/>
                    <a:pt x="2143" y="4380"/>
                    <a:pt x="3012" y="4343"/>
                  </a:cubicBezTo>
                  <a:cubicBezTo>
                    <a:pt x="3898" y="4307"/>
                    <a:pt x="4785" y="4243"/>
                    <a:pt x="5672" y="4157"/>
                  </a:cubicBezTo>
                  <a:cubicBezTo>
                    <a:pt x="5676" y="4158"/>
                    <a:pt x="5680" y="4158"/>
                    <a:pt x="5684" y="4158"/>
                  </a:cubicBezTo>
                  <a:cubicBezTo>
                    <a:pt x="5702" y="4158"/>
                    <a:pt x="5721" y="4149"/>
                    <a:pt x="5740" y="4134"/>
                  </a:cubicBezTo>
                  <a:cubicBezTo>
                    <a:pt x="6504" y="3411"/>
                    <a:pt x="7204" y="2629"/>
                    <a:pt x="7837" y="1792"/>
                  </a:cubicBezTo>
                  <a:cubicBezTo>
                    <a:pt x="7855" y="1765"/>
                    <a:pt x="7846" y="1715"/>
                    <a:pt x="7818" y="1696"/>
                  </a:cubicBezTo>
                  <a:cubicBezTo>
                    <a:pt x="7077" y="1137"/>
                    <a:pt x="6331" y="578"/>
                    <a:pt x="5585" y="18"/>
                  </a:cubicBezTo>
                  <a:cubicBezTo>
                    <a:pt x="5569" y="6"/>
                    <a:pt x="5549" y="1"/>
                    <a:pt x="5531" y="1"/>
                  </a:cubicBezTo>
                  <a:cubicBezTo>
                    <a:pt x="5514" y="1"/>
                    <a:pt x="5498" y="5"/>
                    <a:pt x="5485" y="14"/>
                  </a:cubicBezTo>
                  <a:cubicBezTo>
                    <a:pt x="5472" y="5"/>
                    <a:pt x="5454" y="0"/>
                    <a:pt x="54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CUSTOM_4">
    <p:spTree>
      <p:nvGrpSpPr>
        <p:cNvPr id="1" name="Shape 774"/>
        <p:cNvGrpSpPr/>
        <p:nvPr/>
      </p:nvGrpSpPr>
      <p:grpSpPr>
        <a:xfrm>
          <a:off x="0" y="0"/>
          <a:ext cx="0" cy="0"/>
          <a:chOff x="0" y="0"/>
          <a:chExt cx="0" cy="0"/>
        </a:xfrm>
      </p:grpSpPr>
      <p:grpSp>
        <p:nvGrpSpPr>
          <p:cNvPr id="775" name="Google Shape;775;p18"/>
          <p:cNvGrpSpPr/>
          <p:nvPr/>
        </p:nvGrpSpPr>
        <p:grpSpPr>
          <a:xfrm rot="-924532">
            <a:off x="2660567" y="538091"/>
            <a:ext cx="3822698" cy="4024873"/>
            <a:chOff x="897300" y="1341100"/>
            <a:chExt cx="2362668" cy="2487517"/>
          </a:xfrm>
        </p:grpSpPr>
        <p:sp>
          <p:nvSpPr>
            <p:cNvPr id="776" name="Google Shape;776;p18"/>
            <p:cNvSpPr/>
            <p:nvPr/>
          </p:nvSpPr>
          <p:spPr>
            <a:xfrm>
              <a:off x="911172" y="1573877"/>
              <a:ext cx="2335686" cy="2250777"/>
            </a:xfrm>
            <a:custGeom>
              <a:avLst/>
              <a:gdLst/>
              <a:ahLst/>
              <a:cxnLst/>
              <a:rect l="l" t="t" r="r" b="b"/>
              <a:pathLst>
                <a:path w="15322" h="14765" extrusionOk="0">
                  <a:moveTo>
                    <a:pt x="10139" y="1"/>
                  </a:moveTo>
                  <a:cubicBezTo>
                    <a:pt x="6837" y="1"/>
                    <a:pt x="3538" y="221"/>
                    <a:pt x="264" y="648"/>
                  </a:cubicBezTo>
                  <a:cubicBezTo>
                    <a:pt x="346" y="5287"/>
                    <a:pt x="259" y="9925"/>
                    <a:pt x="0" y="14555"/>
                  </a:cubicBezTo>
                  <a:cubicBezTo>
                    <a:pt x="150" y="14600"/>
                    <a:pt x="359" y="14591"/>
                    <a:pt x="478" y="14605"/>
                  </a:cubicBezTo>
                  <a:cubicBezTo>
                    <a:pt x="637" y="14627"/>
                    <a:pt x="791" y="14641"/>
                    <a:pt x="951" y="14659"/>
                  </a:cubicBezTo>
                  <a:cubicBezTo>
                    <a:pt x="1246" y="14686"/>
                    <a:pt x="1537" y="14709"/>
                    <a:pt x="1833" y="14723"/>
                  </a:cubicBezTo>
                  <a:cubicBezTo>
                    <a:pt x="2367" y="14754"/>
                    <a:pt x="2905" y="14765"/>
                    <a:pt x="3440" y="14765"/>
                  </a:cubicBezTo>
                  <a:cubicBezTo>
                    <a:pt x="3538" y="14765"/>
                    <a:pt x="3636" y="14764"/>
                    <a:pt x="3734" y="14764"/>
                  </a:cubicBezTo>
                  <a:cubicBezTo>
                    <a:pt x="5012" y="14755"/>
                    <a:pt x="6289" y="14686"/>
                    <a:pt x="7563" y="14632"/>
                  </a:cubicBezTo>
                  <a:cubicBezTo>
                    <a:pt x="10100" y="14523"/>
                    <a:pt x="12638" y="14414"/>
                    <a:pt x="15176" y="14304"/>
                  </a:cubicBezTo>
                  <a:cubicBezTo>
                    <a:pt x="15130" y="12240"/>
                    <a:pt x="15226" y="10180"/>
                    <a:pt x="15276" y="8115"/>
                  </a:cubicBezTo>
                  <a:cubicBezTo>
                    <a:pt x="15316" y="6278"/>
                    <a:pt x="15321" y="4432"/>
                    <a:pt x="15148" y="2599"/>
                  </a:cubicBezTo>
                  <a:cubicBezTo>
                    <a:pt x="15103" y="2094"/>
                    <a:pt x="15044" y="1594"/>
                    <a:pt x="14962" y="1094"/>
                  </a:cubicBezTo>
                  <a:cubicBezTo>
                    <a:pt x="14930" y="880"/>
                    <a:pt x="14916" y="634"/>
                    <a:pt x="14853" y="430"/>
                  </a:cubicBezTo>
                  <a:cubicBezTo>
                    <a:pt x="14748" y="93"/>
                    <a:pt x="14502" y="130"/>
                    <a:pt x="14207" y="111"/>
                  </a:cubicBezTo>
                  <a:cubicBezTo>
                    <a:pt x="13270" y="61"/>
                    <a:pt x="12338" y="30"/>
                    <a:pt x="11406" y="11"/>
                  </a:cubicBezTo>
                  <a:cubicBezTo>
                    <a:pt x="10983" y="4"/>
                    <a:pt x="10561" y="1"/>
                    <a:pt x="10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8"/>
            <p:cNvSpPr/>
            <p:nvPr/>
          </p:nvSpPr>
          <p:spPr>
            <a:xfrm>
              <a:off x="1164827" y="1796903"/>
              <a:ext cx="1826079" cy="1190154"/>
            </a:xfrm>
            <a:custGeom>
              <a:avLst/>
              <a:gdLst/>
              <a:ahLst/>
              <a:cxnLst/>
              <a:rect l="l" t="t" r="r" b="b"/>
              <a:pathLst>
                <a:path w="11979" h="8814" extrusionOk="0">
                  <a:moveTo>
                    <a:pt x="9329" y="0"/>
                  </a:moveTo>
                  <a:cubicBezTo>
                    <a:pt x="7064" y="0"/>
                    <a:pt x="4799" y="84"/>
                    <a:pt x="2534" y="167"/>
                  </a:cubicBezTo>
                  <a:cubicBezTo>
                    <a:pt x="1697" y="199"/>
                    <a:pt x="855" y="231"/>
                    <a:pt x="19" y="263"/>
                  </a:cubicBezTo>
                  <a:cubicBezTo>
                    <a:pt x="1" y="2796"/>
                    <a:pt x="37" y="5329"/>
                    <a:pt x="132" y="7857"/>
                  </a:cubicBezTo>
                  <a:lnTo>
                    <a:pt x="110" y="7916"/>
                  </a:lnTo>
                  <a:cubicBezTo>
                    <a:pt x="91" y="8080"/>
                    <a:pt x="101" y="8248"/>
                    <a:pt x="137" y="8412"/>
                  </a:cubicBezTo>
                  <a:cubicBezTo>
                    <a:pt x="805" y="8548"/>
                    <a:pt x="1483" y="8639"/>
                    <a:pt x="2165" y="8680"/>
                  </a:cubicBezTo>
                  <a:cubicBezTo>
                    <a:pt x="3165" y="8743"/>
                    <a:pt x="4211" y="8813"/>
                    <a:pt x="5240" y="8813"/>
                  </a:cubicBezTo>
                  <a:cubicBezTo>
                    <a:pt x="5780" y="8813"/>
                    <a:pt x="6315" y="8794"/>
                    <a:pt x="6836" y="8744"/>
                  </a:cubicBezTo>
                  <a:cubicBezTo>
                    <a:pt x="8559" y="8576"/>
                    <a:pt x="10255" y="8694"/>
                    <a:pt x="11933" y="8303"/>
                  </a:cubicBezTo>
                  <a:cubicBezTo>
                    <a:pt x="11979" y="8294"/>
                    <a:pt x="11938" y="8021"/>
                    <a:pt x="11933" y="7976"/>
                  </a:cubicBezTo>
                  <a:cubicBezTo>
                    <a:pt x="11847" y="6930"/>
                    <a:pt x="11765" y="5588"/>
                    <a:pt x="11783" y="4556"/>
                  </a:cubicBezTo>
                  <a:cubicBezTo>
                    <a:pt x="11788" y="4060"/>
                    <a:pt x="11811" y="3401"/>
                    <a:pt x="11793" y="2909"/>
                  </a:cubicBezTo>
                  <a:cubicBezTo>
                    <a:pt x="11774" y="2350"/>
                    <a:pt x="11702" y="1968"/>
                    <a:pt x="11620" y="1413"/>
                  </a:cubicBezTo>
                  <a:cubicBezTo>
                    <a:pt x="11551" y="949"/>
                    <a:pt x="11483" y="490"/>
                    <a:pt x="11415" y="26"/>
                  </a:cubicBezTo>
                  <a:cubicBezTo>
                    <a:pt x="10720" y="8"/>
                    <a:pt x="10024" y="0"/>
                    <a:pt x="9329" y="0"/>
                  </a:cubicBezTo>
                  <a:close/>
                </a:path>
              </a:pathLst>
            </a:custGeom>
            <a:solidFill>
              <a:srgbClr val="FFFD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8"/>
            <p:cNvSpPr/>
            <p:nvPr/>
          </p:nvSpPr>
          <p:spPr>
            <a:xfrm>
              <a:off x="897300" y="1551316"/>
              <a:ext cx="2362668" cy="2277301"/>
            </a:xfrm>
            <a:custGeom>
              <a:avLst/>
              <a:gdLst/>
              <a:ahLst/>
              <a:cxnLst/>
              <a:rect l="l" t="t" r="r" b="b"/>
              <a:pathLst>
                <a:path w="15499" h="14939" extrusionOk="0">
                  <a:moveTo>
                    <a:pt x="10196" y="173"/>
                  </a:moveTo>
                  <a:cubicBezTo>
                    <a:pt x="11283" y="173"/>
                    <a:pt x="12370" y="198"/>
                    <a:pt x="13457" y="246"/>
                  </a:cubicBezTo>
                  <a:cubicBezTo>
                    <a:pt x="13784" y="259"/>
                    <a:pt x="14111" y="273"/>
                    <a:pt x="14439" y="291"/>
                  </a:cubicBezTo>
                  <a:cubicBezTo>
                    <a:pt x="14634" y="300"/>
                    <a:pt x="14775" y="323"/>
                    <a:pt x="14857" y="537"/>
                  </a:cubicBezTo>
                  <a:cubicBezTo>
                    <a:pt x="14921" y="710"/>
                    <a:pt x="14930" y="905"/>
                    <a:pt x="14953" y="1087"/>
                  </a:cubicBezTo>
                  <a:cubicBezTo>
                    <a:pt x="15053" y="1806"/>
                    <a:pt x="15148" y="2520"/>
                    <a:pt x="15203" y="3247"/>
                  </a:cubicBezTo>
                  <a:cubicBezTo>
                    <a:pt x="15326" y="4893"/>
                    <a:pt x="15317" y="6549"/>
                    <a:pt x="15276" y="8204"/>
                  </a:cubicBezTo>
                  <a:cubicBezTo>
                    <a:pt x="15231" y="10237"/>
                    <a:pt x="15142" y="12274"/>
                    <a:pt x="15179" y="14306"/>
                  </a:cubicBezTo>
                  <a:lnTo>
                    <a:pt x="15179" y="14306"/>
                  </a:lnTo>
                  <a:cubicBezTo>
                    <a:pt x="13211" y="14391"/>
                    <a:pt x="11244" y="14476"/>
                    <a:pt x="9277" y="14562"/>
                  </a:cubicBezTo>
                  <a:cubicBezTo>
                    <a:pt x="7391" y="14639"/>
                    <a:pt x="5500" y="14763"/>
                    <a:pt x="3609" y="14763"/>
                  </a:cubicBezTo>
                  <a:cubicBezTo>
                    <a:pt x="3512" y="14763"/>
                    <a:pt x="3416" y="14762"/>
                    <a:pt x="3320" y="14762"/>
                  </a:cubicBezTo>
                  <a:cubicBezTo>
                    <a:pt x="2761" y="14762"/>
                    <a:pt x="2206" y="14743"/>
                    <a:pt x="1646" y="14707"/>
                  </a:cubicBezTo>
                  <a:cubicBezTo>
                    <a:pt x="1383" y="14689"/>
                    <a:pt x="1114" y="14666"/>
                    <a:pt x="851" y="14639"/>
                  </a:cubicBezTo>
                  <a:cubicBezTo>
                    <a:pt x="632" y="14614"/>
                    <a:pt x="399" y="14616"/>
                    <a:pt x="181" y="14569"/>
                  </a:cubicBezTo>
                  <a:lnTo>
                    <a:pt x="181" y="14569"/>
                  </a:lnTo>
                  <a:cubicBezTo>
                    <a:pt x="432" y="9988"/>
                    <a:pt x="522" y="5398"/>
                    <a:pt x="438" y="812"/>
                  </a:cubicBezTo>
                  <a:lnTo>
                    <a:pt x="438" y="812"/>
                  </a:lnTo>
                  <a:cubicBezTo>
                    <a:pt x="3308" y="442"/>
                    <a:pt x="6199" y="227"/>
                    <a:pt x="9091" y="182"/>
                  </a:cubicBezTo>
                  <a:cubicBezTo>
                    <a:pt x="9459" y="176"/>
                    <a:pt x="9828" y="173"/>
                    <a:pt x="10196" y="173"/>
                  </a:cubicBezTo>
                  <a:close/>
                  <a:moveTo>
                    <a:pt x="10155" y="0"/>
                  </a:moveTo>
                  <a:cubicBezTo>
                    <a:pt x="8627" y="5"/>
                    <a:pt x="7099" y="50"/>
                    <a:pt x="5576" y="146"/>
                  </a:cubicBezTo>
                  <a:cubicBezTo>
                    <a:pt x="3829" y="255"/>
                    <a:pt x="2087" y="423"/>
                    <a:pt x="350" y="650"/>
                  </a:cubicBezTo>
                  <a:cubicBezTo>
                    <a:pt x="305" y="655"/>
                    <a:pt x="264" y="682"/>
                    <a:pt x="264" y="737"/>
                  </a:cubicBezTo>
                  <a:cubicBezTo>
                    <a:pt x="350" y="5371"/>
                    <a:pt x="259" y="10009"/>
                    <a:pt x="5" y="14639"/>
                  </a:cubicBezTo>
                  <a:cubicBezTo>
                    <a:pt x="0" y="14675"/>
                    <a:pt x="32" y="14712"/>
                    <a:pt x="68" y="14721"/>
                  </a:cubicBezTo>
                  <a:cubicBezTo>
                    <a:pt x="428" y="14812"/>
                    <a:pt x="837" y="14812"/>
                    <a:pt x="1205" y="14844"/>
                  </a:cubicBezTo>
                  <a:cubicBezTo>
                    <a:pt x="1705" y="14889"/>
                    <a:pt x="2206" y="14916"/>
                    <a:pt x="2706" y="14930"/>
                  </a:cubicBezTo>
                  <a:cubicBezTo>
                    <a:pt x="2958" y="14936"/>
                    <a:pt x="3211" y="14938"/>
                    <a:pt x="3464" y="14938"/>
                  </a:cubicBezTo>
                  <a:cubicBezTo>
                    <a:pt x="4222" y="14938"/>
                    <a:pt x="4982" y="14915"/>
                    <a:pt x="5739" y="14884"/>
                  </a:cubicBezTo>
                  <a:cubicBezTo>
                    <a:pt x="7758" y="14807"/>
                    <a:pt x="9778" y="14712"/>
                    <a:pt x="11797" y="14625"/>
                  </a:cubicBezTo>
                  <a:cubicBezTo>
                    <a:pt x="12952" y="14575"/>
                    <a:pt x="14111" y="14525"/>
                    <a:pt x="15267" y="14480"/>
                  </a:cubicBezTo>
                  <a:cubicBezTo>
                    <a:pt x="15312" y="14475"/>
                    <a:pt x="15353" y="14439"/>
                    <a:pt x="15353" y="14393"/>
                  </a:cubicBezTo>
                  <a:cubicBezTo>
                    <a:pt x="15312" y="12338"/>
                    <a:pt x="15402" y="10282"/>
                    <a:pt x="15448" y="8231"/>
                  </a:cubicBezTo>
                  <a:lnTo>
                    <a:pt x="15448" y="8231"/>
                  </a:lnTo>
                  <a:cubicBezTo>
                    <a:pt x="15451" y="8223"/>
                    <a:pt x="15453" y="8214"/>
                    <a:pt x="15453" y="8204"/>
                  </a:cubicBezTo>
                  <a:cubicBezTo>
                    <a:pt x="15489" y="6626"/>
                    <a:pt x="15498" y="5043"/>
                    <a:pt x="15389" y="3470"/>
                  </a:cubicBezTo>
                  <a:cubicBezTo>
                    <a:pt x="15344" y="2751"/>
                    <a:pt x="15267" y="2033"/>
                    <a:pt x="15162" y="1314"/>
                  </a:cubicBezTo>
                  <a:cubicBezTo>
                    <a:pt x="15098" y="896"/>
                    <a:pt x="15139" y="209"/>
                    <a:pt x="14593" y="128"/>
                  </a:cubicBezTo>
                  <a:cubicBezTo>
                    <a:pt x="13916" y="32"/>
                    <a:pt x="13188" y="59"/>
                    <a:pt x="12502" y="37"/>
                  </a:cubicBezTo>
                  <a:cubicBezTo>
                    <a:pt x="11719" y="14"/>
                    <a:pt x="10937" y="0"/>
                    <a:pt x="10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8"/>
            <p:cNvSpPr/>
            <p:nvPr/>
          </p:nvSpPr>
          <p:spPr>
            <a:xfrm>
              <a:off x="1151726" y="1783630"/>
              <a:ext cx="1850317" cy="1206171"/>
            </a:xfrm>
            <a:custGeom>
              <a:avLst/>
              <a:gdLst/>
              <a:ahLst/>
              <a:cxnLst/>
              <a:rect l="l" t="t" r="r" b="b"/>
              <a:pathLst>
                <a:path w="12138" h="8981" extrusionOk="0">
                  <a:moveTo>
                    <a:pt x="9370" y="174"/>
                  </a:moveTo>
                  <a:cubicBezTo>
                    <a:pt x="10056" y="174"/>
                    <a:pt x="10742" y="181"/>
                    <a:pt x="11428" y="198"/>
                  </a:cubicBezTo>
                  <a:lnTo>
                    <a:pt x="11428" y="198"/>
                  </a:lnTo>
                  <a:cubicBezTo>
                    <a:pt x="11526" y="868"/>
                    <a:pt x="11636" y="1539"/>
                    <a:pt x="11724" y="2210"/>
                  </a:cubicBezTo>
                  <a:cubicBezTo>
                    <a:pt x="11806" y="2824"/>
                    <a:pt x="11806" y="3438"/>
                    <a:pt x="11792" y="4056"/>
                  </a:cubicBezTo>
                  <a:cubicBezTo>
                    <a:pt x="11774" y="5275"/>
                    <a:pt x="11810" y="6489"/>
                    <a:pt x="11906" y="7703"/>
                  </a:cubicBezTo>
                  <a:cubicBezTo>
                    <a:pt x="11915" y="7826"/>
                    <a:pt x="11924" y="7953"/>
                    <a:pt x="11938" y="8076"/>
                  </a:cubicBezTo>
                  <a:cubicBezTo>
                    <a:pt x="11942" y="8117"/>
                    <a:pt x="11979" y="8258"/>
                    <a:pt x="11956" y="8294"/>
                  </a:cubicBezTo>
                  <a:cubicBezTo>
                    <a:pt x="11906" y="8376"/>
                    <a:pt x="11547" y="8399"/>
                    <a:pt x="11460" y="8413"/>
                  </a:cubicBezTo>
                  <a:cubicBezTo>
                    <a:pt x="11255" y="8449"/>
                    <a:pt x="11046" y="8481"/>
                    <a:pt x="10837" y="8504"/>
                  </a:cubicBezTo>
                  <a:cubicBezTo>
                    <a:pt x="10155" y="8585"/>
                    <a:pt x="9468" y="8608"/>
                    <a:pt x="8782" y="8635"/>
                  </a:cubicBezTo>
                  <a:cubicBezTo>
                    <a:pt x="7546" y="8684"/>
                    <a:pt x="6321" y="8809"/>
                    <a:pt x="5084" y="8809"/>
                  </a:cubicBezTo>
                  <a:cubicBezTo>
                    <a:pt x="4937" y="8809"/>
                    <a:pt x="4790" y="8808"/>
                    <a:pt x="4643" y="8804"/>
                  </a:cubicBezTo>
                  <a:cubicBezTo>
                    <a:pt x="3879" y="8786"/>
                    <a:pt x="3120" y="8736"/>
                    <a:pt x="2356" y="8690"/>
                  </a:cubicBezTo>
                  <a:cubicBezTo>
                    <a:pt x="1933" y="8663"/>
                    <a:pt x="1514" y="8622"/>
                    <a:pt x="1096" y="8563"/>
                  </a:cubicBezTo>
                  <a:cubicBezTo>
                    <a:pt x="919" y="8540"/>
                    <a:pt x="741" y="8508"/>
                    <a:pt x="564" y="8476"/>
                  </a:cubicBezTo>
                  <a:cubicBezTo>
                    <a:pt x="446" y="8454"/>
                    <a:pt x="382" y="8467"/>
                    <a:pt x="314" y="8367"/>
                  </a:cubicBezTo>
                  <a:cubicBezTo>
                    <a:pt x="246" y="8268"/>
                    <a:pt x="272" y="8124"/>
                    <a:pt x="282" y="8007"/>
                  </a:cubicBezTo>
                  <a:lnTo>
                    <a:pt x="282" y="8007"/>
                  </a:lnTo>
                  <a:cubicBezTo>
                    <a:pt x="297" y="7993"/>
                    <a:pt x="306" y="7972"/>
                    <a:pt x="305" y="7944"/>
                  </a:cubicBezTo>
                  <a:cubicBezTo>
                    <a:pt x="215" y="5443"/>
                    <a:pt x="174" y="2938"/>
                    <a:pt x="191" y="433"/>
                  </a:cubicBezTo>
                  <a:lnTo>
                    <a:pt x="191" y="433"/>
                  </a:lnTo>
                  <a:cubicBezTo>
                    <a:pt x="3248" y="319"/>
                    <a:pt x="6309" y="174"/>
                    <a:pt x="9370" y="174"/>
                  </a:cubicBezTo>
                  <a:close/>
                  <a:moveTo>
                    <a:pt x="9334" y="1"/>
                  </a:moveTo>
                  <a:cubicBezTo>
                    <a:pt x="6256" y="1"/>
                    <a:pt x="3179" y="145"/>
                    <a:pt x="105" y="259"/>
                  </a:cubicBezTo>
                  <a:cubicBezTo>
                    <a:pt x="59" y="263"/>
                    <a:pt x="18" y="300"/>
                    <a:pt x="18" y="345"/>
                  </a:cubicBezTo>
                  <a:cubicBezTo>
                    <a:pt x="0" y="2878"/>
                    <a:pt x="41" y="5411"/>
                    <a:pt x="132" y="7944"/>
                  </a:cubicBezTo>
                  <a:cubicBezTo>
                    <a:pt x="132" y="7946"/>
                    <a:pt x="132" y="7947"/>
                    <a:pt x="132" y="7948"/>
                  </a:cubicBezTo>
                  <a:lnTo>
                    <a:pt x="132" y="7948"/>
                  </a:lnTo>
                  <a:cubicBezTo>
                    <a:pt x="120" y="7962"/>
                    <a:pt x="111" y="7980"/>
                    <a:pt x="109" y="8003"/>
                  </a:cubicBezTo>
                  <a:cubicBezTo>
                    <a:pt x="96" y="8181"/>
                    <a:pt x="105" y="8344"/>
                    <a:pt x="141" y="8522"/>
                  </a:cubicBezTo>
                  <a:cubicBezTo>
                    <a:pt x="146" y="8549"/>
                    <a:pt x="173" y="8576"/>
                    <a:pt x="200" y="8581"/>
                  </a:cubicBezTo>
                  <a:cubicBezTo>
                    <a:pt x="1605" y="8863"/>
                    <a:pt x="3052" y="8927"/>
                    <a:pt x="4484" y="8972"/>
                  </a:cubicBezTo>
                  <a:cubicBezTo>
                    <a:pt x="4664" y="8978"/>
                    <a:pt x="4844" y="8980"/>
                    <a:pt x="5024" y="8980"/>
                  </a:cubicBezTo>
                  <a:cubicBezTo>
                    <a:pt x="6278" y="8980"/>
                    <a:pt x="7525" y="8856"/>
                    <a:pt x="8782" y="8808"/>
                  </a:cubicBezTo>
                  <a:cubicBezTo>
                    <a:pt x="9523" y="8781"/>
                    <a:pt x="10264" y="8749"/>
                    <a:pt x="11001" y="8658"/>
                  </a:cubicBezTo>
                  <a:cubicBezTo>
                    <a:pt x="11315" y="8617"/>
                    <a:pt x="11628" y="8572"/>
                    <a:pt x="11938" y="8499"/>
                  </a:cubicBezTo>
                  <a:cubicBezTo>
                    <a:pt x="12133" y="8449"/>
                    <a:pt x="12138" y="8381"/>
                    <a:pt x="12124" y="8185"/>
                  </a:cubicBezTo>
                  <a:cubicBezTo>
                    <a:pt x="12024" y="6976"/>
                    <a:pt x="11938" y="5766"/>
                    <a:pt x="11956" y="4556"/>
                  </a:cubicBezTo>
                  <a:cubicBezTo>
                    <a:pt x="11969" y="3833"/>
                    <a:pt x="12001" y="3106"/>
                    <a:pt x="11919" y="2387"/>
                  </a:cubicBezTo>
                  <a:cubicBezTo>
                    <a:pt x="11828" y="1619"/>
                    <a:pt x="11697" y="855"/>
                    <a:pt x="11587" y="91"/>
                  </a:cubicBezTo>
                  <a:cubicBezTo>
                    <a:pt x="11583" y="54"/>
                    <a:pt x="11537" y="27"/>
                    <a:pt x="11506" y="27"/>
                  </a:cubicBezTo>
                  <a:cubicBezTo>
                    <a:pt x="10782" y="9"/>
                    <a:pt x="10058" y="1"/>
                    <a:pt x="9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8"/>
            <p:cNvSpPr/>
            <p:nvPr/>
          </p:nvSpPr>
          <p:spPr>
            <a:xfrm>
              <a:off x="1263919" y="1356496"/>
              <a:ext cx="439027" cy="787657"/>
            </a:xfrm>
            <a:custGeom>
              <a:avLst/>
              <a:gdLst/>
              <a:ahLst/>
              <a:cxnLst/>
              <a:rect l="l" t="t" r="r" b="b"/>
              <a:pathLst>
                <a:path w="2880" h="5167" extrusionOk="0">
                  <a:moveTo>
                    <a:pt x="128" y="0"/>
                  </a:moveTo>
                  <a:cubicBezTo>
                    <a:pt x="128" y="0"/>
                    <a:pt x="1" y="46"/>
                    <a:pt x="5" y="96"/>
                  </a:cubicBezTo>
                  <a:cubicBezTo>
                    <a:pt x="14" y="146"/>
                    <a:pt x="24" y="664"/>
                    <a:pt x="24" y="664"/>
                  </a:cubicBezTo>
                  <a:lnTo>
                    <a:pt x="42" y="2179"/>
                  </a:lnTo>
                  <a:lnTo>
                    <a:pt x="10" y="5166"/>
                  </a:lnTo>
                  <a:cubicBezTo>
                    <a:pt x="11" y="5167"/>
                    <a:pt x="12" y="5167"/>
                    <a:pt x="13" y="5167"/>
                  </a:cubicBezTo>
                  <a:cubicBezTo>
                    <a:pt x="102" y="5167"/>
                    <a:pt x="757" y="4274"/>
                    <a:pt x="833" y="4189"/>
                  </a:cubicBezTo>
                  <a:cubicBezTo>
                    <a:pt x="910" y="4102"/>
                    <a:pt x="1347" y="3525"/>
                    <a:pt x="1347" y="3525"/>
                  </a:cubicBezTo>
                  <a:lnTo>
                    <a:pt x="1583" y="3861"/>
                  </a:lnTo>
                  <a:cubicBezTo>
                    <a:pt x="1820" y="4198"/>
                    <a:pt x="2584" y="5166"/>
                    <a:pt x="2584" y="5166"/>
                  </a:cubicBezTo>
                  <a:lnTo>
                    <a:pt x="2652" y="4848"/>
                  </a:lnTo>
                  <a:lnTo>
                    <a:pt x="2807" y="2920"/>
                  </a:lnTo>
                  <a:cubicBezTo>
                    <a:pt x="2807" y="2920"/>
                    <a:pt x="2879" y="1092"/>
                    <a:pt x="2870" y="969"/>
                  </a:cubicBezTo>
                  <a:cubicBezTo>
                    <a:pt x="2861" y="851"/>
                    <a:pt x="2816" y="0"/>
                    <a:pt x="2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8"/>
            <p:cNvSpPr/>
            <p:nvPr/>
          </p:nvSpPr>
          <p:spPr>
            <a:xfrm>
              <a:off x="1267425" y="1356496"/>
              <a:ext cx="283691" cy="117989"/>
            </a:xfrm>
            <a:custGeom>
              <a:avLst/>
              <a:gdLst/>
              <a:ahLst/>
              <a:cxnLst/>
              <a:rect l="l" t="t" r="r" b="b"/>
              <a:pathLst>
                <a:path w="1861" h="774" extrusionOk="0">
                  <a:moveTo>
                    <a:pt x="1378" y="0"/>
                  </a:moveTo>
                  <a:cubicBezTo>
                    <a:pt x="915" y="187"/>
                    <a:pt x="455" y="382"/>
                    <a:pt x="1" y="582"/>
                  </a:cubicBezTo>
                  <a:cubicBezTo>
                    <a:pt x="1" y="628"/>
                    <a:pt x="1" y="664"/>
                    <a:pt x="1" y="664"/>
                  </a:cubicBezTo>
                  <a:lnTo>
                    <a:pt x="1" y="773"/>
                  </a:lnTo>
                  <a:cubicBezTo>
                    <a:pt x="619" y="505"/>
                    <a:pt x="1238" y="246"/>
                    <a:pt x="18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8"/>
            <p:cNvSpPr/>
            <p:nvPr/>
          </p:nvSpPr>
          <p:spPr>
            <a:xfrm>
              <a:off x="1268188" y="1356496"/>
              <a:ext cx="425003" cy="222715"/>
            </a:xfrm>
            <a:custGeom>
              <a:avLst/>
              <a:gdLst/>
              <a:ahLst/>
              <a:cxnLst/>
              <a:rect l="l" t="t" r="r" b="b"/>
              <a:pathLst>
                <a:path w="2788" h="1461" extrusionOk="0">
                  <a:moveTo>
                    <a:pt x="2497" y="0"/>
                  </a:moveTo>
                  <a:cubicBezTo>
                    <a:pt x="1660" y="410"/>
                    <a:pt x="828" y="828"/>
                    <a:pt x="0" y="1260"/>
                  </a:cubicBezTo>
                  <a:lnTo>
                    <a:pt x="5" y="1460"/>
                  </a:lnTo>
                  <a:cubicBezTo>
                    <a:pt x="923" y="978"/>
                    <a:pt x="1856" y="510"/>
                    <a:pt x="2788" y="55"/>
                  </a:cubicBezTo>
                  <a:cubicBezTo>
                    <a:pt x="2788" y="23"/>
                    <a:pt x="2788" y="0"/>
                    <a:pt x="27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8"/>
            <p:cNvSpPr/>
            <p:nvPr/>
          </p:nvSpPr>
          <p:spPr>
            <a:xfrm>
              <a:off x="1269560" y="1422351"/>
              <a:ext cx="429271" cy="239331"/>
            </a:xfrm>
            <a:custGeom>
              <a:avLst/>
              <a:gdLst/>
              <a:ahLst/>
              <a:cxnLst/>
              <a:rect l="l" t="t" r="r" b="b"/>
              <a:pathLst>
                <a:path w="2816" h="1570" extrusionOk="0">
                  <a:moveTo>
                    <a:pt x="2802" y="0"/>
                  </a:moveTo>
                  <a:lnTo>
                    <a:pt x="0" y="1374"/>
                  </a:lnTo>
                  <a:lnTo>
                    <a:pt x="0" y="1569"/>
                  </a:lnTo>
                  <a:cubicBezTo>
                    <a:pt x="937" y="1110"/>
                    <a:pt x="1878" y="651"/>
                    <a:pt x="2815" y="191"/>
                  </a:cubicBezTo>
                  <a:cubicBezTo>
                    <a:pt x="2811" y="132"/>
                    <a:pt x="2806" y="64"/>
                    <a:pt x="28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8"/>
            <p:cNvSpPr/>
            <p:nvPr/>
          </p:nvSpPr>
          <p:spPr>
            <a:xfrm>
              <a:off x="1268797" y="1507565"/>
              <a:ext cx="432777" cy="262197"/>
            </a:xfrm>
            <a:custGeom>
              <a:avLst/>
              <a:gdLst/>
              <a:ahLst/>
              <a:cxnLst/>
              <a:rect l="l" t="t" r="r" b="b"/>
              <a:pathLst>
                <a:path w="2839" h="1720" extrusionOk="0">
                  <a:moveTo>
                    <a:pt x="2838" y="1"/>
                  </a:moveTo>
                  <a:cubicBezTo>
                    <a:pt x="1897" y="505"/>
                    <a:pt x="951" y="1010"/>
                    <a:pt x="5" y="1520"/>
                  </a:cubicBezTo>
                  <a:lnTo>
                    <a:pt x="1" y="1720"/>
                  </a:lnTo>
                  <a:lnTo>
                    <a:pt x="2838" y="205"/>
                  </a:lnTo>
                  <a:cubicBezTo>
                    <a:pt x="2838" y="110"/>
                    <a:pt x="2838" y="37"/>
                    <a:pt x="28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8"/>
            <p:cNvSpPr/>
            <p:nvPr/>
          </p:nvSpPr>
          <p:spPr>
            <a:xfrm>
              <a:off x="1249438" y="1341100"/>
              <a:ext cx="458387" cy="824548"/>
            </a:xfrm>
            <a:custGeom>
              <a:avLst/>
              <a:gdLst/>
              <a:ahLst/>
              <a:cxnLst/>
              <a:rect l="l" t="t" r="r" b="b"/>
              <a:pathLst>
                <a:path w="3007" h="5409" extrusionOk="0">
                  <a:moveTo>
                    <a:pt x="930" y="142"/>
                  </a:moveTo>
                  <a:cubicBezTo>
                    <a:pt x="1050" y="142"/>
                    <a:pt x="1169" y="145"/>
                    <a:pt x="1287" y="147"/>
                  </a:cubicBezTo>
                  <a:cubicBezTo>
                    <a:pt x="1819" y="156"/>
                    <a:pt x="2347" y="165"/>
                    <a:pt x="2874" y="179"/>
                  </a:cubicBezTo>
                  <a:cubicBezTo>
                    <a:pt x="2870" y="1825"/>
                    <a:pt x="2783" y="3471"/>
                    <a:pt x="2620" y="5108"/>
                  </a:cubicBezTo>
                  <a:cubicBezTo>
                    <a:pt x="2615" y="5117"/>
                    <a:pt x="2611" y="5126"/>
                    <a:pt x="2611" y="5135"/>
                  </a:cubicBezTo>
                  <a:cubicBezTo>
                    <a:pt x="2201" y="4644"/>
                    <a:pt x="1824" y="4126"/>
                    <a:pt x="1478" y="3580"/>
                  </a:cubicBezTo>
                  <a:cubicBezTo>
                    <a:pt x="1467" y="3558"/>
                    <a:pt x="1442" y="3542"/>
                    <a:pt x="1418" y="3542"/>
                  </a:cubicBezTo>
                  <a:cubicBezTo>
                    <a:pt x="1403" y="3542"/>
                    <a:pt x="1389" y="3548"/>
                    <a:pt x="1378" y="3562"/>
                  </a:cubicBezTo>
                  <a:cubicBezTo>
                    <a:pt x="983" y="4112"/>
                    <a:pt x="573" y="4649"/>
                    <a:pt x="150" y="5167"/>
                  </a:cubicBezTo>
                  <a:cubicBezTo>
                    <a:pt x="164" y="4162"/>
                    <a:pt x="169" y="3157"/>
                    <a:pt x="164" y="2152"/>
                  </a:cubicBezTo>
                  <a:cubicBezTo>
                    <a:pt x="164" y="1625"/>
                    <a:pt x="159" y="1097"/>
                    <a:pt x="155" y="570"/>
                  </a:cubicBezTo>
                  <a:cubicBezTo>
                    <a:pt x="155" y="501"/>
                    <a:pt x="150" y="438"/>
                    <a:pt x="150" y="370"/>
                  </a:cubicBezTo>
                  <a:cubicBezTo>
                    <a:pt x="150" y="292"/>
                    <a:pt x="128" y="220"/>
                    <a:pt x="214" y="183"/>
                  </a:cubicBezTo>
                  <a:cubicBezTo>
                    <a:pt x="293" y="152"/>
                    <a:pt x="394" y="152"/>
                    <a:pt x="486" y="152"/>
                  </a:cubicBezTo>
                  <a:lnTo>
                    <a:pt x="486" y="152"/>
                  </a:lnTo>
                  <a:cubicBezTo>
                    <a:pt x="516" y="152"/>
                    <a:pt x="546" y="152"/>
                    <a:pt x="573" y="151"/>
                  </a:cubicBezTo>
                  <a:cubicBezTo>
                    <a:pt x="692" y="145"/>
                    <a:pt x="811" y="142"/>
                    <a:pt x="930" y="142"/>
                  </a:cubicBezTo>
                  <a:close/>
                  <a:moveTo>
                    <a:pt x="934" y="1"/>
                  </a:moveTo>
                  <a:cubicBezTo>
                    <a:pt x="822" y="1"/>
                    <a:pt x="709" y="2"/>
                    <a:pt x="596" y="6"/>
                  </a:cubicBezTo>
                  <a:cubicBezTo>
                    <a:pt x="478" y="15"/>
                    <a:pt x="360" y="24"/>
                    <a:pt x="241" y="38"/>
                  </a:cubicBezTo>
                  <a:cubicBezTo>
                    <a:pt x="169" y="47"/>
                    <a:pt x="87" y="47"/>
                    <a:pt x="46" y="120"/>
                  </a:cubicBezTo>
                  <a:cubicBezTo>
                    <a:pt x="0" y="188"/>
                    <a:pt x="19" y="292"/>
                    <a:pt x="23" y="370"/>
                  </a:cubicBezTo>
                  <a:cubicBezTo>
                    <a:pt x="23" y="524"/>
                    <a:pt x="23" y="674"/>
                    <a:pt x="28" y="824"/>
                  </a:cubicBezTo>
                  <a:cubicBezTo>
                    <a:pt x="28" y="1106"/>
                    <a:pt x="32" y="1388"/>
                    <a:pt x="32" y="1670"/>
                  </a:cubicBezTo>
                  <a:cubicBezTo>
                    <a:pt x="37" y="2243"/>
                    <a:pt x="37" y="2821"/>
                    <a:pt x="32" y="3394"/>
                  </a:cubicBezTo>
                  <a:cubicBezTo>
                    <a:pt x="32" y="4035"/>
                    <a:pt x="28" y="4672"/>
                    <a:pt x="19" y="5313"/>
                  </a:cubicBezTo>
                  <a:cubicBezTo>
                    <a:pt x="19" y="5340"/>
                    <a:pt x="28" y="5358"/>
                    <a:pt x="46" y="5372"/>
                  </a:cubicBezTo>
                  <a:cubicBezTo>
                    <a:pt x="57" y="5394"/>
                    <a:pt x="77" y="5409"/>
                    <a:pt x="100" y="5409"/>
                  </a:cubicBezTo>
                  <a:cubicBezTo>
                    <a:pt x="115" y="5409"/>
                    <a:pt x="131" y="5402"/>
                    <a:pt x="146" y="5386"/>
                  </a:cubicBezTo>
                  <a:cubicBezTo>
                    <a:pt x="587" y="4849"/>
                    <a:pt x="1010" y="4299"/>
                    <a:pt x="1419" y="3730"/>
                  </a:cubicBezTo>
                  <a:cubicBezTo>
                    <a:pt x="1778" y="4299"/>
                    <a:pt x="2174" y="4835"/>
                    <a:pt x="2606" y="5340"/>
                  </a:cubicBezTo>
                  <a:cubicBezTo>
                    <a:pt x="2617" y="5353"/>
                    <a:pt x="2633" y="5359"/>
                    <a:pt x="2649" y="5359"/>
                  </a:cubicBezTo>
                  <a:cubicBezTo>
                    <a:pt x="2673" y="5359"/>
                    <a:pt x="2697" y="5346"/>
                    <a:pt x="2711" y="5322"/>
                  </a:cubicBezTo>
                  <a:cubicBezTo>
                    <a:pt x="2711" y="5317"/>
                    <a:pt x="2715" y="5308"/>
                    <a:pt x="2720" y="5304"/>
                  </a:cubicBezTo>
                  <a:lnTo>
                    <a:pt x="2729" y="5304"/>
                  </a:lnTo>
                  <a:cubicBezTo>
                    <a:pt x="2729" y="5290"/>
                    <a:pt x="2729" y="5276"/>
                    <a:pt x="2733" y="5263"/>
                  </a:cubicBezTo>
                  <a:cubicBezTo>
                    <a:pt x="2743" y="5231"/>
                    <a:pt x="2747" y="5195"/>
                    <a:pt x="2743" y="5154"/>
                  </a:cubicBezTo>
                  <a:cubicBezTo>
                    <a:pt x="2915" y="3480"/>
                    <a:pt x="3002" y="1793"/>
                    <a:pt x="3006" y="110"/>
                  </a:cubicBezTo>
                  <a:cubicBezTo>
                    <a:pt x="3006" y="69"/>
                    <a:pt x="2974" y="38"/>
                    <a:pt x="2943" y="38"/>
                  </a:cubicBezTo>
                  <a:cubicBezTo>
                    <a:pt x="2424" y="29"/>
                    <a:pt x="1910" y="19"/>
                    <a:pt x="1392" y="6"/>
                  </a:cubicBezTo>
                  <a:cubicBezTo>
                    <a:pt x="1240" y="3"/>
                    <a:pt x="1087" y="1"/>
                    <a:pt x="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6" name="Google Shape;786;p18"/>
          <p:cNvSpPr txBox="1">
            <a:spLocks noGrp="1"/>
          </p:cNvSpPr>
          <p:nvPr>
            <p:ph type="title"/>
          </p:nvPr>
        </p:nvSpPr>
        <p:spPr>
          <a:xfrm rot="-859763">
            <a:off x="3846835" y="3163588"/>
            <a:ext cx="2076399" cy="741587"/>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700"/>
              <a:buNone/>
              <a:defRPr sz="2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endParaRPr/>
          </a:p>
        </p:txBody>
      </p:sp>
      <p:sp>
        <p:nvSpPr>
          <p:cNvPr id="787" name="Google Shape;787;p18"/>
          <p:cNvSpPr txBox="1">
            <a:spLocks noGrp="1"/>
          </p:cNvSpPr>
          <p:nvPr>
            <p:ph type="title" idx="2" hasCustomPrompt="1"/>
          </p:nvPr>
        </p:nvSpPr>
        <p:spPr>
          <a:xfrm rot="-859763">
            <a:off x="3401539" y="2043187"/>
            <a:ext cx="2076399" cy="741587"/>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88" name="Google Shape;788;p18"/>
          <p:cNvSpPr txBox="1">
            <a:spLocks noGrp="1"/>
          </p:cNvSpPr>
          <p:nvPr>
            <p:ph type="subTitle" idx="1"/>
          </p:nvPr>
        </p:nvSpPr>
        <p:spPr>
          <a:xfrm rot="-1055244">
            <a:off x="3831119" y="3786755"/>
            <a:ext cx="2469218" cy="741762"/>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Font typeface="Coming Soon"/>
              <a:buNone/>
              <a:defRPr>
                <a:latin typeface="Coming Soon"/>
                <a:ea typeface="Coming Soon"/>
                <a:cs typeface="Coming Soon"/>
                <a:sym typeface="Coming Soon"/>
              </a:defRPr>
            </a:lvl2pPr>
            <a:lvl3pPr lvl="2" algn="ctr" rtl="0">
              <a:lnSpc>
                <a:spcPct val="100000"/>
              </a:lnSpc>
              <a:spcBef>
                <a:spcPts val="0"/>
              </a:spcBef>
              <a:spcAft>
                <a:spcPts val="0"/>
              </a:spcAft>
              <a:buSzPts val="1400"/>
              <a:buFont typeface="Coming Soon"/>
              <a:buNone/>
              <a:defRPr>
                <a:latin typeface="Coming Soon"/>
                <a:ea typeface="Coming Soon"/>
                <a:cs typeface="Coming Soon"/>
                <a:sym typeface="Coming Soon"/>
              </a:defRPr>
            </a:lvl3pPr>
            <a:lvl4pPr lvl="3" algn="ctr" rtl="0">
              <a:lnSpc>
                <a:spcPct val="100000"/>
              </a:lnSpc>
              <a:spcBef>
                <a:spcPts val="0"/>
              </a:spcBef>
              <a:spcAft>
                <a:spcPts val="0"/>
              </a:spcAft>
              <a:buSzPts val="1400"/>
              <a:buFont typeface="Coming Soon"/>
              <a:buNone/>
              <a:defRPr>
                <a:latin typeface="Coming Soon"/>
                <a:ea typeface="Coming Soon"/>
                <a:cs typeface="Coming Soon"/>
                <a:sym typeface="Coming Soon"/>
              </a:defRPr>
            </a:lvl4pPr>
            <a:lvl5pPr lvl="4" algn="ctr" rtl="0">
              <a:lnSpc>
                <a:spcPct val="100000"/>
              </a:lnSpc>
              <a:spcBef>
                <a:spcPts val="0"/>
              </a:spcBef>
              <a:spcAft>
                <a:spcPts val="0"/>
              </a:spcAft>
              <a:buSzPts val="1400"/>
              <a:buFont typeface="Coming Soon"/>
              <a:buNone/>
              <a:defRPr>
                <a:latin typeface="Coming Soon"/>
                <a:ea typeface="Coming Soon"/>
                <a:cs typeface="Coming Soon"/>
                <a:sym typeface="Coming Soon"/>
              </a:defRPr>
            </a:lvl5pPr>
            <a:lvl6pPr lvl="5" algn="ctr" rtl="0">
              <a:lnSpc>
                <a:spcPct val="100000"/>
              </a:lnSpc>
              <a:spcBef>
                <a:spcPts val="0"/>
              </a:spcBef>
              <a:spcAft>
                <a:spcPts val="0"/>
              </a:spcAft>
              <a:buSzPts val="1400"/>
              <a:buFont typeface="Coming Soon"/>
              <a:buNone/>
              <a:defRPr>
                <a:latin typeface="Coming Soon"/>
                <a:ea typeface="Coming Soon"/>
                <a:cs typeface="Coming Soon"/>
                <a:sym typeface="Coming Soon"/>
              </a:defRPr>
            </a:lvl6pPr>
            <a:lvl7pPr lvl="6" algn="ctr" rtl="0">
              <a:lnSpc>
                <a:spcPct val="100000"/>
              </a:lnSpc>
              <a:spcBef>
                <a:spcPts val="0"/>
              </a:spcBef>
              <a:spcAft>
                <a:spcPts val="0"/>
              </a:spcAft>
              <a:buSzPts val="1400"/>
              <a:buFont typeface="Coming Soon"/>
              <a:buNone/>
              <a:defRPr>
                <a:latin typeface="Coming Soon"/>
                <a:ea typeface="Coming Soon"/>
                <a:cs typeface="Coming Soon"/>
                <a:sym typeface="Coming Soon"/>
              </a:defRPr>
            </a:lvl7pPr>
            <a:lvl8pPr lvl="7" algn="ctr" rtl="0">
              <a:lnSpc>
                <a:spcPct val="100000"/>
              </a:lnSpc>
              <a:spcBef>
                <a:spcPts val="0"/>
              </a:spcBef>
              <a:spcAft>
                <a:spcPts val="0"/>
              </a:spcAft>
              <a:buSzPts val="1400"/>
              <a:buFont typeface="Coming Soon"/>
              <a:buNone/>
              <a:defRPr>
                <a:latin typeface="Coming Soon"/>
                <a:ea typeface="Coming Soon"/>
                <a:cs typeface="Coming Soon"/>
                <a:sym typeface="Coming Soon"/>
              </a:defRPr>
            </a:lvl8pPr>
            <a:lvl9pPr lvl="8" algn="ctr" rtl="0">
              <a:lnSpc>
                <a:spcPct val="100000"/>
              </a:lnSpc>
              <a:spcBef>
                <a:spcPts val="0"/>
              </a:spcBef>
              <a:spcAft>
                <a:spcPts val="0"/>
              </a:spcAft>
              <a:buSzPts val="1400"/>
              <a:buFont typeface="Coming Soon"/>
              <a:buNone/>
              <a:defRPr>
                <a:latin typeface="Coming Soon"/>
                <a:ea typeface="Coming Soon"/>
                <a:cs typeface="Coming Soon"/>
                <a:sym typeface="Coming Soon"/>
              </a:defRPr>
            </a:lvl9pPr>
          </a:lstStyle>
          <a:p>
            <a:endParaRPr/>
          </a:p>
        </p:txBody>
      </p:sp>
      <p:grpSp>
        <p:nvGrpSpPr>
          <p:cNvPr id="789" name="Google Shape;789;p18"/>
          <p:cNvGrpSpPr/>
          <p:nvPr/>
        </p:nvGrpSpPr>
        <p:grpSpPr>
          <a:xfrm rot="-10796165">
            <a:off x="-603637" y="896494"/>
            <a:ext cx="1863682" cy="480883"/>
            <a:chOff x="7622176" y="2589750"/>
            <a:chExt cx="2078841" cy="536400"/>
          </a:xfrm>
        </p:grpSpPr>
        <p:sp>
          <p:nvSpPr>
            <p:cNvPr id="790" name="Google Shape;790;p18"/>
            <p:cNvSpPr/>
            <p:nvPr/>
          </p:nvSpPr>
          <p:spPr>
            <a:xfrm>
              <a:off x="7632850" y="2604325"/>
              <a:ext cx="2053298" cy="514146"/>
            </a:xfrm>
            <a:custGeom>
              <a:avLst/>
              <a:gdLst/>
              <a:ahLst/>
              <a:cxnLst/>
              <a:rect l="l" t="t" r="r" b="b"/>
              <a:pathLst>
                <a:path w="15508" h="4232" extrusionOk="0">
                  <a:moveTo>
                    <a:pt x="13358" y="0"/>
                  </a:moveTo>
                  <a:lnTo>
                    <a:pt x="12205" y="10"/>
                  </a:lnTo>
                  <a:cubicBezTo>
                    <a:pt x="12205" y="10"/>
                    <a:pt x="10633" y="2"/>
                    <a:pt x="9429" y="2"/>
                  </a:cubicBezTo>
                  <a:cubicBezTo>
                    <a:pt x="8826" y="2"/>
                    <a:pt x="8316" y="4"/>
                    <a:pt x="8140" y="10"/>
                  </a:cubicBezTo>
                  <a:cubicBezTo>
                    <a:pt x="7603" y="40"/>
                    <a:pt x="2981" y="20"/>
                    <a:pt x="2121" y="40"/>
                  </a:cubicBezTo>
                  <a:cubicBezTo>
                    <a:pt x="1271" y="49"/>
                    <a:pt x="157" y="147"/>
                    <a:pt x="157" y="147"/>
                  </a:cubicBezTo>
                  <a:cubicBezTo>
                    <a:pt x="1" y="313"/>
                    <a:pt x="1" y="4231"/>
                    <a:pt x="1" y="4231"/>
                  </a:cubicBezTo>
                  <a:cubicBezTo>
                    <a:pt x="1" y="4231"/>
                    <a:pt x="1605" y="4185"/>
                    <a:pt x="2558" y="4185"/>
                  </a:cubicBezTo>
                  <a:cubicBezTo>
                    <a:pt x="2762" y="4185"/>
                    <a:pt x="2937" y="4187"/>
                    <a:pt x="3059" y="4192"/>
                  </a:cubicBezTo>
                  <a:cubicBezTo>
                    <a:pt x="3095" y="4194"/>
                    <a:pt x="3153" y="4195"/>
                    <a:pt x="3232" y="4195"/>
                  </a:cubicBezTo>
                  <a:cubicBezTo>
                    <a:pt x="4689" y="4195"/>
                    <a:pt x="13124" y="3870"/>
                    <a:pt x="13124" y="3870"/>
                  </a:cubicBezTo>
                  <a:lnTo>
                    <a:pt x="15508" y="2375"/>
                  </a:lnTo>
                  <a:lnTo>
                    <a:pt x="1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8"/>
            <p:cNvSpPr/>
            <p:nvPr/>
          </p:nvSpPr>
          <p:spPr>
            <a:xfrm>
              <a:off x="9351967" y="2604328"/>
              <a:ext cx="308712" cy="471391"/>
            </a:xfrm>
            <a:custGeom>
              <a:avLst/>
              <a:gdLst/>
              <a:ahLst/>
              <a:cxnLst/>
              <a:rect l="l" t="t" r="r" b="b"/>
              <a:pathLst>
                <a:path w="2541" h="3880" extrusionOk="0">
                  <a:moveTo>
                    <a:pt x="401" y="0"/>
                  </a:moveTo>
                  <a:lnTo>
                    <a:pt x="69" y="10"/>
                  </a:lnTo>
                  <a:cubicBezTo>
                    <a:pt x="20" y="645"/>
                    <a:pt x="0" y="1290"/>
                    <a:pt x="30" y="1935"/>
                  </a:cubicBezTo>
                  <a:lnTo>
                    <a:pt x="30" y="1974"/>
                  </a:lnTo>
                  <a:cubicBezTo>
                    <a:pt x="30" y="2091"/>
                    <a:pt x="30" y="2209"/>
                    <a:pt x="30" y="2326"/>
                  </a:cubicBezTo>
                  <a:cubicBezTo>
                    <a:pt x="20" y="2746"/>
                    <a:pt x="20" y="3166"/>
                    <a:pt x="59" y="3586"/>
                  </a:cubicBezTo>
                  <a:cubicBezTo>
                    <a:pt x="59" y="3665"/>
                    <a:pt x="69" y="3753"/>
                    <a:pt x="69" y="3831"/>
                  </a:cubicBezTo>
                  <a:cubicBezTo>
                    <a:pt x="69" y="3850"/>
                    <a:pt x="78" y="3860"/>
                    <a:pt x="78" y="3880"/>
                  </a:cubicBezTo>
                  <a:cubicBezTo>
                    <a:pt x="127" y="3870"/>
                    <a:pt x="157" y="3870"/>
                    <a:pt x="157" y="3870"/>
                  </a:cubicBezTo>
                  <a:lnTo>
                    <a:pt x="2541" y="2375"/>
                  </a:lnTo>
                  <a:lnTo>
                    <a:pt x="1036" y="714"/>
                  </a:lnTo>
                  <a:cubicBezTo>
                    <a:pt x="1026" y="723"/>
                    <a:pt x="1017" y="723"/>
                    <a:pt x="1007" y="733"/>
                  </a:cubicBezTo>
                  <a:cubicBezTo>
                    <a:pt x="1007" y="723"/>
                    <a:pt x="1007" y="714"/>
                    <a:pt x="1007" y="714"/>
                  </a:cubicBezTo>
                  <a:cubicBezTo>
                    <a:pt x="997" y="684"/>
                    <a:pt x="987" y="665"/>
                    <a:pt x="977" y="645"/>
                  </a:cubicBezTo>
                  <a:lnTo>
                    <a:pt x="938" y="596"/>
                  </a:lnTo>
                  <a:cubicBezTo>
                    <a:pt x="909" y="577"/>
                    <a:pt x="890" y="567"/>
                    <a:pt x="860" y="567"/>
                  </a:cubicBezTo>
                  <a:cubicBezTo>
                    <a:pt x="850" y="538"/>
                    <a:pt x="841" y="518"/>
                    <a:pt x="841" y="489"/>
                  </a:cubicBezTo>
                  <a:lnTo>
                    <a:pt x="401" y="0"/>
                  </a:lnTo>
                  <a:close/>
                </a:path>
              </a:pathLst>
            </a:custGeom>
            <a:solidFill>
              <a:srgbClr val="F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8"/>
            <p:cNvSpPr/>
            <p:nvPr/>
          </p:nvSpPr>
          <p:spPr>
            <a:xfrm>
              <a:off x="7622176" y="2589750"/>
              <a:ext cx="2078841" cy="536400"/>
            </a:xfrm>
            <a:custGeom>
              <a:avLst/>
              <a:gdLst/>
              <a:ahLst/>
              <a:cxnLst/>
              <a:rect l="l" t="t" r="r" b="b"/>
              <a:pathLst>
                <a:path w="15733" h="4415" extrusionOk="0">
                  <a:moveTo>
                    <a:pt x="6851" y="130"/>
                  </a:moveTo>
                  <a:cubicBezTo>
                    <a:pt x="7965" y="130"/>
                    <a:pt x="9069" y="130"/>
                    <a:pt x="10173" y="140"/>
                  </a:cubicBezTo>
                  <a:cubicBezTo>
                    <a:pt x="10740" y="140"/>
                    <a:pt x="11306" y="150"/>
                    <a:pt x="11873" y="160"/>
                  </a:cubicBezTo>
                  <a:lnTo>
                    <a:pt x="12655" y="169"/>
                  </a:lnTo>
                  <a:lnTo>
                    <a:pt x="13006" y="169"/>
                  </a:lnTo>
                  <a:cubicBezTo>
                    <a:pt x="13163" y="179"/>
                    <a:pt x="13358" y="150"/>
                    <a:pt x="13475" y="247"/>
                  </a:cubicBezTo>
                  <a:cubicBezTo>
                    <a:pt x="13583" y="316"/>
                    <a:pt x="13661" y="423"/>
                    <a:pt x="13749" y="511"/>
                  </a:cubicBezTo>
                  <a:cubicBezTo>
                    <a:pt x="13837" y="609"/>
                    <a:pt x="13935" y="707"/>
                    <a:pt x="14023" y="804"/>
                  </a:cubicBezTo>
                  <a:cubicBezTo>
                    <a:pt x="14199" y="990"/>
                    <a:pt x="14365" y="1176"/>
                    <a:pt x="14541" y="1371"/>
                  </a:cubicBezTo>
                  <a:cubicBezTo>
                    <a:pt x="14873" y="1742"/>
                    <a:pt x="15195" y="2133"/>
                    <a:pt x="15498" y="2524"/>
                  </a:cubicBezTo>
                  <a:lnTo>
                    <a:pt x="14296" y="3247"/>
                  </a:lnTo>
                  <a:cubicBezTo>
                    <a:pt x="14111" y="3364"/>
                    <a:pt x="13925" y="3472"/>
                    <a:pt x="13739" y="3589"/>
                  </a:cubicBezTo>
                  <a:cubicBezTo>
                    <a:pt x="13544" y="3706"/>
                    <a:pt x="13339" y="3853"/>
                    <a:pt x="13114" y="3941"/>
                  </a:cubicBezTo>
                  <a:cubicBezTo>
                    <a:pt x="12879" y="4039"/>
                    <a:pt x="12577" y="4019"/>
                    <a:pt x="12322" y="4029"/>
                  </a:cubicBezTo>
                  <a:cubicBezTo>
                    <a:pt x="12059" y="4039"/>
                    <a:pt x="11805" y="4058"/>
                    <a:pt x="11541" y="4068"/>
                  </a:cubicBezTo>
                  <a:cubicBezTo>
                    <a:pt x="11013" y="4088"/>
                    <a:pt x="10485" y="4107"/>
                    <a:pt x="9958" y="4127"/>
                  </a:cubicBezTo>
                  <a:cubicBezTo>
                    <a:pt x="7847" y="4215"/>
                    <a:pt x="5737" y="4273"/>
                    <a:pt x="3626" y="4273"/>
                  </a:cubicBezTo>
                  <a:cubicBezTo>
                    <a:pt x="2483" y="4273"/>
                    <a:pt x="1330" y="4263"/>
                    <a:pt x="177" y="4215"/>
                  </a:cubicBezTo>
                  <a:cubicBezTo>
                    <a:pt x="177" y="3882"/>
                    <a:pt x="177" y="3540"/>
                    <a:pt x="187" y="3208"/>
                  </a:cubicBezTo>
                  <a:cubicBezTo>
                    <a:pt x="187" y="3198"/>
                    <a:pt x="196" y="3198"/>
                    <a:pt x="196" y="3179"/>
                  </a:cubicBezTo>
                  <a:cubicBezTo>
                    <a:pt x="187" y="3110"/>
                    <a:pt x="187" y="3042"/>
                    <a:pt x="187" y="2974"/>
                  </a:cubicBezTo>
                  <a:cubicBezTo>
                    <a:pt x="206" y="2055"/>
                    <a:pt x="255" y="1146"/>
                    <a:pt x="343" y="238"/>
                  </a:cubicBezTo>
                  <a:cubicBezTo>
                    <a:pt x="2512" y="179"/>
                    <a:pt x="4681" y="150"/>
                    <a:pt x="6851" y="130"/>
                  </a:cubicBezTo>
                  <a:close/>
                  <a:moveTo>
                    <a:pt x="8113" y="0"/>
                  </a:moveTo>
                  <a:cubicBezTo>
                    <a:pt x="6774" y="0"/>
                    <a:pt x="5434" y="10"/>
                    <a:pt x="4095" y="32"/>
                  </a:cubicBezTo>
                  <a:cubicBezTo>
                    <a:pt x="2805" y="52"/>
                    <a:pt x="1506" y="81"/>
                    <a:pt x="206" y="120"/>
                  </a:cubicBezTo>
                  <a:cubicBezTo>
                    <a:pt x="167" y="120"/>
                    <a:pt x="138" y="150"/>
                    <a:pt x="128" y="179"/>
                  </a:cubicBezTo>
                  <a:cubicBezTo>
                    <a:pt x="69" y="853"/>
                    <a:pt x="30" y="1527"/>
                    <a:pt x="40" y="2202"/>
                  </a:cubicBezTo>
                  <a:cubicBezTo>
                    <a:pt x="11" y="2895"/>
                    <a:pt x="1" y="3589"/>
                    <a:pt x="11" y="4283"/>
                  </a:cubicBezTo>
                  <a:cubicBezTo>
                    <a:pt x="11" y="4322"/>
                    <a:pt x="50" y="4351"/>
                    <a:pt x="89" y="4351"/>
                  </a:cubicBezTo>
                  <a:cubicBezTo>
                    <a:pt x="1289" y="4395"/>
                    <a:pt x="2487" y="4414"/>
                    <a:pt x="3685" y="4414"/>
                  </a:cubicBezTo>
                  <a:cubicBezTo>
                    <a:pt x="4632" y="4414"/>
                    <a:pt x="5579" y="4402"/>
                    <a:pt x="6528" y="4381"/>
                  </a:cubicBezTo>
                  <a:cubicBezTo>
                    <a:pt x="7583" y="4351"/>
                    <a:pt x="8648" y="4322"/>
                    <a:pt x="9704" y="4283"/>
                  </a:cubicBezTo>
                  <a:cubicBezTo>
                    <a:pt x="10251" y="4254"/>
                    <a:pt x="10788" y="4234"/>
                    <a:pt x="11326" y="4215"/>
                  </a:cubicBezTo>
                  <a:cubicBezTo>
                    <a:pt x="11844" y="4195"/>
                    <a:pt x="12381" y="4205"/>
                    <a:pt x="12889" y="4146"/>
                  </a:cubicBezTo>
                  <a:cubicBezTo>
                    <a:pt x="13124" y="4127"/>
                    <a:pt x="13309" y="4029"/>
                    <a:pt x="13495" y="3921"/>
                  </a:cubicBezTo>
                  <a:cubicBezTo>
                    <a:pt x="13739" y="3775"/>
                    <a:pt x="13984" y="3628"/>
                    <a:pt x="14218" y="3482"/>
                  </a:cubicBezTo>
                  <a:cubicBezTo>
                    <a:pt x="14707" y="3198"/>
                    <a:pt x="15185" y="2905"/>
                    <a:pt x="15674" y="2612"/>
                  </a:cubicBezTo>
                  <a:cubicBezTo>
                    <a:pt x="15713" y="2583"/>
                    <a:pt x="15733" y="2544"/>
                    <a:pt x="15703" y="2505"/>
                  </a:cubicBezTo>
                  <a:cubicBezTo>
                    <a:pt x="15127" y="1772"/>
                    <a:pt x="14501" y="1058"/>
                    <a:pt x="13827" y="374"/>
                  </a:cubicBezTo>
                  <a:cubicBezTo>
                    <a:pt x="13710" y="247"/>
                    <a:pt x="13593" y="91"/>
                    <a:pt x="13397" y="52"/>
                  </a:cubicBezTo>
                  <a:cubicBezTo>
                    <a:pt x="13280" y="32"/>
                    <a:pt x="13153" y="28"/>
                    <a:pt x="13025" y="28"/>
                  </a:cubicBezTo>
                  <a:cubicBezTo>
                    <a:pt x="12897" y="28"/>
                    <a:pt x="12767" y="32"/>
                    <a:pt x="12645" y="32"/>
                  </a:cubicBezTo>
                  <a:cubicBezTo>
                    <a:pt x="12088" y="23"/>
                    <a:pt x="11521" y="13"/>
                    <a:pt x="10955" y="13"/>
                  </a:cubicBezTo>
                  <a:cubicBezTo>
                    <a:pt x="10007" y="5"/>
                    <a:pt x="9060" y="0"/>
                    <a:pt x="8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18"/>
          <p:cNvGrpSpPr/>
          <p:nvPr/>
        </p:nvGrpSpPr>
        <p:grpSpPr>
          <a:xfrm rot="-10796165">
            <a:off x="-1086441" y="215735"/>
            <a:ext cx="1977578" cy="511054"/>
            <a:chOff x="7341938" y="3315545"/>
            <a:chExt cx="2205886" cy="570055"/>
          </a:xfrm>
        </p:grpSpPr>
        <p:sp>
          <p:nvSpPr>
            <p:cNvPr id="794" name="Google Shape;794;p18"/>
            <p:cNvSpPr/>
            <p:nvPr/>
          </p:nvSpPr>
          <p:spPr>
            <a:xfrm rot="10800000">
              <a:off x="7553633" y="3364995"/>
              <a:ext cx="210557" cy="441756"/>
            </a:xfrm>
            <a:custGeom>
              <a:avLst/>
              <a:gdLst/>
              <a:ahLst/>
              <a:cxnLst/>
              <a:rect l="l" t="t" r="r" b="b"/>
              <a:pathLst>
                <a:path w="1526" h="3636" extrusionOk="0">
                  <a:moveTo>
                    <a:pt x="1428" y="0"/>
                  </a:moveTo>
                  <a:cubicBezTo>
                    <a:pt x="949" y="1212"/>
                    <a:pt x="480" y="2424"/>
                    <a:pt x="1" y="3635"/>
                  </a:cubicBezTo>
                  <a:lnTo>
                    <a:pt x="138" y="3635"/>
                  </a:lnTo>
                  <a:cubicBezTo>
                    <a:pt x="607" y="2463"/>
                    <a:pt x="1066" y="1280"/>
                    <a:pt x="1525" y="98"/>
                  </a:cubicBezTo>
                  <a:cubicBezTo>
                    <a:pt x="1486" y="69"/>
                    <a:pt x="1457" y="39"/>
                    <a:pt x="1428"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8"/>
            <p:cNvSpPr/>
            <p:nvPr/>
          </p:nvSpPr>
          <p:spPr>
            <a:xfrm rot="10800000">
              <a:off x="7696576" y="3363901"/>
              <a:ext cx="258988" cy="504569"/>
            </a:xfrm>
            <a:custGeom>
              <a:avLst/>
              <a:gdLst/>
              <a:ahLst/>
              <a:cxnLst/>
              <a:rect l="l" t="t" r="r" b="b"/>
              <a:pathLst>
                <a:path w="1877" h="4153" extrusionOk="0">
                  <a:moveTo>
                    <a:pt x="1740" y="0"/>
                  </a:moveTo>
                  <a:cubicBezTo>
                    <a:pt x="1202" y="1407"/>
                    <a:pt x="626" y="2795"/>
                    <a:pt x="0" y="4153"/>
                  </a:cubicBezTo>
                  <a:lnTo>
                    <a:pt x="137" y="4153"/>
                  </a:lnTo>
                  <a:cubicBezTo>
                    <a:pt x="763" y="2785"/>
                    <a:pt x="1339" y="1407"/>
                    <a:pt x="187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8"/>
            <p:cNvSpPr/>
            <p:nvPr/>
          </p:nvSpPr>
          <p:spPr>
            <a:xfrm rot="10800000">
              <a:off x="7851662" y="3362686"/>
              <a:ext cx="327702" cy="505784"/>
            </a:xfrm>
            <a:custGeom>
              <a:avLst/>
              <a:gdLst/>
              <a:ahLst/>
              <a:cxnLst/>
              <a:rect l="l" t="t" r="r" b="b"/>
              <a:pathLst>
                <a:path w="2375" h="4163" extrusionOk="0">
                  <a:moveTo>
                    <a:pt x="2228" y="0"/>
                  </a:moveTo>
                  <a:cubicBezTo>
                    <a:pt x="1564" y="1427"/>
                    <a:pt x="821" y="2824"/>
                    <a:pt x="0" y="4163"/>
                  </a:cubicBezTo>
                  <a:lnTo>
                    <a:pt x="157" y="4163"/>
                  </a:lnTo>
                  <a:cubicBezTo>
                    <a:pt x="968" y="2814"/>
                    <a:pt x="1710" y="1427"/>
                    <a:pt x="2375"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8"/>
            <p:cNvSpPr/>
            <p:nvPr/>
          </p:nvSpPr>
          <p:spPr>
            <a:xfrm rot="10800000">
              <a:off x="7352702" y="3324658"/>
              <a:ext cx="2161457" cy="555961"/>
            </a:xfrm>
            <a:custGeom>
              <a:avLst/>
              <a:gdLst/>
              <a:ahLst/>
              <a:cxnLst/>
              <a:rect l="l" t="t" r="r" b="b"/>
              <a:pathLst>
                <a:path w="15665" h="4576" extrusionOk="0">
                  <a:moveTo>
                    <a:pt x="1702" y="0"/>
                  </a:moveTo>
                  <a:cubicBezTo>
                    <a:pt x="1610" y="0"/>
                    <a:pt x="1541" y="1"/>
                    <a:pt x="1496" y="2"/>
                  </a:cubicBezTo>
                  <a:cubicBezTo>
                    <a:pt x="870" y="32"/>
                    <a:pt x="1" y="217"/>
                    <a:pt x="1" y="217"/>
                  </a:cubicBezTo>
                  <a:cubicBezTo>
                    <a:pt x="59" y="305"/>
                    <a:pt x="1730" y="1195"/>
                    <a:pt x="1926" y="1400"/>
                  </a:cubicBezTo>
                  <a:cubicBezTo>
                    <a:pt x="2121" y="1615"/>
                    <a:pt x="3294" y="2260"/>
                    <a:pt x="3294" y="2260"/>
                  </a:cubicBezTo>
                  <a:lnTo>
                    <a:pt x="3010" y="2484"/>
                  </a:lnTo>
                  <a:cubicBezTo>
                    <a:pt x="3010" y="2484"/>
                    <a:pt x="2297" y="3002"/>
                    <a:pt x="1926" y="3227"/>
                  </a:cubicBezTo>
                  <a:cubicBezTo>
                    <a:pt x="1554" y="3452"/>
                    <a:pt x="431" y="4575"/>
                    <a:pt x="431" y="4575"/>
                  </a:cubicBezTo>
                  <a:lnTo>
                    <a:pt x="1896" y="4575"/>
                  </a:lnTo>
                  <a:cubicBezTo>
                    <a:pt x="2199" y="4575"/>
                    <a:pt x="5365" y="4419"/>
                    <a:pt x="6196" y="4341"/>
                  </a:cubicBezTo>
                  <a:cubicBezTo>
                    <a:pt x="7036" y="4253"/>
                    <a:pt x="13876" y="4243"/>
                    <a:pt x="13876" y="4243"/>
                  </a:cubicBezTo>
                  <a:lnTo>
                    <a:pt x="14843" y="3246"/>
                  </a:lnTo>
                  <a:cubicBezTo>
                    <a:pt x="14843" y="3246"/>
                    <a:pt x="15664" y="2318"/>
                    <a:pt x="15498" y="2064"/>
                  </a:cubicBezTo>
                  <a:cubicBezTo>
                    <a:pt x="15342" y="1810"/>
                    <a:pt x="13651" y="129"/>
                    <a:pt x="13544" y="110"/>
                  </a:cubicBezTo>
                  <a:cubicBezTo>
                    <a:pt x="13508" y="103"/>
                    <a:pt x="12847" y="101"/>
                    <a:pt x="11981" y="101"/>
                  </a:cubicBezTo>
                  <a:cubicBezTo>
                    <a:pt x="10250" y="101"/>
                    <a:pt x="7701" y="110"/>
                    <a:pt x="7701" y="110"/>
                  </a:cubicBezTo>
                  <a:cubicBezTo>
                    <a:pt x="7701" y="110"/>
                    <a:pt x="2890"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8"/>
            <p:cNvSpPr/>
            <p:nvPr/>
          </p:nvSpPr>
          <p:spPr>
            <a:xfrm rot="10800000">
              <a:off x="7341938" y="3315545"/>
              <a:ext cx="2205886" cy="570055"/>
            </a:xfrm>
            <a:custGeom>
              <a:avLst/>
              <a:gdLst/>
              <a:ahLst/>
              <a:cxnLst/>
              <a:rect l="l" t="t" r="r" b="b"/>
              <a:pathLst>
                <a:path w="15987" h="4692" extrusionOk="0">
                  <a:moveTo>
                    <a:pt x="1984" y="151"/>
                  </a:moveTo>
                  <a:cubicBezTo>
                    <a:pt x="2844" y="170"/>
                    <a:pt x="3706" y="175"/>
                    <a:pt x="4570" y="175"/>
                  </a:cubicBezTo>
                  <a:cubicBezTo>
                    <a:pt x="5433" y="175"/>
                    <a:pt x="6298" y="170"/>
                    <a:pt x="7163" y="170"/>
                  </a:cubicBezTo>
                  <a:cubicBezTo>
                    <a:pt x="7500" y="172"/>
                    <a:pt x="7837" y="173"/>
                    <a:pt x="8174" y="173"/>
                  </a:cubicBezTo>
                  <a:cubicBezTo>
                    <a:pt x="9028" y="173"/>
                    <a:pt x="9882" y="169"/>
                    <a:pt x="10736" y="169"/>
                  </a:cubicBezTo>
                  <a:cubicBezTo>
                    <a:pt x="11646" y="169"/>
                    <a:pt x="12556" y="173"/>
                    <a:pt x="13465" y="190"/>
                  </a:cubicBezTo>
                  <a:cubicBezTo>
                    <a:pt x="13729" y="190"/>
                    <a:pt x="13925" y="229"/>
                    <a:pt x="14110" y="395"/>
                  </a:cubicBezTo>
                  <a:cubicBezTo>
                    <a:pt x="14296" y="571"/>
                    <a:pt x="14452" y="776"/>
                    <a:pt x="14618" y="962"/>
                  </a:cubicBezTo>
                  <a:cubicBezTo>
                    <a:pt x="14931" y="1323"/>
                    <a:pt x="15253" y="1685"/>
                    <a:pt x="15576" y="2047"/>
                  </a:cubicBezTo>
                  <a:cubicBezTo>
                    <a:pt x="15654" y="2144"/>
                    <a:pt x="15742" y="2203"/>
                    <a:pt x="15732" y="2330"/>
                  </a:cubicBezTo>
                  <a:cubicBezTo>
                    <a:pt x="15722" y="2457"/>
                    <a:pt x="15586" y="2555"/>
                    <a:pt x="15488" y="2662"/>
                  </a:cubicBezTo>
                  <a:cubicBezTo>
                    <a:pt x="15322" y="2838"/>
                    <a:pt x="15146" y="3024"/>
                    <a:pt x="14980" y="3209"/>
                  </a:cubicBezTo>
                  <a:cubicBezTo>
                    <a:pt x="14824" y="3375"/>
                    <a:pt x="14667" y="3542"/>
                    <a:pt x="14511" y="3708"/>
                  </a:cubicBezTo>
                  <a:cubicBezTo>
                    <a:pt x="14374" y="3854"/>
                    <a:pt x="14208" y="4108"/>
                    <a:pt x="14003" y="4186"/>
                  </a:cubicBezTo>
                  <a:cubicBezTo>
                    <a:pt x="13917" y="4218"/>
                    <a:pt x="13810" y="4227"/>
                    <a:pt x="13699" y="4227"/>
                  </a:cubicBezTo>
                  <a:cubicBezTo>
                    <a:pt x="13533" y="4227"/>
                    <a:pt x="13356" y="4206"/>
                    <a:pt x="13221" y="4206"/>
                  </a:cubicBezTo>
                  <a:lnTo>
                    <a:pt x="10817" y="4206"/>
                  </a:lnTo>
                  <a:cubicBezTo>
                    <a:pt x="9762" y="4216"/>
                    <a:pt x="8707" y="4245"/>
                    <a:pt x="7651" y="4284"/>
                  </a:cubicBezTo>
                  <a:cubicBezTo>
                    <a:pt x="6469" y="4323"/>
                    <a:pt x="5297" y="4382"/>
                    <a:pt x="4114" y="4450"/>
                  </a:cubicBezTo>
                  <a:cubicBezTo>
                    <a:pt x="3320" y="4492"/>
                    <a:pt x="2526" y="4529"/>
                    <a:pt x="1732" y="4529"/>
                  </a:cubicBezTo>
                  <a:cubicBezTo>
                    <a:pt x="1412" y="4529"/>
                    <a:pt x="1092" y="4523"/>
                    <a:pt x="773" y="4509"/>
                  </a:cubicBezTo>
                  <a:cubicBezTo>
                    <a:pt x="1642" y="3766"/>
                    <a:pt x="2561" y="3073"/>
                    <a:pt x="3528" y="2447"/>
                  </a:cubicBezTo>
                  <a:cubicBezTo>
                    <a:pt x="3596" y="2408"/>
                    <a:pt x="3596" y="2340"/>
                    <a:pt x="3528" y="2301"/>
                  </a:cubicBezTo>
                  <a:cubicBezTo>
                    <a:pt x="2453" y="1646"/>
                    <a:pt x="1398" y="962"/>
                    <a:pt x="372" y="249"/>
                  </a:cubicBezTo>
                  <a:cubicBezTo>
                    <a:pt x="909" y="200"/>
                    <a:pt x="1447" y="170"/>
                    <a:pt x="1984" y="151"/>
                  </a:cubicBezTo>
                  <a:close/>
                  <a:moveTo>
                    <a:pt x="1974" y="1"/>
                  </a:moveTo>
                  <a:cubicBezTo>
                    <a:pt x="1362" y="1"/>
                    <a:pt x="750" y="36"/>
                    <a:pt x="137" y="102"/>
                  </a:cubicBezTo>
                  <a:cubicBezTo>
                    <a:pt x="69" y="112"/>
                    <a:pt x="1" y="190"/>
                    <a:pt x="69" y="249"/>
                  </a:cubicBezTo>
                  <a:cubicBezTo>
                    <a:pt x="1134" y="981"/>
                    <a:pt x="2219" y="1695"/>
                    <a:pt x="3323" y="2379"/>
                  </a:cubicBezTo>
                  <a:cubicBezTo>
                    <a:pt x="2326" y="3033"/>
                    <a:pt x="1369" y="3747"/>
                    <a:pt x="489" y="4519"/>
                  </a:cubicBezTo>
                  <a:cubicBezTo>
                    <a:pt x="421" y="4568"/>
                    <a:pt x="470" y="4655"/>
                    <a:pt x="558" y="4655"/>
                  </a:cubicBezTo>
                  <a:cubicBezTo>
                    <a:pt x="1005" y="4681"/>
                    <a:pt x="1453" y="4691"/>
                    <a:pt x="1901" y="4691"/>
                  </a:cubicBezTo>
                  <a:cubicBezTo>
                    <a:pt x="3693" y="4691"/>
                    <a:pt x="5488" y="4523"/>
                    <a:pt x="7270" y="4460"/>
                  </a:cubicBezTo>
                  <a:cubicBezTo>
                    <a:pt x="8404" y="4421"/>
                    <a:pt x="9528" y="4392"/>
                    <a:pt x="10651" y="4382"/>
                  </a:cubicBezTo>
                  <a:cubicBezTo>
                    <a:pt x="11029" y="4382"/>
                    <a:pt x="11403" y="4378"/>
                    <a:pt x="11777" y="4378"/>
                  </a:cubicBezTo>
                  <a:cubicBezTo>
                    <a:pt x="11965" y="4378"/>
                    <a:pt x="12153" y="4379"/>
                    <a:pt x="12342" y="4382"/>
                  </a:cubicBezTo>
                  <a:lnTo>
                    <a:pt x="13104" y="4382"/>
                  </a:lnTo>
                  <a:cubicBezTo>
                    <a:pt x="13286" y="4382"/>
                    <a:pt x="13477" y="4395"/>
                    <a:pt x="13665" y="4395"/>
                  </a:cubicBezTo>
                  <a:cubicBezTo>
                    <a:pt x="13760" y="4395"/>
                    <a:pt x="13853" y="4392"/>
                    <a:pt x="13944" y="4382"/>
                  </a:cubicBezTo>
                  <a:cubicBezTo>
                    <a:pt x="14130" y="4362"/>
                    <a:pt x="14237" y="4274"/>
                    <a:pt x="14355" y="4157"/>
                  </a:cubicBezTo>
                  <a:cubicBezTo>
                    <a:pt x="14540" y="3952"/>
                    <a:pt x="14726" y="3747"/>
                    <a:pt x="14921" y="3551"/>
                  </a:cubicBezTo>
                  <a:lnTo>
                    <a:pt x="15380" y="3053"/>
                  </a:lnTo>
                  <a:cubicBezTo>
                    <a:pt x="15556" y="2867"/>
                    <a:pt x="15752" y="2691"/>
                    <a:pt x="15898" y="2496"/>
                  </a:cubicBezTo>
                  <a:cubicBezTo>
                    <a:pt x="15986" y="2389"/>
                    <a:pt x="15986" y="2271"/>
                    <a:pt x="15918" y="2154"/>
                  </a:cubicBezTo>
                  <a:cubicBezTo>
                    <a:pt x="15781" y="1959"/>
                    <a:pt x="15586" y="1773"/>
                    <a:pt x="15420" y="1587"/>
                  </a:cubicBezTo>
                  <a:cubicBezTo>
                    <a:pt x="15087" y="1206"/>
                    <a:pt x="14755" y="825"/>
                    <a:pt x="14413" y="454"/>
                  </a:cubicBezTo>
                  <a:cubicBezTo>
                    <a:pt x="14306" y="327"/>
                    <a:pt x="14188" y="200"/>
                    <a:pt x="14032" y="122"/>
                  </a:cubicBezTo>
                  <a:cubicBezTo>
                    <a:pt x="13856" y="34"/>
                    <a:pt x="13641" y="24"/>
                    <a:pt x="13436" y="24"/>
                  </a:cubicBezTo>
                  <a:cubicBezTo>
                    <a:pt x="12889" y="14"/>
                    <a:pt x="12342" y="14"/>
                    <a:pt x="11804" y="14"/>
                  </a:cubicBezTo>
                  <a:lnTo>
                    <a:pt x="4632" y="14"/>
                  </a:lnTo>
                  <a:cubicBezTo>
                    <a:pt x="4036" y="14"/>
                    <a:pt x="3430" y="14"/>
                    <a:pt x="2834" y="24"/>
                  </a:cubicBezTo>
                  <a:cubicBezTo>
                    <a:pt x="2548" y="8"/>
                    <a:pt x="2261" y="1"/>
                    <a:pt x="1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799;p18"/>
          <p:cNvGrpSpPr/>
          <p:nvPr/>
        </p:nvGrpSpPr>
        <p:grpSpPr>
          <a:xfrm rot="-10796165">
            <a:off x="-951180" y="1547191"/>
            <a:ext cx="1842350" cy="479566"/>
            <a:chOff x="7492775" y="1865413"/>
            <a:chExt cx="2055046" cy="534931"/>
          </a:xfrm>
        </p:grpSpPr>
        <p:sp>
          <p:nvSpPr>
            <p:cNvPr id="800" name="Google Shape;800;p18"/>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8"/>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8"/>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8"/>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8"/>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18"/>
          <p:cNvGrpSpPr/>
          <p:nvPr/>
        </p:nvGrpSpPr>
        <p:grpSpPr>
          <a:xfrm rot="-10796165">
            <a:off x="-999055" y="4264616"/>
            <a:ext cx="1842350" cy="479566"/>
            <a:chOff x="7492775" y="1865413"/>
            <a:chExt cx="2055046" cy="534931"/>
          </a:xfrm>
        </p:grpSpPr>
        <p:sp>
          <p:nvSpPr>
            <p:cNvPr id="806" name="Google Shape;806;p18"/>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8"/>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8"/>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8"/>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8"/>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18"/>
          <p:cNvGrpSpPr/>
          <p:nvPr/>
        </p:nvGrpSpPr>
        <p:grpSpPr>
          <a:xfrm rot="-10796165">
            <a:off x="-978205" y="3731066"/>
            <a:ext cx="1842350" cy="479566"/>
            <a:chOff x="7492775" y="1865413"/>
            <a:chExt cx="2055046" cy="534931"/>
          </a:xfrm>
        </p:grpSpPr>
        <p:sp>
          <p:nvSpPr>
            <p:cNvPr id="812" name="Google Shape;812;p18"/>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8"/>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8"/>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8"/>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8"/>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18"/>
          <p:cNvGrpSpPr/>
          <p:nvPr/>
        </p:nvGrpSpPr>
        <p:grpSpPr>
          <a:xfrm>
            <a:off x="7363688" y="138427"/>
            <a:ext cx="1956019" cy="1443702"/>
            <a:chOff x="7211282" y="106518"/>
            <a:chExt cx="2205705" cy="1627990"/>
          </a:xfrm>
        </p:grpSpPr>
        <p:sp>
          <p:nvSpPr>
            <p:cNvPr id="818" name="Google Shape;818;p18"/>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8"/>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8"/>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8"/>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8"/>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3" name="Google Shape;823;p18"/>
            <p:cNvGrpSpPr/>
            <p:nvPr/>
          </p:nvGrpSpPr>
          <p:grpSpPr>
            <a:xfrm>
              <a:off x="7211282" y="106518"/>
              <a:ext cx="462826" cy="437708"/>
              <a:chOff x="8417757" y="225106"/>
              <a:chExt cx="462826" cy="437708"/>
            </a:xfrm>
          </p:grpSpPr>
          <p:sp>
            <p:nvSpPr>
              <p:cNvPr id="824" name="Google Shape;824;p18"/>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8"/>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8"/>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8"/>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8"/>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CUSTOM_7">
    <p:spTree>
      <p:nvGrpSpPr>
        <p:cNvPr id="1" name="Shape 891"/>
        <p:cNvGrpSpPr/>
        <p:nvPr/>
      </p:nvGrpSpPr>
      <p:grpSpPr>
        <a:xfrm>
          <a:off x="0" y="0"/>
          <a:ext cx="0" cy="0"/>
          <a:chOff x="0" y="0"/>
          <a:chExt cx="0" cy="0"/>
        </a:xfrm>
      </p:grpSpPr>
      <p:grpSp>
        <p:nvGrpSpPr>
          <p:cNvPr id="892" name="Google Shape;892;p20"/>
          <p:cNvGrpSpPr/>
          <p:nvPr/>
        </p:nvGrpSpPr>
        <p:grpSpPr>
          <a:xfrm flipH="1">
            <a:off x="4592762" y="2069502"/>
            <a:ext cx="2548024" cy="2466273"/>
            <a:chOff x="6460175" y="2093875"/>
            <a:chExt cx="1992356" cy="1928433"/>
          </a:xfrm>
        </p:grpSpPr>
        <p:sp>
          <p:nvSpPr>
            <p:cNvPr id="893" name="Google Shape;893;p20"/>
            <p:cNvSpPr/>
            <p:nvPr/>
          </p:nvSpPr>
          <p:spPr>
            <a:xfrm flipH="1">
              <a:off x="6461299" y="2104862"/>
              <a:ext cx="1981120" cy="1906709"/>
            </a:xfrm>
            <a:custGeom>
              <a:avLst/>
              <a:gdLst/>
              <a:ahLst/>
              <a:cxnLst/>
              <a:rect l="l" t="t" r="r" b="b"/>
              <a:pathLst>
                <a:path w="15868" h="15272" extrusionOk="0">
                  <a:moveTo>
                    <a:pt x="5508" y="0"/>
                  </a:moveTo>
                  <a:lnTo>
                    <a:pt x="4162" y="55"/>
                  </a:lnTo>
                  <a:cubicBezTo>
                    <a:pt x="4130" y="60"/>
                    <a:pt x="4098" y="78"/>
                    <a:pt x="4089" y="114"/>
                  </a:cubicBezTo>
                  <a:cubicBezTo>
                    <a:pt x="4035" y="310"/>
                    <a:pt x="4057" y="478"/>
                    <a:pt x="4103" y="673"/>
                  </a:cubicBezTo>
                  <a:cubicBezTo>
                    <a:pt x="4135" y="824"/>
                    <a:pt x="4180" y="964"/>
                    <a:pt x="4157" y="1110"/>
                  </a:cubicBezTo>
                  <a:cubicBezTo>
                    <a:pt x="4187" y="1339"/>
                    <a:pt x="3997" y="1578"/>
                    <a:pt x="3780" y="1578"/>
                  </a:cubicBezTo>
                  <a:cubicBezTo>
                    <a:pt x="3731" y="1578"/>
                    <a:pt x="3680" y="1565"/>
                    <a:pt x="3630" y="1537"/>
                  </a:cubicBezTo>
                  <a:cubicBezTo>
                    <a:pt x="3594" y="1515"/>
                    <a:pt x="3557" y="1487"/>
                    <a:pt x="3530" y="1451"/>
                  </a:cubicBezTo>
                  <a:cubicBezTo>
                    <a:pt x="3494" y="1419"/>
                    <a:pt x="3475" y="1383"/>
                    <a:pt x="3471" y="1337"/>
                  </a:cubicBezTo>
                  <a:cubicBezTo>
                    <a:pt x="3448" y="1265"/>
                    <a:pt x="3444" y="1187"/>
                    <a:pt x="3462" y="1115"/>
                  </a:cubicBezTo>
                  <a:cubicBezTo>
                    <a:pt x="3507" y="955"/>
                    <a:pt x="3644" y="874"/>
                    <a:pt x="3794" y="846"/>
                  </a:cubicBezTo>
                  <a:cubicBezTo>
                    <a:pt x="3798" y="846"/>
                    <a:pt x="3803" y="842"/>
                    <a:pt x="3812" y="842"/>
                  </a:cubicBezTo>
                  <a:cubicBezTo>
                    <a:pt x="3821" y="824"/>
                    <a:pt x="3826" y="801"/>
                    <a:pt x="3821" y="778"/>
                  </a:cubicBezTo>
                  <a:cubicBezTo>
                    <a:pt x="3794" y="569"/>
                    <a:pt x="3762" y="360"/>
                    <a:pt x="3735" y="150"/>
                  </a:cubicBezTo>
                  <a:cubicBezTo>
                    <a:pt x="3730" y="114"/>
                    <a:pt x="3689" y="96"/>
                    <a:pt x="3662" y="96"/>
                  </a:cubicBezTo>
                  <a:cubicBezTo>
                    <a:pt x="3446" y="75"/>
                    <a:pt x="3233" y="64"/>
                    <a:pt x="3020" y="64"/>
                  </a:cubicBezTo>
                  <a:cubicBezTo>
                    <a:pt x="2774" y="64"/>
                    <a:pt x="2528" y="78"/>
                    <a:pt x="2279" y="105"/>
                  </a:cubicBezTo>
                  <a:cubicBezTo>
                    <a:pt x="2247" y="110"/>
                    <a:pt x="2220" y="128"/>
                    <a:pt x="2207" y="164"/>
                  </a:cubicBezTo>
                  <a:cubicBezTo>
                    <a:pt x="2125" y="446"/>
                    <a:pt x="2166" y="660"/>
                    <a:pt x="2275" y="896"/>
                  </a:cubicBezTo>
                  <a:cubicBezTo>
                    <a:pt x="2416" y="1001"/>
                    <a:pt x="2539" y="1183"/>
                    <a:pt x="2552" y="1337"/>
                  </a:cubicBezTo>
                  <a:cubicBezTo>
                    <a:pt x="2561" y="1515"/>
                    <a:pt x="2466" y="1624"/>
                    <a:pt x="2343" y="1669"/>
                  </a:cubicBezTo>
                  <a:cubicBezTo>
                    <a:pt x="2298" y="1701"/>
                    <a:pt x="2238" y="1724"/>
                    <a:pt x="2161" y="1738"/>
                  </a:cubicBezTo>
                  <a:cubicBezTo>
                    <a:pt x="2111" y="1747"/>
                    <a:pt x="2061" y="1751"/>
                    <a:pt x="2011" y="1760"/>
                  </a:cubicBezTo>
                  <a:cubicBezTo>
                    <a:pt x="1720" y="1760"/>
                    <a:pt x="1529" y="1592"/>
                    <a:pt x="1643" y="1192"/>
                  </a:cubicBezTo>
                  <a:cubicBezTo>
                    <a:pt x="1670" y="1105"/>
                    <a:pt x="1743" y="1024"/>
                    <a:pt x="1784" y="942"/>
                  </a:cubicBezTo>
                  <a:cubicBezTo>
                    <a:pt x="2147" y="146"/>
                    <a:pt x="1161" y="187"/>
                    <a:pt x="674" y="128"/>
                  </a:cubicBezTo>
                  <a:cubicBezTo>
                    <a:pt x="669" y="125"/>
                    <a:pt x="665" y="124"/>
                    <a:pt x="660" y="124"/>
                  </a:cubicBezTo>
                  <a:cubicBezTo>
                    <a:pt x="656" y="124"/>
                    <a:pt x="651" y="125"/>
                    <a:pt x="647" y="128"/>
                  </a:cubicBezTo>
                  <a:cubicBezTo>
                    <a:pt x="636" y="124"/>
                    <a:pt x="624" y="122"/>
                    <a:pt x="613" y="122"/>
                  </a:cubicBezTo>
                  <a:cubicBezTo>
                    <a:pt x="566" y="122"/>
                    <a:pt x="520" y="152"/>
                    <a:pt x="524" y="214"/>
                  </a:cubicBezTo>
                  <a:cubicBezTo>
                    <a:pt x="588" y="4107"/>
                    <a:pt x="497" y="7995"/>
                    <a:pt x="251" y="11879"/>
                  </a:cubicBezTo>
                  <a:cubicBezTo>
                    <a:pt x="183" y="12975"/>
                    <a:pt x="101" y="14075"/>
                    <a:pt x="6" y="15171"/>
                  </a:cubicBezTo>
                  <a:cubicBezTo>
                    <a:pt x="1" y="15226"/>
                    <a:pt x="51" y="15271"/>
                    <a:pt x="101" y="15271"/>
                  </a:cubicBezTo>
                  <a:cubicBezTo>
                    <a:pt x="4139" y="15244"/>
                    <a:pt x="8178" y="15071"/>
                    <a:pt x="12202" y="14762"/>
                  </a:cubicBezTo>
                  <a:cubicBezTo>
                    <a:pt x="13339" y="14671"/>
                    <a:pt x="14603" y="14735"/>
                    <a:pt x="15736" y="14625"/>
                  </a:cubicBezTo>
                  <a:cubicBezTo>
                    <a:pt x="15738" y="14625"/>
                    <a:pt x="15739" y="14625"/>
                    <a:pt x="15741" y="14625"/>
                  </a:cubicBezTo>
                  <a:cubicBezTo>
                    <a:pt x="15770" y="14625"/>
                    <a:pt x="15782" y="14647"/>
                    <a:pt x="15786" y="14647"/>
                  </a:cubicBezTo>
                  <a:cubicBezTo>
                    <a:pt x="15788" y="14647"/>
                    <a:pt x="15787" y="14641"/>
                    <a:pt x="15786" y="14621"/>
                  </a:cubicBezTo>
                  <a:cubicBezTo>
                    <a:pt x="15567" y="10928"/>
                    <a:pt x="15868" y="6976"/>
                    <a:pt x="15704" y="3288"/>
                  </a:cubicBezTo>
                  <a:cubicBezTo>
                    <a:pt x="15631" y="1692"/>
                    <a:pt x="15381" y="155"/>
                    <a:pt x="15381" y="155"/>
                  </a:cubicBezTo>
                  <a:lnTo>
                    <a:pt x="15340" y="155"/>
                  </a:lnTo>
                  <a:cubicBezTo>
                    <a:pt x="15172" y="164"/>
                    <a:pt x="14999" y="173"/>
                    <a:pt x="14831" y="182"/>
                  </a:cubicBezTo>
                  <a:cubicBezTo>
                    <a:pt x="14672" y="173"/>
                    <a:pt x="14512" y="160"/>
                    <a:pt x="14353" y="150"/>
                  </a:cubicBezTo>
                  <a:cubicBezTo>
                    <a:pt x="14296" y="148"/>
                    <a:pt x="14213" y="128"/>
                    <a:pt x="14138" y="128"/>
                  </a:cubicBezTo>
                  <a:cubicBezTo>
                    <a:pt x="14094" y="128"/>
                    <a:pt x="14053" y="135"/>
                    <a:pt x="14021" y="155"/>
                  </a:cubicBezTo>
                  <a:cubicBezTo>
                    <a:pt x="13835" y="278"/>
                    <a:pt x="13930" y="555"/>
                    <a:pt x="14012" y="705"/>
                  </a:cubicBezTo>
                  <a:cubicBezTo>
                    <a:pt x="14058" y="787"/>
                    <a:pt x="14162" y="851"/>
                    <a:pt x="14190" y="937"/>
                  </a:cubicBezTo>
                  <a:cubicBezTo>
                    <a:pt x="14267" y="1165"/>
                    <a:pt x="14180" y="1387"/>
                    <a:pt x="13971" y="1465"/>
                  </a:cubicBezTo>
                  <a:cubicBezTo>
                    <a:pt x="13907" y="1489"/>
                    <a:pt x="13804" y="1514"/>
                    <a:pt x="13708" y="1514"/>
                  </a:cubicBezTo>
                  <a:cubicBezTo>
                    <a:pt x="13627" y="1514"/>
                    <a:pt x="13551" y="1496"/>
                    <a:pt x="13507" y="1447"/>
                  </a:cubicBezTo>
                  <a:cubicBezTo>
                    <a:pt x="13380" y="1301"/>
                    <a:pt x="13430" y="1010"/>
                    <a:pt x="13516" y="864"/>
                  </a:cubicBezTo>
                  <a:cubicBezTo>
                    <a:pt x="13653" y="646"/>
                    <a:pt x="13762" y="432"/>
                    <a:pt x="13626" y="187"/>
                  </a:cubicBezTo>
                  <a:cubicBezTo>
                    <a:pt x="13612" y="160"/>
                    <a:pt x="13589" y="146"/>
                    <a:pt x="13562" y="146"/>
                  </a:cubicBezTo>
                  <a:cubicBezTo>
                    <a:pt x="13012" y="150"/>
                    <a:pt x="12466" y="191"/>
                    <a:pt x="11925" y="269"/>
                  </a:cubicBezTo>
                  <a:cubicBezTo>
                    <a:pt x="11902" y="273"/>
                    <a:pt x="11875" y="301"/>
                    <a:pt x="11870" y="323"/>
                  </a:cubicBezTo>
                  <a:cubicBezTo>
                    <a:pt x="11843" y="501"/>
                    <a:pt x="11816" y="678"/>
                    <a:pt x="11784" y="855"/>
                  </a:cubicBezTo>
                  <a:cubicBezTo>
                    <a:pt x="11779" y="905"/>
                    <a:pt x="11807" y="955"/>
                    <a:pt x="11857" y="955"/>
                  </a:cubicBezTo>
                  <a:cubicBezTo>
                    <a:pt x="12207" y="1169"/>
                    <a:pt x="12184" y="1365"/>
                    <a:pt x="11797" y="1551"/>
                  </a:cubicBezTo>
                  <a:cubicBezTo>
                    <a:pt x="11746" y="1563"/>
                    <a:pt x="11695" y="1569"/>
                    <a:pt x="11644" y="1569"/>
                  </a:cubicBezTo>
                  <a:cubicBezTo>
                    <a:pt x="11543" y="1569"/>
                    <a:pt x="11444" y="1545"/>
                    <a:pt x="11347" y="1497"/>
                  </a:cubicBezTo>
                  <a:cubicBezTo>
                    <a:pt x="10724" y="1019"/>
                    <a:pt x="11420" y="987"/>
                    <a:pt x="11516" y="805"/>
                  </a:cubicBezTo>
                  <a:cubicBezTo>
                    <a:pt x="11602" y="642"/>
                    <a:pt x="11543" y="391"/>
                    <a:pt x="11511" y="219"/>
                  </a:cubicBezTo>
                  <a:cubicBezTo>
                    <a:pt x="11502" y="182"/>
                    <a:pt x="11466" y="160"/>
                    <a:pt x="11434" y="160"/>
                  </a:cubicBezTo>
                  <a:cubicBezTo>
                    <a:pt x="10933" y="178"/>
                    <a:pt x="10433" y="191"/>
                    <a:pt x="9933" y="210"/>
                  </a:cubicBezTo>
                  <a:cubicBezTo>
                    <a:pt x="9887" y="264"/>
                    <a:pt x="9860" y="332"/>
                    <a:pt x="9837" y="401"/>
                  </a:cubicBezTo>
                  <a:cubicBezTo>
                    <a:pt x="9828" y="451"/>
                    <a:pt x="9824" y="496"/>
                    <a:pt x="9819" y="546"/>
                  </a:cubicBezTo>
                  <a:cubicBezTo>
                    <a:pt x="9874" y="760"/>
                    <a:pt x="10065" y="996"/>
                    <a:pt x="10056" y="1196"/>
                  </a:cubicBezTo>
                  <a:cubicBezTo>
                    <a:pt x="10043" y="1386"/>
                    <a:pt x="9937" y="1466"/>
                    <a:pt x="9809" y="1466"/>
                  </a:cubicBezTo>
                  <a:cubicBezTo>
                    <a:pt x="9799" y="1466"/>
                    <a:pt x="9789" y="1466"/>
                    <a:pt x="9778" y="1465"/>
                  </a:cubicBezTo>
                  <a:cubicBezTo>
                    <a:pt x="9750" y="1473"/>
                    <a:pt x="9718" y="1478"/>
                    <a:pt x="9683" y="1478"/>
                  </a:cubicBezTo>
                  <a:cubicBezTo>
                    <a:pt x="9643" y="1478"/>
                    <a:pt x="9599" y="1472"/>
                    <a:pt x="9551" y="1460"/>
                  </a:cubicBezTo>
                  <a:cubicBezTo>
                    <a:pt x="9319" y="1415"/>
                    <a:pt x="9228" y="1265"/>
                    <a:pt x="9278" y="1005"/>
                  </a:cubicBezTo>
                  <a:cubicBezTo>
                    <a:pt x="9301" y="887"/>
                    <a:pt x="9374" y="773"/>
                    <a:pt x="9415" y="660"/>
                  </a:cubicBezTo>
                  <a:cubicBezTo>
                    <a:pt x="9474" y="496"/>
                    <a:pt x="9487" y="369"/>
                    <a:pt x="9410" y="205"/>
                  </a:cubicBezTo>
                  <a:cubicBezTo>
                    <a:pt x="9401" y="182"/>
                    <a:pt x="9369" y="169"/>
                    <a:pt x="9346" y="169"/>
                  </a:cubicBezTo>
                  <a:cubicBezTo>
                    <a:pt x="8919" y="182"/>
                    <a:pt x="8487" y="196"/>
                    <a:pt x="8059" y="210"/>
                  </a:cubicBezTo>
                  <a:cubicBezTo>
                    <a:pt x="8023" y="210"/>
                    <a:pt x="7982" y="246"/>
                    <a:pt x="7987" y="287"/>
                  </a:cubicBezTo>
                  <a:cubicBezTo>
                    <a:pt x="8005" y="605"/>
                    <a:pt x="7837" y="783"/>
                    <a:pt x="8096" y="1005"/>
                  </a:cubicBezTo>
                  <a:cubicBezTo>
                    <a:pt x="8173" y="1078"/>
                    <a:pt x="8355" y="1146"/>
                    <a:pt x="8378" y="1283"/>
                  </a:cubicBezTo>
                  <a:cubicBezTo>
                    <a:pt x="8417" y="1572"/>
                    <a:pt x="8089" y="1688"/>
                    <a:pt x="7862" y="1688"/>
                  </a:cubicBezTo>
                  <a:cubicBezTo>
                    <a:pt x="7853" y="1688"/>
                    <a:pt x="7845" y="1688"/>
                    <a:pt x="7837" y="1688"/>
                  </a:cubicBezTo>
                  <a:cubicBezTo>
                    <a:pt x="7723" y="1683"/>
                    <a:pt x="7477" y="1633"/>
                    <a:pt x="7377" y="1551"/>
                  </a:cubicBezTo>
                  <a:cubicBezTo>
                    <a:pt x="7095" y="1319"/>
                    <a:pt x="7332" y="1051"/>
                    <a:pt x="7445" y="851"/>
                  </a:cubicBezTo>
                  <a:cubicBezTo>
                    <a:pt x="7532" y="692"/>
                    <a:pt x="7709" y="291"/>
                    <a:pt x="7486" y="150"/>
                  </a:cubicBezTo>
                  <a:cubicBezTo>
                    <a:pt x="7444" y="125"/>
                    <a:pt x="7382" y="117"/>
                    <a:pt x="7313" y="117"/>
                  </a:cubicBezTo>
                  <a:cubicBezTo>
                    <a:pt x="7186" y="117"/>
                    <a:pt x="7036" y="146"/>
                    <a:pt x="6950" y="146"/>
                  </a:cubicBezTo>
                  <a:cubicBezTo>
                    <a:pt x="6645" y="146"/>
                    <a:pt x="6340" y="141"/>
                    <a:pt x="6036" y="128"/>
                  </a:cubicBezTo>
                  <a:cubicBezTo>
                    <a:pt x="5995" y="128"/>
                    <a:pt x="5963" y="164"/>
                    <a:pt x="5958" y="205"/>
                  </a:cubicBezTo>
                  <a:cubicBezTo>
                    <a:pt x="5949" y="410"/>
                    <a:pt x="5936" y="610"/>
                    <a:pt x="5927" y="810"/>
                  </a:cubicBezTo>
                  <a:cubicBezTo>
                    <a:pt x="6145" y="919"/>
                    <a:pt x="6359" y="1142"/>
                    <a:pt x="6177" y="1396"/>
                  </a:cubicBezTo>
                  <a:cubicBezTo>
                    <a:pt x="6086" y="1519"/>
                    <a:pt x="5933" y="1573"/>
                    <a:pt x="5781" y="1573"/>
                  </a:cubicBezTo>
                  <a:cubicBezTo>
                    <a:pt x="5758" y="1573"/>
                    <a:pt x="5735" y="1572"/>
                    <a:pt x="5713" y="1569"/>
                  </a:cubicBezTo>
                  <a:cubicBezTo>
                    <a:pt x="5699" y="1571"/>
                    <a:pt x="5685" y="1572"/>
                    <a:pt x="5671" y="1572"/>
                  </a:cubicBezTo>
                  <a:cubicBezTo>
                    <a:pt x="5556" y="1572"/>
                    <a:pt x="5439" y="1522"/>
                    <a:pt x="5354" y="1428"/>
                  </a:cubicBezTo>
                  <a:cubicBezTo>
                    <a:pt x="5294" y="1365"/>
                    <a:pt x="5244" y="1283"/>
                    <a:pt x="5240" y="1192"/>
                  </a:cubicBezTo>
                  <a:cubicBezTo>
                    <a:pt x="5235" y="1187"/>
                    <a:pt x="5231" y="1183"/>
                    <a:pt x="5226" y="1178"/>
                  </a:cubicBezTo>
                  <a:lnTo>
                    <a:pt x="5240" y="1160"/>
                  </a:lnTo>
                  <a:cubicBezTo>
                    <a:pt x="5244" y="1083"/>
                    <a:pt x="5276" y="1024"/>
                    <a:pt x="5326" y="983"/>
                  </a:cubicBezTo>
                  <a:cubicBezTo>
                    <a:pt x="5358" y="942"/>
                    <a:pt x="5394" y="910"/>
                    <a:pt x="5431" y="878"/>
                  </a:cubicBezTo>
                  <a:cubicBezTo>
                    <a:pt x="5435" y="878"/>
                    <a:pt x="5435" y="874"/>
                    <a:pt x="5440" y="869"/>
                  </a:cubicBezTo>
                  <a:cubicBezTo>
                    <a:pt x="5449" y="860"/>
                    <a:pt x="5458" y="855"/>
                    <a:pt x="5467" y="846"/>
                  </a:cubicBezTo>
                  <a:cubicBezTo>
                    <a:pt x="5504" y="814"/>
                    <a:pt x="5535" y="773"/>
                    <a:pt x="5558" y="723"/>
                  </a:cubicBezTo>
                  <a:cubicBezTo>
                    <a:pt x="5599" y="628"/>
                    <a:pt x="5608" y="523"/>
                    <a:pt x="5604" y="414"/>
                  </a:cubicBezTo>
                  <a:cubicBezTo>
                    <a:pt x="5590" y="351"/>
                    <a:pt x="5581" y="287"/>
                    <a:pt x="5576" y="219"/>
                  </a:cubicBezTo>
                  <a:cubicBezTo>
                    <a:pt x="5572" y="210"/>
                    <a:pt x="5572" y="200"/>
                    <a:pt x="5567" y="191"/>
                  </a:cubicBezTo>
                  <a:cubicBezTo>
                    <a:pt x="5558" y="132"/>
                    <a:pt x="5549" y="73"/>
                    <a:pt x="5545" y="9"/>
                  </a:cubicBezTo>
                  <a:cubicBezTo>
                    <a:pt x="5535" y="5"/>
                    <a:pt x="5522" y="0"/>
                    <a:pt x="5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0"/>
            <p:cNvSpPr/>
            <p:nvPr/>
          </p:nvSpPr>
          <p:spPr>
            <a:xfrm flipH="1">
              <a:off x="6481774" y="2104862"/>
              <a:ext cx="1895722" cy="410632"/>
            </a:xfrm>
            <a:custGeom>
              <a:avLst/>
              <a:gdLst/>
              <a:ahLst/>
              <a:cxnLst/>
              <a:rect l="l" t="t" r="r" b="b"/>
              <a:pathLst>
                <a:path w="15184" h="3289" extrusionOk="0">
                  <a:moveTo>
                    <a:pt x="4988" y="0"/>
                  </a:moveTo>
                  <a:lnTo>
                    <a:pt x="3642" y="55"/>
                  </a:lnTo>
                  <a:cubicBezTo>
                    <a:pt x="3610" y="60"/>
                    <a:pt x="3578" y="78"/>
                    <a:pt x="3569" y="114"/>
                  </a:cubicBezTo>
                  <a:cubicBezTo>
                    <a:pt x="3515" y="310"/>
                    <a:pt x="3537" y="478"/>
                    <a:pt x="3583" y="673"/>
                  </a:cubicBezTo>
                  <a:cubicBezTo>
                    <a:pt x="3615" y="824"/>
                    <a:pt x="3660" y="964"/>
                    <a:pt x="3637" y="1110"/>
                  </a:cubicBezTo>
                  <a:cubicBezTo>
                    <a:pt x="3667" y="1339"/>
                    <a:pt x="3477" y="1578"/>
                    <a:pt x="3260" y="1578"/>
                  </a:cubicBezTo>
                  <a:cubicBezTo>
                    <a:pt x="3211" y="1578"/>
                    <a:pt x="3160" y="1565"/>
                    <a:pt x="3110" y="1537"/>
                  </a:cubicBezTo>
                  <a:cubicBezTo>
                    <a:pt x="3074" y="1515"/>
                    <a:pt x="3037" y="1487"/>
                    <a:pt x="3010" y="1451"/>
                  </a:cubicBezTo>
                  <a:cubicBezTo>
                    <a:pt x="2974" y="1419"/>
                    <a:pt x="2955" y="1383"/>
                    <a:pt x="2951" y="1337"/>
                  </a:cubicBezTo>
                  <a:cubicBezTo>
                    <a:pt x="2928" y="1265"/>
                    <a:pt x="2924" y="1187"/>
                    <a:pt x="2942" y="1115"/>
                  </a:cubicBezTo>
                  <a:cubicBezTo>
                    <a:pt x="2987" y="955"/>
                    <a:pt x="3124" y="874"/>
                    <a:pt x="3274" y="846"/>
                  </a:cubicBezTo>
                  <a:cubicBezTo>
                    <a:pt x="3278" y="846"/>
                    <a:pt x="3283" y="842"/>
                    <a:pt x="3292" y="842"/>
                  </a:cubicBezTo>
                  <a:cubicBezTo>
                    <a:pt x="3301" y="824"/>
                    <a:pt x="3306" y="801"/>
                    <a:pt x="3301" y="778"/>
                  </a:cubicBezTo>
                  <a:cubicBezTo>
                    <a:pt x="3274" y="569"/>
                    <a:pt x="3242" y="360"/>
                    <a:pt x="3215" y="150"/>
                  </a:cubicBezTo>
                  <a:cubicBezTo>
                    <a:pt x="3210" y="114"/>
                    <a:pt x="3169" y="96"/>
                    <a:pt x="3142" y="96"/>
                  </a:cubicBezTo>
                  <a:cubicBezTo>
                    <a:pt x="2926" y="75"/>
                    <a:pt x="2713" y="64"/>
                    <a:pt x="2500" y="64"/>
                  </a:cubicBezTo>
                  <a:cubicBezTo>
                    <a:pt x="2254" y="64"/>
                    <a:pt x="2008" y="78"/>
                    <a:pt x="1759" y="105"/>
                  </a:cubicBezTo>
                  <a:cubicBezTo>
                    <a:pt x="1727" y="110"/>
                    <a:pt x="1700" y="128"/>
                    <a:pt x="1687" y="164"/>
                  </a:cubicBezTo>
                  <a:cubicBezTo>
                    <a:pt x="1605" y="446"/>
                    <a:pt x="1646" y="660"/>
                    <a:pt x="1755" y="896"/>
                  </a:cubicBezTo>
                  <a:cubicBezTo>
                    <a:pt x="1896" y="1001"/>
                    <a:pt x="2019" y="1183"/>
                    <a:pt x="2032" y="1337"/>
                  </a:cubicBezTo>
                  <a:cubicBezTo>
                    <a:pt x="2041" y="1515"/>
                    <a:pt x="1946" y="1624"/>
                    <a:pt x="1823" y="1669"/>
                  </a:cubicBezTo>
                  <a:cubicBezTo>
                    <a:pt x="1778" y="1701"/>
                    <a:pt x="1718" y="1724"/>
                    <a:pt x="1641" y="1738"/>
                  </a:cubicBezTo>
                  <a:cubicBezTo>
                    <a:pt x="1591" y="1747"/>
                    <a:pt x="1541" y="1751"/>
                    <a:pt x="1491" y="1760"/>
                  </a:cubicBezTo>
                  <a:cubicBezTo>
                    <a:pt x="1200" y="1760"/>
                    <a:pt x="1009" y="1592"/>
                    <a:pt x="1123" y="1192"/>
                  </a:cubicBezTo>
                  <a:cubicBezTo>
                    <a:pt x="1150" y="1105"/>
                    <a:pt x="1223" y="1024"/>
                    <a:pt x="1264" y="942"/>
                  </a:cubicBezTo>
                  <a:cubicBezTo>
                    <a:pt x="1627" y="146"/>
                    <a:pt x="641" y="187"/>
                    <a:pt x="154" y="128"/>
                  </a:cubicBezTo>
                  <a:cubicBezTo>
                    <a:pt x="149" y="125"/>
                    <a:pt x="145" y="124"/>
                    <a:pt x="140" y="124"/>
                  </a:cubicBezTo>
                  <a:cubicBezTo>
                    <a:pt x="136" y="124"/>
                    <a:pt x="131" y="125"/>
                    <a:pt x="127" y="128"/>
                  </a:cubicBezTo>
                  <a:cubicBezTo>
                    <a:pt x="116" y="124"/>
                    <a:pt x="104" y="122"/>
                    <a:pt x="93" y="122"/>
                  </a:cubicBezTo>
                  <a:cubicBezTo>
                    <a:pt x="46" y="122"/>
                    <a:pt x="0" y="152"/>
                    <a:pt x="4" y="214"/>
                  </a:cubicBezTo>
                  <a:cubicBezTo>
                    <a:pt x="18" y="1242"/>
                    <a:pt x="27" y="2265"/>
                    <a:pt x="22" y="3288"/>
                  </a:cubicBezTo>
                  <a:lnTo>
                    <a:pt x="15184" y="3288"/>
                  </a:lnTo>
                  <a:cubicBezTo>
                    <a:pt x="15111" y="1692"/>
                    <a:pt x="14861" y="155"/>
                    <a:pt x="14861" y="155"/>
                  </a:cubicBezTo>
                  <a:lnTo>
                    <a:pt x="14820" y="155"/>
                  </a:lnTo>
                  <a:cubicBezTo>
                    <a:pt x="14652" y="164"/>
                    <a:pt x="14479" y="173"/>
                    <a:pt x="14311" y="182"/>
                  </a:cubicBezTo>
                  <a:cubicBezTo>
                    <a:pt x="14152" y="173"/>
                    <a:pt x="13992" y="160"/>
                    <a:pt x="13833" y="150"/>
                  </a:cubicBezTo>
                  <a:cubicBezTo>
                    <a:pt x="13776" y="148"/>
                    <a:pt x="13693" y="128"/>
                    <a:pt x="13618" y="128"/>
                  </a:cubicBezTo>
                  <a:cubicBezTo>
                    <a:pt x="13574" y="128"/>
                    <a:pt x="13533" y="135"/>
                    <a:pt x="13501" y="155"/>
                  </a:cubicBezTo>
                  <a:cubicBezTo>
                    <a:pt x="13315" y="278"/>
                    <a:pt x="13410" y="555"/>
                    <a:pt x="13492" y="705"/>
                  </a:cubicBezTo>
                  <a:cubicBezTo>
                    <a:pt x="13538" y="787"/>
                    <a:pt x="13642" y="851"/>
                    <a:pt x="13670" y="937"/>
                  </a:cubicBezTo>
                  <a:cubicBezTo>
                    <a:pt x="13747" y="1165"/>
                    <a:pt x="13660" y="1387"/>
                    <a:pt x="13451" y="1465"/>
                  </a:cubicBezTo>
                  <a:cubicBezTo>
                    <a:pt x="13387" y="1489"/>
                    <a:pt x="13284" y="1514"/>
                    <a:pt x="13188" y="1514"/>
                  </a:cubicBezTo>
                  <a:cubicBezTo>
                    <a:pt x="13107" y="1514"/>
                    <a:pt x="13031" y="1496"/>
                    <a:pt x="12987" y="1447"/>
                  </a:cubicBezTo>
                  <a:cubicBezTo>
                    <a:pt x="12860" y="1301"/>
                    <a:pt x="12910" y="1010"/>
                    <a:pt x="12996" y="864"/>
                  </a:cubicBezTo>
                  <a:cubicBezTo>
                    <a:pt x="13133" y="646"/>
                    <a:pt x="13242" y="432"/>
                    <a:pt x="13106" y="187"/>
                  </a:cubicBezTo>
                  <a:cubicBezTo>
                    <a:pt x="13092" y="160"/>
                    <a:pt x="13069" y="146"/>
                    <a:pt x="13042" y="146"/>
                  </a:cubicBezTo>
                  <a:cubicBezTo>
                    <a:pt x="12492" y="150"/>
                    <a:pt x="11946" y="191"/>
                    <a:pt x="11405" y="269"/>
                  </a:cubicBezTo>
                  <a:cubicBezTo>
                    <a:pt x="11382" y="273"/>
                    <a:pt x="11355" y="301"/>
                    <a:pt x="11350" y="323"/>
                  </a:cubicBezTo>
                  <a:cubicBezTo>
                    <a:pt x="11323" y="501"/>
                    <a:pt x="11296" y="678"/>
                    <a:pt x="11264" y="855"/>
                  </a:cubicBezTo>
                  <a:cubicBezTo>
                    <a:pt x="11259" y="905"/>
                    <a:pt x="11287" y="955"/>
                    <a:pt x="11337" y="955"/>
                  </a:cubicBezTo>
                  <a:cubicBezTo>
                    <a:pt x="11687" y="1169"/>
                    <a:pt x="11664" y="1365"/>
                    <a:pt x="11277" y="1551"/>
                  </a:cubicBezTo>
                  <a:cubicBezTo>
                    <a:pt x="11226" y="1563"/>
                    <a:pt x="11175" y="1569"/>
                    <a:pt x="11124" y="1569"/>
                  </a:cubicBezTo>
                  <a:cubicBezTo>
                    <a:pt x="11023" y="1569"/>
                    <a:pt x="10924" y="1545"/>
                    <a:pt x="10827" y="1497"/>
                  </a:cubicBezTo>
                  <a:cubicBezTo>
                    <a:pt x="10204" y="1019"/>
                    <a:pt x="10900" y="987"/>
                    <a:pt x="10996" y="805"/>
                  </a:cubicBezTo>
                  <a:cubicBezTo>
                    <a:pt x="11082" y="642"/>
                    <a:pt x="11023" y="391"/>
                    <a:pt x="10991" y="219"/>
                  </a:cubicBezTo>
                  <a:cubicBezTo>
                    <a:pt x="10982" y="182"/>
                    <a:pt x="10946" y="160"/>
                    <a:pt x="10914" y="160"/>
                  </a:cubicBezTo>
                  <a:cubicBezTo>
                    <a:pt x="10413" y="178"/>
                    <a:pt x="9913" y="191"/>
                    <a:pt x="9413" y="210"/>
                  </a:cubicBezTo>
                  <a:cubicBezTo>
                    <a:pt x="9367" y="264"/>
                    <a:pt x="9340" y="332"/>
                    <a:pt x="9317" y="401"/>
                  </a:cubicBezTo>
                  <a:cubicBezTo>
                    <a:pt x="9308" y="451"/>
                    <a:pt x="9304" y="496"/>
                    <a:pt x="9299" y="546"/>
                  </a:cubicBezTo>
                  <a:cubicBezTo>
                    <a:pt x="9354" y="760"/>
                    <a:pt x="9545" y="996"/>
                    <a:pt x="9536" y="1196"/>
                  </a:cubicBezTo>
                  <a:cubicBezTo>
                    <a:pt x="9523" y="1386"/>
                    <a:pt x="9417" y="1466"/>
                    <a:pt x="9289" y="1466"/>
                  </a:cubicBezTo>
                  <a:cubicBezTo>
                    <a:pt x="9279" y="1466"/>
                    <a:pt x="9269" y="1466"/>
                    <a:pt x="9258" y="1465"/>
                  </a:cubicBezTo>
                  <a:cubicBezTo>
                    <a:pt x="9230" y="1473"/>
                    <a:pt x="9198" y="1478"/>
                    <a:pt x="9163" y="1478"/>
                  </a:cubicBezTo>
                  <a:cubicBezTo>
                    <a:pt x="9123" y="1478"/>
                    <a:pt x="9079" y="1472"/>
                    <a:pt x="9031" y="1460"/>
                  </a:cubicBezTo>
                  <a:cubicBezTo>
                    <a:pt x="8799" y="1415"/>
                    <a:pt x="8708" y="1265"/>
                    <a:pt x="8758" y="1005"/>
                  </a:cubicBezTo>
                  <a:cubicBezTo>
                    <a:pt x="8781" y="887"/>
                    <a:pt x="8854" y="773"/>
                    <a:pt x="8895" y="660"/>
                  </a:cubicBezTo>
                  <a:cubicBezTo>
                    <a:pt x="8954" y="496"/>
                    <a:pt x="8967" y="369"/>
                    <a:pt x="8890" y="205"/>
                  </a:cubicBezTo>
                  <a:cubicBezTo>
                    <a:pt x="8881" y="182"/>
                    <a:pt x="8849" y="169"/>
                    <a:pt x="8826" y="169"/>
                  </a:cubicBezTo>
                  <a:cubicBezTo>
                    <a:pt x="8399" y="182"/>
                    <a:pt x="7967" y="196"/>
                    <a:pt x="7539" y="210"/>
                  </a:cubicBezTo>
                  <a:cubicBezTo>
                    <a:pt x="7503" y="210"/>
                    <a:pt x="7462" y="246"/>
                    <a:pt x="7467" y="287"/>
                  </a:cubicBezTo>
                  <a:cubicBezTo>
                    <a:pt x="7485" y="605"/>
                    <a:pt x="7317" y="783"/>
                    <a:pt x="7576" y="1005"/>
                  </a:cubicBezTo>
                  <a:cubicBezTo>
                    <a:pt x="7653" y="1078"/>
                    <a:pt x="7835" y="1146"/>
                    <a:pt x="7858" y="1283"/>
                  </a:cubicBezTo>
                  <a:cubicBezTo>
                    <a:pt x="7897" y="1572"/>
                    <a:pt x="7569" y="1688"/>
                    <a:pt x="7342" y="1688"/>
                  </a:cubicBezTo>
                  <a:cubicBezTo>
                    <a:pt x="7333" y="1688"/>
                    <a:pt x="7325" y="1688"/>
                    <a:pt x="7317" y="1688"/>
                  </a:cubicBezTo>
                  <a:cubicBezTo>
                    <a:pt x="7203" y="1683"/>
                    <a:pt x="6957" y="1633"/>
                    <a:pt x="6857" y="1551"/>
                  </a:cubicBezTo>
                  <a:cubicBezTo>
                    <a:pt x="6575" y="1319"/>
                    <a:pt x="6812" y="1051"/>
                    <a:pt x="6925" y="851"/>
                  </a:cubicBezTo>
                  <a:cubicBezTo>
                    <a:pt x="7012" y="692"/>
                    <a:pt x="7189" y="291"/>
                    <a:pt x="6966" y="150"/>
                  </a:cubicBezTo>
                  <a:cubicBezTo>
                    <a:pt x="6924" y="125"/>
                    <a:pt x="6862" y="117"/>
                    <a:pt x="6793" y="117"/>
                  </a:cubicBezTo>
                  <a:cubicBezTo>
                    <a:pt x="6666" y="117"/>
                    <a:pt x="6516" y="146"/>
                    <a:pt x="6430" y="146"/>
                  </a:cubicBezTo>
                  <a:cubicBezTo>
                    <a:pt x="6125" y="146"/>
                    <a:pt x="5820" y="141"/>
                    <a:pt x="5516" y="128"/>
                  </a:cubicBezTo>
                  <a:cubicBezTo>
                    <a:pt x="5475" y="128"/>
                    <a:pt x="5443" y="164"/>
                    <a:pt x="5438" y="205"/>
                  </a:cubicBezTo>
                  <a:cubicBezTo>
                    <a:pt x="5429" y="410"/>
                    <a:pt x="5416" y="610"/>
                    <a:pt x="5407" y="810"/>
                  </a:cubicBezTo>
                  <a:cubicBezTo>
                    <a:pt x="5625" y="919"/>
                    <a:pt x="5839" y="1142"/>
                    <a:pt x="5657" y="1396"/>
                  </a:cubicBezTo>
                  <a:cubicBezTo>
                    <a:pt x="5566" y="1519"/>
                    <a:pt x="5413" y="1573"/>
                    <a:pt x="5261" y="1573"/>
                  </a:cubicBezTo>
                  <a:cubicBezTo>
                    <a:pt x="5238" y="1573"/>
                    <a:pt x="5215" y="1572"/>
                    <a:pt x="5193" y="1569"/>
                  </a:cubicBezTo>
                  <a:cubicBezTo>
                    <a:pt x="5179" y="1571"/>
                    <a:pt x="5165" y="1572"/>
                    <a:pt x="5151" y="1572"/>
                  </a:cubicBezTo>
                  <a:cubicBezTo>
                    <a:pt x="5036" y="1572"/>
                    <a:pt x="4919" y="1522"/>
                    <a:pt x="4834" y="1428"/>
                  </a:cubicBezTo>
                  <a:cubicBezTo>
                    <a:pt x="4774" y="1365"/>
                    <a:pt x="4724" y="1283"/>
                    <a:pt x="4720" y="1192"/>
                  </a:cubicBezTo>
                  <a:cubicBezTo>
                    <a:pt x="4715" y="1187"/>
                    <a:pt x="4711" y="1183"/>
                    <a:pt x="4706" y="1178"/>
                  </a:cubicBezTo>
                  <a:lnTo>
                    <a:pt x="4720" y="1160"/>
                  </a:lnTo>
                  <a:cubicBezTo>
                    <a:pt x="4724" y="1083"/>
                    <a:pt x="4756" y="1024"/>
                    <a:pt x="4806" y="983"/>
                  </a:cubicBezTo>
                  <a:cubicBezTo>
                    <a:pt x="4838" y="942"/>
                    <a:pt x="4874" y="910"/>
                    <a:pt x="4911" y="878"/>
                  </a:cubicBezTo>
                  <a:cubicBezTo>
                    <a:pt x="4915" y="878"/>
                    <a:pt x="4915" y="874"/>
                    <a:pt x="4920" y="869"/>
                  </a:cubicBezTo>
                  <a:cubicBezTo>
                    <a:pt x="4929" y="860"/>
                    <a:pt x="4938" y="855"/>
                    <a:pt x="4947" y="846"/>
                  </a:cubicBezTo>
                  <a:cubicBezTo>
                    <a:pt x="4984" y="814"/>
                    <a:pt x="5015" y="773"/>
                    <a:pt x="5038" y="723"/>
                  </a:cubicBezTo>
                  <a:cubicBezTo>
                    <a:pt x="5079" y="628"/>
                    <a:pt x="5088" y="523"/>
                    <a:pt x="5084" y="414"/>
                  </a:cubicBezTo>
                  <a:cubicBezTo>
                    <a:pt x="5070" y="351"/>
                    <a:pt x="5061" y="287"/>
                    <a:pt x="5056" y="219"/>
                  </a:cubicBezTo>
                  <a:cubicBezTo>
                    <a:pt x="5052" y="210"/>
                    <a:pt x="5052" y="200"/>
                    <a:pt x="5047" y="191"/>
                  </a:cubicBezTo>
                  <a:cubicBezTo>
                    <a:pt x="5038" y="132"/>
                    <a:pt x="5029" y="73"/>
                    <a:pt x="5025" y="9"/>
                  </a:cubicBezTo>
                  <a:cubicBezTo>
                    <a:pt x="5015" y="5"/>
                    <a:pt x="5002" y="0"/>
                    <a:pt x="49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0"/>
            <p:cNvSpPr/>
            <p:nvPr/>
          </p:nvSpPr>
          <p:spPr>
            <a:xfrm flipH="1">
              <a:off x="6460175" y="2093875"/>
              <a:ext cx="1992356" cy="1928433"/>
            </a:xfrm>
            <a:custGeom>
              <a:avLst/>
              <a:gdLst/>
              <a:ahLst/>
              <a:cxnLst/>
              <a:rect l="l" t="t" r="r" b="b"/>
              <a:pathLst>
                <a:path w="15958" h="15446" extrusionOk="0">
                  <a:moveTo>
                    <a:pt x="5548" y="175"/>
                  </a:moveTo>
                  <a:cubicBezTo>
                    <a:pt x="5553" y="216"/>
                    <a:pt x="5557" y="257"/>
                    <a:pt x="5566" y="298"/>
                  </a:cubicBezTo>
                  <a:cubicBezTo>
                    <a:pt x="5566" y="307"/>
                    <a:pt x="5571" y="316"/>
                    <a:pt x="5571" y="325"/>
                  </a:cubicBezTo>
                  <a:cubicBezTo>
                    <a:pt x="5575" y="384"/>
                    <a:pt x="5585" y="434"/>
                    <a:pt x="5594" y="489"/>
                  </a:cubicBezTo>
                  <a:lnTo>
                    <a:pt x="5598" y="511"/>
                  </a:lnTo>
                  <a:cubicBezTo>
                    <a:pt x="5603" y="620"/>
                    <a:pt x="5594" y="707"/>
                    <a:pt x="5562" y="780"/>
                  </a:cubicBezTo>
                  <a:cubicBezTo>
                    <a:pt x="5548" y="811"/>
                    <a:pt x="5530" y="839"/>
                    <a:pt x="5494" y="871"/>
                  </a:cubicBezTo>
                  <a:cubicBezTo>
                    <a:pt x="5480" y="880"/>
                    <a:pt x="5471" y="889"/>
                    <a:pt x="5462" y="898"/>
                  </a:cubicBezTo>
                  <a:lnTo>
                    <a:pt x="5444" y="916"/>
                  </a:lnTo>
                  <a:cubicBezTo>
                    <a:pt x="5412" y="948"/>
                    <a:pt x="5375" y="975"/>
                    <a:pt x="5348" y="1012"/>
                  </a:cubicBezTo>
                  <a:cubicBezTo>
                    <a:pt x="5284" y="1066"/>
                    <a:pt x="5248" y="1139"/>
                    <a:pt x="5239" y="1221"/>
                  </a:cubicBezTo>
                  <a:lnTo>
                    <a:pt x="5203" y="1271"/>
                  </a:lnTo>
                  <a:lnTo>
                    <a:pt x="5239" y="1316"/>
                  </a:lnTo>
                  <a:cubicBezTo>
                    <a:pt x="5253" y="1407"/>
                    <a:pt x="5298" y="1498"/>
                    <a:pt x="5371" y="1575"/>
                  </a:cubicBezTo>
                  <a:cubicBezTo>
                    <a:pt x="5478" y="1687"/>
                    <a:pt x="5611" y="1746"/>
                    <a:pt x="5750" y="1746"/>
                  </a:cubicBezTo>
                  <a:cubicBezTo>
                    <a:pt x="5765" y="1746"/>
                    <a:pt x="5779" y="1745"/>
                    <a:pt x="5794" y="1744"/>
                  </a:cubicBezTo>
                  <a:cubicBezTo>
                    <a:pt x="5817" y="1746"/>
                    <a:pt x="5839" y="1746"/>
                    <a:pt x="5861" y="1746"/>
                  </a:cubicBezTo>
                  <a:cubicBezTo>
                    <a:pt x="6059" y="1746"/>
                    <a:pt x="6223" y="1674"/>
                    <a:pt x="6321" y="1535"/>
                  </a:cubicBezTo>
                  <a:cubicBezTo>
                    <a:pt x="6399" y="1430"/>
                    <a:pt x="6426" y="1312"/>
                    <a:pt x="6399" y="1203"/>
                  </a:cubicBezTo>
                  <a:cubicBezTo>
                    <a:pt x="6367" y="1066"/>
                    <a:pt x="6253" y="939"/>
                    <a:pt x="6094" y="848"/>
                  </a:cubicBezTo>
                  <a:lnTo>
                    <a:pt x="6126" y="302"/>
                  </a:lnTo>
                  <a:cubicBezTo>
                    <a:pt x="6453" y="316"/>
                    <a:pt x="6749" y="320"/>
                    <a:pt x="7031" y="320"/>
                  </a:cubicBezTo>
                  <a:cubicBezTo>
                    <a:pt x="7072" y="320"/>
                    <a:pt x="7126" y="311"/>
                    <a:pt x="7181" y="307"/>
                  </a:cubicBezTo>
                  <a:cubicBezTo>
                    <a:pt x="7242" y="299"/>
                    <a:pt x="7318" y="291"/>
                    <a:pt x="7385" y="291"/>
                  </a:cubicBezTo>
                  <a:cubicBezTo>
                    <a:pt x="7442" y="291"/>
                    <a:pt x="7493" y="297"/>
                    <a:pt x="7522" y="316"/>
                  </a:cubicBezTo>
                  <a:cubicBezTo>
                    <a:pt x="7672" y="407"/>
                    <a:pt x="7540" y="734"/>
                    <a:pt x="7454" y="893"/>
                  </a:cubicBezTo>
                  <a:cubicBezTo>
                    <a:pt x="7435" y="921"/>
                    <a:pt x="7417" y="952"/>
                    <a:pt x="7399" y="980"/>
                  </a:cubicBezTo>
                  <a:cubicBezTo>
                    <a:pt x="7285" y="1171"/>
                    <a:pt x="7108" y="1457"/>
                    <a:pt x="7404" y="1703"/>
                  </a:cubicBezTo>
                  <a:cubicBezTo>
                    <a:pt x="7536" y="1812"/>
                    <a:pt x="7808" y="1857"/>
                    <a:pt x="7913" y="1862"/>
                  </a:cubicBezTo>
                  <a:cubicBezTo>
                    <a:pt x="7920" y="1862"/>
                    <a:pt x="7927" y="1862"/>
                    <a:pt x="7933" y="1862"/>
                  </a:cubicBezTo>
                  <a:cubicBezTo>
                    <a:pt x="8108" y="1862"/>
                    <a:pt x="8331" y="1806"/>
                    <a:pt x="8450" y="1666"/>
                  </a:cubicBezTo>
                  <a:cubicBezTo>
                    <a:pt x="8527" y="1580"/>
                    <a:pt x="8554" y="1475"/>
                    <a:pt x="8541" y="1362"/>
                  </a:cubicBezTo>
                  <a:cubicBezTo>
                    <a:pt x="8518" y="1221"/>
                    <a:pt x="8395" y="1139"/>
                    <a:pt x="8304" y="1080"/>
                  </a:cubicBezTo>
                  <a:cubicBezTo>
                    <a:pt x="8277" y="1062"/>
                    <a:pt x="8245" y="1043"/>
                    <a:pt x="8231" y="1030"/>
                  </a:cubicBezTo>
                  <a:cubicBezTo>
                    <a:pt x="8090" y="907"/>
                    <a:pt x="8104" y="821"/>
                    <a:pt x="8131" y="661"/>
                  </a:cubicBezTo>
                  <a:cubicBezTo>
                    <a:pt x="8140" y="580"/>
                    <a:pt x="8154" y="489"/>
                    <a:pt x="8149" y="384"/>
                  </a:cubicBezTo>
                  <a:lnTo>
                    <a:pt x="9423" y="343"/>
                  </a:lnTo>
                  <a:lnTo>
                    <a:pt x="9423" y="343"/>
                  </a:lnTo>
                  <a:cubicBezTo>
                    <a:pt x="9482" y="475"/>
                    <a:pt x="9468" y="580"/>
                    <a:pt x="9418" y="721"/>
                  </a:cubicBezTo>
                  <a:cubicBezTo>
                    <a:pt x="9405" y="761"/>
                    <a:pt x="9382" y="802"/>
                    <a:pt x="9364" y="843"/>
                  </a:cubicBezTo>
                  <a:cubicBezTo>
                    <a:pt x="9327" y="916"/>
                    <a:pt x="9291" y="993"/>
                    <a:pt x="9277" y="1075"/>
                  </a:cubicBezTo>
                  <a:cubicBezTo>
                    <a:pt x="9218" y="1380"/>
                    <a:pt x="9341" y="1580"/>
                    <a:pt x="9614" y="1635"/>
                  </a:cubicBezTo>
                  <a:cubicBezTo>
                    <a:pt x="9667" y="1647"/>
                    <a:pt x="9714" y="1652"/>
                    <a:pt x="9758" y="1652"/>
                  </a:cubicBezTo>
                  <a:cubicBezTo>
                    <a:pt x="9798" y="1652"/>
                    <a:pt x="9834" y="1648"/>
                    <a:pt x="9868" y="1639"/>
                  </a:cubicBezTo>
                  <a:cubicBezTo>
                    <a:pt x="9875" y="1639"/>
                    <a:pt x="9881" y="1640"/>
                    <a:pt x="9888" y="1640"/>
                  </a:cubicBezTo>
                  <a:cubicBezTo>
                    <a:pt x="9971" y="1640"/>
                    <a:pt x="10046" y="1612"/>
                    <a:pt x="10105" y="1562"/>
                  </a:cubicBezTo>
                  <a:cubicBezTo>
                    <a:pt x="10150" y="1521"/>
                    <a:pt x="10210" y="1439"/>
                    <a:pt x="10219" y="1293"/>
                  </a:cubicBezTo>
                  <a:cubicBezTo>
                    <a:pt x="10228" y="1148"/>
                    <a:pt x="10155" y="1002"/>
                    <a:pt x="10087" y="861"/>
                  </a:cubicBezTo>
                  <a:cubicBezTo>
                    <a:pt x="10046" y="780"/>
                    <a:pt x="10005" y="702"/>
                    <a:pt x="9987" y="630"/>
                  </a:cubicBezTo>
                  <a:cubicBezTo>
                    <a:pt x="9991" y="589"/>
                    <a:pt x="9996" y="548"/>
                    <a:pt x="10000" y="507"/>
                  </a:cubicBezTo>
                  <a:cubicBezTo>
                    <a:pt x="10014" y="457"/>
                    <a:pt x="10032" y="416"/>
                    <a:pt x="10055" y="384"/>
                  </a:cubicBezTo>
                  <a:lnTo>
                    <a:pt x="11510" y="334"/>
                  </a:lnTo>
                  <a:lnTo>
                    <a:pt x="11519" y="370"/>
                  </a:lnTo>
                  <a:cubicBezTo>
                    <a:pt x="11547" y="525"/>
                    <a:pt x="11587" y="734"/>
                    <a:pt x="11524" y="852"/>
                  </a:cubicBezTo>
                  <a:cubicBezTo>
                    <a:pt x="11510" y="880"/>
                    <a:pt x="11433" y="921"/>
                    <a:pt x="11374" y="948"/>
                  </a:cubicBezTo>
                  <a:cubicBezTo>
                    <a:pt x="11246" y="1016"/>
                    <a:pt x="11101" y="1089"/>
                    <a:pt x="11092" y="1234"/>
                  </a:cubicBezTo>
                  <a:cubicBezTo>
                    <a:pt x="11078" y="1362"/>
                    <a:pt x="11169" y="1494"/>
                    <a:pt x="11378" y="1653"/>
                  </a:cubicBezTo>
                  <a:lnTo>
                    <a:pt x="11392" y="1662"/>
                  </a:lnTo>
                  <a:cubicBezTo>
                    <a:pt x="11502" y="1717"/>
                    <a:pt x="11615" y="1743"/>
                    <a:pt x="11730" y="1743"/>
                  </a:cubicBezTo>
                  <a:cubicBezTo>
                    <a:pt x="11785" y="1743"/>
                    <a:pt x="11841" y="1737"/>
                    <a:pt x="11897" y="1726"/>
                  </a:cubicBezTo>
                  <a:lnTo>
                    <a:pt x="11915" y="1716"/>
                  </a:lnTo>
                  <a:cubicBezTo>
                    <a:pt x="12147" y="1607"/>
                    <a:pt x="12265" y="1484"/>
                    <a:pt x="12270" y="1348"/>
                  </a:cubicBezTo>
                  <a:cubicBezTo>
                    <a:pt x="12274" y="1212"/>
                    <a:pt x="12183" y="1089"/>
                    <a:pt x="11983" y="966"/>
                  </a:cubicBezTo>
                  <a:lnTo>
                    <a:pt x="11965" y="957"/>
                  </a:lnTo>
                  <a:lnTo>
                    <a:pt x="11951" y="957"/>
                  </a:lnTo>
                  <a:lnTo>
                    <a:pt x="12033" y="439"/>
                  </a:lnTo>
                  <a:cubicBezTo>
                    <a:pt x="12570" y="361"/>
                    <a:pt x="13111" y="325"/>
                    <a:pt x="13638" y="320"/>
                  </a:cubicBezTo>
                  <a:lnTo>
                    <a:pt x="13638" y="320"/>
                  </a:lnTo>
                  <a:cubicBezTo>
                    <a:pt x="13748" y="520"/>
                    <a:pt x="13657" y="698"/>
                    <a:pt x="13529" y="907"/>
                  </a:cubicBezTo>
                  <a:cubicBezTo>
                    <a:pt x="13425" y="1075"/>
                    <a:pt x="13370" y="1407"/>
                    <a:pt x="13529" y="1594"/>
                  </a:cubicBezTo>
                  <a:cubicBezTo>
                    <a:pt x="13592" y="1667"/>
                    <a:pt x="13689" y="1690"/>
                    <a:pt x="13785" y="1690"/>
                  </a:cubicBezTo>
                  <a:cubicBezTo>
                    <a:pt x="13930" y="1690"/>
                    <a:pt x="14071" y="1637"/>
                    <a:pt x="14080" y="1635"/>
                  </a:cubicBezTo>
                  <a:cubicBezTo>
                    <a:pt x="14330" y="1539"/>
                    <a:pt x="14443" y="1271"/>
                    <a:pt x="14352" y="998"/>
                  </a:cubicBezTo>
                  <a:cubicBezTo>
                    <a:pt x="14330" y="930"/>
                    <a:pt x="14280" y="880"/>
                    <a:pt x="14239" y="834"/>
                  </a:cubicBezTo>
                  <a:cubicBezTo>
                    <a:pt x="14211" y="802"/>
                    <a:pt x="14184" y="775"/>
                    <a:pt x="14170" y="752"/>
                  </a:cubicBezTo>
                  <a:cubicBezTo>
                    <a:pt x="14152" y="716"/>
                    <a:pt x="13989" y="420"/>
                    <a:pt x="14152" y="316"/>
                  </a:cubicBezTo>
                  <a:cubicBezTo>
                    <a:pt x="14167" y="307"/>
                    <a:pt x="14191" y="303"/>
                    <a:pt x="14219" y="303"/>
                  </a:cubicBezTo>
                  <a:cubicBezTo>
                    <a:pt x="14261" y="303"/>
                    <a:pt x="14310" y="310"/>
                    <a:pt x="14348" y="316"/>
                  </a:cubicBezTo>
                  <a:cubicBezTo>
                    <a:pt x="14375" y="320"/>
                    <a:pt x="14407" y="325"/>
                    <a:pt x="14430" y="325"/>
                  </a:cubicBezTo>
                  <a:lnTo>
                    <a:pt x="14912" y="357"/>
                  </a:lnTo>
                  <a:lnTo>
                    <a:pt x="15389" y="329"/>
                  </a:lnTo>
                  <a:cubicBezTo>
                    <a:pt x="15439" y="661"/>
                    <a:pt x="15639" y="2007"/>
                    <a:pt x="15698" y="3376"/>
                  </a:cubicBezTo>
                  <a:cubicBezTo>
                    <a:pt x="15776" y="5118"/>
                    <a:pt x="15753" y="6955"/>
                    <a:pt x="15726" y="8724"/>
                  </a:cubicBezTo>
                  <a:cubicBezTo>
                    <a:pt x="15698" y="10684"/>
                    <a:pt x="15671" y="12708"/>
                    <a:pt x="15780" y="14632"/>
                  </a:cubicBezTo>
                  <a:cubicBezTo>
                    <a:pt x="15189" y="14686"/>
                    <a:pt x="14548" y="14695"/>
                    <a:pt x="13929" y="14704"/>
                  </a:cubicBezTo>
                  <a:cubicBezTo>
                    <a:pt x="13379" y="14713"/>
                    <a:pt x="12811" y="14723"/>
                    <a:pt x="12279" y="14763"/>
                  </a:cubicBezTo>
                  <a:cubicBezTo>
                    <a:pt x="8286" y="15073"/>
                    <a:pt x="4216" y="15246"/>
                    <a:pt x="182" y="15273"/>
                  </a:cubicBezTo>
                  <a:cubicBezTo>
                    <a:pt x="177" y="15273"/>
                    <a:pt x="173" y="15268"/>
                    <a:pt x="173" y="15268"/>
                  </a:cubicBezTo>
                  <a:cubicBezTo>
                    <a:pt x="268" y="14159"/>
                    <a:pt x="350" y="13049"/>
                    <a:pt x="414" y="11971"/>
                  </a:cubicBezTo>
                  <a:cubicBezTo>
                    <a:pt x="660" y="8119"/>
                    <a:pt x="750" y="4195"/>
                    <a:pt x="687" y="302"/>
                  </a:cubicBezTo>
                  <a:lnTo>
                    <a:pt x="687" y="298"/>
                  </a:lnTo>
                  <a:lnTo>
                    <a:pt x="700" y="298"/>
                  </a:lnTo>
                  <a:lnTo>
                    <a:pt x="719" y="307"/>
                  </a:lnTo>
                  <a:lnTo>
                    <a:pt x="741" y="302"/>
                  </a:lnTo>
                  <a:cubicBezTo>
                    <a:pt x="810" y="311"/>
                    <a:pt x="887" y="316"/>
                    <a:pt x="964" y="320"/>
                  </a:cubicBezTo>
                  <a:cubicBezTo>
                    <a:pt x="1278" y="348"/>
                    <a:pt x="1710" y="389"/>
                    <a:pt x="1828" y="593"/>
                  </a:cubicBezTo>
                  <a:cubicBezTo>
                    <a:pt x="1878" y="689"/>
                    <a:pt x="1865" y="821"/>
                    <a:pt x="1787" y="993"/>
                  </a:cubicBezTo>
                  <a:cubicBezTo>
                    <a:pt x="1774" y="1021"/>
                    <a:pt x="1755" y="1052"/>
                    <a:pt x="1733" y="1084"/>
                  </a:cubicBezTo>
                  <a:cubicBezTo>
                    <a:pt x="1701" y="1139"/>
                    <a:pt x="1665" y="1193"/>
                    <a:pt x="1646" y="1257"/>
                  </a:cubicBezTo>
                  <a:cubicBezTo>
                    <a:pt x="1583" y="1471"/>
                    <a:pt x="1596" y="1644"/>
                    <a:pt x="1687" y="1762"/>
                  </a:cubicBezTo>
                  <a:cubicBezTo>
                    <a:pt x="1769" y="1876"/>
                    <a:pt x="1910" y="1935"/>
                    <a:pt x="2092" y="1935"/>
                  </a:cubicBezTo>
                  <a:lnTo>
                    <a:pt x="2256" y="1912"/>
                  </a:lnTo>
                  <a:cubicBezTo>
                    <a:pt x="2338" y="1898"/>
                    <a:pt x="2406" y="1876"/>
                    <a:pt x="2460" y="1835"/>
                  </a:cubicBezTo>
                  <a:cubicBezTo>
                    <a:pt x="2633" y="1771"/>
                    <a:pt x="2729" y="1612"/>
                    <a:pt x="2715" y="1421"/>
                  </a:cubicBezTo>
                  <a:cubicBezTo>
                    <a:pt x="2701" y="1257"/>
                    <a:pt x="2583" y="1057"/>
                    <a:pt x="2419" y="930"/>
                  </a:cubicBezTo>
                  <a:cubicBezTo>
                    <a:pt x="2333" y="730"/>
                    <a:pt x="2288" y="543"/>
                    <a:pt x="2365" y="284"/>
                  </a:cubicBezTo>
                  <a:lnTo>
                    <a:pt x="2369" y="284"/>
                  </a:lnTo>
                  <a:cubicBezTo>
                    <a:pt x="2620" y="254"/>
                    <a:pt x="2866" y="239"/>
                    <a:pt x="3113" y="239"/>
                  </a:cubicBezTo>
                  <a:cubicBezTo>
                    <a:pt x="3319" y="239"/>
                    <a:pt x="3525" y="250"/>
                    <a:pt x="3734" y="270"/>
                  </a:cubicBezTo>
                  <a:lnTo>
                    <a:pt x="3816" y="861"/>
                  </a:lnTo>
                  <a:cubicBezTo>
                    <a:pt x="3634" y="902"/>
                    <a:pt x="3506" y="1021"/>
                    <a:pt x="3461" y="1180"/>
                  </a:cubicBezTo>
                  <a:cubicBezTo>
                    <a:pt x="3438" y="1262"/>
                    <a:pt x="3443" y="1353"/>
                    <a:pt x="3470" y="1444"/>
                  </a:cubicBezTo>
                  <a:cubicBezTo>
                    <a:pt x="3474" y="1503"/>
                    <a:pt x="3502" y="1557"/>
                    <a:pt x="3552" y="1598"/>
                  </a:cubicBezTo>
                  <a:cubicBezTo>
                    <a:pt x="3588" y="1644"/>
                    <a:pt x="3625" y="1675"/>
                    <a:pt x="3670" y="1703"/>
                  </a:cubicBezTo>
                  <a:cubicBezTo>
                    <a:pt x="3731" y="1737"/>
                    <a:pt x="3796" y="1755"/>
                    <a:pt x="3861" y="1755"/>
                  </a:cubicBezTo>
                  <a:cubicBezTo>
                    <a:pt x="3941" y="1755"/>
                    <a:pt x="4022" y="1728"/>
                    <a:pt x="4098" y="1675"/>
                  </a:cubicBezTo>
                  <a:cubicBezTo>
                    <a:pt x="4248" y="1566"/>
                    <a:pt x="4339" y="1380"/>
                    <a:pt x="4320" y="1203"/>
                  </a:cubicBezTo>
                  <a:cubicBezTo>
                    <a:pt x="4339" y="1062"/>
                    <a:pt x="4307" y="934"/>
                    <a:pt x="4279" y="811"/>
                  </a:cubicBezTo>
                  <a:cubicBezTo>
                    <a:pt x="4275" y="789"/>
                    <a:pt x="4266" y="766"/>
                    <a:pt x="4261" y="743"/>
                  </a:cubicBezTo>
                  <a:cubicBezTo>
                    <a:pt x="4220" y="548"/>
                    <a:pt x="4202" y="402"/>
                    <a:pt x="4248" y="229"/>
                  </a:cubicBezTo>
                  <a:lnTo>
                    <a:pt x="5548" y="175"/>
                  </a:lnTo>
                  <a:close/>
                  <a:moveTo>
                    <a:pt x="5601" y="1"/>
                  </a:moveTo>
                  <a:cubicBezTo>
                    <a:pt x="5596" y="1"/>
                    <a:pt x="5590" y="1"/>
                    <a:pt x="5585" y="2"/>
                  </a:cubicBezTo>
                  <a:lnTo>
                    <a:pt x="4243" y="57"/>
                  </a:lnTo>
                  <a:cubicBezTo>
                    <a:pt x="4170" y="61"/>
                    <a:pt x="4111" y="107"/>
                    <a:pt x="4093" y="179"/>
                  </a:cubicBezTo>
                  <a:cubicBezTo>
                    <a:pt x="4034" y="389"/>
                    <a:pt x="4052" y="561"/>
                    <a:pt x="4102" y="780"/>
                  </a:cubicBezTo>
                  <a:cubicBezTo>
                    <a:pt x="4107" y="802"/>
                    <a:pt x="4111" y="830"/>
                    <a:pt x="4120" y="852"/>
                  </a:cubicBezTo>
                  <a:cubicBezTo>
                    <a:pt x="4148" y="971"/>
                    <a:pt x="4170" y="1080"/>
                    <a:pt x="4157" y="1189"/>
                  </a:cubicBezTo>
                  <a:lnTo>
                    <a:pt x="4157" y="1198"/>
                  </a:lnTo>
                  <a:lnTo>
                    <a:pt x="4157" y="1212"/>
                  </a:lnTo>
                  <a:cubicBezTo>
                    <a:pt x="4170" y="1325"/>
                    <a:pt x="4107" y="1457"/>
                    <a:pt x="4007" y="1530"/>
                  </a:cubicBezTo>
                  <a:cubicBezTo>
                    <a:pt x="3974" y="1554"/>
                    <a:pt x="3922" y="1581"/>
                    <a:pt x="3860" y="1581"/>
                  </a:cubicBezTo>
                  <a:cubicBezTo>
                    <a:pt x="3826" y="1581"/>
                    <a:pt x="3790" y="1573"/>
                    <a:pt x="3752" y="1553"/>
                  </a:cubicBezTo>
                  <a:cubicBezTo>
                    <a:pt x="3725" y="1535"/>
                    <a:pt x="3702" y="1512"/>
                    <a:pt x="3679" y="1484"/>
                  </a:cubicBezTo>
                  <a:lnTo>
                    <a:pt x="3670" y="1475"/>
                  </a:lnTo>
                  <a:lnTo>
                    <a:pt x="3665" y="1471"/>
                  </a:lnTo>
                  <a:cubicBezTo>
                    <a:pt x="3647" y="1457"/>
                    <a:pt x="3638" y="1439"/>
                    <a:pt x="3638" y="1421"/>
                  </a:cubicBezTo>
                  <a:lnTo>
                    <a:pt x="3638" y="1407"/>
                  </a:lnTo>
                  <a:lnTo>
                    <a:pt x="3634" y="1394"/>
                  </a:lnTo>
                  <a:cubicBezTo>
                    <a:pt x="3611" y="1339"/>
                    <a:pt x="3611" y="1275"/>
                    <a:pt x="3625" y="1225"/>
                  </a:cubicBezTo>
                  <a:cubicBezTo>
                    <a:pt x="3665" y="1080"/>
                    <a:pt x="3806" y="1034"/>
                    <a:pt x="3888" y="1021"/>
                  </a:cubicBezTo>
                  <a:lnTo>
                    <a:pt x="3947" y="998"/>
                  </a:lnTo>
                  <a:lnTo>
                    <a:pt x="3966" y="971"/>
                  </a:lnTo>
                  <a:cubicBezTo>
                    <a:pt x="3984" y="939"/>
                    <a:pt x="3993" y="893"/>
                    <a:pt x="3988" y="852"/>
                  </a:cubicBezTo>
                  <a:lnTo>
                    <a:pt x="3897" y="229"/>
                  </a:lnTo>
                  <a:cubicBezTo>
                    <a:pt x="3884" y="148"/>
                    <a:pt x="3811" y="102"/>
                    <a:pt x="3747" y="97"/>
                  </a:cubicBezTo>
                  <a:cubicBezTo>
                    <a:pt x="3534" y="77"/>
                    <a:pt x="3324" y="66"/>
                    <a:pt x="3114" y="66"/>
                  </a:cubicBezTo>
                  <a:cubicBezTo>
                    <a:pt x="2862" y="66"/>
                    <a:pt x="2609" y="81"/>
                    <a:pt x="2351" y="111"/>
                  </a:cubicBezTo>
                  <a:cubicBezTo>
                    <a:pt x="2283" y="116"/>
                    <a:pt x="2228" y="161"/>
                    <a:pt x="2210" y="229"/>
                  </a:cubicBezTo>
                  <a:cubicBezTo>
                    <a:pt x="2128" y="502"/>
                    <a:pt x="2147" y="734"/>
                    <a:pt x="2278" y="1021"/>
                  </a:cubicBezTo>
                  <a:lnTo>
                    <a:pt x="2288" y="1043"/>
                  </a:lnTo>
                  <a:lnTo>
                    <a:pt x="2306" y="1052"/>
                  </a:lnTo>
                  <a:cubicBezTo>
                    <a:pt x="2433" y="1148"/>
                    <a:pt x="2538" y="1312"/>
                    <a:pt x="2547" y="1434"/>
                  </a:cubicBezTo>
                  <a:cubicBezTo>
                    <a:pt x="2560" y="1594"/>
                    <a:pt x="2456" y="1653"/>
                    <a:pt x="2397" y="1675"/>
                  </a:cubicBezTo>
                  <a:lnTo>
                    <a:pt x="2383" y="1680"/>
                  </a:lnTo>
                  <a:lnTo>
                    <a:pt x="2369" y="1689"/>
                  </a:lnTo>
                  <a:cubicBezTo>
                    <a:pt x="2338" y="1712"/>
                    <a:pt x="2292" y="1730"/>
                    <a:pt x="2233" y="1744"/>
                  </a:cubicBezTo>
                  <a:lnTo>
                    <a:pt x="2087" y="1762"/>
                  </a:lnTo>
                  <a:cubicBezTo>
                    <a:pt x="2001" y="1762"/>
                    <a:pt x="1883" y="1744"/>
                    <a:pt x="1819" y="1657"/>
                  </a:cubicBezTo>
                  <a:cubicBezTo>
                    <a:pt x="1765" y="1585"/>
                    <a:pt x="1760" y="1462"/>
                    <a:pt x="1806" y="1307"/>
                  </a:cubicBezTo>
                  <a:cubicBezTo>
                    <a:pt x="1819" y="1266"/>
                    <a:pt x="1846" y="1225"/>
                    <a:pt x="1874" y="1180"/>
                  </a:cubicBezTo>
                  <a:cubicBezTo>
                    <a:pt x="1896" y="1143"/>
                    <a:pt x="1919" y="1107"/>
                    <a:pt x="1937" y="1066"/>
                  </a:cubicBezTo>
                  <a:cubicBezTo>
                    <a:pt x="2042" y="839"/>
                    <a:pt x="2056" y="652"/>
                    <a:pt x="1974" y="507"/>
                  </a:cubicBezTo>
                  <a:cubicBezTo>
                    <a:pt x="1815" y="220"/>
                    <a:pt x="1351" y="184"/>
                    <a:pt x="978" y="152"/>
                  </a:cubicBezTo>
                  <a:cubicBezTo>
                    <a:pt x="901" y="143"/>
                    <a:pt x="828" y="138"/>
                    <a:pt x="764" y="129"/>
                  </a:cubicBezTo>
                  <a:lnTo>
                    <a:pt x="732" y="129"/>
                  </a:lnTo>
                  <a:cubicBezTo>
                    <a:pt x="720" y="127"/>
                    <a:pt x="708" y="126"/>
                    <a:pt x="695" y="126"/>
                  </a:cubicBezTo>
                  <a:cubicBezTo>
                    <a:pt x="657" y="126"/>
                    <a:pt x="618" y="137"/>
                    <a:pt x="587" y="161"/>
                  </a:cubicBezTo>
                  <a:cubicBezTo>
                    <a:pt x="546" y="193"/>
                    <a:pt x="519" y="248"/>
                    <a:pt x="519" y="307"/>
                  </a:cubicBezTo>
                  <a:cubicBezTo>
                    <a:pt x="582" y="4195"/>
                    <a:pt x="491" y="8115"/>
                    <a:pt x="250" y="11962"/>
                  </a:cubicBezTo>
                  <a:cubicBezTo>
                    <a:pt x="182" y="13040"/>
                    <a:pt x="100" y="14145"/>
                    <a:pt x="5" y="15255"/>
                  </a:cubicBezTo>
                  <a:cubicBezTo>
                    <a:pt x="0" y="15300"/>
                    <a:pt x="18" y="15346"/>
                    <a:pt x="50" y="15386"/>
                  </a:cubicBezTo>
                  <a:cubicBezTo>
                    <a:pt x="87" y="15423"/>
                    <a:pt x="132" y="15446"/>
                    <a:pt x="182" y="15446"/>
                  </a:cubicBezTo>
                  <a:cubicBezTo>
                    <a:pt x="182" y="15446"/>
                    <a:pt x="182" y="15446"/>
                    <a:pt x="187" y="15441"/>
                  </a:cubicBezTo>
                  <a:cubicBezTo>
                    <a:pt x="4220" y="15414"/>
                    <a:pt x="8295" y="15241"/>
                    <a:pt x="12292" y="14932"/>
                  </a:cubicBezTo>
                  <a:cubicBezTo>
                    <a:pt x="12820" y="14891"/>
                    <a:pt x="13384" y="14882"/>
                    <a:pt x="13934" y="14873"/>
                  </a:cubicBezTo>
                  <a:cubicBezTo>
                    <a:pt x="14562" y="14868"/>
                    <a:pt x="15212" y="14854"/>
                    <a:pt x="15817" y="14800"/>
                  </a:cubicBezTo>
                  <a:cubicBezTo>
                    <a:pt x="15834" y="14813"/>
                    <a:pt x="15852" y="14816"/>
                    <a:pt x="15867" y="14816"/>
                  </a:cubicBezTo>
                  <a:cubicBezTo>
                    <a:pt x="15884" y="14816"/>
                    <a:pt x="15898" y="14811"/>
                    <a:pt x="15903" y="14809"/>
                  </a:cubicBezTo>
                  <a:cubicBezTo>
                    <a:pt x="15958" y="14786"/>
                    <a:pt x="15953" y="14732"/>
                    <a:pt x="15953" y="14700"/>
                  </a:cubicBezTo>
                  <a:cubicBezTo>
                    <a:pt x="15839" y="12758"/>
                    <a:pt x="15867" y="10707"/>
                    <a:pt x="15894" y="8724"/>
                  </a:cubicBezTo>
                  <a:cubicBezTo>
                    <a:pt x="15921" y="6951"/>
                    <a:pt x="15944" y="5113"/>
                    <a:pt x="15867" y="3367"/>
                  </a:cubicBezTo>
                  <a:cubicBezTo>
                    <a:pt x="15799" y="1785"/>
                    <a:pt x="15548" y="238"/>
                    <a:pt x="15544" y="225"/>
                  </a:cubicBezTo>
                  <a:lnTo>
                    <a:pt x="15530" y="148"/>
                  </a:lnTo>
                  <a:lnTo>
                    <a:pt x="14912" y="179"/>
                  </a:lnTo>
                  <a:lnTo>
                    <a:pt x="14439" y="148"/>
                  </a:lnTo>
                  <a:cubicBezTo>
                    <a:pt x="14421" y="148"/>
                    <a:pt x="14398" y="143"/>
                    <a:pt x="14371" y="143"/>
                  </a:cubicBezTo>
                  <a:cubicBezTo>
                    <a:pt x="14325" y="135"/>
                    <a:pt x="14276" y="127"/>
                    <a:pt x="14227" y="127"/>
                  </a:cubicBezTo>
                  <a:cubicBezTo>
                    <a:pt x="14169" y="127"/>
                    <a:pt x="14111" y="138"/>
                    <a:pt x="14061" y="170"/>
                  </a:cubicBezTo>
                  <a:cubicBezTo>
                    <a:pt x="13839" y="316"/>
                    <a:pt x="13902" y="616"/>
                    <a:pt x="14025" y="834"/>
                  </a:cubicBezTo>
                  <a:cubicBezTo>
                    <a:pt x="14052" y="875"/>
                    <a:pt x="14084" y="916"/>
                    <a:pt x="14120" y="948"/>
                  </a:cubicBezTo>
                  <a:cubicBezTo>
                    <a:pt x="14152" y="984"/>
                    <a:pt x="14184" y="1021"/>
                    <a:pt x="14193" y="1048"/>
                  </a:cubicBezTo>
                  <a:cubicBezTo>
                    <a:pt x="14257" y="1234"/>
                    <a:pt x="14189" y="1407"/>
                    <a:pt x="14025" y="1466"/>
                  </a:cubicBezTo>
                  <a:cubicBezTo>
                    <a:pt x="13951" y="1494"/>
                    <a:pt x="13860" y="1512"/>
                    <a:pt x="13785" y="1512"/>
                  </a:cubicBezTo>
                  <a:cubicBezTo>
                    <a:pt x="13727" y="1512"/>
                    <a:pt x="13679" y="1501"/>
                    <a:pt x="13657" y="1475"/>
                  </a:cubicBezTo>
                  <a:cubicBezTo>
                    <a:pt x="13557" y="1362"/>
                    <a:pt x="13597" y="1116"/>
                    <a:pt x="13670" y="993"/>
                  </a:cubicBezTo>
                  <a:cubicBezTo>
                    <a:pt x="13784" y="811"/>
                    <a:pt x="13952" y="534"/>
                    <a:pt x="13784" y="225"/>
                  </a:cubicBezTo>
                  <a:cubicBezTo>
                    <a:pt x="13752" y="175"/>
                    <a:pt x="13702" y="143"/>
                    <a:pt x="13643" y="143"/>
                  </a:cubicBezTo>
                  <a:cubicBezTo>
                    <a:pt x="13102" y="148"/>
                    <a:pt x="12547" y="188"/>
                    <a:pt x="11997" y="266"/>
                  </a:cubicBezTo>
                  <a:cubicBezTo>
                    <a:pt x="11938" y="275"/>
                    <a:pt x="11883" y="334"/>
                    <a:pt x="11874" y="393"/>
                  </a:cubicBezTo>
                  <a:lnTo>
                    <a:pt x="11788" y="925"/>
                  </a:lnTo>
                  <a:cubicBezTo>
                    <a:pt x="11778" y="975"/>
                    <a:pt x="11792" y="1030"/>
                    <a:pt x="11824" y="1066"/>
                  </a:cubicBezTo>
                  <a:cubicBezTo>
                    <a:pt x="11847" y="1098"/>
                    <a:pt x="11878" y="1116"/>
                    <a:pt x="11915" y="1121"/>
                  </a:cubicBezTo>
                  <a:cubicBezTo>
                    <a:pt x="12042" y="1203"/>
                    <a:pt x="12106" y="1275"/>
                    <a:pt x="12106" y="1334"/>
                  </a:cubicBezTo>
                  <a:cubicBezTo>
                    <a:pt x="12101" y="1398"/>
                    <a:pt x="12010" y="1480"/>
                    <a:pt x="11851" y="1553"/>
                  </a:cubicBezTo>
                  <a:cubicBezTo>
                    <a:pt x="11810" y="1562"/>
                    <a:pt x="11768" y="1566"/>
                    <a:pt x="11726" y="1566"/>
                  </a:cubicBezTo>
                  <a:cubicBezTo>
                    <a:pt x="11641" y="1566"/>
                    <a:pt x="11556" y="1547"/>
                    <a:pt x="11474" y="1507"/>
                  </a:cubicBezTo>
                  <a:cubicBezTo>
                    <a:pt x="11265" y="1344"/>
                    <a:pt x="11255" y="1266"/>
                    <a:pt x="11260" y="1248"/>
                  </a:cubicBezTo>
                  <a:cubicBezTo>
                    <a:pt x="11265" y="1193"/>
                    <a:pt x="11365" y="1143"/>
                    <a:pt x="11451" y="1098"/>
                  </a:cubicBezTo>
                  <a:cubicBezTo>
                    <a:pt x="11542" y="1052"/>
                    <a:pt x="11633" y="1007"/>
                    <a:pt x="11674" y="930"/>
                  </a:cubicBezTo>
                  <a:cubicBezTo>
                    <a:pt x="11765" y="757"/>
                    <a:pt x="11719" y="511"/>
                    <a:pt x="11683" y="334"/>
                  </a:cubicBezTo>
                  <a:lnTo>
                    <a:pt x="11674" y="284"/>
                  </a:lnTo>
                  <a:cubicBezTo>
                    <a:pt x="11661" y="214"/>
                    <a:pt x="11597" y="156"/>
                    <a:pt x="11523" y="156"/>
                  </a:cubicBezTo>
                  <a:cubicBezTo>
                    <a:pt x="11520" y="156"/>
                    <a:pt x="11517" y="156"/>
                    <a:pt x="11515" y="157"/>
                  </a:cubicBezTo>
                  <a:lnTo>
                    <a:pt x="9978" y="211"/>
                  </a:lnTo>
                  <a:lnTo>
                    <a:pt x="9950" y="238"/>
                  </a:lnTo>
                  <a:cubicBezTo>
                    <a:pt x="9905" y="298"/>
                    <a:pt x="9868" y="366"/>
                    <a:pt x="9841" y="461"/>
                  </a:cubicBezTo>
                  <a:lnTo>
                    <a:pt x="9837" y="470"/>
                  </a:lnTo>
                  <a:cubicBezTo>
                    <a:pt x="9832" y="516"/>
                    <a:pt x="9828" y="561"/>
                    <a:pt x="9818" y="602"/>
                  </a:cubicBezTo>
                  <a:lnTo>
                    <a:pt x="9818" y="639"/>
                  </a:lnTo>
                  <a:lnTo>
                    <a:pt x="9823" y="652"/>
                  </a:lnTo>
                  <a:cubicBezTo>
                    <a:pt x="9846" y="748"/>
                    <a:pt x="9891" y="843"/>
                    <a:pt x="9937" y="934"/>
                  </a:cubicBezTo>
                  <a:cubicBezTo>
                    <a:pt x="9996" y="1057"/>
                    <a:pt x="10059" y="1180"/>
                    <a:pt x="10055" y="1275"/>
                  </a:cubicBezTo>
                  <a:cubicBezTo>
                    <a:pt x="10050" y="1348"/>
                    <a:pt x="10032" y="1398"/>
                    <a:pt x="9996" y="1430"/>
                  </a:cubicBezTo>
                  <a:cubicBezTo>
                    <a:pt x="9955" y="1466"/>
                    <a:pt x="9905" y="1466"/>
                    <a:pt x="9868" y="1466"/>
                  </a:cubicBezTo>
                  <a:lnTo>
                    <a:pt x="9837" y="1466"/>
                  </a:lnTo>
                  <a:cubicBezTo>
                    <a:pt x="9816" y="1473"/>
                    <a:pt x="9791" y="1476"/>
                    <a:pt x="9764" y="1476"/>
                  </a:cubicBezTo>
                  <a:cubicBezTo>
                    <a:pt x="9731" y="1476"/>
                    <a:pt x="9694" y="1472"/>
                    <a:pt x="9650" y="1462"/>
                  </a:cubicBezTo>
                  <a:cubicBezTo>
                    <a:pt x="9464" y="1425"/>
                    <a:pt x="9405" y="1316"/>
                    <a:pt x="9441" y="1107"/>
                  </a:cubicBezTo>
                  <a:cubicBezTo>
                    <a:pt x="9455" y="1043"/>
                    <a:pt x="9482" y="984"/>
                    <a:pt x="9514" y="916"/>
                  </a:cubicBezTo>
                  <a:cubicBezTo>
                    <a:pt x="9536" y="871"/>
                    <a:pt x="9559" y="825"/>
                    <a:pt x="9577" y="775"/>
                  </a:cubicBezTo>
                  <a:cubicBezTo>
                    <a:pt x="9637" y="598"/>
                    <a:pt x="9659" y="443"/>
                    <a:pt x="9568" y="252"/>
                  </a:cubicBezTo>
                  <a:cubicBezTo>
                    <a:pt x="9546" y="202"/>
                    <a:pt x="9482" y="166"/>
                    <a:pt x="9427" y="166"/>
                  </a:cubicBezTo>
                  <a:lnTo>
                    <a:pt x="8140" y="207"/>
                  </a:lnTo>
                  <a:cubicBezTo>
                    <a:pt x="8095" y="211"/>
                    <a:pt x="8054" y="229"/>
                    <a:pt x="8022" y="266"/>
                  </a:cubicBezTo>
                  <a:cubicBezTo>
                    <a:pt x="7995" y="298"/>
                    <a:pt x="7981" y="339"/>
                    <a:pt x="7986" y="379"/>
                  </a:cubicBezTo>
                  <a:cubicBezTo>
                    <a:pt x="7990" y="470"/>
                    <a:pt x="7977" y="552"/>
                    <a:pt x="7968" y="630"/>
                  </a:cubicBezTo>
                  <a:cubicBezTo>
                    <a:pt x="7940" y="798"/>
                    <a:pt x="7913" y="975"/>
                    <a:pt x="8122" y="1157"/>
                  </a:cubicBezTo>
                  <a:cubicBezTo>
                    <a:pt x="8149" y="1180"/>
                    <a:pt x="8181" y="1203"/>
                    <a:pt x="8218" y="1221"/>
                  </a:cubicBezTo>
                  <a:cubicBezTo>
                    <a:pt x="8286" y="1266"/>
                    <a:pt x="8368" y="1321"/>
                    <a:pt x="8377" y="1380"/>
                  </a:cubicBezTo>
                  <a:cubicBezTo>
                    <a:pt x="8386" y="1448"/>
                    <a:pt x="8372" y="1503"/>
                    <a:pt x="8331" y="1548"/>
                  </a:cubicBezTo>
                  <a:cubicBezTo>
                    <a:pt x="8252" y="1636"/>
                    <a:pt x="8087" y="1686"/>
                    <a:pt x="7955" y="1686"/>
                  </a:cubicBezTo>
                  <a:cubicBezTo>
                    <a:pt x="7944" y="1686"/>
                    <a:pt x="7933" y="1685"/>
                    <a:pt x="7922" y="1685"/>
                  </a:cubicBezTo>
                  <a:cubicBezTo>
                    <a:pt x="7808" y="1680"/>
                    <a:pt x="7590" y="1630"/>
                    <a:pt x="7513" y="1566"/>
                  </a:cubicBezTo>
                  <a:cubicBezTo>
                    <a:pt x="7340" y="1425"/>
                    <a:pt x="7408" y="1284"/>
                    <a:pt x="7545" y="1071"/>
                  </a:cubicBezTo>
                  <a:cubicBezTo>
                    <a:pt x="7563" y="1034"/>
                    <a:pt x="7581" y="1007"/>
                    <a:pt x="7599" y="975"/>
                  </a:cubicBezTo>
                  <a:cubicBezTo>
                    <a:pt x="7763" y="684"/>
                    <a:pt x="7849" y="316"/>
                    <a:pt x="7613" y="161"/>
                  </a:cubicBezTo>
                  <a:cubicBezTo>
                    <a:pt x="7551" y="124"/>
                    <a:pt x="7471" y="113"/>
                    <a:pt x="7386" y="113"/>
                  </a:cubicBezTo>
                  <a:cubicBezTo>
                    <a:pt x="7314" y="113"/>
                    <a:pt x="7238" y="121"/>
                    <a:pt x="7167" y="129"/>
                  </a:cubicBezTo>
                  <a:cubicBezTo>
                    <a:pt x="7113" y="138"/>
                    <a:pt x="7063" y="143"/>
                    <a:pt x="7031" y="143"/>
                  </a:cubicBezTo>
                  <a:cubicBezTo>
                    <a:pt x="6744" y="143"/>
                    <a:pt x="6449" y="138"/>
                    <a:pt x="6121" y="125"/>
                  </a:cubicBezTo>
                  <a:cubicBezTo>
                    <a:pt x="6035" y="125"/>
                    <a:pt x="5962" y="193"/>
                    <a:pt x="5957" y="284"/>
                  </a:cubicBezTo>
                  <a:lnTo>
                    <a:pt x="5921" y="948"/>
                  </a:lnTo>
                  <a:lnTo>
                    <a:pt x="5971" y="975"/>
                  </a:lnTo>
                  <a:cubicBezTo>
                    <a:pt x="6112" y="1039"/>
                    <a:pt x="6217" y="1143"/>
                    <a:pt x="6239" y="1239"/>
                  </a:cubicBezTo>
                  <a:cubicBezTo>
                    <a:pt x="6253" y="1303"/>
                    <a:pt x="6239" y="1362"/>
                    <a:pt x="6189" y="1430"/>
                  </a:cubicBezTo>
                  <a:cubicBezTo>
                    <a:pt x="6124" y="1520"/>
                    <a:pt x="6000" y="1573"/>
                    <a:pt x="5853" y="1573"/>
                  </a:cubicBezTo>
                  <a:cubicBezTo>
                    <a:pt x="5837" y="1573"/>
                    <a:pt x="5820" y="1572"/>
                    <a:pt x="5803" y="1571"/>
                  </a:cubicBezTo>
                  <a:lnTo>
                    <a:pt x="5789" y="1571"/>
                  </a:lnTo>
                  <a:cubicBezTo>
                    <a:pt x="5780" y="1572"/>
                    <a:pt x="5772" y="1572"/>
                    <a:pt x="5763" y="1572"/>
                  </a:cubicBezTo>
                  <a:cubicBezTo>
                    <a:pt x="5666" y="1572"/>
                    <a:pt x="5569" y="1528"/>
                    <a:pt x="5494" y="1453"/>
                  </a:cubicBezTo>
                  <a:cubicBezTo>
                    <a:pt x="5439" y="1398"/>
                    <a:pt x="5407" y="1330"/>
                    <a:pt x="5403" y="1271"/>
                  </a:cubicBezTo>
                  <a:lnTo>
                    <a:pt x="5403" y="1243"/>
                  </a:lnTo>
                  <a:cubicBezTo>
                    <a:pt x="5407" y="1203"/>
                    <a:pt x="5425" y="1166"/>
                    <a:pt x="5462" y="1134"/>
                  </a:cubicBezTo>
                  <a:lnTo>
                    <a:pt x="5471" y="1125"/>
                  </a:lnTo>
                  <a:cubicBezTo>
                    <a:pt x="5494" y="1098"/>
                    <a:pt x="5521" y="1071"/>
                    <a:pt x="5553" y="1048"/>
                  </a:cubicBezTo>
                  <a:lnTo>
                    <a:pt x="5580" y="1021"/>
                  </a:lnTo>
                  <a:lnTo>
                    <a:pt x="5585" y="1012"/>
                  </a:lnTo>
                  <a:cubicBezTo>
                    <a:pt x="5585" y="1012"/>
                    <a:pt x="5589" y="1012"/>
                    <a:pt x="5594" y="1007"/>
                  </a:cubicBezTo>
                  <a:lnTo>
                    <a:pt x="5607" y="998"/>
                  </a:lnTo>
                  <a:cubicBezTo>
                    <a:pt x="5644" y="962"/>
                    <a:pt x="5685" y="916"/>
                    <a:pt x="5716" y="843"/>
                  </a:cubicBezTo>
                  <a:cubicBezTo>
                    <a:pt x="5757" y="743"/>
                    <a:pt x="5776" y="634"/>
                    <a:pt x="5766" y="493"/>
                  </a:cubicBezTo>
                  <a:lnTo>
                    <a:pt x="5762" y="457"/>
                  </a:lnTo>
                  <a:cubicBezTo>
                    <a:pt x="5753" y="407"/>
                    <a:pt x="5744" y="352"/>
                    <a:pt x="5739" y="298"/>
                  </a:cubicBezTo>
                  <a:lnTo>
                    <a:pt x="5739" y="284"/>
                  </a:lnTo>
                  <a:lnTo>
                    <a:pt x="5735" y="270"/>
                  </a:lnTo>
                  <a:cubicBezTo>
                    <a:pt x="5735" y="266"/>
                    <a:pt x="5735" y="266"/>
                    <a:pt x="5735" y="266"/>
                  </a:cubicBezTo>
                  <a:cubicBezTo>
                    <a:pt x="5721" y="207"/>
                    <a:pt x="5716" y="148"/>
                    <a:pt x="5712" y="88"/>
                  </a:cubicBezTo>
                  <a:lnTo>
                    <a:pt x="5707" y="47"/>
                  </a:lnTo>
                  <a:lnTo>
                    <a:pt x="5671" y="25"/>
                  </a:lnTo>
                  <a:cubicBezTo>
                    <a:pt x="5652" y="10"/>
                    <a:pt x="5627" y="1"/>
                    <a:pt x="5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20"/>
          <p:cNvGrpSpPr/>
          <p:nvPr/>
        </p:nvGrpSpPr>
        <p:grpSpPr>
          <a:xfrm flipH="1">
            <a:off x="1659404" y="2069502"/>
            <a:ext cx="2548024" cy="2466273"/>
            <a:chOff x="6460175" y="2093875"/>
            <a:chExt cx="1992356" cy="1928433"/>
          </a:xfrm>
        </p:grpSpPr>
        <p:sp>
          <p:nvSpPr>
            <p:cNvPr id="897" name="Google Shape;897;p20"/>
            <p:cNvSpPr/>
            <p:nvPr/>
          </p:nvSpPr>
          <p:spPr>
            <a:xfrm flipH="1">
              <a:off x="6461299" y="2104862"/>
              <a:ext cx="1981120" cy="1906709"/>
            </a:xfrm>
            <a:custGeom>
              <a:avLst/>
              <a:gdLst/>
              <a:ahLst/>
              <a:cxnLst/>
              <a:rect l="l" t="t" r="r" b="b"/>
              <a:pathLst>
                <a:path w="15868" h="15272" extrusionOk="0">
                  <a:moveTo>
                    <a:pt x="5508" y="0"/>
                  </a:moveTo>
                  <a:lnTo>
                    <a:pt x="4162" y="55"/>
                  </a:lnTo>
                  <a:cubicBezTo>
                    <a:pt x="4130" y="60"/>
                    <a:pt x="4098" y="78"/>
                    <a:pt x="4089" y="114"/>
                  </a:cubicBezTo>
                  <a:cubicBezTo>
                    <a:pt x="4035" y="310"/>
                    <a:pt x="4057" y="478"/>
                    <a:pt x="4103" y="673"/>
                  </a:cubicBezTo>
                  <a:cubicBezTo>
                    <a:pt x="4135" y="824"/>
                    <a:pt x="4180" y="964"/>
                    <a:pt x="4157" y="1110"/>
                  </a:cubicBezTo>
                  <a:cubicBezTo>
                    <a:pt x="4187" y="1339"/>
                    <a:pt x="3997" y="1578"/>
                    <a:pt x="3780" y="1578"/>
                  </a:cubicBezTo>
                  <a:cubicBezTo>
                    <a:pt x="3731" y="1578"/>
                    <a:pt x="3680" y="1565"/>
                    <a:pt x="3630" y="1537"/>
                  </a:cubicBezTo>
                  <a:cubicBezTo>
                    <a:pt x="3594" y="1515"/>
                    <a:pt x="3557" y="1487"/>
                    <a:pt x="3530" y="1451"/>
                  </a:cubicBezTo>
                  <a:cubicBezTo>
                    <a:pt x="3494" y="1419"/>
                    <a:pt x="3475" y="1383"/>
                    <a:pt x="3471" y="1337"/>
                  </a:cubicBezTo>
                  <a:cubicBezTo>
                    <a:pt x="3448" y="1265"/>
                    <a:pt x="3444" y="1187"/>
                    <a:pt x="3462" y="1115"/>
                  </a:cubicBezTo>
                  <a:cubicBezTo>
                    <a:pt x="3507" y="955"/>
                    <a:pt x="3644" y="874"/>
                    <a:pt x="3794" y="846"/>
                  </a:cubicBezTo>
                  <a:cubicBezTo>
                    <a:pt x="3798" y="846"/>
                    <a:pt x="3803" y="842"/>
                    <a:pt x="3812" y="842"/>
                  </a:cubicBezTo>
                  <a:cubicBezTo>
                    <a:pt x="3821" y="824"/>
                    <a:pt x="3826" y="801"/>
                    <a:pt x="3821" y="778"/>
                  </a:cubicBezTo>
                  <a:cubicBezTo>
                    <a:pt x="3794" y="569"/>
                    <a:pt x="3762" y="360"/>
                    <a:pt x="3735" y="150"/>
                  </a:cubicBezTo>
                  <a:cubicBezTo>
                    <a:pt x="3730" y="114"/>
                    <a:pt x="3689" y="96"/>
                    <a:pt x="3662" y="96"/>
                  </a:cubicBezTo>
                  <a:cubicBezTo>
                    <a:pt x="3446" y="75"/>
                    <a:pt x="3233" y="64"/>
                    <a:pt x="3020" y="64"/>
                  </a:cubicBezTo>
                  <a:cubicBezTo>
                    <a:pt x="2774" y="64"/>
                    <a:pt x="2528" y="78"/>
                    <a:pt x="2279" y="105"/>
                  </a:cubicBezTo>
                  <a:cubicBezTo>
                    <a:pt x="2247" y="110"/>
                    <a:pt x="2220" y="128"/>
                    <a:pt x="2207" y="164"/>
                  </a:cubicBezTo>
                  <a:cubicBezTo>
                    <a:pt x="2125" y="446"/>
                    <a:pt x="2166" y="660"/>
                    <a:pt x="2275" y="896"/>
                  </a:cubicBezTo>
                  <a:cubicBezTo>
                    <a:pt x="2416" y="1001"/>
                    <a:pt x="2539" y="1183"/>
                    <a:pt x="2552" y="1337"/>
                  </a:cubicBezTo>
                  <a:cubicBezTo>
                    <a:pt x="2561" y="1515"/>
                    <a:pt x="2466" y="1624"/>
                    <a:pt x="2343" y="1669"/>
                  </a:cubicBezTo>
                  <a:cubicBezTo>
                    <a:pt x="2298" y="1701"/>
                    <a:pt x="2238" y="1724"/>
                    <a:pt x="2161" y="1738"/>
                  </a:cubicBezTo>
                  <a:cubicBezTo>
                    <a:pt x="2111" y="1747"/>
                    <a:pt x="2061" y="1751"/>
                    <a:pt x="2011" y="1760"/>
                  </a:cubicBezTo>
                  <a:cubicBezTo>
                    <a:pt x="1720" y="1760"/>
                    <a:pt x="1529" y="1592"/>
                    <a:pt x="1643" y="1192"/>
                  </a:cubicBezTo>
                  <a:cubicBezTo>
                    <a:pt x="1670" y="1105"/>
                    <a:pt x="1743" y="1024"/>
                    <a:pt x="1784" y="942"/>
                  </a:cubicBezTo>
                  <a:cubicBezTo>
                    <a:pt x="2147" y="146"/>
                    <a:pt x="1161" y="187"/>
                    <a:pt x="674" y="128"/>
                  </a:cubicBezTo>
                  <a:cubicBezTo>
                    <a:pt x="669" y="125"/>
                    <a:pt x="665" y="124"/>
                    <a:pt x="660" y="124"/>
                  </a:cubicBezTo>
                  <a:cubicBezTo>
                    <a:pt x="656" y="124"/>
                    <a:pt x="651" y="125"/>
                    <a:pt x="647" y="128"/>
                  </a:cubicBezTo>
                  <a:cubicBezTo>
                    <a:pt x="636" y="124"/>
                    <a:pt x="624" y="122"/>
                    <a:pt x="613" y="122"/>
                  </a:cubicBezTo>
                  <a:cubicBezTo>
                    <a:pt x="566" y="122"/>
                    <a:pt x="520" y="152"/>
                    <a:pt x="524" y="214"/>
                  </a:cubicBezTo>
                  <a:cubicBezTo>
                    <a:pt x="588" y="4107"/>
                    <a:pt x="497" y="7995"/>
                    <a:pt x="251" y="11879"/>
                  </a:cubicBezTo>
                  <a:cubicBezTo>
                    <a:pt x="183" y="12975"/>
                    <a:pt x="101" y="14075"/>
                    <a:pt x="6" y="15171"/>
                  </a:cubicBezTo>
                  <a:cubicBezTo>
                    <a:pt x="1" y="15226"/>
                    <a:pt x="51" y="15271"/>
                    <a:pt x="101" y="15271"/>
                  </a:cubicBezTo>
                  <a:cubicBezTo>
                    <a:pt x="4139" y="15244"/>
                    <a:pt x="8178" y="15071"/>
                    <a:pt x="12202" y="14762"/>
                  </a:cubicBezTo>
                  <a:cubicBezTo>
                    <a:pt x="13339" y="14671"/>
                    <a:pt x="14603" y="14735"/>
                    <a:pt x="15736" y="14625"/>
                  </a:cubicBezTo>
                  <a:cubicBezTo>
                    <a:pt x="15738" y="14625"/>
                    <a:pt x="15739" y="14625"/>
                    <a:pt x="15741" y="14625"/>
                  </a:cubicBezTo>
                  <a:cubicBezTo>
                    <a:pt x="15770" y="14625"/>
                    <a:pt x="15782" y="14647"/>
                    <a:pt x="15786" y="14647"/>
                  </a:cubicBezTo>
                  <a:cubicBezTo>
                    <a:pt x="15788" y="14647"/>
                    <a:pt x="15787" y="14641"/>
                    <a:pt x="15786" y="14621"/>
                  </a:cubicBezTo>
                  <a:cubicBezTo>
                    <a:pt x="15567" y="10928"/>
                    <a:pt x="15868" y="6976"/>
                    <a:pt x="15704" y="3288"/>
                  </a:cubicBezTo>
                  <a:cubicBezTo>
                    <a:pt x="15631" y="1692"/>
                    <a:pt x="15381" y="155"/>
                    <a:pt x="15381" y="155"/>
                  </a:cubicBezTo>
                  <a:lnTo>
                    <a:pt x="15340" y="155"/>
                  </a:lnTo>
                  <a:cubicBezTo>
                    <a:pt x="15172" y="164"/>
                    <a:pt x="14999" y="173"/>
                    <a:pt x="14831" y="182"/>
                  </a:cubicBezTo>
                  <a:cubicBezTo>
                    <a:pt x="14672" y="173"/>
                    <a:pt x="14512" y="160"/>
                    <a:pt x="14353" y="150"/>
                  </a:cubicBezTo>
                  <a:cubicBezTo>
                    <a:pt x="14296" y="148"/>
                    <a:pt x="14213" y="128"/>
                    <a:pt x="14138" y="128"/>
                  </a:cubicBezTo>
                  <a:cubicBezTo>
                    <a:pt x="14094" y="128"/>
                    <a:pt x="14053" y="135"/>
                    <a:pt x="14021" y="155"/>
                  </a:cubicBezTo>
                  <a:cubicBezTo>
                    <a:pt x="13835" y="278"/>
                    <a:pt x="13930" y="555"/>
                    <a:pt x="14012" y="705"/>
                  </a:cubicBezTo>
                  <a:cubicBezTo>
                    <a:pt x="14058" y="787"/>
                    <a:pt x="14162" y="851"/>
                    <a:pt x="14190" y="937"/>
                  </a:cubicBezTo>
                  <a:cubicBezTo>
                    <a:pt x="14267" y="1165"/>
                    <a:pt x="14180" y="1387"/>
                    <a:pt x="13971" y="1465"/>
                  </a:cubicBezTo>
                  <a:cubicBezTo>
                    <a:pt x="13907" y="1489"/>
                    <a:pt x="13804" y="1514"/>
                    <a:pt x="13708" y="1514"/>
                  </a:cubicBezTo>
                  <a:cubicBezTo>
                    <a:pt x="13627" y="1514"/>
                    <a:pt x="13551" y="1496"/>
                    <a:pt x="13507" y="1447"/>
                  </a:cubicBezTo>
                  <a:cubicBezTo>
                    <a:pt x="13380" y="1301"/>
                    <a:pt x="13430" y="1010"/>
                    <a:pt x="13516" y="864"/>
                  </a:cubicBezTo>
                  <a:cubicBezTo>
                    <a:pt x="13653" y="646"/>
                    <a:pt x="13762" y="432"/>
                    <a:pt x="13626" y="187"/>
                  </a:cubicBezTo>
                  <a:cubicBezTo>
                    <a:pt x="13612" y="160"/>
                    <a:pt x="13589" y="146"/>
                    <a:pt x="13562" y="146"/>
                  </a:cubicBezTo>
                  <a:cubicBezTo>
                    <a:pt x="13012" y="150"/>
                    <a:pt x="12466" y="191"/>
                    <a:pt x="11925" y="269"/>
                  </a:cubicBezTo>
                  <a:cubicBezTo>
                    <a:pt x="11902" y="273"/>
                    <a:pt x="11875" y="301"/>
                    <a:pt x="11870" y="323"/>
                  </a:cubicBezTo>
                  <a:cubicBezTo>
                    <a:pt x="11843" y="501"/>
                    <a:pt x="11816" y="678"/>
                    <a:pt x="11784" y="855"/>
                  </a:cubicBezTo>
                  <a:cubicBezTo>
                    <a:pt x="11779" y="905"/>
                    <a:pt x="11807" y="955"/>
                    <a:pt x="11857" y="955"/>
                  </a:cubicBezTo>
                  <a:cubicBezTo>
                    <a:pt x="12207" y="1169"/>
                    <a:pt x="12184" y="1365"/>
                    <a:pt x="11797" y="1551"/>
                  </a:cubicBezTo>
                  <a:cubicBezTo>
                    <a:pt x="11746" y="1563"/>
                    <a:pt x="11695" y="1569"/>
                    <a:pt x="11644" y="1569"/>
                  </a:cubicBezTo>
                  <a:cubicBezTo>
                    <a:pt x="11543" y="1569"/>
                    <a:pt x="11444" y="1545"/>
                    <a:pt x="11347" y="1497"/>
                  </a:cubicBezTo>
                  <a:cubicBezTo>
                    <a:pt x="10724" y="1019"/>
                    <a:pt x="11420" y="987"/>
                    <a:pt x="11516" y="805"/>
                  </a:cubicBezTo>
                  <a:cubicBezTo>
                    <a:pt x="11602" y="642"/>
                    <a:pt x="11543" y="391"/>
                    <a:pt x="11511" y="219"/>
                  </a:cubicBezTo>
                  <a:cubicBezTo>
                    <a:pt x="11502" y="182"/>
                    <a:pt x="11466" y="160"/>
                    <a:pt x="11434" y="160"/>
                  </a:cubicBezTo>
                  <a:cubicBezTo>
                    <a:pt x="10933" y="178"/>
                    <a:pt x="10433" y="191"/>
                    <a:pt x="9933" y="210"/>
                  </a:cubicBezTo>
                  <a:cubicBezTo>
                    <a:pt x="9887" y="264"/>
                    <a:pt x="9860" y="332"/>
                    <a:pt x="9837" y="401"/>
                  </a:cubicBezTo>
                  <a:cubicBezTo>
                    <a:pt x="9828" y="451"/>
                    <a:pt x="9824" y="496"/>
                    <a:pt x="9819" y="546"/>
                  </a:cubicBezTo>
                  <a:cubicBezTo>
                    <a:pt x="9874" y="760"/>
                    <a:pt x="10065" y="996"/>
                    <a:pt x="10056" y="1196"/>
                  </a:cubicBezTo>
                  <a:cubicBezTo>
                    <a:pt x="10043" y="1386"/>
                    <a:pt x="9937" y="1466"/>
                    <a:pt x="9809" y="1466"/>
                  </a:cubicBezTo>
                  <a:cubicBezTo>
                    <a:pt x="9799" y="1466"/>
                    <a:pt x="9789" y="1466"/>
                    <a:pt x="9778" y="1465"/>
                  </a:cubicBezTo>
                  <a:cubicBezTo>
                    <a:pt x="9750" y="1473"/>
                    <a:pt x="9718" y="1478"/>
                    <a:pt x="9683" y="1478"/>
                  </a:cubicBezTo>
                  <a:cubicBezTo>
                    <a:pt x="9643" y="1478"/>
                    <a:pt x="9599" y="1472"/>
                    <a:pt x="9551" y="1460"/>
                  </a:cubicBezTo>
                  <a:cubicBezTo>
                    <a:pt x="9319" y="1415"/>
                    <a:pt x="9228" y="1265"/>
                    <a:pt x="9278" y="1005"/>
                  </a:cubicBezTo>
                  <a:cubicBezTo>
                    <a:pt x="9301" y="887"/>
                    <a:pt x="9374" y="773"/>
                    <a:pt x="9415" y="660"/>
                  </a:cubicBezTo>
                  <a:cubicBezTo>
                    <a:pt x="9474" y="496"/>
                    <a:pt x="9487" y="369"/>
                    <a:pt x="9410" y="205"/>
                  </a:cubicBezTo>
                  <a:cubicBezTo>
                    <a:pt x="9401" y="182"/>
                    <a:pt x="9369" y="169"/>
                    <a:pt x="9346" y="169"/>
                  </a:cubicBezTo>
                  <a:cubicBezTo>
                    <a:pt x="8919" y="182"/>
                    <a:pt x="8487" y="196"/>
                    <a:pt x="8059" y="210"/>
                  </a:cubicBezTo>
                  <a:cubicBezTo>
                    <a:pt x="8023" y="210"/>
                    <a:pt x="7982" y="246"/>
                    <a:pt x="7987" y="287"/>
                  </a:cubicBezTo>
                  <a:cubicBezTo>
                    <a:pt x="8005" y="605"/>
                    <a:pt x="7837" y="783"/>
                    <a:pt x="8096" y="1005"/>
                  </a:cubicBezTo>
                  <a:cubicBezTo>
                    <a:pt x="8173" y="1078"/>
                    <a:pt x="8355" y="1146"/>
                    <a:pt x="8378" y="1283"/>
                  </a:cubicBezTo>
                  <a:cubicBezTo>
                    <a:pt x="8417" y="1572"/>
                    <a:pt x="8089" y="1688"/>
                    <a:pt x="7862" y="1688"/>
                  </a:cubicBezTo>
                  <a:cubicBezTo>
                    <a:pt x="7853" y="1688"/>
                    <a:pt x="7845" y="1688"/>
                    <a:pt x="7837" y="1688"/>
                  </a:cubicBezTo>
                  <a:cubicBezTo>
                    <a:pt x="7723" y="1683"/>
                    <a:pt x="7477" y="1633"/>
                    <a:pt x="7377" y="1551"/>
                  </a:cubicBezTo>
                  <a:cubicBezTo>
                    <a:pt x="7095" y="1319"/>
                    <a:pt x="7332" y="1051"/>
                    <a:pt x="7445" y="851"/>
                  </a:cubicBezTo>
                  <a:cubicBezTo>
                    <a:pt x="7532" y="692"/>
                    <a:pt x="7709" y="291"/>
                    <a:pt x="7486" y="150"/>
                  </a:cubicBezTo>
                  <a:cubicBezTo>
                    <a:pt x="7444" y="125"/>
                    <a:pt x="7382" y="117"/>
                    <a:pt x="7313" y="117"/>
                  </a:cubicBezTo>
                  <a:cubicBezTo>
                    <a:pt x="7186" y="117"/>
                    <a:pt x="7036" y="146"/>
                    <a:pt x="6950" y="146"/>
                  </a:cubicBezTo>
                  <a:cubicBezTo>
                    <a:pt x="6645" y="146"/>
                    <a:pt x="6340" y="141"/>
                    <a:pt x="6036" y="128"/>
                  </a:cubicBezTo>
                  <a:cubicBezTo>
                    <a:pt x="5995" y="128"/>
                    <a:pt x="5963" y="164"/>
                    <a:pt x="5958" y="205"/>
                  </a:cubicBezTo>
                  <a:cubicBezTo>
                    <a:pt x="5949" y="410"/>
                    <a:pt x="5936" y="610"/>
                    <a:pt x="5927" y="810"/>
                  </a:cubicBezTo>
                  <a:cubicBezTo>
                    <a:pt x="6145" y="919"/>
                    <a:pt x="6359" y="1142"/>
                    <a:pt x="6177" y="1396"/>
                  </a:cubicBezTo>
                  <a:cubicBezTo>
                    <a:pt x="6086" y="1519"/>
                    <a:pt x="5933" y="1573"/>
                    <a:pt x="5781" y="1573"/>
                  </a:cubicBezTo>
                  <a:cubicBezTo>
                    <a:pt x="5758" y="1573"/>
                    <a:pt x="5735" y="1572"/>
                    <a:pt x="5713" y="1569"/>
                  </a:cubicBezTo>
                  <a:cubicBezTo>
                    <a:pt x="5699" y="1571"/>
                    <a:pt x="5685" y="1572"/>
                    <a:pt x="5671" y="1572"/>
                  </a:cubicBezTo>
                  <a:cubicBezTo>
                    <a:pt x="5556" y="1572"/>
                    <a:pt x="5439" y="1522"/>
                    <a:pt x="5354" y="1428"/>
                  </a:cubicBezTo>
                  <a:cubicBezTo>
                    <a:pt x="5294" y="1365"/>
                    <a:pt x="5244" y="1283"/>
                    <a:pt x="5240" y="1192"/>
                  </a:cubicBezTo>
                  <a:cubicBezTo>
                    <a:pt x="5235" y="1187"/>
                    <a:pt x="5231" y="1183"/>
                    <a:pt x="5226" y="1178"/>
                  </a:cubicBezTo>
                  <a:lnTo>
                    <a:pt x="5240" y="1160"/>
                  </a:lnTo>
                  <a:cubicBezTo>
                    <a:pt x="5244" y="1083"/>
                    <a:pt x="5276" y="1024"/>
                    <a:pt x="5326" y="983"/>
                  </a:cubicBezTo>
                  <a:cubicBezTo>
                    <a:pt x="5358" y="942"/>
                    <a:pt x="5394" y="910"/>
                    <a:pt x="5431" y="878"/>
                  </a:cubicBezTo>
                  <a:cubicBezTo>
                    <a:pt x="5435" y="878"/>
                    <a:pt x="5435" y="874"/>
                    <a:pt x="5440" y="869"/>
                  </a:cubicBezTo>
                  <a:cubicBezTo>
                    <a:pt x="5449" y="860"/>
                    <a:pt x="5458" y="855"/>
                    <a:pt x="5467" y="846"/>
                  </a:cubicBezTo>
                  <a:cubicBezTo>
                    <a:pt x="5504" y="814"/>
                    <a:pt x="5535" y="773"/>
                    <a:pt x="5558" y="723"/>
                  </a:cubicBezTo>
                  <a:cubicBezTo>
                    <a:pt x="5599" y="628"/>
                    <a:pt x="5608" y="523"/>
                    <a:pt x="5604" y="414"/>
                  </a:cubicBezTo>
                  <a:cubicBezTo>
                    <a:pt x="5590" y="351"/>
                    <a:pt x="5581" y="287"/>
                    <a:pt x="5576" y="219"/>
                  </a:cubicBezTo>
                  <a:cubicBezTo>
                    <a:pt x="5572" y="210"/>
                    <a:pt x="5572" y="200"/>
                    <a:pt x="5567" y="191"/>
                  </a:cubicBezTo>
                  <a:cubicBezTo>
                    <a:pt x="5558" y="132"/>
                    <a:pt x="5549" y="73"/>
                    <a:pt x="5545" y="9"/>
                  </a:cubicBezTo>
                  <a:cubicBezTo>
                    <a:pt x="5535" y="5"/>
                    <a:pt x="5522" y="0"/>
                    <a:pt x="5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0"/>
            <p:cNvSpPr/>
            <p:nvPr/>
          </p:nvSpPr>
          <p:spPr>
            <a:xfrm flipH="1">
              <a:off x="6481774" y="2104862"/>
              <a:ext cx="1895722" cy="410632"/>
            </a:xfrm>
            <a:custGeom>
              <a:avLst/>
              <a:gdLst/>
              <a:ahLst/>
              <a:cxnLst/>
              <a:rect l="l" t="t" r="r" b="b"/>
              <a:pathLst>
                <a:path w="15184" h="3289" extrusionOk="0">
                  <a:moveTo>
                    <a:pt x="4988" y="0"/>
                  </a:moveTo>
                  <a:lnTo>
                    <a:pt x="3642" y="55"/>
                  </a:lnTo>
                  <a:cubicBezTo>
                    <a:pt x="3610" y="60"/>
                    <a:pt x="3578" y="78"/>
                    <a:pt x="3569" y="114"/>
                  </a:cubicBezTo>
                  <a:cubicBezTo>
                    <a:pt x="3515" y="310"/>
                    <a:pt x="3537" y="478"/>
                    <a:pt x="3583" y="673"/>
                  </a:cubicBezTo>
                  <a:cubicBezTo>
                    <a:pt x="3615" y="824"/>
                    <a:pt x="3660" y="964"/>
                    <a:pt x="3637" y="1110"/>
                  </a:cubicBezTo>
                  <a:cubicBezTo>
                    <a:pt x="3667" y="1339"/>
                    <a:pt x="3477" y="1578"/>
                    <a:pt x="3260" y="1578"/>
                  </a:cubicBezTo>
                  <a:cubicBezTo>
                    <a:pt x="3211" y="1578"/>
                    <a:pt x="3160" y="1565"/>
                    <a:pt x="3110" y="1537"/>
                  </a:cubicBezTo>
                  <a:cubicBezTo>
                    <a:pt x="3074" y="1515"/>
                    <a:pt x="3037" y="1487"/>
                    <a:pt x="3010" y="1451"/>
                  </a:cubicBezTo>
                  <a:cubicBezTo>
                    <a:pt x="2974" y="1419"/>
                    <a:pt x="2955" y="1383"/>
                    <a:pt x="2951" y="1337"/>
                  </a:cubicBezTo>
                  <a:cubicBezTo>
                    <a:pt x="2928" y="1265"/>
                    <a:pt x="2924" y="1187"/>
                    <a:pt x="2942" y="1115"/>
                  </a:cubicBezTo>
                  <a:cubicBezTo>
                    <a:pt x="2987" y="955"/>
                    <a:pt x="3124" y="874"/>
                    <a:pt x="3274" y="846"/>
                  </a:cubicBezTo>
                  <a:cubicBezTo>
                    <a:pt x="3278" y="846"/>
                    <a:pt x="3283" y="842"/>
                    <a:pt x="3292" y="842"/>
                  </a:cubicBezTo>
                  <a:cubicBezTo>
                    <a:pt x="3301" y="824"/>
                    <a:pt x="3306" y="801"/>
                    <a:pt x="3301" y="778"/>
                  </a:cubicBezTo>
                  <a:cubicBezTo>
                    <a:pt x="3274" y="569"/>
                    <a:pt x="3242" y="360"/>
                    <a:pt x="3215" y="150"/>
                  </a:cubicBezTo>
                  <a:cubicBezTo>
                    <a:pt x="3210" y="114"/>
                    <a:pt x="3169" y="96"/>
                    <a:pt x="3142" y="96"/>
                  </a:cubicBezTo>
                  <a:cubicBezTo>
                    <a:pt x="2926" y="75"/>
                    <a:pt x="2713" y="64"/>
                    <a:pt x="2500" y="64"/>
                  </a:cubicBezTo>
                  <a:cubicBezTo>
                    <a:pt x="2254" y="64"/>
                    <a:pt x="2008" y="78"/>
                    <a:pt x="1759" y="105"/>
                  </a:cubicBezTo>
                  <a:cubicBezTo>
                    <a:pt x="1727" y="110"/>
                    <a:pt x="1700" y="128"/>
                    <a:pt x="1687" y="164"/>
                  </a:cubicBezTo>
                  <a:cubicBezTo>
                    <a:pt x="1605" y="446"/>
                    <a:pt x="1646" y="660"/>
                    <a:pt x="1755" y="896"/>
                  </a:cubicBezTo>
                  <a:cubicBezTo>
                    <a:pt x="1896" y="1001"/>
                    <a:pt x="2019" y="1183"/>
                    <a:pt x="2032" y="1337"/>
                  </a:cubicBezTo>
                  <a:cubicBezTo>
                    <a:pt x="2041" y="1515"/>
                    <a:pt x="1946" y="1624"/>
                    <a:pt x="1823" y="1669"/>
                  </a:cubicBezTo>
                  <a:cubicBezTo>
                    <a:pt x="1778" y="1701"/>
                    <a:pt x="1718" y="1724"/>
                    <a:pt x="1641" y="1738"/>
                  </a:cubicBezTo>
                  <a:cubicBezTo>
                    <a:pt x="1591" y="1747"/>
                    <a:pt x="1541" y="1751"/>
                    <a:pt x="1491" y="1760"/>
                  </a:cubicBezTo>
                  <a:cubicBezTo>
                    <a:pt x="1200" y="1760"/>
                    <a:pt x="1009" y="1592"/>
                    <a:pt x="1123" y="1192"/>
                  </a:cubicBezTo>
                  <a:cubicBezTo>
                    <a:pt x="1150" y="1105"/>
                    <a:pt x="1223" y="1024"/>
                    <a:pt x="1264" y="942"/>
                  </a:cubicBezTo>
                  <a:cubicBezTo>
                    <a:pt x="1627" y="146"/>
                    <a:pt x="641" y="187"/>
                    <a:pt x="154" y="128"/>
                  </a:cubicBezTo>
                  <a:cubicBezTo>
                    <a:pt x="149" y="125"/>
                    <a:pt x="145" y="124"/>
                    <a:pt x="140" y="124"/>
                  </a:cubicBezTo>
                  <a:cubicBezTo>
                    <a:pt x="136" y="124"/>
                    <a:pt x="131" y="125"/>
                    <a:pt x="127" y="128"/>
                  </a:cubicBezTo>
                  <a:cubicBezTo>
                    <a:pt x="116" y="124"/>
                    <a:pt x="104" y="122"/>
                    <a:pt x="93" y="122"/>
                  </a:cubicBezTo>
                  <a:cubicBezTo>
                    <a:pt x="46" y="122"/>
                    <a:pt x="0" y="152"/>
                    <a:pt x="4" y="214"/>
                  </a:cubicBezTo>
                  <a:cubicBezTo>
                    <a:pt x="18" y="1242"/>
                    <a:pt x="27" y="2265"/>
                    <a:pt x="22" y="3288"/>
                  </a:cubicBezTo>
                  <a:lnTo>
                    <a:pt x="15184" y="3288"/>
                  </a:lnTo>
                  <a:cubicBezTo>
                    <a:pt x="15111" y="1692"/>
                    <a:pt x="14861" y="155"/>
                    <a:pt x="14861" y="155"/>
                  </a:cubicBezTo>
                  <a:lnTo>
                    <a:pt x="14820" y="155"/>
                  </a:lnTo>
                  <a:cubicBezTo>
                    <a:pt x="14652" y="164"/>
                    <a:pt x="14479" y="173"/>
                    <a:pt x="14311" y="182"/>
                  </a:cubicBezTo>
                  <a:cubicBezTo>
                    <a:pt x="14152" y="173"/>
                    <a:pt x="13992" y="160"/>
                    <a:pt x="13833" y="150"/>
                  </a:cubicBezTo>
                  <a:cubicBezTo>
                    <a:pt x="13776" y="148"/>
                    <a:pt x="13693" y="128"/>
                    <a:pt x="13618" y="128"/>
                  </a:cubicBezTo>
                  <a:cubicBezTo>
                    <a:pt x="13574" y="128"/>
                    <a:pt x="13533" y="135"/>
                    <a:pt x="13501" y="155"/>
                  </a:cubicBezTo>
                  <a:cubicBezTo>
                    <a:pt x="13315" y="278"/>
                    <a:pt x="13410" y="555"/>
                    <a:pt x="13492" y="705"/>
                  </a:cubicBezTo>
                  <a:cubicBezTo>
                    <a:pt x="13538" y="787"/>
                    <a:pt x="13642" y="851"/>
                    <a:pt x="13670" y="937"/>
                  </a:cubicBezTo>
                  <a:cubicBezTo>
                    <a:pt x="13747" y="1165"/>
                    <a:pt x="13660" y="1387"/>
                    <a:pt x="13451" y="1465"/>
                  </a:cubicBezTo>
                  <a:cubicBezTo>
                    <a:pt x="13387" y="1489"/>
                    <a:pt x="13284" y="1514"/>
                    <a:pt x="13188" y="1514"/>
                  </a:cubicBezTo>
                  <a:cubicBezTo>
                    <a:pt x="13107" y="1514"/>
                    <a:pt x="13031" y="1496"/>
                    <a:pt x="12987" y="1447"/>
                  </a:cubicBezTo>
                  <a:cubicBezTo>
                    <a:pt x="12860" y="1301"/>
                    <a:pt x="12910" y="1010"/>
                    <a:pt x="12996" y="864"/>
                  </a:cubicBezTo>
                  <a:cubicBezTo>
                    <a:pt x="13133" y="646"/>
                    <a:pt x="13242" y="432"/>
                    <a:pt x="13106" y="187"/>
                  </a:cubicBezTo>
                  <a:cubicBezTo>
                    <a:pt x="13092" y="160"/>
                    <a:pt x="13069" y="146"/>
                    <a:pt x="13042" y="146"/>
                  </a:cubicBezTo>
                  <a:cubicBezTo>
                    <a:pt x="12492" y="150"/>
                    <a:pt x="11946" y="191"/>
                    <a:pt x="11405" y="269"/>
                  </a:cubicBezTo>
                  <a:cubicBezTo>
                    <a:pt x="11382" y="273"/>
                    <a:pt x="11355" y="301"/>
                    <a:pt x="11350" y="323"/>
                  </a:cubicBezTo>
                  <a:cubicBezTo>
                    <a:pt x="11323" y="501"/>
                    <a:pt x="11296" y="678"/>
                    <a:pt x="11264" y="855"/>
                  </a:cubicBezTo>
                  <a:cubicBezTo>
                    <a:pt x="11259" y="905"/>
                    <a:pt x="11287" y="955"/>
                    <a:pt x="11337" y="955"/>
                  </a:cubicBezTo>
                  <a:cubicBezTo>
                    <a:pt x="11687" y="1169"/>
                    <a:pt x="11664" y="1365"/>
                    <a:pt x="11277" y="1551"/>
                  </a:cubicBezTo>
                  <a:cubicBezTo>
                    <a:pt x="11226" y="1563"/>
                    <a:pt x="11175" y="1569"/>
                    <a:pt x="11124" y="1569"/>
                  </a:cubicBezTo>
                  <a:cubicBezTo>
                    <a:pt x="11023" y="1569"/>
                    <a:pt x="10924" y="1545"/>
                    <a:pt x="10827" y="1497"/>
                  </a:cubicBezTo>
                  <a:cubicBezTo>
                    <a:pt x="10204" y="1019"/>
                    <a:pt x="10900" y="987"/>
                    <a:pt x="10996" y="805"/>
                  </a:cubicBezTo>
                  <a:cubicBezTo>
                    <a:pt x="11082" y="642"/>
                    <a:pt x="11023" y="391"/>
                    <a:pt x="10991" y="219"/>
                  </a:cubicBezTo>
                  <a:cubicBezTo>
                    <a:pt x="10982" y="182"/>
                    <a:pt x="10946" y="160"/>
                    <a:pt x="10914" y="160"/>
                  </a:cubicBezTo>
                  <a:cubicBezTo>
                    <a:pt x="10413" y="178"/>
                    <a:pt x="9913" y="191"/>
                    <a:pt x="9413" y="210"/>
                  </a:cubicBezTo>
                  <a:cubicBezTo>
                    <a:pt x="9367" y="264"/>
                    <a:pt x="9340" y="332"/>
                    <a:pt x="9317" y="401"/>
                  </a:cubicBezTo>
                  <a:cubicBezTo>
                    <a:pt x="9308" y="451"/>
                    <a:pt x="9304" y="496"/>
                    <a:pt x="9299" y="546"/>
                  </a:cubicBezTo>
                  <a:cubicBezTo>
                    <a:pt x="9354" y="760"/>
                    <a:pt x="9545" y="996"/>
                    <a:pt x="9536" y="1196"/>
                  </a:cubicBezTo>
                  <a:cubicBezTo>
                    <a:pt x="9523" y="1386"/>
                    <a:pt x="9417" y="1466"/>
                    <a:pt x="9289" y="1466"/>
                  </a:cubicBezTo>
                  <a:cubicBezTo>
                    <a:pt x="9279" y="1466"/>
                    <a:pt x="9269" y="1466"/>
                    <a:pt x="9258" y="1465"/>
                  </a:cubicBezTo>
                  <a:cubicBezTo>
                    <a:pt x="9230" y="1473"/>
                    <a:pt x="9198" y="1478"/>
                    <a:pt x="9163" y="1478"/>
                  </a:cubicBezTo>
                  <a:cubicBezTo>
                    <a:pt x="9123" y="1478"/>
                    <a:pt x="9079" y="1472"/>
                    <a:pt x="9031" y="1460"/>
                  </a:cubicBezTo>
                  <a:cubicBezTo>
                    <a:pt x="8799" y="1415"/>
                    <a:pt x="8708" y="1265"/>
                    <a:pt x="8758" y="1005"/>
                  </a:cubicBezTo>
                  <a:cubicBezTo>
                    <a:pt x="8781" y="887"/>
                    <a:pt x="8854" y="773"/>
                    <a:pt x="8895" y="660"/>
                  </a:cubicBezTo>
                  <a:cubicBezTo>
                    <a:pt x="8954" y="496"/>
                    <a:pt x="8967" y="369"/>
                    <a:pt x="8890" y="205"/>
                  </a:cubicBezTo>
                  <a:cubicBezTo>
                    <a:pt x="8881" y="182"/>
                    <a:pt x="8849" y="169"/>
                    <a:pt x="8826" y="169"/>
                  </a:cubicBezTo>
                  <a:cubicBezTo>
                    <a:pt x="8399" y="182"/>
                    <a:pt x="7967" y="196"/>
                    <a:pt x="7539" y="210"/>
                  </a:cubicBezTo>
                  <a:cubicBezTo>
                    <a:pt x="7503" y="210"/>
                    <a:pt x="7462" y="246"/>
                    <a:pt x="7467" y="287"/>
                  </a:cubicBezTo>
                  <a:cubicBezTo>
                    <a:pt x="7485" y="605"/>
                    <a:pt x="7317" y="783"/>
                    <a:pt x="7576" y="1005"/>
                  </a:cubicBezTo>
                  <a:cubicBezTo>
                    <a:pt x="7653" y="1078"/>
                    <a:pt x="7835" y="1146"/>
                    <a:pt x="7858" y="1283"/>
                  </a:cubicBezTo>
                  <a:cubicBezTo>
                    <a:pt x="7897" y="1572"/>
                    <a:pt x="7569" y="1688"/>
                    <a:pt x="7342" y="1688"/>
                  </a:cubicBezTo>
                  <a:cubicBezTo>
                    <a:pt x="7333" y="1688"/>
                    <a:pt x="7325" y="1688"/>
                    <a:pt x="7317" y="1688"/>
                  </a:cubicBezTo>
                  <a:cubicBezTo>
                    <a:pt x="7203" y="1683"/>
                    <a:pt x="6957" y="1633"/>
                    <a:pt x="6857" y="1551"/>
                  </a:cubicBezTo>
                  <a:cubicBezTo>
                    <a:pt x="6575" y="1319"/>
                    <a:pt x="6812" y="1051"/>
                    <a:pt x="6925" y="851"/>
                  </a:cubicBezTo>
                  <a:cubicBezTo>
                    <a:pt x="7012" y="692"/>
                    <a:pt x="7189" y="291"/>
                    <a:pt x="6966" y="150"/>
                  </a:cubicBezTo>
                  <a:cubicBezTo>
                    <a:pt x="6924" y="125"/>
                    <a:pt x="6862" y="117"/>
                    <a:pt x="6793" y="117"/>
                  </a:cubicBezTo>
                  <a:cubicBezTo>
                    <a:pt x="6666" y="117"/>
                    <a:pt x="6516" y="146"/>
                    <a:pt x="6430" y="146"/>
                  </a:cubicBezTo>
                  <a:cubicBezTo>
                    <a:pt x="6125" y="146"/>
                    <a:pt x="5820" y="141"/>
                    <a:pt x="5516" y="128"/>
                  </a:cubicBezTo>
                  <a:cubicBezTo>
                    <a:pt x="5475" y="128"/>
                    <a:pt x="5443" y="164"/>
                    <a:pt x="5438" y="205"/>
                  </a:cubicBezTo>
                  <a:cubicBezTo>
                    <a:pt x="5429" y="410"/>
                    <a:pt x="5416" y="610"/>
                    <a:pt x="5407" y="810"/>
                  </a:cubicBezTo>
                  <a:cubicBezTo>
                    <a:pt x="5625" y="919"/>
                    <a:pt x="5839" y="1142"/>
                    <a:pt x="5657" y="1396"/>
                  </a:cubicBezTo>
                  <a:cubicBezTo>
                    <a:pt x="5566" y="1519"/>
                    <a:pt x="5413" y="1573"/>
                    <a:pt x="5261" y="1573"/>
                  </a:cubicBezTo>
                  <a:cubicBezTo>
                    <a:pt x="5238" y="1573"/>
                    <a:pt x="5215" y="1572"/>
                    <a:pt x="5193" y="1569"/>
                  </a:cubicBezTo>
                  <a:cubicBezTo>
                    <a:pt x="5179" y="1571"/>
                    <a:pt x="5165" y="1572"/>
                    <a:pt x="5151" y="1572"/>
                  </a:cubicBezTo>
                  <a:cubicBezTo>
                    <a:pt x="5036" y="1572"/>
                    <a:pt x="4919" y="1522"/>
                    <a:pt x="4834" y="1428"/>
                  </a:cubicBezTo>
                  <a:cubicBezTo>
                    <a:pt x="4774" y="1365"/>
                    <a:pt x="4724" y="1283"/>
                    <a:pt x="4720" y="1192"/>
                  </a:cubicBezTo>
                  <a:cubicBezTo>
                    <a:pt x="4715" y="1187"/>
                    <a:pt x="4711" y="1183"/>
                    <a:pt x="4706" y="1178"/>
                  </a:cubicBezTo>
                  <a:lnTo>
                    <a:pt x="4720" y="1160"/>
                  </a:lnTo>
                  <a:cubicBezTo>
                    <a:pt x="4724" y="1083"/>
                    <a:pt x="4756" y="1024"/>
                    <a:pt x="4806" y="983"/>
                  </a:cubicBezTo>
                  <a:cubicBezTo>
                    <a:pt x="4838" y="942"/>
                    <a:pt x="4874" y="910"/>
                    <a:pt x="4911" y="878"/>
                  </a:cubicBezTo>
                  <a:cubicBezTo>
                    <a:pt x="4915" y="878"/>
                    <a:pt x="4915" y="874"/>
                    <a:pt x="4920" y="869"/>
                  </a:cubicBezTo>
                  <a:cubicBezTo>
                    <a:pt x="4929" y="860"/>
                    <a:pt x="4938" y="855"/>
                    <a:pt x="4947" y="846"/>
                  </a:cubicBezTo>
                  <a:cubicBezTo>
                    <a:pt x="4984" y="814"/>
                    <a:pt x="5015" y="773"/>
                    <a:pt x="5038" y="723"/>
                  </a:cubicBezTo>
                  <a:cubicBezTo>
                    <a:pt x="5079" y="628"/>
                    <a:pt x="5088" y="523"/>
                    <a:pt x="5084" y="414"/>
                  </a:cubicBezTo>
                  <a:cubicBezTo>
                    <a:pt x="5070" y="351"/>
                    <a:pt x="5061" y="287"/>
                    <a:pt x="5056" y="219"/>
                  </a:cubicBezTo>
                  <a:cubicBezTo>
                    <a:pt x="5052" y="210"/>
                    <a:pt x="5052" y="200"/>
                    <a:pt x="5047" y="191"/>
                  </a:cubicBezTo>
                  <a:cubicBezTo>
                    <a:pt x="5038" y="132"/>
                    <a:pt x="5029" y="73"/>
                    <a:pt x="5025" y="9"/>
                  </a:cubicBezTo>
                  <a:cubicBezTo>
                    <a:pt x="5015" y="5"/>
                    <a:pt x="5002" y="0"/>
                    <a:pt x="4988"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0"/>
            <p:cNvSpPr/>
            <p:nvPr/>
          </p:nvSpPr>
          <p:spPr>
            <a:xfrm flipH="1">
              <a:off x="6460175" y="2093875"/>
              <a:ext cx="1992356" cy="1928433"/>
            </a:xfrm>
            <a:custGeom>
              <a:avLst/>
              <a:gdLst/>
              <a:ahLst/>
              <a:cxnLst/>
              <a:rect l="l" t="t" r="r" b="b"/>
              <a:pathLst>
                <a:path w="15958" h="15446" extrusionOk="0">
                  <a:moveTo>
                    <a:pt x="5548" y="175"/>
                  </a:moveTo>
                  <a:cubicBezTo>
                    <a:pt x="5553" y="216"/>
                    <a:pt x="5557" y="257"/>
                    <a:pt x="5566" y="298"/>
                  </a:cubicBezTo>
                  <a:cubicBezTo>
                    <a:pt x="5566" y="307"/>
                    <a:pt x="5571" y="316"/>
                    <a:pt x="5571" y="325"/>
                  </a:cubicBezTo>
                  <a:cubicBezTo>
                    <a:pt x="5575" y="384"/>
                    <a:pt x="5585" y="434"/>
                    <a:pt x="5594" y="489"/>
                  </a:cubicBezTo>
                  <a:lnTo>
                    <a:pt x="5598" y="511"/>
                  </a:lnTo>
                  <a:cubicBezTo>
                    <a:pt x="5603" y="620"/>
                    <a:pt x="5594" y="707"/>
                    <a:pt x="5562" y="780"/>
                  </a:cubicBezTo>
                  <a:cubicBezTo>
                    <a:pt x="5548" y="811"/>
                    <a:pt x="5530" y="839"/>
                    <a:pt x="5494" y="871"/>
                  </a:cubicBezTo>
                  <a:cubicBezTo>
                    <a:pt x="5480" y="880"/>
                    <a:pt x="5471" y="889"/>
                    <a:pt x="5462" y="898"/>
                  </a:cubicBezTo>
                  <a:lnTo>
                    <a:pt x="5444" y="916"/>
                  </a:lnTo>
                  <a:cubicBezTo>
                    <a:pt x="5412" y="948"/>
                    <a:pt x="5375" y="975"/>
                    <a:pt x="5348" y="1012"/>
                  </a:cubicBezTo>
                  <a:cubicBezTo>
                    <a:pt x="5284" y="1066"/>
                    <a:pt x="5248" y="1139"/>
                    <a:pt x="5239" y="1221"/>
                  </a:cubicBezTo>
                  <a:lnTo>
                    <a:pt x="5203" y="1271"/>
                  </a:lnTo>
                  <a:lnTo>
                    <a:pt x="5239" y="1316"/>
                  </a:lnTo>
                  <a:cubicBezTo>
                    <a:pt x="5253" y="1407"/>
                    <a:pt x="5298" y="1498"/>
                    <a:pt x="5371" y="1575"/>
                  </a:cubicBezTo>
                  <a:cubicBezTo>
                    <a:pt x="5478" y="1687"/>
                    <a:pt x="5611" y="1746"/>
                    <a:pt x="5750" y="1746"/>
                  </a:cubicBezTo>
                  <a:cubicBezTo>
                    <a:pt x="5765" y="1746"/>
                    <a:pt x="5779" y="1745"/>
                    <a:pt x="5794" y="1744"/>
                  </a:cubicBezTo>
                  <a:cubicBezTo>
                    <a:pt x="5817" y="1746"/>
                    <a:pt x="5839" y="1746"/>
                    <a:pt x="5861" y="1746"/>
                  </a:cubicBezTo>
                  <a:cubicBezTo>
                    <a:pt x="6059" y="1746"/>
                    <a:pt x="6223" y="1674"/>
                    <a:pt x="6321" y="1535"/>
                  </a:cubicBezTo>
                  <a:cubicBezTo>
                    <a:pt x="6399" y="1430"/>
                    <a:pt x="6426" y="1312"/>
                    <a:pt x="6399" y="1203"/>
                  </a:cubicBezTo>
                  <a:cubicBezTo>
                    <a:pt x="6367" y="1066"/>
                    <a:pt x="6253" y="939"/>
                    <a:pt x="6094" y="848"/>
                  </a:cubicBezTo>
                  <a:lnTo>
                    <a:pt x="6126" y="302"/>
                  </a:lnTo>
                  <a:cubicBezTo>
                    <a:pt x="6453" y="316"/>
                    <a:pt x="6749" y="320"/>
                    <a:pt x="7031" y="320"/>
                  </a:cubicBezTo>
                  <a:cubicBezTo>
                    <a:pt x="7072" y="320"/>
                    <a:pt x="7126" y="311"/>
                    <a:pt x="7181" y="307"/>
                  </a:cubicBezTo>
                  <a:cubicBezTo>
                    <a:pt x="7242" y="299"/>
                    <a:pt x="7318" y="291"/>
                    <a:pt x="7385" y="291"/>
                  </a:cubicBezTo>
                  <a:cubicBezTo>
                    <a:pt x="7442" y="291"/>
                    <a:pt x="7493" y="297"/>
                    <a:pt x="7522" y="316"/>
                  </a:cubicBezTo>
                  <a:cubicBezTo>
                    <a:pt x="7672" y="407"/>
                    <a:pt x="7540" y="734"/>
                    <a:pt x="7454" y="893"/>
                  </a:cubicBezTo>
                  <a:cubicBezTo>
                    <a:pt x="7435" y="921"/>
                    <a:pt x="7417" y="952"/>
                    <a:pt x="7399" y="980"/>
                  </a:cubicBezTo>
                  <a:cubicBezTo>
                    <a:pt x="7285" y="1171"/>
                    <a:pt x="7108" y="1457"/>
                    <a:pt x="7404" y="1703"/>
                  </a:cubicBezTo>
                  <a:cubicBezTo>
                    <a:pt x="7536" y="1812"/>
                    <a:pt x="7808" y="1857"/>
                    <a:pt x="7913" y="1862"/>
                  </a:cubicBezTo>
                  <a:cubicBezTo>
                    <a:pt x="7920" y="1862"/>
                    <a:pt x="7927" y="1862"/>
                    <a:pt x="7933" y="1862"/>
                  </a:cubicBezTo>
                  <a:cubicBezTo>
                    <a:pt x="8108" y="1862"/>
                    <a:pt x="8331" y="1806"/>
                    <a:pt x="8450" y="1666"/>
                  </a:cubicBezTo>
                  <a:cubicBezTo>
                    <a:pt x="8527" y="1580"/>
                    <a:pt x="8554" y="1475"/>
                    <a:pt x="8541" y="1362"/>
                  </a:cubicBezTo>
                  <a:cubicBezTo>
                    <a:pt x="8518" y="1221"/>
                    <a:pt x="8395" y="1139"/>
                    <a:pt x="8304" y="1080"/>
                  </a:cubicBezTo>
                  <a:cubicBezTo>
                    <a:pt x="8277" y="1062"/>
                    <a:pt x="8245" y="1043"/>
                    <a:pt x="8231" y="1030"/>
                  </a:cubicBezTo>
                  <a:cubicBezTo>
                    <a:pt x="8090" y="907"/>
                    <a:pt x="8104" y="821"/>
                    <a:pt x="8131" y="661"/>
                  </a:cubicBezTo>
                  <a:cubicBezTo>
                    <a:pt x="8140" y="580"/>
                    <a:pt x="8154" y="489"/>
                    <a:pt x="8149" y="384"/>
                  </a:cubicBezTo>
                  <a:lnTo>
                    <a:pt x="9423" y="343"/>
                  </a:lnTo>
                  <a:lnTo>
                    <a:pt x="9423" y="343"/>
                  </a:lnTo>
                  <a:cubicBezTo>
                    <a:pt x="9482" y="475"/>
                    <a:pt x="9468" y="580"/>
                    <a:pt x="9418" y="721"/>
                  </a:cubicBezTo>
                  <a:cubicBezTo>
                    <a:pt x="9405" y="761"/>
                    <a:pt x="9382" y="802"/>
                    <a:pt x="9364" y="843"/>
                  </a:cubicBezTo>
                  <a:cubicBezTo>
                    <a:pt x="9327" y="916"/>
                    <a:pt x="9291" y="993"/>
                    <a:pt x="9277" y="1075"/>
                  </a:cubicBezTo>
                  <a:cubicBezTo>
                    <a:pt x="9218" y="1380"/>
                    <a:pt x="9341" y="1580"/>
                    <a:pt x="9614" y="1635"/>
                  </a:cubicBezTo>
                  <a:cubicBezTo>
                    <a:pt x="9667" y="1647"/>
                    <a:pt x="9714" y="1652"/>
                    <a:pt x="9758" y="1652"/>
                  </a:cubicBezTo>
                  <a:cubicBezTo>
                    <a:pt x="9798" y="1652"/>
                    <a:pt x="9834" y="1648"/>
                    <a:pt x="9868" y="1639"/>
                  </a:cubicBezTo>
                  <a:cubicBezTo>
                    <a:pt x="9875" y="1639"/>
                    <a:pt x="9881" y="1640"/>
                    <a:pt x="9888" y="1640"/>
                  </a:cubicBezTo>
                  <a:cubicBezTo>
                    <a:pt x="9971" y="1640"/>
                    <a:pt x="10046" y="1612"/>
                    <a:pt x="10105" y="1562"/>
                  </a:cubicBezTo>
                  <a:cubicBezTo>
                    <a:pt x="10150" y="1521"/>
                    <a:pt x="10210" y="1439"/>
                    <a:pt x="10219" y="1293"/>
                  </a:cubicBezTo>
                  <a:cubicBezTo>
                    <a:pt x="10228" y="1148"/>
                    <a:pt x="10155" y="1002"/>
                    <a:pt x="10087" y="861"/>
                  </a:cubicBezTo>
                  <a:cubicBezTo>
                    <a:pt x="10046" y="780"/>
                    <a:pt x="10005" y="702"/>
                    <a:pt x="9987" y="630"/>
                  </a:cubicBezTo>
                  <a:cubicBezTo>
                    <a:pt x="9991" y="589"/>
                    <a:pt x="9996" y="548"/>
                    <a:pt x="10000" y="507"/>
                  </a:cubicBezTo>
                  <a:cubicBezTo>
                    <a:pt x="10014" y="457"/>
                    <a:pt x="10032" y="416"/>
                    <a:pt x="10055" y="384"/>
                  </a:cubicBezTo>
                  <a:lnTo>
                    <a:pt x="11510" y="334"/>
                  </a:lnTo>
                  <a:lnTo>
                    <a:pt x="11519" y="370"/>
                  </a:lnTo>
                  <a:cubicBezTo>
                    <a:pt x="11547" y="525"/>
                    <a:pt x="11587" y="734"/>
                    <a:pt x="11524" y="852"/>
                  </a:cubicBezTo>
                  <a:cubicBezTo>
                    <a:pt x="11510" y="880"/>
                    <a:pt x="11433" y="921"/>
                    <a:pt x="11374" y="948"/>
                  </a:cubicBezTo>
                  <a:cubicBezTo>
                    <a:pt x="11246" y="1016"/>
                    <a:pt x="11101" y="1089"/>
                    <a:pt x="11092" y="1234"/>
                  </a:cubicBezTo>
                  <a:cubicBezTo>
                    <a:pt x="11078" y="1362"/>
                    <a:pt x="11169" y="1494"/>
                    <a:pt x="11378" y="1653"/>
                  </a:cubicBezTo>
                  <a:lnTo>
                    <a:pt x="11392" y="1662"/>
                  </a:lnTo>
                  <a:cubicBezTo>
                    <a:pt x="11502" y="1717"/>
                    <a:pt x="11615" y="1743"/>
                    <a:pt x="11730" y="1743"/>
                  </a:cubicBezTo>
                  <a:cubicBezTo>
                    <a:pt x="11785" y="1743"/>
                    <a:pt x="11841" y="1737"/>
                    <a:pt x="11897" y="1726"/>
                  </a:cubicBezTo>
                  <a:lnTo>
                    <a:pt x="11915" y="1716"/>
                  </a:lnTo>
                  <a:cubicBezTo>
                    <a:pt x="12147" y="1607"/>
                    <a:pt x="12265" y="1484"/>
                    <a:pt x="12270" y="1348"/>
                  </a:cubicBezTo>
                  <a:cubicBezTo>
                    <a:pt x="12274" y="1212"/>
                    <a:pt x="12183" y="1089"/>
                    <a:pt x="11983" y="966"/>
                  </a:cubicBezTo>
                  <a:lnTo>
                    <a:pt x="11965" y="957"/>
                  </a:lnTo>
                  <a:lnTo>
                    <a:pt x="11951" y="957"/>
                  </a:lnTo>
                  <a:lnTo>
                    <a:pt x="12033" y="439"/>
                  </a:lnTo>
                  <a:cubicBezTo>
                    <a:pt x="12570" y="361"/>
                    <a:pt x="13111" y="325"/>
                    <a:pt x="13638" y="320"/>
                  </a:cubicBezTo>
                  <a:lnTo>
                    <a:pt x="13638" y="320"/>
                  </a:lnTo>
                  <a:cubicBezTo>
                    <a:pt x="13748" y="520"/>
                    <a:pt x="13657" y="698"/>
                    <a:pt x="13529" y="907"/>
                  </a:cubicBezTo>
                  <a:cubicBezTo>
                    <a:pt x="13425" y="1075"/>
                    <a:pt x="13370" y="1407"/>
                    <a:pt x="13529" y="1594"/>
                  </a:cubicBezTo>
                  <a:cubicBezTo>
                    <a:pt x="13592" y="1667"/>
                    <a:pt x="13689" y="1690"/>
                    <a:pt x="13785" y="1690"/>
                  </a:cubicBezTo>
                  <a:cubicBezTo>
                    <a:pt x="13930" y="1690"/>
                    <a:pt x="14071" y="1637"/>
                    <a:pt x="14080" y="1635"/>
                  </a:cubicBezTo>
                  <a:cubicBezTo>
                    <a:pt x="14330" y="1539"/>
                    <a:pt x="14443" y="1271"/>
                    <a:pt x="14352" y="998"/>
                  </a:cubicBezTo>
                  <a:cubicBezTo>
                    <a:pt x="14330" y="930"/>
                    <a:pt x="14280" y="880"/>
                    <a:pt x="14239" y="834"/>
                  </a:cubicBezTo>
                  <a:cubicBezTo>
                    <a:pt x="14211" y="802"/>
                    <a:pt x="14184" y="775"/>
                    <a:pt x="14170" y="752"/>
                  </a:cubicBezTo>
                  <a:cubicBezTo>
                    <a:pt x="14152" y="716"/>
                    <a:pt x="13989" y="420"/>
                    <a:pt x="14152" y="316"/>
                  </a:cubicBezTo>
                  <a:cubicBezTo>
                    <a:pt x="14167" y="307"/>
                    <a:pt x="14191" y="303"/>
                    <a:pt x="14219" y="303"/>
                  </a:cubicBezTo>
                  <a:cubicBezTo>
                    <a:pt x="14261" y="303"/>
                    <a:pt x="14310" y="310"/>
                    <a:pt x="14348" y="316"/>
                  </a:cubicBezTo>
                  <a:cubicBezTo>
                    <a:pt x="14375" y="320"/>
                    <a:pt x="14407" y="325"/>
                    <a:pt x="14430" y="325"/>
                  </a:cubicBezTo>
                  <a:lnTo>
                    <a:pt x="14912" y="357"/>
                  </a:lnTo>
                  <a:lnTo>
                    <a:pt x="15389" y="329"/>
                  </a:lnTo>
                  <a:cubicBezTo>
                    <a:pt x="15439" y="661"/>
                    <a:pt x="15639" y="2007"/>
                    <a:pt x="15698" y="3376"/>
                  </a:cubicBezTo>
                  <a:cubicBezTo>
                    <a:pt x="15776" y="5118"/>
                    <a:pt x="15753" y="6955"/>
                    <a:pt x="15726" y="8724"/>
                  </a:cubicBezTo>
                  <a:cubicBezTo>
                    <a:pt x="15698" y="10684"/>
                    <a:pt x="15671" y="12708"/>
                    <a:pt x="15780" y="14632"/>
                  </a:cubicBezTo>
                  <a:cubicBezTo>
                    <a:pt x="15189" y="14686"/>
                    <a:pt x="14548" y="14695"/>
                    <a:pt x="13929" y="14704"/>
                  </a:cubicBezTo>
                  <a:cubicBezTo>
                    <a:pt x="13379" y="14713"/>
                    <a:pt x="12811" y="14723"/>
                    <a:pt x="12279" y="14763"/>
                  </a:cubicBezTo>
                  <a:cubicBezTo>
                    <a:pt x="8286" y="15073"/>
                    <a:pt x="4216" y="15246"/>
                    <a:pt x="182" y="15273"/>
                  </a:cubicBezTo>
                  <a:cubicBezTo>
                    <a:pt x="177" y="15273"/>
                    <a:pt x="173" y="15268"/>
                    <a:pt x="173" y="15268"/>
                  </a:cubicBezTo>
                  <a:cubicBezTo>
                    <a:pt x="268" y="14159"/>
                    <a:pt x="350" y="13049"/>
                    <a:pt x="414" y="11971"/>
                  </a:cubicBezTo>
                  <a:cubicBezTo>
                    <a:pt x="660" y="8119"/>
                    <a:pt x="750" y="4195"/>
                    <a:pt x="687" y="302"/>
                  </a:cubicBezTo>
                  <a:lnTo>
                    <a:pt x="687" y="298"/>
                  </a:lnTo>
                  <a:lnTo>
                    <a:pt x="700" y="298"/>
                  </a:lnTo>
                  <a:lnTo>
                    <a:pt x="719" y="307"/>
                  </a:lnTo>
                  <a:lnTo>
                    <a:pt x="741" y="302"/>
                  </a:lnTo>
                  <a:cubicBezTo>
                    <a:pt x="810" y="311"/>
                    <a:pt x="887" y="316"/>
                    <a:pt x="964" y="320"/>
                  </a:cubicBezTo>
                  <a:cubicBezTo>
                    <a:pt x="1278" y="348"/>
                    <a:pt x="1710" y="389"/>
                    <a:pt x="1828" y="593"/>
                  </a:cubicBezTo>
                  <a:cubicBezTo>
                    <a:pt x="1878" y="689"/>
                    <a:pt x="1865" y="821"/>
                    <a:pt x="1787" y="993"/>
                  </a:cubicBezTo>
                  <a:cubicBezTo>
                    <a:pt x="1774" y="1021"/>
                    <a:pt x="1755" y="1052"/>
                    <a:pt x="1733" y="1084"/>
                  </a:cubicBezTo>
                  <a:cubicBezTo>
                    <a:pt x="1701" y="1139"/>
                    <a:pt x="1665" y="1193"/>
                    <a:pt x="1646" y="1257"/>
                  </a:cubicBezTo>
                  <a:cubicBezTo>
                    <a:pt x="1583" y="1471"/>
                    <a:pt x="1596" y="1644"/>
                    <a:pt x="1687" y="1762"/>
                  </a:cubicBezTo>
                  <a:cubicBezTo>
                    <a:pt x="1769" y="1876"/>
                    <a:pt x="1910" y="1935"/>
                    <a:pt x="2092" y="1935"/>
                  </a:cubicBezTo>
                  <a:lnTo>
                    <a:pt x="2256" y="1912"/>
                  </a:lnTo>
                  <a:cubicBezTo>
                    <a:pt x="2338" y="1898"/>
                    <a:pt x="2406" y="1876"/>
                    <a:pt x="2460" y="1835"/>
                  </a:cubicBezTo>
                  <a:cubicBezTo>
                    <a:pt x="2633" y="1771"/>
                    <a:pt x="2729" y="1612"/>
                    <a:pt x="2715" y="1421"/>
                  </a:cubicBezTo>
                  <a:cubicBezTo>
                    <a:pt x="2701" y="1257"/>
                    <a:pt x="2583" y="1057"/>
                    <a:pt x="2419" y="930"/>
                  </a:cubicBezTo>
                  <a:cubicBezTo>
                    <a:pt x="2333" y="730"/>
                    <a:pt x="2288" y="543"/>
                    <a:pt x="2365" y="284"/>
                  </a:cubicBezTo>
                  <a:lnTo>
                    <a:pt x="2369" y="284"/>
                  </a:lnTo>
                  <a:cubicBezTo>
                    <a:pt x="2620" y="254"/>
                    <a:pt x="2866" y="239"/>
                    <a:pt x="3113" y="239"/>
                  </a:cubicBezTo>
                  <a:cubicBezTo>
                    <a:pt x="3319" y="239"/>
                    <a:pt x="3525" y="250"/>
                    <a:pt x="3734" y="270"/>
                  </a:cubicBezTo>
                  <a:lnTo>
                    <a:pt x="3816" y="861"/>
                  </a:lnTo>
                  <a:cubicBezTo>
                    <a:pt x="3634" y="902"/>
                    <a:pt x="3506" y="1021"/>
                    <a:pt x="3461" y="1180"/>
                  </a:cubicBezTo>
                  <a:cubicBezTo>
                    <a:pt x="3438" y="1262"/>
                    <a:pt x="3443" y="1353"/>
                    <a:pt x="3470" y="1444"/>
                  </a:cubicBezTo>
                  <a:cubicBezTo>
                    <a:pt x="3474" y="1503"/>
                    <a:pt x="3502" y="1557"/>
                    <a:pt x="3552" y="1598"/>
                  </a:cubicBezTo>
                  <a:cubicBezTo>
                    <a:pt x="3588" y="1644"/>
                    <a:pt x="3625" y="1675"/>
                    <a:pt x="3670" y="1703"/>
                  </a:cubicBezTo>
                  <a:cubicBezTo>
                    <a:pt x="3731" y="1737"/>
                    <a:pt x="3796" y="1755"/>
                    <a:pt x="3861" y="1755"/>
                  </a:cubicBezTo>
                  <a:cubicBezTo>
                    <a:pt x="3941" y="1755"/>
                    <a:pt x="4022" y="1728"/>
                    <a:pt x="4098" y="1675"/>
                  </a:cubicBezTo>
                  <a:cubicBezTo>
                    <a:pt x="4248" y="1566"/>
                    <a:pt x="4339" y="1380"/>
                    <a:pt x="4320" y="1203"/>
                  </a:cubicBezTo>
                  <a:cubicBezTo>
                    <a:pt x="4339" y="1062"/>
                    <a:pt x="4307" y="934"/>
                    <a:pt x="4279" y="811"/>
                  </a:cubicBezTo>
                  <a:cubicBezTo>
                    <a:pt x="4275" y="789"/>
                    <a:pt x="4266" y="766"/>
                    <a:pt x="4261" y="743"/>
                  </a:cubicBezTo>
                  <a:cubicBezTo>
                    <a:pt x="4220" y="548"/>
                    <a:pt x="4202" y="402"/>
                    <a:pt x="4248" y="229"/>
                  </a:cubicBezTo>
                  <a:lnTo>
                    <a:pt x="5548" y="175"/>
                  </a:lnTo>
                  <a:close/>
                  <a:moveTo>
                    <a:pt x="5601" y="1"/>
                  </a:moveTo>
                  <a:cubicBezTo>
                    <a:pt x="5596" y="1"/>
                    <a:pt x="5590" y="1"/>
                    <a:pt x="5585" y="2"/>
                  </a:cubicBezTo>
                  <a:lnTo>
                    <a:pt x="4243" y="57"/>
                  </a:lnTo>
                  <a:cubicBezTo>
                    <a:pt x="4170" y="61"/>
                    <a:pt x="4111" y="107"/>
                    <a:pt x="4093" y="179"/>
                  </a:cubicBezTo>
                  <a:cubicBezTo>
                    <a:pt x="4034" y="389"/>
                    <a:pt x="4052" y="561"/>
                    <a:pt x="4102" y="780"/>
                  </a:cubicBezTo>
                  <a:cubicBezTo>
                    <a:pt x="4107" y="802"/>
                    <a:pt x="4111" y="830"/>
                    <a:pt x="4120" y="852"/>
                  </a:cubicBezTo>
                  <a:cubicBezTo>
                    <a:pt x="4148" y="971"/>
                    <a:pt x="4170" y="1080"/>
                    <a:pt x="4157" y="1189"/>
                  </a:cubicBezTo>
                  <a:lnTo>
                    <a:pt x="4157" y="1198"/>
                  </a:lnTo>
                  <a:lnTo>
                    <a:pt x="4157" y="1212"/>
                  </a:lnTo>
                  <a:cubicBezTo>
                    <a:pt x="4170" y="1325"/>
                    <a:pt x="4107" y="1457"/>
                    <a:pt x="4007" y="1530"/>
                  </a:cubicBezTo>
                  <a:cubicBezTo>
                    <a:pt x="3974" y="1554"/>
                    <a:pt x="3922" y="1581"/>
                    <a:pt x="3860" y="1581"/>
                  </a:cubicBezTo>
                  <a:cubicBezTo>
                    <a:pt x="3826" y="1581"/>
                    <a:pt x="3790" y="1573"/>
                    <a:pt x="3752" y="1553"/>
                  </a:cubicBezTo>
                  <a:cubicBezTo>
                    <a:pt x="3725" y="1535"/>
                    <a:pt x="3702" y="1512"/>
                    <a:pt x="3679" y="1484"/>
                  </a:cubicBezTo>
                  <a:lnTo>
                    <a:pt x="3670" y="1475"/>
                  </a:lnTo>
                  <a:lnTo>
                    <a:pt x="3665" y="1471"/>
                  </a:lnTo>
                  <a:cubicBezTo>
                    <a:pt x="3647" y="1457"/>
                    <a:pt x="3638" y="1439"/>
                    <a:pt x="3638" y="1421"/>
                  </a:cubicBezTo>
                  <a:lnTo>
                    <a:pt x="3638" y="1407"/>
                  </a:lnTo>
                  <a:lnTo>
                    <a:pt x="3634" y="1394"/>
                  </a:lnTo>
                  <a:cubicBezTo>
                    <a:pt x="3611" y="1339"/>
                    <a:pt x="3611" y="1275"/>
                    <a:pt x="3625" y="1225"/>
                  </a:cubicBezTo>
                  <a:cubicBezTo>
                    <a:pt x="3665" y="1080"/>
                    <a:pt x="3806" y="1034"/>
                    <a:pt x="3888" y="1021"/>
                  </a:cubicBezTo>
                  <a:lnTo>
                    <a:pt x="3947" y="998"/>
                  </a:lnTo>
                  <a:lnTo>
                    <a:pt x="3966" y="971"/>
                  </a:lnTo>
                  <a:cubicBezTo>
                    <a:pt x="3984" y="939"/>
                    <a:pt x="3993" y="893"/>
                    <a:pt x="3988" y="852"/>
                  </a:cubicBezTo>
                  <a:lnTo>
                    <a:pt x="3897" y="229"/>
                  </a:lnTo>
                  <a:cubicBezTo>
                    <a:pt x="3884" y="148"/>
                    <a:pt x="3811" y="102"/>
                    <a:pt x="3747" y="97"/>
                  </a:cubicBezTo>
                  <a:cubicBezTo>
                    <a:pt x="3534" y="77"/>
                    <a:pt x="3324" y="66"/>
                    <a:pt x="3114" y="66"/>
                  </a:cubicBezTo>
                  <a:cubicBezTo>
                    <a:pt x="2862" y="66"/>
                    <a:pt x="2609" y="81"/>
                    <a:pt x="2351" y="111"/>
                  </a:cubicBezTo>
                  <a:cubicBezTo>
                    <a:pt x="2283" y="116"/>
                    <a:pt x="2228" y="161"/>
                    <a:pt x="2210" y="229"/>
                  </a:cubicBezTo>
                  <a:cubicBezTo>
                    <a:pt x="2128" y="502"/>
                    <a:pt x="2147" y="734"/>
                    <a:pt x="2278" y="1021"/>
                  </a:cubicBezTo>
                  <a:lnTo>
                    <a:pt x="2288" y="1043"/>
                  </a:lnTo>
                  <a:lnTo>
                    <a:pt x="2306" y="1052"/>
                  </a:lnTo>
                  <a:cubicBezTo>
                    <a:pt x="2433" y="1148"/>
                    <a:pt x="2538" y="1312"/>
                    <a:pt x="2547" y="1434"/>
                  </a:cubicBezTo>
                  <a:cubicBezTo>
                    <a:pt x="2560" y="1594"/>
                    <a:pt x="2456" y="1653"/>
                    <a:pt x="2397" y="1675"/>
                  </a:cubicBezTo>
                  <a:lnTo>
                    <a:pt x="2383" y="1680"/>
                  </a:lnTo>
                  <a:lnTo>
                    <a:pt x="2369" y="1689"/>
                  </a:lnTo>
                  <a:cubicBezTo>
                    <a:pt x="2338" y="1712"/>
                    <a:pt x="2292" y="1730"/>
                    <a:pt x="2233" y="1744"/>
                  </a:cubicBezTo>
                  <a:lnTo>
                    <a:pt x="2087" y="1762"/>
                  </a:lnTo>
                  <a:cubicBezTo>
                    <a:pt x="2001" y="1762"/>
                    <a:pt x="1883" y="1744"/>
                    <a:pt x="1819" y="1657"/>
                  </a:cubicBezTo>
                  <a:cubicBezTo>
                    <a:pt x="1765" y="1585"/>
                    <a:pt x="1760" y="1462"/>
                    <a:pt x="1806" y="1307"/>
                  </a:cubicBezTo>
                  <a:cubicBezTo>
                    <a:pt x="1819" y="1266"/>
                    <a:pt x="1846" y="1225"/>
                    <a:pt x="1874" y="1180"/>
                  </a:cubicBezTo>
                  <a:cubicBezTo>
                    <a:pt x="1896" y="1143"/>
                    <a:pt x="1919" y="1107"/>
                    <a:pt x="1937" y="1066"/>
                  </a:cubicBezTo>
                  <a:cubicBezTo>
                    <a:pt x="2042" y="839"/>
                    <a:pt x="2056" y="652"/>
                    <a:pt x="1974" y="507"/>
                  </a:cubicBezTo>
                  <a:cubicBezTo>
                    <a:pt x="1815" y="220"/>
                    <a:pt x="1351" y="184"/>
                    <a:pt x="978" y="152"/>
                  </a:cubicBezTo>
                  <a:cubicBezTo>
                    <a:pt x="901" y="143"/>
                    <a:pt x="828" y="138"/>
                    <a:pt x="764" y="129"/>
                  </a:cubicBezTo>
                  <a:lnTo>
                    <a:pt x="732" y="129"/>
                  </a:lnTo>
                  <a:cubicBezTo>
                    <a:pt x="720" y="127"/>
                    <a:pt x="708" y="126"/>
                    <a:pt x="695" y="126"/>
                  </a:cubicBezTo>
                  <a:cubicBezTo>
                    <a:pt x="657" y="126"/>
                    <a:pt x="618" y="137"/>
                    <a:pt x="587" y="161"/>
                  </a:cubicBezTo>
                  <a:cubicBezTo>
                    <a:pt x="546" y="193"/>
                    <a:pt x="519" y="248"/>
                    <a:pt x="519" y="307"/>
                  </a:cubicBezTo>
                  <a:cubicBezTo>
                    <a:pt x="582" y="4195"/>
                    <a:pt x="491" y="8115"/>
                    <a:pt x="250" y="11962"/>
                  </a:cubicBezTo>
                  <a:cubicBezTo>
                    <a:pt x="182" y="13040"/>
                    <a:pt x="100" y="14145"/>
                    <a:pt x="5" y="15255"/>
                  </a:cubicBezTo>
                  <a:cubicBezTo>
                    <a:pt x="0" y="15300"/>
                    <a:pt x="18" y="15346"/>
                    <a:pt x="50" y="15386"/>
                  </a:cubicBezTo>
                  <a:cubicBezTo>
                    <a:pt x="87" y="15423"/>
                    <a:pt x="132" y="15446"/>
                    <a:pt x="182" y="15446"/>
                  </a:cubicBezTo>
                  <a:cubicBezTo>
                    <a:pt x="182" y="15446"/>
                    <a:pt x="182" y="15446"/>
                    <a:pt x="187" y="15441"/>
                  </a:cubicBezTo>
                  <a:cubicBezTo>
                    <a:pt x="4220" y="15414"/>
                    <a:pt x="8295" y="15241"/>
                    <a:pt x="12292" y="14932"/>
                  </a:cubicBezTo>
                  <a:cubicBezTo>
                    <a:pt x="12820" y="14891"/>
                    <a:pt x="13384" y="14882"/>
                    <a:pt x="13934" y="14873"/>
                  </a:cubicBezTo>
                  <a:cubicBezTo>
                    <a:pt x="14562" y="14868"/>
                    <a:pt x="15212" y="14854"/>
                    <a:pt x="15817" y="14800"/>
                  </a:cubicBezTo>
                  <a:cubicBezTo>
                    <a:pt x="15834" y="14813"/>
                    <a:pt x="15852" y="14816"/>
                    <a:pt x="15867" y="14816"/>
                  </a:cubicBezTo>
                  <a:cubicBezTo>
                    <a:pt x="15884" y="14816"/>
                    <a:pt x="15898" y="14811"/>
                    <a:pt x="15903" y="14809"/>
                  </a:cubicBezTo>
                  <a:cubicBezTo>
                    <a:pt x="15958" y="14786"/>
                    <a:pt x="15953" y="14732"/>
                    <a:pt x="15953" y="14700"/>
                  </a:cubicBezTo>
                  <a:cubicBezTo>
                    <a:pt x="15839" y="12758"/>
                    <a:pt x="15867" y="10707"/>
                    <a:pt x="15894" y="8724"/>
                  </a:cubicBezTo>
                  <a:cubicBezTo>
                    <a:pt x="15921" y="6951"/>
                    <a:pt x="15944" y="5113"/>
                    <a:pt x="15867" y="3367"/>
                  </a:cubicBezTo>
                  <a:cubicBezTo>
                    <a:pt x="15799" y="1785"/>
                    <a:pt x="15548" y="238"/>
                    <a:pt x="15544" y="225"/>
                  </a:cubicBezTo>
                  <a:lnTo>
                    <a:pt x="15530" y="148"/>
                  </a:lnTo>
                  <a:lnTo>
                    <a:pt x="14912" y="179"/>
                  </a:lnTo>
                  <a:lnTo>
                    <a:pt x="14439" y="148"/>
                  </a:lnTo>
                  <a:cubicBezTo>
                    <a:pt x="14421" y="148"/>
                    <a:pt x="14398" y="143"/>
                    <a:pt x="14371" y="143"/>
                  </a:cubicBezTo>
                  <a:cubicBezTo>
                    <a:pt x="14325" y="135"/>
                    <a:pt x="14276" y="127"/>
                    <a:pt x="14227" y="127"/>
                  </a:cubicBezTo>
                  <a:cubicBezTo>
                    <a:pt x="14169" y="127"/>
                    <a:pt x="14111" y="138"/>
                    <a:pt x="14061" y="170"/>
                  </a:cubicBezTo>
                  <a:cubicBezTo>
                    <a:pt x="13839" y="316"/>
                    <a:pt x="13902" y="616"/>
                    <a:pt x="14025" y="834"/>
                  </a:cubicBezTo>
                  <a:cubicBezTo>
                    <a:pt x="14052" y="875"/>
                    <a:pt x="14084" y="916"/>
                    <a:pt x="14120" y="948"/>
                  </a:cubicBezTo>
                  <a:cubicBezTo>
                    <a:pt x="14152" y="984"/>
                    <a:pt x="14184" y="1021"/>
                    <a:pt x="14193" y="1048"/>
                  </a:cubicBezTo>
                  <a:cubicBezTo>
                    <a:pt x="14257" y="1234"/>
                    <a:pt x="14189" y="1407"/>
                    <a:pt x="14025" y="1466"/>
                  </a:cubicBezTo>
                  <a:cubicBezTo>
                    <a:pt x="13951" y="1494"/>
                    <a:pt x="13860" y="1512"/>
                    <a:pt x="13785" y="1512"/>
                  </a:cubicBezTo>
                  <a:cubicBezTo>
                    <a:pt x="13727" y="1512"/>
                    <a:pt x="13679" y="1501"/>
                    <a:pt x="13657" y="1475"/>
                  </a:cubicBezTo>
                  <a:cubicBezTo>
                    <a:pt x="13557" y="1362"/>
                    <a:pt x="13597" y="1116"/>
                    <a:pt x="13670" y="993"/>
                  </a:cubicBezTo>
                  <a:cubicBezTo>
                    <a:pt x="13784" y="811"/>
                    <a:pt x="13952" y="534"/>
                    <a:pt x="13784" y="225"/>
                  </a:cubicBezTo>
                  <a:cubicBezTo>
                    <a:pt x="13752" y="175"/>
                    <a:pt x="13702" y="143"/>
                    <a:pt x="13643" y="143"/>
                  </a:cubicBezTo>
                  <a:cubicBezTo>
                    <a:pt x="13102" y="148"/>
                    <a:pt x="12547" y="188"/>
                    <a:pt x="11997" y="266"/>
                  </a:cubicBezTo>
                  <a:cubicBezTo>
                    <a:pt x="11938" y="275"/>
                    <a:pt x="11883" y="334"/>
                    <a:pt x="11874" y="393"/>
                  </a:cubicBezTo>
                  <a:lnTo>
                    <a:pt x="11788" y="925"/>
                  </a:lnTo>
                  <a:cubicBezTo>
                    <a:pt x="11778" y="975"/>
                    <a:pt x="11792" y="1030"/>
                    <a:pt x="11824" y="1066"/>
                  </a:cubicBezTo>
                  <a:cubicBezTo>
                    <a:pt x="11847" y="1098"/>
                    <a:pt x="11878" y="1116"/>
                    <a:pt x="11915" y="1121"/>
                  </a:cubicBezTo>
                  <a:cubicBezTo>
                    <a:pt x="12042" y="1203"/>
                    <a:pt x="12106" y="1275"/>
                    <a:pt x="12106" y="1334"/>
                  </a:cubicBezTo>
                  <a:cubicBezTo>
                    <a:pt x="12101" y="1398"/>
                    <a:pt x="12010" y="1480"/>
                    <a:pt x="11851" y="1553"/>
                  </a:cubicBezTo>
                  <a:cubicBezTo>
                    <a:pt x="11810" y="1562"/>
                    <a:pt x="11768" y="1566"/>
                    <a:pt x="11726" y="1566"/>
                  </a:cubicBezTo>
                  <a:cubicBezTo>
                    <a:pt x="11641" y="1566"/>
                    <a:pt x="11556" y="1547"/>
                    <a:pt x="11474" y="1507"/>
                  </a:cubicBezTo>
                  <a:cubicBezTo>
                    <a:pt x="11265" y="1344"/>
                    <a:pt x="11255" y="1266"/>
                    <a:pt x="11260" y="1248"/>
                  </a:cubicBezTo>
                  <a:cubicBezTo>
                    <a:pt x="11265" y="1193"/>
                    <a:pt x="11365" y="1143"/>
                    <a:pt x="11451" y="1098"/>
                  </a:cubicBezTo>
                  <a:cubicBezTo>
                    <a:pt x="11542" y="1052"/>
                    <a:pt x="11633" y="1007"/>
                    <a:pt x="11674" y="930"/>
                  </a:cubicBezTo>
                  <a:cubicBezTo>
                    <a:pt x="11765" y="757"/>
                    <a:pt x="11719" y="511"/>
                    <a:pt x="11683" y="334"/>
                  </a:cubicBezTo>
                  <a:lnTo>
                    <a:pt x="11674" y="284"/>
                  </a:lnTo>
                  <a:cubicBezTo>
                    <a:pt x="11661" y="214"/>
                    <a:pt x="11597" y="156"/>
                    <a:pt x="11523" y="156"/>
                  </a:cubicBezTo>
                  <a:cubicBezTo>
                    <a:pt x="11520" y="156"/>
                    <a:pt x="11517" y="156"/>
                    <a:pt x="11515" y="157"/>
                  </a:cubicBezTo>
                  <a:lnTo>
                    <a:pt x="9978" y="211"/>
                  </a:lnTo>
                  <a:lnTo>
                    <a:pt x="9950" y="238"/>
                  </a:lnTo>
                  <a:cubicBezTo>
                    <a:pt x="9905" y="298"/>
                    <a:pt x="9868" y="366"/>
                    <a:pt x="9841" y="461"/>
                  </a:cubicBezTo>
                  <a:lnTo>
                    <a:pt x="9837" y="470"/>
                  </a:lnTo>
                  <a:cubicBezTo>
                    <a:pt x="9832" y="516"/>
                    <a:pt x="9828" y="561"/>
                    <a:pt x="9818" y="602"/>
                  </a:cubicBezTo>
                  <a:lnTo>
                    <a:pt x="9818" y="639"/>
                  </a:lnTo>
                  <a:lnTo>
                    <a:pt x="9823" y="652"/>
                  </a:lnTo>
                  <a:cubicBezTo>
                    <a:pt x="9846" y="748"/>
                    <a:pt x="9891" y="843"/>
                    <a:pt x="9937" y="934"/>
                  </a:cubicBezTo>
                  <a:cubicBezTo>
                    <a:pt x="9996" y="1057"/>
                    <a:pt x="10059" y="1180"/>
                    <a:pt x="10055" y="1275"/>
                  </a:cubicBezTo>
                  <a:cubicBezTo>
                    <a:pt x="10050" y="1348"/>
                    <a:pt x="10032" y="1398"/>
                    <a:pt x="9996" y="1430"/>
                  </a:cubicBezTo>
                  <a:cubicBezTo>
                    <a:pt x="9955" y="1466"/>
                    <a:pt x="9905" y="1466"/>
                    <a:pt x="9868" y="1466"/>
                  </a:cubicBezTo>
                  <a:lnTo>
                    <a:pt x="9837" y="1466"/>
                  </a:lnTo>
                  <a:cubicBezTo>
                    <a:pt x="9816" y="1473"/>
                    <a:pt x="9791" y="1476"/>
                    <a:pt x="9764" y="1476"/>
                  </a:cubicBezTo>
                  <a:cubicBezTo>
                    <a:pt x="9731" y="1476"/>
                    <a:pt x="9694" y="1472"/>
                    <a:pt x="9650" y="1462"/>
                  </a:cubicBezTo>
                  <a:cubicBezTo>
                    <a:pt x="9464" y="1425"/>
                    <a:pt x="9405" y="1316"/>
                    <a:pt x="9441" y="1107"/>
                  </a:cubicBezTo>
                  <a:cubicBezTo>
                    <a:pt x="9455" y="1043"/>
                    <a:pt x="9482" y="984"/>
                    <a:pt x="9514" y="916"/>
                  </a:cubicBezTo>
                  <a:cubicBezTo>
                    <a:pt x="9536" y="871"/>
                    <a:pt x="9559" y="825"/>
                    <a:pt x="9577" y="775"/>
                  </a:cubicBezTo>
                  <a:cubicBezTo>
                    <a:pt x="9637" y="598"/>
                    <a:pt x="9659" y="443"/>
                    <a:pt x="9568" y="252"/>
                  </a:cubicBezTo>
                  <a:cubicBezTo>
                    <a:pt x="9546" y="202"/>
                    <a:pt x="9482" y="166"/>
                    <a:pt x="9427" y="166"/>
                  </a:cubicBezTo>
                  <a:lnTo>
                    <a:pt x="8140" y="207"/>
                  </a:lnTo>
                  <a:cubicBezTo>
                    <a:pt x="8095" y="211"/>
                    <a:pt x="8054" y="229"/>
                    <a:pt x="8022" y="266"/>
                  </a:cubicBezTo>
                  <a:cubicBezTo>
                    <a:pt x="7995" y="298"/>
                    <a:pt x="7981" y="339"/>
                    <a:pt x="7986" y="379"/>
                  </a:cubicBezTo>
                  <a:cubicBezTo>
                    <a:pt x="7990" y="470"/>
                    <a:pt x="7977" y="552"/>
                    <a:pt x="7968" y="630"/>
                  </a:cubicBezTo>
                  <a:cubicBezTo>
                    <a:pt x="7940" y="798"/>
                    <a:pt x="7913" y="975"/>
                    <a:pt x="8122" y="1157"/>
                  </a:cubicBezTo>
                  <a:cubicBezTo>
                    <a:pt x="8149" y="1180"/>
                    <a:pt x="8181" y="1203"/>
                    <a:pt x="8218" y="1221"/>
                  </a:cubicBezTo>
                  <a:cubicBezTo>
                    <a:pt x="8286" y="1266"/>
                    <a:pt x="8368" y="1321"/>
                    <a:pt x="8377" y="1380"/>
                  </a:cubicBezTo>
                  <a:cubicBezTo>
                    <a:pt x="8386" y="1448"/>
                    <a:pt x="8372" y="1503"/>
                    <a:pt x="8331" y="1548"/>
                  </a:cubicBezTo>
                  <a:cubicBezTo>
                    <a:pt x="8252" y="1636"/>
                    <a:pt x="8087" y="1686"/>
                    <a:pt x="7955" y="1686"/>
                  </a:cubicBezTo>
                  <a:cubicBezTo>
                    <a:pt x="7944" y="1686"/>
                    <a:pt x="7933" y="1685"/>
                    <a:pt x="7922" y="1685"/>
                  </a:cubicBezTo>
                  <a:cubicBezTo>
                    <a:pt x="7808" y="1680"/>
                    <a:pt x="7590" y="1630"/>
                    <a:pt x="7513" y="1566"/>
                  </a:cubicBezTo>
                  <a:cubicBezTo>
                    <a:pt x="7340" y="1425"/>
                    <a:pt x="7408" y="1284"/>
                    <a:pt x="7545" y="1071"/>
                  </a:cubicBezTo>
                  <a:cubicBezTo>
                    <a:pt x="7563" y="1034"/>
                    <a:pt x="7581" y="1007"/>
                    <a:pt x="7599" y="975"/>
                  </a:cubicBezTo>
                  <a:cubicBezTo>
                    <a:pt x="7763" y="684"/>
                    <a:pt x="7849" y="316"/>
                    <a:pt x="7613" y="161"/>
                  </a:cubicBezTo>
                  <a:cubicBezTo>
                    <a:pt x="7551" y="124"/>
                    <a:pt x="7471" y="113"/>
                    <a:pt x="7386" y="113"/>
                  </a:cubicBezTo>
                  <a:cubicBezTo>
                    <a:pt x="7314" y="113"/>
                    <a:pt x="7238" y="121"/>
                    <a:pt x="7167" y="129"/>
                  </a:cubicBezTo>
                  <a:cubicBezTo>
                    <a:pt x="7113" y="138"/>
                    <a:pt x="7063" y="143"/>
                    <a:pt x="7031" y="143"/>
                  </a:cubicBezTo>
                  <a:cubicBezTo>
                    <a:pt x="6744" y="143"/>
                    <a:pt x="6449" y="138"/>
                    <a:pt x="6121" y="125"/>
                  </a:cubicBezTo>
                  <a:cubicBezTo>
                    <a:pt x="6035" y="125"/>
                    <a:pt x="5962" y="193"/>
                    <a:pt x="5957" y="284"/>
                  </a:cubicBezTo>
                  <a:lnTo>
                    <a:pt x="5921" y="948"/>
                  </a:lnTo>
                  <a:lnTo>
                    <a:pt x="5971" y="975"/>
                  </a:lnTo>
                  <a:cubicBezTo>
                    <a:pt x="6112" y="1039"/>
                    <a:pt x="6217" y="1143"/>
                    <a:pt x="6239" y="1239"/>
                  </a:cubicBezTo>
                  <a:cubicBezTo>
                    <a:pt x="6253" y="1303"/>
                    <a:pt x="6239" y="1362"/>
                    <a:pt x="6189" y="1430"/>
                  </a:cubicBezTo>
                  <a:cubicBezTo>
                    <a:pt x="6124" y="1520"/>
                    <a:pt x="6000" y="1573"/>
                    <a:pt x="5853" y="1573"/>
                  </a:cubicBezTo>
                  <a:cubicBezTo>
                    <a:pt x="5837" y="1573"/>
                    <a:pt x="5820" y="1572"/>
                    <a:pt x="5803" y="1571"/>
                  </a:cubicBezTo>
                  <a:lnTo>
                    <a:pt x="5789" y="1571"/>
                  </a:lnTo>
                  <a:cubicBezTo>
                    <a:pt x="5780" y="1572"/>
                    <a:pt x="5772" y="1572"/>
                    <a:pt x="5763" y="1572"/>
                  </a:cubicBezTo>
                  <a:cubicBezTo>
                    <a:pt x="5666" y="1572"/>
                    <a:pt x="5569" y="1528"/>
                    <a:pt x="5494" y="1453"/>
                  </a:cubicBezTo>
                  <a:cubicBezTo>
                    <a:pt x="5439" y="1398"/>
                    <a:pt x="5407" y="1330"/>
                    <a:pt x="5403" y="1271"/>
                  </a:cubicBezTo>
                  <a:lnTo>
                    <a:pt x="5403" y="1243"/>
                  </a:lnTo>
                  <a:cubicBezTo>
                    <a:pt x="5407" y="1203"/>
                    <a:pt x="5425" y="1166"/>
                    <a:pt x="5462" y="1134"/>
                  </a:cubicBezTo>
                  <a:lnTo>
                    <a:pt x="5471" y="1125"/>
                  </a:lnTo>
                  <a:cubicBezTo>
                    <a:pt x="5494" y="1098"/>
                    <a:pt x="5521" y="1071"/>
                    <a:pt x="5553" y="1048"/>
                  </a:cubicBezTo>
                  <a:lnTo>
                    <a:pt x="5580" y="1021"/>
                  </a:lnTo>
                  <a:lnTo>
                    <a:pt x="5585" y="1012"/>
                  </a:lnTo>
                  <a:cubicBezTo>
                    <a:pt x="5585" y="1012"/>
                    <a:pt x="5589" y="1012"/>
                    <a:pt x="5594" y="1007"/>
                  </a:cubicBezTo>
                  <a:lnTo>
                    <a:pt x="5607" y="998"/>
                  </a:lnTo>
                  <a:cubicBezTo>
                    <a:pt x="5644" y="962"/>
                    <a:pt x="5685" y="916"/>
                    <a:pt x="5716" y="843"/>
                  </a:cubicBezTo>
                  <a:cubicBezTo>
                    <a:pt x="5757" y="743"/>
                    <a:pt x="5776" y="634"/>
                    <a:pt x="5766" y="493"/>
                  </a:cubicBezTo>
                  <a:lnTo>
                    <a:pt x="5762" y="457"/>
                  </a:lnTo>
                  <a:cubicBezTo>
                    <a:pt x="5753" y="407"/>
                    <a:pt x="5744" y="352"/>
                    <a:pt x="5739" y="298"/>
                  </a:cubicBezTo>
                  <a:lnTo>
                    <a:pt x="5739" y="284"/>
                  </a:lnTo>
                  <a:lnTo>
                    <a:pt x="5735" y="270"/>
                  </a:lnTo>
                  <a:cubicBezTo>
                    <a:pt x="5735" y="266"/>
                    <a:pt x="5735" y="266"/>
                    <a:pt x="5735" y="266"/>
                  </a:cubicBezTo>
                  <a:cubicBezTo>
                    <a:pt x="5721" y="207"/>
                    <a:pt x="5716" y="148"/>
                    <a:pt x="5712" y="88"/>
                  </a:cubicBezTo>
                  <a:lnTo>
                    <a:pt x="5707" y="47"/>
                  </a:lnTo>
                  <a:lnTo>
                    <a:pt x="5671" y="25"/>
                  </a:lnTo>
                  <a:cubicBezTo>
                    <a:pt x="5652" y="10"/>
                    <a:pt x="5627" y="1"/>
                    <a:pt x="5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20"/>
          <p:cNvGrpSpPr/>
          <p:nvPr/>
        </p:nvGrpSpPr>
        <p:grpSpPr>
          <a:xfrm rot="-1654956">
            <a:off x="2181821" y="1797704"/>
            <a:ext cx="1630712" cy="505414"/>
            <a:chOff x="3804263" y="2577563"/>
            <a:chExt cx="1235784" cy="349743"/>
          </a:xfrm>
        </p:grpSpPr>
        <p:sp>
          <p:nvSpPr>
            <p:cNvPr id="901" name="Google Shape;901;p20"/>
            <p:cNvSpPr/>
            <p:nvPr/>
          </p:nvSpPr>
          <p:spPr>
            <a:xfrm>
              <a:off x="3815824" y="2583584"/>
              <a:ext cx="1216032" cy="330474"/>
            </a:xfrm>
            <a:custGeom>
              <a:avLst/>
              <a:gdLst/>
              <a:ahLst/>
              <a:cxnLst/>
              <a:rect l="l" t="t" r="r" b="b"/>
              <a:pathLst>
                <a:path w="10097" h="2744" extrusionOk="0">
                  <a:moveTo>
                    <a:pt x="4266" y="0"/>
                  </a:moveTo>
                  <a:cubicBezTo>
                    <a:pt x="3889" y="0"/>
                    <a:pt x="264" y="55"/>
                    <a:pt x="264" y="55"/>
                  </a:cubicBezTo>
                  <a:lnTo>
                    <a:pt x="596" y="310"/>
                  </a:lnTo>
                  <a:lnTo>
                    <a:pt x="537" y="405"/>
                  </a:lnTo>
                  <a:lnTo>
                    <a:pt x="73" y="682"/>
                  </a:lnTo>
                  <a:cubicBezTo>
                    <a:pt x="73" y="682"/>
                    <a:pt x="510" y="1219"/>
                    <a:pt x="460" y="1242"/>
                  </a:cubicBezTo>
                  <a:cubicBezTo>
                    <a:pt x="414" y="1269"/>
                    <a:pt x="0" y="1656"/>
                    <a:pt x="0" y="1656"/>
                  </a:cubicBezTo>
                  <a:lnTo>
                    <a:pt x="482" y="1969"/>
                  </a:lnTo>
                  <a:lnTo>
                    <a:pt x="160" y="2179"/>
                  </a:lnTo>
                  <a:lnTo>
                    <a:pt x="396" y="2397"/>
                  </a:lnTo>
                  <a:lnTo>
                    <a:pt x="196" y="2742"/>
                  </a:lnTo>
                  <a:cubicBezTo>
                    <a:pt x="196" y="2742"/>
                    <a:pt x="537" y="2702"/>
                    <a:pt x="723" y="2702"/>
                  </a:cubicBezTo>
                  <a:cubicBezTo>
                    <a:pt x="754" y="2702"/>
                    <a:pt x="781" y="2703"/>
                    <a:pt x="801" y="2706"/>
                  </a:cubicBezTo>
                  <a:cubicBezTo>
                    <a:pt x="824" y="2708"/>
                    <a:pt x="890" y="2709"/>
                    <a:pt x="984" y="2709"/>
                  </a:cubicBezTo>
                  <a:cubicBezTo>
                    <a:pt x="1313" y="2709"/>
                    <a:pt x="1991" y="2698"/>
                    <a:pt x="2446" y="2698"/>
                  </a:cubicBezTo>
                  <a:cubicBezTo>
                    <a:pt x="2640" y="2698"/>
                    <a:pt x="2794" y="2700"/>
                    <a:pt x="2861" y="2706"/>
                  </a:cubicBezTo>
                  <a:cubicBezTo>
                    <a:pt x="3125" y="2729"/>
                    <a:pt x="6381" y="2720"/>
                    <a:pt x="7258" y="2738"/>
                  </a:cubicBezTo>
                  <a:cubicBezTo>
                    <a:pt x="7549" y="2742"/>
                    <a:pt x="7958" y="2744"/>
                    <a:pt x="8373" y="2744"/>
                  </a:cubicBezTo>
                  <a:cubicBezTo>
                    <a:pt x="9203" y="2744"/>
                    <a:pt x="10060" y="2738"/>
                    <a:pt x="10060" y="2738"/>
                  </a:cubicBezTo>
                  <a:lnTo>
                    <a:pt x="9928" y="2511"/>
                  </a:lnTo>
                  <a:cubicBezTo>
                    <a:pt x="9928" y="2511"/>
                    <a:pt x="9737" y="2119"/>
                    <a:pt x="9760" y="2065"/>
                  </a:cubicBezTo>
                  <a:cubicBezTo>
                    <a:pt x="9778" y="2010"/>
                    <a:pt x="10096" y="1851"/>
                    <a:pt x="10096" y="1851"/>
                  </a:cubicBezTo>
                  <a:cubicBezTo>
                    <a:pt x="10096" y="1851"/>
                    <a:pt x="9869" y="1692"/>
                    <a:pt x="9787" y="1606"/>
                  </a:cubicBezTo>
                  <a:cubicBezTo>
                    <a:pt x="9705" y="1519"/>
                    <a:pt x="9641" y="1301"/>
                    <a:pt x="9641" y="1301"/>
                  </a:cubicBezTo>
                  <a:lnTo>
                    <a:pt x="10005" y="1155"/>
                  </a:lnTo>
                  <a:cubicBezTo>
                    <a:pt x="10005" y="1155"/>
                    <a:pt x="9919" y="1028"/>
                    <a:pt x="9832" y="942"/>
                  </a:cubicBezTo>
                  <a:cubicBezTo>
                    <a:pt x="9741" y="855"/>
                    <a:pt x="9750" y="632"/>
                    <a:pt x="9778" y="482"/>
                  </a:cubicBezTo>
                  <a:cubicBezTo>
                    <a:pt x="9810" y="332"/>
                    <a:pt x="10005" y="73"/>
                    <a:pt x="10005" y="73"/>
                  </a:cubicBezTo>
                  <a:lnTo>
                    <a:pt x="10005" y="73"/>
                  </a:lnTo>
                  <a:lnTo>
                    <a:pt x="9896" y="96"/>
                  </a:lnTo>
                  <a:lnTo>
                    <a:pt x="8836" y="55"/>
                  </a:lnTo>
                  <a:cubicBezTo>
                    <a:pt x="8836" y="55"/>
                    <a:pt x="7354" y="41"/>
                    <a:pt x="6935" y="28"/>
                  </a:cubicBezTo>
                  <a:cubicBezTo>
                    <a:pt x="6513" y="18"/>
                    <a:pt x="4639" y="0"/>
                    <a:pt x="4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0"/>
            <p:cNvSpPr/>
            <p:nvPr/>
          </p:nvSpPr>
          <p:spPr>
            <a:xfrm>
              <a:off x="3804263" y="2577563"/>
              <a:ext cx="1235784" cy="349743"/>
            </a:xfrm>
            <a:custGeom>
              <a:avLst/>
              <a:gdLst/>
              <a:ahLst/>
              <a:cxnLst/>
              <a:rect l="l" t="t" r="r" b="b"/>
              <a:pathLst>
                <a:path w="10261" h="2904" extrusionOk="0">
                  <a:moveTo>
                    <a:pt x="4144" y="114"/>
                  </a:moveTo>
                  <a:cubicBezTo>
                    <a:pt x="5399" y="118"/>
                    <a:pt x="6654" y="132"/>
                    <a:pt x="7909" y="159"/>
                  </a:cubicBezTo>
                  <a:cubicBezTo>
                    <a:pt x="8605" y="173"/>
                    <a:pt x="9296" y="196"/>
                    <a:pt x="9987" y="214"/>
                  </a:cubicBezTo>
                  <a:cubicBezTo>
                    <a:pt x="9951" y="282"/>
                    <a:pt x="9915" y="355"/>
                    <a:pt x="9878" y="428"/>
                  </a:cubicBezTo>
                  <a:cubicBezTo>
                    <a:pt x="9837" y="510"/>
                    <a:pt x="9769" y="605"/>
                    <a:pt x="9778" y="701"/>
                  </a:cubicBezTo>
                  <a:cubicBezTo>
                    <a:pt x="9783" y="787"/>
                    <a:pt x="9833" y="869"/>
                    <a:pt x="9869" y="937"/>
                  </a:cubicBezTo>
                  <a:cubicBezTo>
                    <a:pt x="9915" y="1019"/>
                    <a:pt x="9960" y="1096"/>
                    <a:pt x="10015" y="1174"/>
                  </a:cubicBezTo>
                  <a:cubicBezTo>
                    <a:pt x="9919" y="1233"/>
                    <a:pt x="9828" y="1292"/>
                    <a:pt x="9737" y="1351"/>
                  </a:cubicBezTo>
                  <a:cubicBezTo>
                    <a:pt x="9710" y="1369"/>
                    <a:pt x="9696" y="1405"/>
                    <a:pt x="9715" y="1433"/>
                  </a:cubicBezTo>
                  <a:cubicBezTo>
                    <a:pt x="9810" y="1615"/>
                    <a:pt x="9933" y="1774"/>
                    <a:pt x="10088" y="1901"/>
                  </a:cubicBezTo>
                  <a:cubicBezTo>
                    <a:pt x="10010" y="1942"/>
                    <a:pt x="9928" y="1983"/>
                    <a:pt x="9860" y="2033"/>
                  </a:cubicBezTo>
                  <a:cubicBezTo>
                    <a:pt x="9806" y="2074"/>
                    <a:pt x="9778" y="2124"/>
                    <a:pt x="9796" y="2197"/>
                  </a:cubicBezTo>
                  <a:cubicBezTo>
                    <a:pt x="9819" y="2297"/>
                    <a:pt x="9887" y="2401"/>
                    <a:pt x="9933" y="2492"/>
                  </a:cubicBezTo>
                  <a:cubicBezTo>
                    <a:pt x="9974" y="2574"/>
                    <a:pt x="10019" y="2661"/>
                    <a:pt x="10065" y="2742"/>
                  </a:cubicBezTo>
                  <a:cubicBezTo>
                    <a:pt x="9014" y="2756"/>
                    <a:pt x="7959" y="2761"/>
                    <a:pt x="6909" y="2761"/>
                  </a:cubicBezTo>
                  <a:cubicBezTo>
                    <a:pt x="5522" y="2731"/>
                    <a:pt x="4135" y="2678"/>
                    <a:pt x="2748" y="2678"/>
                  </a:cubicBezTo>
                  <a:cubicBezTo>
                    <a:pt x="2643" y="2678"/>
                    <a:pt x="2538" y="2678"/>
                    <a:pt x="2434" y="2679"/>
                  </a:cubicBezTo>
                  <a:cubicBezTo>
                    <a:pt x="2079" y="2679"/>
                    <a:pt x="1720" y="2683"/>
                    <a:pt x="1365" y="2692"/>
                  </a:cubicBezTo>
                  <a:cubicBezTo>
                    <a:pt x="1352" y="2697"/>
                    <a:pt x="1338" y="2697"/>
                    <a:pt x="1324" y="2697"/>
                  </a:cubicBezTo>
                  <a:cubicBezTo>
                    <a:pt x="1033" y="2688"/>
                    <a:pt x="738" y="2683"/>
                    <a:pt x="442" y="2679"/>
                  </a:cubicBezTo>
                  <a:cubicBezTo>
                    <a:pt x="483" y="2601"/>
                    <a:pt x="524" y="2524"/>
                    <a:pt x="565" y="2451"/>
                  </a:cubicBezTo>
                  <a:cubicBezTo>
                    <a:pt x="583" y="2415"/>
                    <a:pt x="569" y="2370"/>
                    <a:pt x="533" y="2356"/>
                  </a:cubicBezTo>
                  <a:cubicBezTo>
                    <a:pt x="460" y="2329"/>
                    <a:pt x="392" y="2292"/>
                    <a:pt x="333" y="2242"/>
                  </a:cubicBezTo>
                  <a:cubicBezTo>
                    <a:pt x="424" y="2197"/>
                    <a:pt x="519" y="2151"/>
                    <a:pt x="610" y="2106"/>
                  </a:cubicBezTo>
                  <a:cubicBezTo>
                    <a:pt x="651" y="2083"/>
                    <a:pt x="651" y="2019"/>
                    <a:pt x="615" y="1997"/>
                  </a:cubicBezTo>
                  <a:cubicBezTo>
                    <a:pt x="469" y="1892"/>
                    <a:pt x="319" y="1792"/>
                    <a:pt x="174" y="1692"/>
                  </a:cubicBezTo>
                  <a:cubicBezTo>
                    <a:pt x="256" y="1624"/>
                    <a:pt x="333" y="1556"/>
                    <a:pt x="415" y="1487"/>
                  </a:cubicBezTo>
                  <a:cubicBezTo>
                    <a:pt x="478" y="1437"/>
                    <a:pt x="606" y="1369"/>
                    <a:pt x="606" y="1269"/>
                  </a:cubicBezTo>
                  <a:cubicBezTo>
                    <a:pt x="606" y="1174"/>
                    <a:pt x="487" y="1073"/>
                    <a:pt x="442" y="1005"/>
                  </a:cubicBezTo>
                  <a:lnTo>
                    <a:pt x="224" y="723"/>
                  </a:lnTo>
                  <a:cubicBezTo>
                    <a:pt x="387" y="651"/>
                    <a:pt x="542" y="564"/>
                    <a:pt x="688" y="460"/>
                  </a:cubicBezTo>
                  <a:cubicBezTo>
                    <a:pt x="719" y="437"/>
                    <a:pt x="733" y="378"/>
                    <a:pt x="692" y="360"/>
                  </a:cubicBezTo>
                  <a:cubicBezTo>
                    <a:pt x="578" y="300"/>
                    <a:pt x="483" y="205"/>
                    <a:pt x="383" y="118"/>
                  </a:cubicBezTo>
                  <a:lnTo>
                    <a:pt x="383" y="118"/>
                  </a:lnTo>
                  <a:cubicBezTo>
                    <a:pt x="562" y="124"/>
                    <a:pt x="741" y="126"/>
                    <a:pt x="920" y="126"/>
                  </a:cubicBezTo>
                  <a:cubicBezTo>
                    <a:pt x="1367" y="126"/>
                    <a:pt x="1813" y="114"/>
                    <a:pt x="2261" y="114"/>
                  </a:cubicBezTo>
                  <a:close/>
                  <a:moveTo>
                    <a:pt x="4874" y="1"/>
                  </a:moveTo>
                  <a:cubicBezTo>
                    <a:pt x="4079" y="1"/>
                    <a:pt x="3283" y="7"/>
                    <a:pt x="2488" y="18"/>
                  </a:cubicBezTo>
                  <a:cubicBezTo>
                    <a:pt x="1784" y="32"/>
                    <a:pt x="1079" y="28"/>
                    <a:pt x="378" y="73"/>
                  </a:cubicBezTo>
                  <a:cubicBezTo>
                    <a:pt x="360" y="73"/>
                    <a:pt x="351" y="91"/>
                    <a:pt x="356" y="105"/>
                  </a:cubicBezTo>
                  <a:cubicBezTo>
                    <a:pt x="342" y="109"/>
                    <a:pt x="328" y="128"/>
                    <a:pt x="337" y="146"/>
                  </a:cubicBezTo>
                  <a:cubicBezTo>
                    <a:pt x="401" y="246"/>
                    <a:pt x="483" y="319"/>
                    <a:pt x="569" y="396"/>
                  </a:cubicBezTo>
                  <a:cubicBezTo>
                    <a:pt x="419" y="491"/>
                    <a:pt x="265" y="573"/>
                    <a:pt x="101" y="641"/>
                  </a:cubicBezTo>
                  <a:cubicBezTo>
                    <a:pt x="65" y="660"/>
                    <a:pt x="65" y="710"/>
                    <a:pt x="87" y="742"/>
                  </a:cubicBezTo>
                  <a:cubicBezTo>
                    <a:pt x="151" y="828"/>
                    <a:pt x="219" y="914"/>
                    <a:pt x="283" y="1001"/>
                  </a:cubicBezTo>
                  <a:lnTo>
                    <a:pt x="365" y="1110"/>
                  </a:lnTo>
                  <a:cubicBezTo>
                    <a:pt x="397" y="1146"/>
                    <a:pt x="456" y="1201"/>
                    <a:pt x="460" y="1251"/>
                  </a:cubicBezTo>
                  <a:cubicBezTo>
                    <a:pt x="478" y="1283"/>
                    <a:pt x="469" y="1301"/>
                    <a:pt x="433" y="1310"/>
                  </a:cubicBezTo>
                  <a:cubicBezTo>
                    <a:pt x="410" y="1328"/>
                    <a:pt x="387" y="1351"/>
                    <a:pt x="369" y="1369"/>
                  </a:cubicBezTo>
                  <a:cubicBezTo>
                    <a:pt x="333" y="1396"/>
                    <a:pt x="301" y="1424"/>
                    <a:pt x="265" y="1451"/>
                  </a:cubicBezTo>
                  <a:cubicBezTo>
                    <a:pt x="187" y="1519"/>
                    <a:pt x="110" y="1583"/>
                    <a:pt x="33" y="1651"/>
                  </a:cubicBezTo>
                  <a:cubicBezTo>
                    <a:pt x="1" y="1674"/>
                    <a:pt x="10" y="1728"/>
                    <a:pt x="42" y="1751"/>
                  </a:cubicBezTo>
                  <a:cubicBezTo>
                    <a:pt x="178" y="1847"/>
                    <a:pt x="319" y="1942"/>
                    <a:pt x="460" y="2038"/>
                  </a:cubicBezTo>
                  <a:cubicBezTo>
                    <a:pt x="369" y="2083"/>
                    <a:pt x="283" y="2129"/>
                    <a:pt x="192" y="2174"/>
                  </a:cubicBezTo>
                  <a:cubicBezTo>
                    <a:pt x="160" y="2188"/>
                    <a:pt x="151" y="2242"/>
                    <a:pt x="178" y="2270"/>
                  </a:cubicBezTo>
                  <a:cubicBezTo>
                    <a:pt x="251" y="2347"/>
                    <a:pt x="333" y="2401"/>
                    <a:pt x="428" y="2447"/>
                  </a:cubicBezTo>
                  <a:cubicBezTo>
                    <a:pt x="410" y="2479"/>
                    <a:pt x="392" y="2515"/>
                    <a:pt x="369" y="2551"/>
                  </a:cubicBezTo>
                  <a:cubicBezTo>
                    <a:pt x="342" y="2588"/>
                    <a:pt x="319" y="2629"/>
                    <a:pt x="292" y="2670"/>
                  </a:cubicBezTo>
                  <a:cubicBezTo>
                    <a:pt x="269" y="2697"/>
                    <a:pt x="242" y="2724"/>
                    <a:pt x="228" y="2756"/>
                  </a:cubicBezTo>
                  <a:cubicBezTo>
                    <a:pt x="201" y="2770"/>
                    <a:pt x="206" y="2829"/>
                    <a:pt x="246" y="2829"/>
                  </a:cubicBezTo>
                  <a:lnTo>
                    <a:pt x="283" y="2829"/>
                  </a:lnTo>
                  <a:cubicBezTo>
                    <a:pt x="287" y="2829"/>
                    <a:pt x="292" y="2833"/>
                    <a:pt x="296" y="2833"/>
                  </a:cubicBezTo>
                  <a:lnTo>
                    <a:pt x="301" y="2833"/>
                  </a:lnTo>
                  <a:cubicBezTo>
                    <a:pt x="306" y="2833"/>
                    <a:pt x="310" y="2838"/>
                    <a:pt x="315" y="2838"/>
                  </a:cubicBezTo>
                  <a:cubicBezTo>
                    <a:pt x="367" y="2839"/>
                    <a:pt x="419" y="2840"/>
                    <a:pt x="472" y="2840"/>
                  </a:cubicBezTo>
                  <a:cubicBezTo>
                    <a:pt x="745" y="2840"/>
                    <a:pt x="1022" y="2823"/>
                    <a:pt x="1292" y="2815"/>
                  </a:cubicBezTo>
                  <a:cubicBezTo>
                    <a:pt x="1524" y="2811"/>
                    <a:pt x="1756" y="2806"/>
                    <a:pt x="1988" y="2806"/>
                  </a:cubicBezTo>
                  <a:cubicBezTo>
                    <a:pt x="3716" y="2865"/>
                    <a:pt x="5449" y="2893"/>
                    <a:pt x="7177" y="2893"/>
                  </a:cubicBezTo>
                  <a:cubicBezTo>
                    <a:pt x="7432" y="2897"/>
                    <a:pt x="7682" y="2897"/>
                    <a:pt x="7932" y="2902"/>
                  </a:cubicBezTo>
                  <a:cubicBezTo>
                    <a:pt x="8085" y="2903"/>
                    <a:pt x="8238" y="2903"/>
                    <a:pt x="8391" y="2903"/>
                  </a:cubicBezTo>
                  <a:cubicBezTo>
                    <a:pt x="8949" y="2903"/>
                    <a:pt x="9509" y="2896"/>
                    <a:pt x="10069" y="2874"/>
                  </a:cubicBezTo>
                  <a:cubicBezTo>
                    <a:pt x="10078" y="2870"/>
                    <a:pt x="10088" y="2870"/>
                    <a:pt x="10092" y="2865"/>
                  </a:cubicBezTo>
                  <a:lnTo>
                    <a:pt x="10138" y="2865"/>
                  </a:lnTo>
                  <a:cubicBezTo>
                    <a:pt x="10151" y="2865"/>
                    <a:pt x="10160" y="2861"/>
                    <a:pt x="10169" y="2856"/>
                  </a:cubicBezTo>
                  <a:cubicBezTo>
                    <a:pt x="10206" y="2856"/>
                    <a:pt x="10238" y="2820"/>
                    <a:pt x="10215" y="2774"/>
                  </a:cubicBezTo>
                  <a:cubicBezTo>
                    <a:pt x="10133" y="2624"/>
                    <a:pt x="10051" y="2474"/>
                    <a:pt x="9974" y="2324"/>
                  </a:cubicBezTo>
                  <a:cubicBezTo>
                    <a:pt x="9956" y="2288"/>
                    <a:pt x="9924" y="2242"/>
                    <a:pt x="9919" y="2206"/>
                  </a:cubicBezTo>
                  <a:cubicBezTo>
                    <a:pt x="9906" y="2138"/>
                    <a:pt x="9937" y="2119"/>
                    <a:pt x="9987" y="2092"/>
                  </a:cubicBezTo>
                  <a:cubicBezTo>
                    <a:pt x="10065" y="2051"/>
                    <a:pt x="10142" y="2006"/>
                    <a:pt x="10219" y="1965"/>
                  </a:cubicBezTo>
                  <a:cubicBezTo>
                    <a:pt x="10260" y="1942"/>
                    <a:pt x="10256" y="1888"/>
                    <a:pt x="10224" y="1860"/>
                  </a:cubicBezTo>
                  <a:cubicBezTo>
                    <a:pt x="10069" y="1742"/>
                    <a:pt x="9937" y="1596"/>
                    <a:pt x="9842" y="1424"/>
                  </a:cubicBezTo>
                  <a:cubicBezTo>
                    <a:pt x="9933" y="1365"/>
                    <a:pt x="10028" y="1301"/>
                    <a:pt x="10124" y="1242"/>
                  </a:cubicBezTo>
                  <a:cubicBezTo>
                    <a:pt x="10156" y="1219"/>
                    <a:pt x="10160" y="1183"/>
                    <a:pt x="10138" y="1151"/>
                  </a:cubicBezTo>
                  <a:cubicBezTo>
                    <a:pt x="10047" y="1028"/>
                    <a:pt x="9869" y="801"/>
                    <a:pt x="9892" y="637"/>
                  </a:cubicBezTo>
                  <a:cubicBezTo>
                    <a:pt x="9906" y="555"/>
                    <a:pt x="9960" y="464"/>
                    <a:pt x="9992" y="387"/>
                  </a:cubicBezTo>
                  <a:cubicBezTo>
                    <a:pt x="10028" y="300"/>
                    <a:pt x="10069" y="214"/>
                    <a:pt x="10101" y="123"/>
                  </a:cubicBezTo>
                  <a:cubicBezTo>
                    <a:pt x="10108" y="103"/>
                    <a:pt x="10093" y="88"/>
                    <a:pt x="10076" y="88"/>
                  </a:cubicBezTo>
                  <a:cubicBezTo>
                    <a:pt x="10069" y="88"/>
                    <a:pt x="10062" y="91"/>
                    <a:pt x="10056" y="96"/>
                  </a:cubicBezTo>
                  <a:cubicBezTo>
                    <a:pt x="10056" y="96"/>
                    <a:pt x="10051" y="100"/>
                    <a:pt x="10051" y="100"/>
                  </a:cubicBezTo>
                  <a:cubicBezTo>
                    <a:pt x="10042" y="96"/>
                    <a:pt x="10033" y="91"/>
                    <a:pt x="10024" y="91"/>
                  </a:cubicBezTo>
                  <a:cubicBezTo>
                    <a:pt x="8308" y="29"/>
                    <a:pt x="6591"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20"/>
          <p:cNvGrpSpPr/>
          <p:nvPr/>
        </p:nvGrpSpPr>
        <p:grpSpPr>
          <a:xfrm rot="1567688">
            <a:off x="5820422" y="2008940"/>
            <a:ext cx="1630668" cy="505383"/>
            <a:chOff x="3804263" y="2577563"/>
            <a:chExt cx="1235784" cy="349743"/>
          </a:xfrm>
        </p:grpSpPr>
        <p:sp>
          <p:nvSpPr>
            <p:cNvPr id="904" name="Google Shape;904;p20"/>
            <p:cNvSpPr/>
            <p:nvPr/>
          </p:nvSpPr>
          <p:spPr>
            <a:xfrm>
              <a:off x="3815824" y="2583584"/>
              <a:ext cx="1216032" cy="330474"/>
            </a:xfrm>
            <a:custGeom>
              <a:avLst/>
              <a:gdLst/>
              <a:ahLst/>
              <a:cxnLst/>
              <a:rect l="l" t="t" r="r" b="b"/>
              <a:pathLst>
                <a:path w="10097" h="2744" extrusionOk="0">
                  <a:moveTo>
                    <a:pt x="4266" y="0"/>
                  </a:moveTo>
                  <a:cubicBezTo>
                    <a:pt x="3889" y="0"/>
                    <a:pt x="264" y="55"/>
                    <a:pt x="264" y="55"/>
                  </a:cubicBezTo>
                  <a:lnTo>
                    <a:pt x="596" y="310"/>
                  </a:lnTo>
                  <a:lnTo>
                    <a:pt x="537" y="405"/>
                  </a:lnTo>
                  <a:lnTo>
                    <a:pt x="73" y="682"/>
                  </a:lnTo>
                  <a:cubicBezTo>
                    <a:pt x="73" y="682"/>
                    <a:pt x="510" y="1219"/>
                    <a:pt x="460" y="1242"/>
                  </a:cubicBezTo>
                  <a:cubicBezTo>
                    <a:pt x="414" y="1269"/>
                    <a:pt x="0" y="1656"/>
                    <a:pt x="0" y="1656"/>
                  </a:cubicBezTo>
                  <a:lnTo>
                    <a:pt x="482" y="1969"/>
                  </a:lnTo>
                  <a:lnTo>
                    <a:pt x="160" y="2179"/>
                  </a:lnTo>
                  <a:lnTo>
                    <a:pt x="396" y="2397"/>
                  </a:lnTo>
                  <a:lnTo>
                    <a:pt x="196" y="2742"/>
                  </a:lnTo>
                  <a:cubicBezTo>
                    <a:pt x="196" y="2742"/>
                    <a:pt x="537" y="2702"/>
                    <a:pt x="723" y="2702"/>
                  </a:cubicBezTo>
                  <a:cubicBezTo>
                    <a:pt x="754" y="2702"/>
                    <a:pt x="781" y="2703"/>
                    <a:pt x="801" y="2706"/>
                  </a:cubicBezTo>
                  <a:cubicBezTo>
                    <a:pt x="824" y="2708"/>
                    <a:pt x="890" y="2709"/>
                    <a:pt x="984" y="2709"/>
                  </a:cubicBezTo>
                  <a:cubicBezTo>
                    <a:pt x="1313" y="2709"/>
                    <a:pt x="1991" y="2698"/>
                    <a:pt x="2446" y="2698"/>
                  </a:cubicBezTo>
                  <a:cubicBezTo>
                    <a:pt x="2640" y="2698"/>
                    <a:pt x="2794" y="2700"/>
                    <a:pt x="2861" y="2706"/>
                  </a:cubicBezTo>
                  <a:cubicBezTo>
                    <a:pt x="3125" y="2729"/>
                    <a:pt x="6381" y="2720"/>
                    <a:pt x="7258" y="2738"/>
                  </a:cubicBezTo>
                  <a:cubicBezTo>
                    <a:pt x="7549" y="2742"/>
                    <a:pt x="7958" y="2744"/>
                    <a:pt x="8373" y="2744"/>
                  </a:cubicBezTo>
                  <a:cubicBezTo>
                    <a:pt x="9203" y="2744"/>
                    <a:pt x="10060" y="2738"/>
                    <a:pt x="10060" y="2738"/>
                  </a:cubicBezTo>
                  <a:lnTo>
                    <a:pt x="9928" y="2511"/>
                  </a:lnTo>
                  <a:cubicBezTo>
                    <a:pt x="9928" y="2511"/>
                    <a:pt x="9737" y="2119"/>
                    <a:pt x="9760" y="2065"/>
                  </a:cubicBezTo>
                  <a:cubicBezTo>
                    <a:pt x="9778" y="2010"/>
                    <a:pt x="10096" y="1851"/>
                    <a:pt x="10096" y="1851"/>
                  </a:cubicBezTo>
                  <a:cubicBezTo>
                    <a:pt x="10096" y="1851"/>
                    <a:pt x="9869" y="1692"/>
                    <a:pt x="9787" y="1606"/>
                  </a:cubicBezTo>
                  <a:cubicBezTo>
                    <a:pt x="9705" y="1519"/>
                    <a:pt x="9641" y="1301"/>
                    <a:pt x="9641" y="1301"/>
                  </a:cubicBezTo>
                  <a:lnTo>
                    <a:pt x="10005" y="1155"/>
                  </a:lnTo>
                  <a:cubicBezTo>
                    <a:pt x="10005" y="1155"/>
                    <a:pt x="9919" y="1028"/>
                    <a:pt x="9832" y="942"/>
                  </a:cubicBezTo>
                  <a:cubicBezTo>
                    <a:pt x="9741" y="855"/>
                    <a:pt x="9750" y="632"/>
                    <a:pt x="9778" y="482"/>
                  </a:cubicBezTo>
                  <a:cubicBezTo>
                    <a:pt x="9810" y="332"/>
                    <a:pt x="10005" y="73"/>
                    <a:pt x="10005" y="73"/>
                  </a:cubicBezTo>
                  <a:lnTo>
                    <a:pt x="10005" y="73"/>
                  </a:lnTo>
                  <a:lnTo>
                    <a:pt x="9896" y="96"/>
                  </a:lnTo>
                  <a:lnTo>
                    <a:pt x="8836" y="55"/>
                  </a:lnTo>
                  <a:cubicBezTo>
                    <a:pt x="8836" y="55"/>
                    <a:pt x="7354" y="41"/>
                    <a:pt x="6935" y="28"/>
                  </a:cubicBezTo>
                  <a:cubicBezTo>
                    <a:pt x="6513" y="18"/>
                    <a:pt x="4639" y="0"/>
                    <a:pt x="42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0"/>
            <p:cNvSpPr/>
            <p:nvPr/>
          </p:nvSpPr>
          <p:spPr>
            <a:xfrm>
              <a:off x="3804263" y="2577563"/>
              <a:ext cx="1235784" cy="349743"/>
            </a:xfrm>
            <a:custGeom>
              <a:avLst/>
              <a:gdLst/>
              <a:ahLst/>
              <a:cxnLst/>
              <a:rect l="l" t="t" r="r" b="b"/>
              <a:pathLst>
                <a:path w="10261" h="2904" extrusionOk="0">
                  <a:moveTo>
                    <a:pt x="4144" y="114"/>
                  </a:moveTo>
                  <a:cubicBezTo>
                    <a:pt x="5399" y="118"/>
                    <a:pt x="6654" y="132"/>
                    <a:pt x="7909" y="159"/>
                  </a:cubicBezTo>
                  <a:cubicBezTo>
                    <a:pt x="8605" y="173"/>
                    <a:pt x="9296" y="196"/>
                    <a:pt x="9987" y="214"/>
                  </a:cubicBezTo>
                  <a:cubicBezTo>
                    <a:pt x="9951" y="282"/>
                    <a:pt x="9915" y="355"/>
                    <a:pt x="9878" y="428"/>
                  </a:cubicBezTo>
                  <a:cubicBezTo>
                    <a:pt x="9837" y="510"/>
                    <a:pt x="9769" y="605"/>
                    <a:pt x="9778" y="701"/>
                  </a:cubicBezTo>
                  <a:cubicBezTo>
                    <a:pt x="9783" y="787"/>
                    <a:pt x="9833" y="869"/>
                    <a:pt x="9869" y="937"/>
                  </a:cubicBezTo>
                  <a:cubicBezTo>
                    <a:pt x="9915" y="1019"/>
                    <a:pt x="9960" y="1096"/>
                    <a:pt x="10015" y="1174"/>
                  </a:cubicBezTo>
                  <a:cubicBezTo>
                    <a:pt x="9919" y="1233"/>
                    <a:pt x="9828" y="1292"/>
                    <a:pt x="9737" y="1351"/>
                  </a:cubicBezTo>
                  <a:cubicBezTo>
                    <a:pt x="9710" y="1369"/>
                    <a:pt x="9696" y="1405"/>
                    <a:pt x="9715" y="1433"/>
                  </a:cubicBezTo>
                  <a:cubicBezTo>
                    <a:pt x="9810" y="1615"/>
                    <a:pt x="9933" y="1774"/>
                    <a:pt x="10088" y="1901"/>
                  </a:cubicBezTo>
                  <a:cubicBezTo>
                    <a:pt x="10010" y="1942"/>
                    <a:pt x="9928" y="1983"/>
                    <a:pt x="9860" y="2033"/>
                  </a:cubicBezTo>
                  <a:cubicBezTo>
                    <a:pt x="9806" y="2074"/>
                    <a:pt x="9778" y="2124"/>
                    <a:pt x="9796" y="2197"/>
                  </a:cubicBezTo>
                  <a:cubicBezTo>
                    <a:pt x="9819" y="2297"/>
                    <a:pt x="9887" y="2401"/>
                    <a:pt x="9933" y="2492"/>
                  </a:cubicBezTo>
                  <a:cubicBezTo>
                    <a:pt x="9974" y="2574"/>
                    <a:pt x="10019" y="2661"/>
                    <a:pt x="10065" y="2742"/>
                  </a:cubicBezTo>
                  <a:cubicBezTo>
                    <a:pt x="9014" y="2756"/>
                    <a:pt x="7959" y="2761"/>
                    <a:pt x="6909" y="2761"/>
                  </a:cubicBezTo>
                  <a:cubicBezTo>
                    <a:pt x="5522" y="2731"/>
                    <a:pt x="4135" y="2678"/>
                    <a:pt x="2748" y="2678"/>
                  </a:cubicBezTo>
                  <a:cubicBezTo>
                    <a:pt x="2643" y="2678"/>
                    <a:pt x="2538" y="2678"/>
                    <a:pt x="2434" y="2679"/>
                  </a:cubicBezTo>
                  <a:cubicBezTo>
                    <a:pt x="2079" y="2679"/>
                    <a:pt x="1720" y="2683"/>
                    <a:pt x="1365" y="2692"/>
                  </a:cubicBezTo>
                  <a:cubicBezTo>
                    <a:pt x="1352" y="2697"/>
                    <a:pt x="1338" y="2697"/>
                    <a:pt x="1324" y="2697"/>
                  </a:cubicBezTo>
                  <a:cubicBezTo>
                    <a:pt x="1033" y="2688"/>
                    <a:pt x="738" y="2683"/>
                    <a:pt x="442" y="2679"/>
                  </a:cubicBezTo>
                  <a:cubicBezTo>
                    <a:pt x="483" y="2601"/>
                    <a:pt x="524" y="2524"/>
                    <a:pt x="565" y="2451"/>
                  </a:cubicBezTo>
                  <a:cubicBezTo>
                    <a:pt x="583" y="2415"/>
                    <a:pt x="569" y="2370"/>
                    <a:pt x="533" y="2356"/>
                  </a:cubicBezTo>
                  <a:cubicBezTo>
                    <a:pt x="460" y="2329"/>
                    <a:pt x="392" y="2292"/>
                    <a:pt x="333" y="2242"/>
                  </a:cubicBezTo>
                  <a:cubicBezTo>
                    <a:pt x="424" y="2197"/>
                    <a:pt x="519" y="2151"/>
                    <a:pt x="610" y="2106"/>
                  </a:cubicBezTo>
                  <a:cubicBezTo>
                    <a:pt x="651" y="2083"/>
                    <a:pt x="651" y="2019"/>
                    <a:pt x="615" y="1997"/>
                  </a:cubicBezTo>
                  <a:cubicBezTo>
                    <a:pt x="469" y="1892"/>
                    <a:pt x="319" y="1792"/>
                    <a:pt x="174" y="1692"/>
                  </a:cubicBezTo>
                  <a:cubicBezTo>
                    <a:pt x="256" y="1624"/>
                    <a:pt x="333" y="1556"/>
                    <a:pt x="415" y="1487"/>
                  </a:cubicBezTo>
                  <a:cubicBezTo>
                    <a:pt x="478" y="1437"/>
                    <a:pt x="606" y="1369"/>
                    <a:pt x="606" y="1269"/>
                  </a:cubicBezTo>
                  <a:cubicBezTo>
                    <a:pt x="606" y="1174"/>
                    <a:pt x="487" y="1073"/>
                    <a:pt x="442" y="1005"/>
                  </a:cubicBezTo>
                  <a:lnTo>
                    <a:pt x="224" y="723"/>
                  </a:lnTo>
                  <a:cubicBezTo>
                    <a:pt x="387" y="651"/>
                    <a:pt x="542" y="564"/>
                    <a:pt x="688" y="460"/>
                  </a:cubicBezTo>
                  <a:cubicBezTo>
                    <a:pt x="719" y="437"/>
                    <a:pt x="733" y="378"/>
                    <a:pt x="692" y="360"/>
                  </a:cubicBezTo>
                  <a:cubicBezTo>
                    <a:pt x="578" y="300"/>
                    <a:pt x="483" y="205"/>
                    <a:pt x="383" y="118"/>
                  </a:cubicBezTo>
                  <a:lnTo>
                    <a:pt x="383" y="118"/>
                  </a:lnTo>
                  <a:cubicBezTo>
                    <a:pt x="562" y="124"/>
                    <a:pt x="741" y="126"/>
                    <a:pt x="920" y="126"/>
                  </a:cubicBezTo>
                  <a:cubicBezTo>
                    <a:pt x="1367" y="126"/>
                    <a:pt x="1813" y="114"/>
                    <a:pt x="2261" y="114"/>
                  </a:cubicBezTo>
                  <a:close/>
                  <a:moveTo>
                    <a:pt x="4874" y="1"/>
                  </a:moveTo>
                  <a:cubicBezTo>
                    <a:pt x="4079" y="1"/>
                    <a:pt x="3283" y="7"/>
                    <a:pt x="2488" y="18"/>
                  </a:cubicBezTo>
                  <a:cubicBezTo>
                    <a:pt x="1784" y="32"/>
                    <a:pt x="1079" y="28"/>
                    <a:pt x="378" y="73"/>
                  </a:cubicBezTo>
                  <a:cubicBezTo>
                    <a:pt x="360" y="73"/>
                    <a:pt x="351" y="91"/>
                    <a:pt x="356" y="105"/>
                  </a:cubicBezTo>
                  <a:cubicBezTo>
                    <a:pt x="342" y="109"/>
                    <a:pt x="328" y="128"/>
                    <a:pt x="337" y="146"/>
                  </a:cubicBezTo>
                  <a:cubicBezTo>
                    <a:pt x="401" y="246"/>
                    <a:pt x="483" y="319"/>
                    <a:pt x="569" y="396"/>
                  </a:cubicBezTo>
                  <a:cubicBezTo>
                    <a:pt x="419" y="491"/>
                    <a:pt x="265" y="573"/>
                    <a:pt x="101" y="641"/>
                  </a:cubicBezTo>
                  <a:cubicBezTo>
                    <a:pt x="65" y="660"/>
                    <a:pt x="65" y="710"/>
                    <a:pt x="87" y="742"/>
                  </a:cubicBezTo>
                  <a:cubicBezTo>
                    <a:pt x="151" y="828"/>
                    <a:pt x="219" y="914"/>
                    <a:pt x="283" y="1001"/>
                  </a:cubicBezTo>
                  <a:lnTo>
                    <a:pt x="365" y="1110"/>
                  </a:lnTo>
                  <a:cubicBezTo>
                    <a:pt x="397" y="1146"/>
                    <a:pt x="456" y="1201"/>
                    <a:pt x="460" y="1251"/>
                  </a:cubicBezTo>
                  <a:cubicBezTo>
                    <a:pt x="478" y="1283"/>
                    <a:pt x="469" y="1301"/>
                    <a:pt x="433" y="1310"/>
                  </a:cubicBezTo>
                  <a:cubicBezTo>
                    <a:pt x="410" y="1328"/>
                    <a:pt x="387" y="1351"/>
                    <a:pt x="369" y="1369"/>
                  </a:cubicBezTo>
                  <a:cubicBezTo>
                    <a:pt x="333" y="1396"/>
                    <a:pt x="301" y="1424"/>
                    <a:pt x="265" y="1451"/>
                  </a:cubicBezTo>
                  <a:cubicBezTo>
                    <a:pt x="187" y="1519"/>
                    <a:pt x="110" y="1583"/>
                    <a:pt x="33" y="1651"/>
                  </a:cubicBezTo>
                  <a:cubicBezTo>
                    <a:pt x="1" y="1674"/>
                    <a:pt x="10" y="1728"/>
                    <a:pt x="42" y="1751"/>
                  </a:cubicBezTo>
                  <a:cubicBezTo>
                    <a:pt x="178" y="1847"/>
                    <a:pt x="319" y="1942"/>
                    <a:pt x="460" y="2038"/>
                  </a:cubicBezTo>
                  <a:cubicBezTo>
                    <a:pt x="369" y="2083"/>
                    <a:pt x="283" y="2129"/>
                    <a:pt x="192" y="2174"/>
                  </a:cubicBezTo>
                  <a:cubicBezTo>
                    <a:pt x="160" y="2188"/>
                    <a:pt x="151" y="2242"/>
                    <a:pt x="178" y="2270"/>
                  </a:cubicBezTo>
                  <a:cubicBezTo>
                    <a:pt x="251" y="2347"/>
                    <a:pt x="333" y="2401"/>
                    <a:pt x="428" y="2447"/>
                  </a:cubicBezTo>
                  <a:cubicBezTo>
                    <a:pt x="410" y="2479"/>
                    <a:pt x="392" y="2515"/>
                    <a:pt x="369" y="2551"/>
                  </a:cubicBezTo>
                  <a:cubicBezTo>
                    <a:pt x="342" y="2588"/>
                    <a:pt x="319" y="2629"/>
                    <a:pt x="292" y="2670"/>
                  </a:cubicBezTo>
                  <a:cubicBezTo>
                    <a:pt x="269" y="2697"/>
                    <a:pt x="242" y="2724"/>
                    <a:pt x="228" y="2756"/>
                  </a:cubicBezTo>
                  <a:cubicBezTo>
                    <a:pt x="201" y="2770"/>
                    <a:pt x="206" y="2829"/>
                    <a:pt x="246" y="2829"/>
                  </a:cubicBezTo>
                  <a:lnTo>
                    <a:pt x="283" y="2829"/>
                  </a:lnTo>
                  <a:cubicBezTo>
                    <a:pt x="287" y="2829"/>
                    <a:pt x="292" y="2833"/>
                    <a:pt x="296" y="2833"/>
                  </a:cubicBezTo>
                  <a:lnTo>
                    <a:pt x="301" y="2833"/>
                  </a:lnTo>
                  <a:cubicBezTo>
                    <a:pt x="306" y="2833"/>
                    <a:pt x="310" y="2838"/>
                    <a:pt x="315" y="2838"/>
                  </a:cubicBezTo>
                  <a:cubicBezTo>
                    <a:pt x="367" y="2839"/>
                    <a:pt x="419" y="2840"/>
                    <a:pt x="472" y="2840"/>
                  </a:cubicBezTo>
                  <a:cubicBezTo>
                    <a:pt x="745" y="2840"/>
                    <a:pt x="1022" y="2823"/>
                    <a:pt x="1292" y="2815"/>
                  </a:cubicBezTo>
                  <a:cubicBezTo>
                    <a:pt x="1524" y="2811"/>
                    <a:pt x="1756" y="2806"/>
                    <a:pt x="1988" y="2806"/>
                  </a:cubicBezTo>
                  <a:cubicBezTo>
                    <a:pt x="3716" y="2865"/>
                    <a:pt x="5449" y="2893"/>
                    <a:pt x="7177" y="2893"/>
                  </a:cubicBezTo>
                  <a:cubicBezTo>
                    <a:pt x="7432" y="2897"/>
                    <a:pt x="7682" y="2897"/>
                    <a:pt x="7932" y="2902"/>
                  </a:cubicBezTo>
                  <a:cubicBezTo>
                    <a:pt x="8085" y="2903"/>
                    <a:pt x="8238" y="2903"/>
                    <a:pt x="8391" y="2903"/>
                  </a:cubicBezTo>
                  <a:cubicBezTo>
                    <a:pt x="8949" y="2903"/>
                    <a:pt x="9509" y="2896"/>
                    <a:pt x="10069" y="2874"/>
                  </a:cubicBezTo>
                  <a:cubicBezTo>
                    <a:pt x="10078" y="2870"/>
                    <a:pt x="10088" y="2870"/>
                    <a:pt x="10092" y="2865"/>
                  </a:cubicBezTo>
                  <a:lnTo>
                    <a:pt x="10138" y="2865"/>
                  </a:lnTo>
                  <a:cubicBezTo>
                    <a:pt x="10151" y="2865"/>
                    <a:pt x="10160" y="2861"/>
                    <a:pt x="10169" y="2856"/>
                  </a:cubicBezTo>
                  <a:cubicBezTo>
                    <a:pt x="10206" y="2856"/>
                    <a:pt x="10238" y="2820"/>
                    <a:pt x="10215" y="2774"/>
                  </a:cubicBezTo>
                  <a:cubicBezTo>
                    <a:pt x="10133" y="2624"/>
                    <a:pt x="10051" y="2474"/>
                    <a:pt x="9974" y="2324"/>
                  </a:cubicBezTo>
                  <a:cubicBezTo>
                    <a:pt x="9956" y="2288"/>
                    <a:pt x="9924" y="2242"/>
                    <a:pt x="9919" y="2206"/>
                  </a:cubicBezTo>
                  <a:cubicBezTo>
                    <a:pt x="9906" y="2138"/>
                    <a:pt x="9937" y="2119"/>
                    <a:pt x="9987" y="2092"/>
                  </a:cubicBezTo>
                  <a:cubicBezTo>
                    <a:pt x="10065" y="2051"/>
                    <a:pt x="10142" y="2006"/>
                    <a:pt x="10219" y="1965"/>
                  </a:cubicBezTo>
                  <a:cubicBezTo>
                    <a:pt x="10260" y="1942"/>
                    <a:pt x="10256" y="1888"/>
                    <a:pt x="10224" y="1860"/>
                  </a:cubicBezTo>
                  <a:cubicBezTo>
                    <a:pt x="10069" y="1742"/>
                    <a:pt x="9937" y="1596"/>
                    <a:pt x="9842" y="1424"/>
                  </a:cubicBezTo>
                  <a:cubicBezTo>
                    <a:pt x="9933" y="1365"/>
                    <a:pt x="10028" y="1301"/>
                    <a:pt x="10124" y="1242"/>
                  </a:cubicBezTo>
                  <a:cubicBezTo>
                    <a:pt x="10156" y="1219"/>
                    <a:pt x="10160" y="1183"/>
                    <a:pt x="10138" y="1151"/>
                  </a:cubicBezTo>
                  <a:cubicBezTo>
                    <a:pt x="10047" y="1028"/>
                    <a:pt x="9869" y="801"/>
                    <a:pt x="9892" y="637"/>
                  </a:cubicBezTo>
                  <a:cubicBezTo>
                    <a:pt x="9906" y="555"/>
                    <a:pt x="9960" y="464"/>
                    <a:pt x="9992" y="387"/>
                  </a:cubicBezTo>
                  <a:cubicBezTo>
                    <a:pt x="10028" y="300"/>
                    <a:pt x="10069" y="214"/>
                    <a:pt x="10101" y="123"/>
                  </a:cubicBezTo>
                  <a:cubicBezTo>
                    <a:pt x="10108" y="103"/>
                    <a:pt x="10093" y="88"/>
                    <a:pt x="10076" y="88"/>
                  </a:cubicBezTo>
                  <a:cubicBezTo>
                    <a:pt x="10069" y="88"/>
                    <a:pt x="10062" y="91"/>
                    <a:pt x="10056" y="96"/>
                  </a:cubicBezTo>
                  <a:cubicBezTo>
                    <a:pt x="10056" y="96"/>
                    <a:pt x="10051" y="100"/>
                    <a:pt x="10051" y="100"/>
                  </a:cubicBezTo>
                  <a:cubicBezTo>
                    <a:pt x="10042" y="96"/>
                    <a:pt x="10033" y="91"/>
                    <a:pt x="10024" y="91"/>
                  </a:cubicBezTo>
                  <a:cubicBezTo>
                    <a:pt x="8308" y="29"/>
                    <a:pt x="6591"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6" name="Google Shape;906;p20"/>
          <p:cNvSpPr txBox="1">
            <a:spLocks noGrp="1"/>
          </p:cNvSpPr>
          <p:nvPr>
            <p:ph type="subTitle" idx="1"/>
          </p:nvPr>
        </p:nvSpPr>
        <p:spPr>
          <a:xfrm>
            <a:off x="1834550" y="2611050"/>
            <a:ext cx="2033700" cy="1695900"/>
          </a:xfrm>
          <a:prstGeom prst="rect">
            <a:avLst/>
          </a:prstGeom>
        </p:spPr>
        <p:txBody>
          <a:bodyPr spcFirstLastPara="1" wrap="square" lIns="91425" tIns="91425" rIns="91425" bIns="91425" anchor="t" anchorCtr="0">
            <a:noAutofit/>
          </a:bodyPr>
          <a:lstStyle>
            <a:lvl1pPr lvl="0" rtl="0">
              <a:lnSpc>
                <a:spcPct val="100000"/>
              </a:lnSpc>
              <a:spcBef>
                <a:spcPts val="1000"/>
              </a:spcBef>
              <a:spcAft>
                <a:spcPts val="0"/>
              </a:spcAft>
              <a:buSzPts val="1400"/>
              <a:buFont typeface="Didact Gothic"/>
              <a:buChar char="●"/>
              <a:defRPr sz="1400">
                <a:latin typeface="Didact Gothic"/>
                <a:ea typeface="Didact Gothic"/>
                <a:cs typeface="Didact Gothic"/>
                <a:sym typeface="Didact Gothic"/>
              </a:defRPr>
            </a:lvl1pPr>
            <a:lvl2pPr lvl="1"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2pPr>
            <a:lvl3pPr lvl="2"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3pPr>
            <a:lvl4pPr lvl="3"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4pPr>
            <a:lvl5pPr lvl="4"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5pPr>
            <a:lvl6pPr lvl="5"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6pPr>
            <a:lvl7pPr lvl="6"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7pPr>
            <a:lvl8pPr lvl="7"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8pPr>
            <a:lvl9pPr lvl="8"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9pPr>
          </a:lstStyle>
          <a:p>
            <a:endParaRPr/>
          </a:p>
        </p:txBody>
      </p:sp>
      <p:sp>
        <p:nvSpPr>
          <p:cNvPr id="907" name="Google Shape;907;p20"/>
          <p:cNvSpPr txBox="1">
            <a:spLocks noGrp="1"/>
          </p:cNvSpPr>
          <p:nvPr>
            <p:ph type="ctrTitle"/>
          </p:nvPr>
        </p:nvSpPr>
        <p:spPr>
          <a:xfrm>
            <a:off x="1530450" y="734925"/>
            <a:ext cx="6083100" cy="636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700"/>
              <a:buNone/>
              <a:defRPr sz="27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endParaRPr/>
          </a:p>
        </p:txBody>
      </p:sp>
      <p:sp>
        <p:nvSpPr>
          <p:cNvPr id="908" name="Google Shape;908;p20"/>
          <p:cNvSpPr txBox="1">
            <a:spLocks noGrp="1"/>
          </p:cNvSpPr>
          <p:nvPr>
            <p:ph type="subTitle" idx="2"/>
          </p:nvPr>
        </p:nvSpPr>
        <p:spPr>
          <a:xfrm>
            <a:off x="4752425" y="2611050"/>
            <a:ext cx="2033700" cy="1695900"/>
          </a:xfrm>
          <a:prstGeom prst="rect">
            <a:avLst/>
          </a:prstGeom>
        </p:spPr>
        <p:txBody>
          <a:bodyPr spcFirstLastPara="1" wrap="square" lIns="91425" tIns="91425" rIns="91425" bIns="91425" anchor="t" anchorCtr="0">
            <a:noAutofit/>
          </a:bodyPr>
          <a:lstStyle>
            <a:lvl1pPr lvl="0" rtl="0">
              <a:lnSpc>
                <a:spcPct val="100000"/>
              </a:lnSpc>
              <a:spcBef>
                <a:spcPts val="1000"/>
              </a:spcBef>
              <a:spcAft>
                <a:spcPts val="0"/>
              </a:spcAft>
              <a:buSzPts val="1400"/>
              <a:buFont typeface="Didact Gothic"/>
              <a:buChar char="●"/>
              <a:defRPr sz="1400">
                <a:latin typeface="Didact Gothic"/>
                <a:ea typeface="Didact Gothic"/>
                <a:cs typeface="Didact Gothic"/>
                <a:sym typeface="Didact Gothic"/>
              </a:defRPr>
            </a:lvl1pPr>
            <a:lvl2pPr lvl="1"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2pPr>
            <a:lvl3pPr lvl="2"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3pPr>
            <a:lvl4pPr lvl="3"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4pPr>
            <a:lvl5pPr lvl="4"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5pPr>
            <a:lvl6pPr lvl="5"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6pPr>
            <a:lvl7pPr lvl="6"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7pPr>
            <a:lvl8pPr lvl="7"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8pPr>
            <a:lvl9pPr lvl="8"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9pPr>
          </a:lstStyle>
          <a:p>
            <a:endParaRPr/>
          </a:p>
        </p:txBody>
      </p:sp>
      <p:grpSp>
        <p:nvGrpSpPr>
          <p:cNvPr id="909" name="Google Shape;909;p20"/>
          <p:cNvGrpSpPr/>
          <p:nvPr/>
        </p:nvGrpSpPr>
        <p:grpSpPr>
          <a:xfrm rot="-10796165">
            <a:off x="-999055" y="4264616"/>
            <a:ext cx="1842350" cy="479566"/>
            <a:chOff x="7492775" y="1865413"/>
            <a:chExt cx="2055046" cy="534931"/>
          </a:xfrm>
        </p:grpSpPr>
        <p:sp>
          <p:nvSpPr>
            <p:cNvPr id="910" name="Google Shape;910;p20"/>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0"/>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0"/>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0"/>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0"/>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 name="Google Shape;915;p20"/>
          <p:cNvGrpSpPr/>
          <p:nvPr/>
        </p:nvGrpSpPr>
        <p:grpSpPr>
          <a:xfrm rot="-10796165">
            <a:off x="-978205" y="3731066"/>
            <a:ext cx="1842350" cy="479566"/>
            <a:chOff x="7492775" y="1865413"/>
            <a:chExt cx="2055046" cy="534931"/>
          </a:xfrm>
        </p:grpSpPr>
        <p:sp>
          <p:nvSpPr>
            <p:cNvPr id="916" name="Google Shape;916;p20"/>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0"/>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0"/>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0"/>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0"/>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 name="Google Shape;921;p20"/>
          <p:cNvGrpSpPr/>
          <p:nvPr/>
        </p:nvGrpSpPr>
        <p:grpSpPr>
          <a:xfrm rot="-10796165">
            <a:off x="-603637" y="896494"/>
            <a:ext cx="1863682" cy="480883"/>
            <a:chOff x="7622176" y="2589750"/>
            <a:chExt cx="2078841" cy="536400"/>
          </a:xfrm>
        </p:grpSpPr>
        <p:sp>
          <p:nvSpPr>
            <p:cNvPr id="922" name="Google Shape;922;p20"/>
            <p:cNvSpPr/>
            <p:nvPr/>
          </p:nvSpPr>
          <p:spPr>
            <a:xfrm>
              <a:off x="7632850" y="2604325"/>
              <a:ext cx="2053298" cy="514146"/>
            </a:xfrm>
            <a:custGeom>
              <a:avLst/>
              <a:gdLst/>
              <a:ahLst/>
              <a:cxnLst/>
              <a:rect l="l" t="t" r="r" b="b"/>
              <a:pathLst>
                <a:path w="15508" h="4232" extrusionOk="0">
                  <a:moveTo>
                    <a:pt x="13358" y="0"/>
                  </a:moveTo>
                  <a:lnTo>
                    <a:pt x="12205" y="10"/>
                  </a:lnTo>
                  <a:cubicBezTo>
                    <a:pt x="12205" y="10"/>
                    <a:pt x="10633" y="2"/>
                    <a:pt x="9429" y="2"/>
                  </a:cubicBezTo>
                  <a:cubicBezTo>
                    <a:pt x="8826" y="2"/>
                    <a:pt x="8316" y="4"/>
                    <a:pt x="8140" y="10"/>
                  </a:cubicBezTo>
                  <a:cubicBezTo>
                    <a:pt x="7603" y="40"/>
                    <a:pt x="2981" y="20"/>
                    <a:pt x="2121" y="40"/>
                  </a:cubicBezTo>
                  <a:cubicBezTo>
                    <a:pt x="1271" y="49"/>
                    <a:pt x="157" y="147"/>
                    <a:pt x="157" y="147"/>
                  </a:cubicBezTo>
                  <a:cubicBezTo>
                    <a:pt x="1" y="313"/>
                    <a:pt x="1" y="4231"/>
                    <a:pt x="1" y="4231"/>
                  </a:cubicBezTo>
                  <a:cubicBezTo>
                    <a:pt x="1" y="4231"/>
                    <a:pt x="1605" y="4185"/>
                    <a:pt x="2558" y="4185"/>
                  </a:cubicBezTo>
                  <a:cubicBezTo>
                    <a:pt x="2762" y="4185"/>
                    <a:pt x="2937" y="4187"/>
                    <a:pt x="3059" y="4192"/>
                  </a:cubicBezTo>
                  <a:cubicBezTo>
                    <a:pt x="3095" y="4194"/>
                    <a:pt x="3153" y="4195"/>
                    <a:pt x="3232" y="4195"/>
                  </a:cubicBezTo>
                  <a:cubicBezTo>
                    <a:pt x="4689" y="4195"/>
                    <a:pt x="13124" y="3870"/>
                    <a:pt x="13124" y="3870"/>
                  </a:cubicBezTo>
                  <a:lnTo>
                    <a:pt x="15508" y="2375"/>
                  </a:lnTo>
                  <a:lnTo>
                    <a:pt x="1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0"/>
            <p:cNvSpPr/>
            <p:nvPr/>
          </p:nvSpPr>
          <p:spPr>
            <a:xfrm>
              <a:off x="9351967" y="2604328"/>
              <a:ext cx="308712" cy="471391"/>
            </a:xfrm>
            <a:custGeom>
              <a:avLst/>
              <a:gdLst/>
              <a:ahLst/>
              <a:cxnLst/>
              <a:rect l="l" t="t" r="r" b="b"/>
              <a:pathLst>
                <a:path w="2541" h="3880" extrusionOk="0">
                  <a:moveTo>
                    <a:pt x="401" y="0"/>
                  </a:moveTo>
                  <a:lnTo>
                    <a:pt x="69" y="10"/>
                  </a:lnTo>
                  <a:cubicBezTo>
                    <a:pt x="20" y="645"/>
                    <a:pt x="0" y="1290"/>
                    <a:pt x="30" y="1935"/>
                  </a:cubicBezTo>
                  <a:lnTo>
                    <a:pt x="30" y="1974"/>
                  </a:lnTo>
                  <a:cubicBezTo>
                    <a:pt x="30" y="2091"/>
                    <a:pt x="30" y="2209"/>
                    <a:pt x="30" y="2326"/>
                  </a:cubicBezTo>
                  <a:cubicBezTo>
                    <a:pt x="20" y="2746"/>
                    <a:pt x="20" y="3166"/>
                    <a:pt x="59" y="3586"/>
                  </a:cubicBezTo>
                  <a:cubicBezTo>
                    <a:pt x="59" y="3665"/>
                    <a:pt x="69" y="3753"/>
                    <a:pt x="69" y="3831"/>
                  </a:cubicBezTo>
                  <a:cubicBezTo>
                    <a:pt x="69" y="3850"/>
                    <a:pt x="78" y="3860"/>
                    <a:pt x="78" y="3880"/>
                  </a:cubicBezTo>
                  <a:cubicBezTo>
                    <a:pt x="127" y="3870"/>
                    <a:pt x="157" y="3870"/>
                    <a:pt x="157" y="3870"/>
                  </a:cubicBezTo>
                  <a:lnTo>
                    <a:pt x="2541" y="2375"/>
                  </a:lnTo>
                  <a:lnTo>
                    <a:pt x="1036" y="714"/>
                  </a:lnTo>
                  <a:cubicBezTo>
                    <a:pt x="1026" y="723"/>
                    <a:pt x="1017" y="723"/>
                    <a:pt x="1007" y="733"/>
                  </a:cubicBezTo>
                  <a:cubicBezTo>
                    <a:pt x="1007" y="723"/>
                    <a:pt x="1007" y="714"/>
                    <a:pt x="1007" y="714"/>
                  </a:cubicBezTo>
                  <a:cubicBezTo>
                    <a:pt x="997" y="684"/>
                    <a:pt x="987" y="665"/>
                    <a:pt x="977" y="645"/>
                  </a:cubicBezTo>
                  <a:lnTo>
                    <a:pt x="938" y="596"/>
                  </a:lnTo>
                  <a:cubicBezTo>
                    <a:pt x="909" y="577"/>
                    <a:pt x="890" y="567"/>
                    <a:pt x="860" y="567"/>
                  </a:cubicBezTo>
                  <a:cubicBezTo>
                    <a:pt x="850" y="538"/>
                    <a:pt x="841" y="518"/>
                    <a:pt x="841" y="489"/>
                  </a:cubicBezTo>
                  <a:lnTo>
                    <a:pt x="401" y="0"/>
                  </a:lnTo>
                  <a:close/>
                </a:path>
              </a:pathLst>
            </a:custGeom>
            <a:solidFill>
              <a:srgbClr val="F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0"/>
            <p:cNvSpPr/>
            <p:nvPr/>
          </p:nvSpPr>
          <p:spPr>
            <a:xfrm>
              <a:off x="7622176" y="2589750"/>
              <a:ext cx="2078841" cy="536400"/>
            </a:xfrm>
            <a:custGeom>
              <a:avLst/>
              <a:gdLst/>
              <a:ahLst/>
              <a:cxnLst/>
              <a:rect l="l" t="t" r="r" b="b"/>
              <a:pathLst>
                <a:path w="15733" h="4415" extrusionOk="0">
                  <a:moveTo>
                    <a:pt x="6851" y="130"/>
                  </a:moveTo>
                  <a:cubicBezTo>
                    <a:pt x="7965" y="130"/>
                    <a:pt x="9069" y="130"/>
                    <a:pt x="10173" y="140"/>
                  </a:cubicBezTo>
                  <a:cubicBezTo>
                    <a:pt x="10740" y="140"/>
                    <a:pt x="11306" y="150"/>
                    <a:pt x="11873" y="160"/>
                  </a:cubicBezTo>
                  <a:lnTo>
                    <a:pt x="12655" y="169"/>
                  </a:lnTo>
                  <a:lnTo>
                    <a:pt x="13006" y="169"/>
                  </a:lnTo>
                  <a:cubicBezTo>
                    <a:pt x="13163" y="179"/>
                    <a:pt x="13358" y="150"/>
                    <a:pt x="13475" y="247"/>
                  </a:cubicBezTo>
                  <a:cubicBezTo>
                    <a:pt x="13583" y="316"/>
                    <a:pt x="13661" y="423"/>
                    <a:pt x="13749" y="511"/>
                  </a:cubicBezTo>
                  <a:cubicBezTo>
                    <a:pt x="13837" y="609"/>
                    <a:pt x="13935" y="707"/>
                    <a:pt x="14023" y="804"/>
                  </a:cubicBezTo>
                  <a:cubicBezTo>
                    <a:pt x="14199" y="990"/>
                    <a:pt x="14365" y="1176"/>
                    <a:pt x="14541" y="1371"/>
                  </a:cubicBezTo>
                  <a:cubicBezTo>
                    <a:pt x="14873" y="1742"/>
                    <a:pt x="15195" y="2133"/>
                    <a:pt x="15498" y="2524"/>
                  </a:cubicBezTo>
                  <a:lnTo>
                    <a:pt x="14296" y="3247"/>
                  </a:lnTo>
                  <a:cubicBezTo>
                    <a:pt x="14111" y="3364"/>
                    <a:pt x="13925" y="3472"/>
                    <a:pt x="13739" y="3589"/>
                  </a:cubicBezTo>
                  <a:cubicBezTo>
                    <a:pt x="13544" y="3706"/>
                    <a:pt x="13339" y="3853"/>
                    <a:pt x="13114" y="3941"/>
                  </a:cubicBezTo>
                  <a:cubicBezTo>
                    <a:pt x="12879" y="4039"/>
                    <a:pt x="12577" y="4019"/>
                    <a:pt x="12322" y="4029"/>
                  </a:cubicBezTo>
                  <a:cubicBezTo>
                    <a:pt x="12059" y="4039"/>
                    <a:pt x="11805" y="4058"/>
                    <a:pt x="11541" y="4068"/>
                  </a:cubicBezTo>
                  <a:cubicBezTo>
                    <a:pt x="11013" y="4088"/>
                    <a:pt x="10485" y="4107"/>
                    <a:pt x="9958" y="4127"/>
                  </a:cubicBezTo>
                  <a:cubicBezTo>
                    <a:pt x="7847" y="4215"/>
                    <a:pt x="5737" y="4273"/>
                    <a:pt x="3626" y="4273"/>
                  </a:cubicBezTo>
                  <a:cubicBezTo>
                    <a:pt x="2483" y="4273"/>
                    <a:pt x="1330" y="4263"/>
                    <a:pt x="177" y="4215"/>
                  </a:cubicBezTo>
                  <a:cubicBezTo>
                    <a:pt x="177" y="3882"/>
                    <a:pt x="177" y="3540"/>
                    <a:pt x="187" y="3208"/>
                  </a:cubicBezTo>
                  <a:cubicBezTo>
                    <a:pt x="187" y="3198"/>
                    <a:pt x="196" y="3198"/>
                    <a:pt x="196" y="3179"/>
                  </a:cubicBezTo>
                  <a:cubicBezTo>
                    <a:pt x="187" y="3110"/>
                    <a:pt x="187" y="3042"/>
                    <a:pt x="187" y="2974"/>
                  </a:cubicBezTo>
                  <a:cubicBezTo>
                    <a:pt x="206" y="2055"/>
                    <a:pt x="255" y="1146"/>
                    <a:pt x="343" y="238"/>
                  </a:cubicBezTo>
                  <a:cubicBezTo>
                    <a:pt x="2512" y="179"/>
                    <a:pt x="4681" y="150"/>
                    <a:pt x="6851" y="130"/>
                  </a:cubicBezTo>
                  <a:close/>
                  <a:moveTo>
                    <a:pt x="8113" y="0"/>
                  </a:moveTo>
                  <a:cubicBezTo>
                    <a:pt x="6774" y="0"/>
                    <a:pt x="5434" y="10"/>
                    <a:pt x="4095" y="32"/>
                  </a:cubicBezTo>
                  <a:cubicBezTo>
                    <a:pt x="2805" y="52"/>
                    <a:pt x="1506" y="81"/>
                    <a:pt x="206" y="120"/>
                  </a:cubicBezTo>
                  <a:cubicBezTo>
                    <a:pt x="167" y="120"/>
                    <a:pt x="138" y="150"/>
                    <a:pt x="128" y="179"/>
                  </a:cubicBezTo>
                  <a:cubicBezTo>
                    <a:pt x="69" y="853"/>
                    <a:pt x="30" y="1527"/>
                    <a:pt x="40" y="2202"/>
                  </a:cubicBezTo>
                  <a:cubicBezTo>
                    <a:pt x="11" y="2895"/>
                    <a:pt x="1" y="3589"/>
                    <a:pt x="11" y="4283"/>
                  </a:cubicBezTo>
                  <a:cubicBezTo>
                    <a:pt x="11" y="4322"/>
                    <a:pt x="50" y="4351"/>
                    <a:pt x="89" y="4351"/>
                  </a:cubicBezTo>
                  <a:cubicBezTo>
                    <a:pt x="1289" y="4395"/>
                    <a:pt x="2487" y="4414"/>
                    <a:pt x="3685" y="4414"/>
                  </a:cubicBezTo>
                  <a:cubicBezTo>
                    <a:pt x="4632" y="4414"/>
                    <a:pt x="5579" y="4402"/>
                    <a:pt x="6528" y="4381"/>
                  </a:cubicBezTo>
                  <a:cubicBezTo>
                    <a:pt x="7583" y="4351"/>
                    <a:pt x="8648" y="4322"/>
                    <a:pt x="9704" y="4283"/>
                  </a:cubicBezTo>
                  <a:cubicBezTo>
                    <a:pt x="10251" y="4254"/>
                    <a:pt x="10788" y="4234"/>
                    <a:pt x="11326" y="4215"/>
                  </a:cubicBezTo>
                  <a:cubicBezTo>
                    <a:pt x="11844" y="4195"/>
                    <a:pt x="12381" y="4205"/>
                    <a:pt x="12889" y="4146"/>
                  </a:cubicBezTo>
                  <a:cubicBezTo>
                    <a:pt x="13124" y="4127"/>
                    <a:pt x="13309" y="4029"/>
                    <a:pt x="13495" y="3921"/>
                  </a:cubicBezTo>
                  <a:cubicBezTo>
                    <a:pt x="13739" y="3775"/>
                    <a:pt x="13984" y="3628"/>
                    <a:pt x="14218" y="3482"/>
                  </a:cubicBezTo>
                  <a:cubicBezTo>
                    <a:pt x="14707" y="3198"/>
                    <a:pt x="15185" y="2905"/>
                    <a:pt x="15674" y="2612"/>
                  </a:cubicBezTo>
                  <a:cubicBezTo>
                    <a:pt x="15713" y="2583"/>
                    <a:pt x="15733" y="2544"/>
                    <a:pt x="15703" y="2505"/>
                  </a:cubicBezTo>
                  <a:cubicBezTo>
                    <a:pt x="15127" y="1772"/>
                    <a:pt x="14501" y="1058"/>
                    <a:pt x="13827" y="374"/>
                  </a:cubicBezTo>
                  <a:cubicBezTo>
                    <a:pt x="13710" y="247"/>
                    <a:pt x="13593" y="91"/>
                    <a:pt x="13397" y="52"/>
                  </a:cubicBezTo>
                  <a:cubicBezTo>
                    <a:pt x="13280" y="32"/>
                    <a:pt x="13153" y="28"/>
                    <a:pt x="13025" y="28"/>
                  </a:cubicBezTo>
                  <a:cubicBezTo>
                    <a:pt x="12897" y="28"/>
                    <a:pt x="12767" y="32"/>
                    <a:pt x="12645" y="32"/>
                  </a:cubicBezTo>
                  <a:cubicBezTo>
                    <a:pt x="12088" y="23"/>
                    <a:pt x="11521" y="13"/>
                    <a:pt x="10955" y="13"/>
                  </a:cubicBezTo>
                  <a:cubicBezTo>
                    <a:pt x="10007" y="5"/>
                    <a:pt x="9060" y="0"/>
                    <a:pt x="8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 name="Google Shape;925;p20"/>
          <p:cNvGrpSpPr/>
          <p:nvPr/>
        </p:nvGrpSpPr>
        <p:grpSpPr>
          <a:xfrm rot="-10796165">
            <a:off x="-1086441" y="215735"/>
            <a:ext cx="1977578" cy="511054"/>
            <a:chOff x="7341938" y="3315545"/>
            <a:chExt cx="2205886" cy="570055"/>
          </a:xfrm>
        </p:grpSpPr>
        <p:sp>
          <p:nvSpPr>
            <p:cNvPr id="926" name="Google Shape;926;p20"/>
            <p:cNvSpPr/>
            <p:nvPr/>
          </p:nvSpPr>
          <p:spPr>
            <a:xfrm rot="10800000">
              <a:off x="7553633" y="3364995"/>
              <a:ext cx="210557" cy="441756"/>
            </a:xfrm>
            <a:custGeom>
              <a:avLst/>
              <a:gdLst/>
              <a:ahLst/>
              <a:cxnLst/>
              <a:rect l="l" t="t" r="r" b="b"/>
              <a:pathLst>
                <a:path w="1526" h="3636" extrusionOk="0">
                  <a:moveTo>
                    <a:pt x="1428" y="0"/>
                  </a:moveTo>
                  <a:cubicBezTo>
                    <a:pt x="949" y="1212"/>
                    <a:pt x="480" y="2424"/>
                    <a:pt x="1" y="3635"/>
                  </a:cubicBezTo>
                  <a:lnTo>
                    <a:pt x="138" y="3635"/>
                  </a:lnTo>
                  <a:cubicBezTo>
                    <a:pt x="607" y="2463"/>
                    <a:pt x="1066" y="1280"/>
                    <a:pt x="1525" y="98"/>
                  </a:cubicBezTo>
                  <a:cubicBezTo>
                    <a:pt x="1486" y="69"/>
                    <a:pt x="1457" y="39"/>
                    <a:pt x="1428"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0"/>
            <p:cNvSpPr/>
            <p:nvPr/>
          </p:nvSpPr>
          <p:spPr>
            <a:xfrm rot="10800000">
              <a:off x="7696576" y="3363901"/>
              <a:ext cx="258988" cy="504569"/>
            </a:xfrm>
            <a:custGeom>
              <a:avLst/>
              <a:gdLst/>
              <a:ahLst/>
              <a:cxnLst/>
              <a:rect l="l" t="t" r="r" b="b"/>
              <a:pathLst>
                <a:path w="1877" h="4153" extrusionOk="0">
                  <a:moveTo>
                    <a:pt x="1740" y="0"/>
                  </a:moveTo>
                  <a:cubicBezTo>
                    <a:pt x="1202" y="1407"/>
                    <a:pt x="626" y="2795"/>
                    <a:pt x="0" y="4153"/>
                  </a:cubicBezTo>
                  <a:lnTo>
                    <a:pt x="137" y="4153"/>
                  </a:lnTo>
                  <a:cubicBezTo>
                    <a:pt x="763" y="2785"/>
                    <a:pt x="1339" y="1407"/>
                    <a:pt x="187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0"/>
            <p:cNvSpPr/>
            <p:nvPr/>
          </p:nvSpPr>
          <p:spPr>
            <a:xfrm rot="10800000">
              <a:off x="7851662" y="3362686"/>
              <a:ext cx="327702" cy="505784"/>
            </a:xfrm>
            <a:custGeom>
              <a:avLst/>
              <a:gdLst/>
              <a:ahLst/>
              <a:cxnLst/>
              <a:rect l="l" t="t" r="r" b="b"/>
              <a:pathLst>
                <a:path w="2375" h="4163" extrusionOk="0">
                  <a:moveTo>
                    <a:pt x="2228" y="0"/>
                  </a:moveTo>
                  <a:cubicBezTo>
                    <a:pt x="1564" y="1427"/>
                    <a:pt x="821" y="2824"/>
                    <a:pt x="0" y="4163"/>
                  </a:cubicBezTo>
                  <a:lnTo>
                    <a:pt x="157" y="4163"/>
                  </a:lnTo>
                  <a:cubicBezTo>
                    <a:pt x="968" y="2814"/>
                    <a:pt x="1710" y="1427"/>
                    <a:pt x="2375"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0"/>
            <p:cNvSpPr/>
            <p:nvPr/>
          </p:nvSpPr>
          <p:spPr>
            <a:xfrm rot="10800000">
              <a:off x="7352702" y="3324658"/>
              <a:ext cx="2161457" cy="555961"/>
            </a:xfrm>
            <a:custGeom>
              <a:avLst/>
              <a:gdLst/>
              <a:ahLst/>
              <a:cxnLst/>
              <a:rect l="l" t="t" r="r" b="b"/>
              <a:pathLst>
                <a:path w="15665" h="4576" extrusionOk="0">
                  <a:moveTo>
                    <a:pt x="1702" y="0"/>
                  </a:moveTo>
                  <a:cubicBezTo>
                    <a:pt x="1610" y="0"/>
                    <a:pt x="1541" y="1"/>
                    <a:pt x="1496" y="2"/>
                  </a:cubicBezTo>
                  <a:cubicBezTo>
                    <a:pt x="870" y="32"/>
                    <a:pt x="1" y="217"/>
                    <a:pt x="1" y="217"/>
                  </a:cubicBezTo>
                  <a:cubicBezTo>
                    <a:pt x="59" y="305"/>
                    <a:pt x="1730" y="1195"/>
                    <a:pt x="1926" y="1400"/>
                  </a:cubicBezTo>
                  <a:cubicBezTo>
                    <a:pt x="2121" y="1615"/>
                    <a:pt x="3294" y="2260"/>
                    <a:pt x="3294" y="2260"/>
                  </a:cubicBezTo>
                  <a:lnTo>
                    <a:pt x="3010" y="2484"/>
                  </a:lnTo>
                  <a:cubicBezTo>
                    <a:pt x="3010" y="2484"/>
                    <a:pt x="2297" y="3002"/>
                    <a:pt x="1926" y="3227"/>
                  </a:cubicBezTo>
                  <a:cubicBezTo>
                    <a:pt x="1554" y="3452"/>
                    <a:pt x="431" y="4575"/>
                    <a:pt x="431" y="4575"/>
                  </a:cubicBezTo>
                  <a:lnTo>
                    <a:pt x="1896" y="4575"/>
                  </a:lnTo>
                  <a:cubicBezTo>
                    <a:pt x="2199" y="4575"/>
                    <a:pt x="5365" y="4419"/>
                    <a:pt x="6196" y="4341"/>
                  </a:cubicBezTo>
                  <a:cubicBezTo>
                    <a:pt x="7036" y="4253"/>
                    <a:pt x="13876" y="4243"/>
                    <a:pt x="13876" y="4243"/>
                  </a:cubicBezTo>
                  <a:lnTo>
                    <a:pt x="14843" y="3246"/>
                  </a:lnTo>
                  <a:cubicBezTo>
                    <a:pt x="14843" y="3246"/>
                    <a:pt x="15664" y="2318"/>
                    <a:pt x="15498" y="2064"/>
                  </a:cubicBezTo>
                  <a:cubicBezTo>
                    <a:pt x="15342" y="1810"/>
                    <a:pt x="13651" y="129"/>
                    <a:pt x="13544" y="110"/>
                  </a:cubicBezTo>
                  <a:cubicBezTo>
                    <a:pt x="13508" y="103"/>
                    <a:pt x="12847" y="101"/>
                    <a:pt x="11981" y="101"/>
                  </a:cubicBezTo>
                  <a:cubicBezTo>
                    <a:pt x="10250" y="101"/>
                    <a:pt x="7701" y="110"/>
                    <a:pt x="7701" y="110"/>
                  </a:cubicBezTo>
                  <a:cubicBezTo>
                    <a:pt x="7701" y="110"/>
                    <a:pt x="2890"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0"/>
            <p:cNvSpPr/>
            <p:nvPr/>
          </p:nvSpPr>
          <p:spPr>
            <a:xfrm rot="10800000">
              <a:off x="7341938" y="3315545"/>
              <a:ext cx="2205886" cy="570055"/>
            </a:xfrm>
            <a:custGeom>
              <a:avLst/>
              <a:gdLst/>
              <a:ahLst/>
              <a:cxnLst/>
              <a:rect l="l" t="t" r="r" b="b"/>
              <a:pathLst>
                <a:path w="15987" h="4692" extrusionOk="0">
                  <a:moveTo>
                    <a:pt x="1984" y="151"/>
                  </a:moveTo>
                  <a:cubicBezTo>
                    <a:pt x="2844" y="170"/>
                    <a:pt x="3706" y="175"/>
                    <a:pt x="4570" y="175"/>
                  </a:cubicBezTo>
                  <a:cubicBezTo>
                    <a:pt x="5433" y="175"/>
                    <a:pt x="6298" y="170"/>
                    <a:pt x="7163" y="170"/>
                  </a:cubicBezTo>
                  <a:cubicBezTo>
                    <a:pt x="7500" y="172"/>
                    <a:pt x="7837" y="173"/>
                    <a:pt x="8174" y="173"/>
                  </a:cubicBezTo>
                  <a:cubicBezTo>
                    <a:pt x="9028" y="173"/>
                    <a:pt x="9882" y="169"/>
                    <a:pt x="10736" y="169"/>
                  </a:cubicBezTo>
                  <a:cubicBezTo>
                    <a:pt x="11646" y="169"/>
                    <a:pt x="12556" y="173"/>
                    <a:pt x="13465" y="190"/>
                  </a:cubicBezTo>
                  <a:cubicBezTo>
                    <a:pt x="13729" y="190"/>
                    <a:pt x="13925" y="229"/>
                    <a:pt x="14110" y="395"/>
                  </a:cubicBezTo>
                  <a:cubicBezTo>
                    <a:pt x="14296" y="571"/>
                    <a:pt x="14452" y="776"/>
                    <a:pt x="14618" y="962"/>
                  </a:cubicBezTo>
                  <a:cubicBezTo>
                    <a:pt x="14931" y="1323"/>
                    <a:pt x="15253" y="1685"/>
                    <a:pt x="15576" y="2047"/>
                  </a:cubicBezTo>
                  <a:cubicBezTo>
                    <a:pt x="15654" y="2144"/>
                    <a:pt x="15742" y="2203"/>
                    <a:pt x="15732" y="2330"/>
                  </a:cubicBezTo>
                  <a:cubicBezTo>
                    <a:pt x="15722" y="2457"/>
                    <a:pt x="15586" y="2555"/>
                    <a:pt x="15488" y="2662"/>
                  </a:cubicBezTo>
                  <a:cubicBezTo>
                    <a:pt x="15322" y="2838"/>
                    <a:pt x="15146" y="3024"/>
                    <a:pt x="14980" y="3209"/>
                  </a:cubicBezTo>
                  <a:cubicBezTo>
                    <a:pt x="14824" y="3375"/>
                    <a:pt x="14667" y="3542"/>
                    <a:pt x="14511" y="3708"/>
                  </a:cubicBezTo>
                  <a:cubicBezTo>
                    <a:pt x="14374" y="3854"/>
                    <a:pt x="14208" y="4108"/>
                    <a:pt x="14003" y="4186"/>
                  </a:cubicBezTo>
                  <a:cubicBezTo>
                    <a:pt x="13917" y="4218"/>
                    <a:pt x="13810" y="4227"/>
                    <a:pt x="13699" y="4227"/>
                  </a:cubicBezTo>
                  <a:cubicBezTo>
                    <a:pt x="13533" y="4227"/>
                    <a:pt x="13356" y="4206"/>
                    <a:pt x="13221" y="4206"/>
                  </a:cubicBezTo>
                  <a:lnTo>
                    <a:pt x="10817" y="4206"/>
                  </a:lnTo>
                  <a:cubicBezTo>
                    <a:pt x="9762" y="4216"/>
                    <a:pt x="8707" y="4245"/>
                    <a:pt x="7651" y="4284"/>
                  </a:cubicBezTo>
                  <a:cubicBezTo>
                    <a:pt x="6469" y="4323"/>
                    <a:pt x="5297" y="4382"/>
                    <a:pt x="4114" y="4450"/>
                  </a:cubicBezTo>
                  <a:cubicBezTo>
                    <a:pt x="3320" y="4492"/>
                    <a:pt x="2526" y="4529"/>
                    <a:pt x="1732" y="4529"/>
                  </a:cubicBezTo>
                  <a:cubicBezTo>
                    <a:pt x="1412" y="4529"/>
                    <a:pt x="1092" y="4523"/>
                    <a:pt x="773" y="4509"/>
                  </a:cubicBezTo>
                  <a:cubicBezTo>
                    <a:pt x="1642" y="3766"/>
                    <a:pt x="2561" y="3073"/>
                    <a:pt x="3528" y="2447"/>
                  </a:cubicBezTo>
                  <a:cubicBezTo>
                    <a:pt x="3596" y="2408"/>
                    <a:pt x="3596" y="2340"/>
                    <a:pt x="3528" y="2301"/>
                  </a:cubicBezTo>
                  <a:cubicBezTo>
                    <a:pt x="2453" y="1646"/>
                    <a:pt x="1398" y="962"/>
                    <a:pt x="372" y="249"/>
                  </a:cubicBezTo>
                  <a:cubicBezTo>
                    <a:pt x="909" y="200"/>
                    <a:pt x="1447" y="170"/>
                    <a:pt x="1984" y="151"/>
                  </a:cubicBezTo>
                  <a:close/>
                  <a:moveTo>
                    <a:pt x="1974" y="1"/>
                  </a:moveTo>
                  <a:cubicBezTo>
                    <a:pt x="1362" y="1"/>
                    <a:pt x="750" y="36"/>
                    <a:pt x="137" y="102"/>
                  </a:cubicBezTo>
                  <a:cubicBezTo>
                    <a:pt x="69" y="112"/>
                    <a:pt x="1" y="190"/>
                    <a:pt x="69" y="249"/>
                  </a:cubicBezTo>
                  <a:cubicBezTo>
                    <a:pt x="1134" y="981"/>
                    <a:pt x="2219" y="1695"/>
                    <a:pt x="3323" y="2379"/>
                  </a:cubicBezTo>
                  <a:cubicBezTo>
                    <a:pt x="2326" y="3033"/>
                    <a:pt x="1369" y="3747"/>
                    <a:pt x="489" y="4519"/>
                  </a:cubicBezTo>
                  <a:cubicBezTo>
                    <a:pt x="421" y="4568"/>
                    <a:pt x="470" y="4655"/>
                    <a:pt x="558" y="4655"/>
                  </a:cubicBezTo>
                  <a:cubicBezTo>
                    <a:pt x="1005" y="4681"/>
                    <a:pt x="1453" y="4691"/>
                    <a:pt x="1901" y="4691"/>
                  </a:cubicBezTo>
                  <a:cubicBezTo>
                    <a:pt x="3693" y="4691"/>
                    <a:pt x="5488" y="4523"/>
                    <a:pt x="7270" y="4460"/>
                  </a:cubicBezTo>
                  <a:cubicBezTo>
                    <a:pt x="8404" y="4421"/>
                    <a:pt x="9528" y="4392"/>
                    <a:pt x="10651" y="4382"/>
                  </a:cubicBezTo>
                  <a:cubicBezTo>
                    <a:pt x="11029" y="4382"/>
                    <a:pt x="11403" y="4378"/>
                    <a:pt x="11777" y="4378"/>
                  </a:cubicBezTo>
                  <a:cubicBezTo>
                    <a:pt x="11965" y="4378"/>
                    <a:pt x="12153" y="4379"/>
                    <a:pt x="12342" y="4382"/>
                  </a:cubicBezTo>
                  <a:lnTo>
                    <a:pt x="13104" y="4382"/>
                  </a:lnTo>
                  <a:cubicBezTo>
                    <a:pt x="13286" y="4382"/>
                    <a:pt x="13477" y="4395"/>
                    <a:pt x="13665" y="4395"/>
                  </a:cubicBezTo>
                  <a:cubicBezTo>
                    <a:pt x="13760" y="4395"/>
                    <a:pt x="13853" y="4392"/>
                    <a:pt x="13944" y="4382"/>
                  </a:cubicBezTo>
                  <a:cubicBezTo>
                    <a:pt x="14130" y="4362"/>
                    <a:pt x="14237" y="4274"/>
                    <a:pt x="14355" y="4157"/>
                  </a:cubicBezTo>
                  <a:cubicBezTo>
                    <a:pt x="14540" y="3952"/>
                    <a:pt x="14726" y="3747"/>
                    <a:pt x="14921" y="3551"/>
                  </a:cubicBezTo>
                  <a:lnTo>
                    <a:pt x="15380" y="3053"/>
                  </a:lnTo>
                  <a:cubicBezTo>
                    <a:pt x="15556" y="2867"/>
                    <a:pt x="15752" y="2691"/>
                    <a:pt x="15898" y="2496"/>
                  </a:cubicBezTo>
                  <a:cubicBezTo>
                    <a:pt x="15986" y="2389"/>
                    <a:pt x="15986" y="2271"/>
                    <a:pt x="15918" y="2154"/>
                  </a:cubicBezTo>
                  <a:cubicBezTo>
                    <a:pt x="15781" y="1959"/>
                    <a:pt x="15586" y="1773"/>
                    <a:pt x="15420" y="1587"/>
                  </a:cubicBezTo>
                  <a:cubicBezTo>
                    <a:pt x="15087" y="1206"/>
                    <a:pt x="14755" y="825"/>
                    <a:pt x="14413" y="454"/>
                  </a:cubicBezTo>
                  <a:cubicBezTo>
                    <a:pt x="14306" y="327"/>
                    <a:pt x="14188" y="200"/>
                    <a:pt x="14032" y="122"/>
                  </a:cubicBezTo>
                  <a:cubicBezTo>
                    <a:pt x="13856" y="34"/>
                    <a:pt x="13641" y="24"/>
                    <a:pt x="13436" y="24"/>
                  </a:cubicBezTo>
                  <a:cubicBezTo>
                    <a:pt x="12889" y="14"/>
                    <a:pt x="12342" y="14"/>
                    <a:pt x="11804" y="14"/>
                  </a:cubicBezTo>
                  <a:lnTo>
                    <a:pt x="4632" y="14"/>
                  </a:lnTo>
                  <a:cubicBezTo>
                    <a:pt x="4036" y="14"/>
                    <a:pt x="3430" y="14"/>
                    <a:pt x="2834" y="24"/>
                  </a:cubicBezTo>
                  <a:cubicBezTo>
                    <a:pt x="2548" y="8"/>
                    <a:pt x="2261" y="1"/>
                    <a:pt x="1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20"/>
          <p:cNvGrpSpPr/>
          <p:nvPr/>
        </p:nvGrpSpPr>
        <p:grpSpPr>
          <a:xfrm rot="-10796165">
            <a:off x="-951180" y="1547191"/>
            <a:ext cx="1842350" cy="479566"/>
            <a:chOff x="7492775" y="1865413"/>
            <a:chExt cx="2055046" cy="534931"/>
          </a:xfrm>
        </p:grpSpPr>
        <p:sp>
          <p:nvSpPr>
            <p:cNvPr id="932" name="Google Shape;932;p20"/>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0"/>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0"/>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0"/>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0"/>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 name="Google Shape;937;p20"/>
          <p:cNvGrpSpPr/>
          <p:nvPr/>
        </p:nvGrpSpPr>
        <p:grpSpPr>
          <a:xfrm>
            <a:off x="7363688" y="138427"/>
            <a:ext cx="1956019" cy="1443702"/>
            <a:chOff x="7211282" y="106518"/>
            <a:chExt cx="2205705" cy="1627990"/>
          </a:xfrm>
        </p:grpSpPr>
        <p:sp>
          <p:nvSpPr>
            <p:cNvPr id="938" name="Google Shape;938;p20"/>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0"/>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0"/>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0"/>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0"/>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3" name="Google Shape;943;p20"/>
            <p:cNvGrpSpPr/>
            <p:nvPr/>
          </p:nvGrpSpPr>
          <p:grpSpPr>
            <a:xfrm>
              <a:off x="7211282" y="106518"/>
              <a:ext cx="462826" cy="437708"/>
              <a:chOff x="8417757" y="225106"/>
              <a:chExt cx="462826" cy="437708"/>
            </a:xfrm>
          </p:grpSpPr>
          <p:sp>
            <p:nvSpPr>
              <p:cNvPr id="944" name="Google Shape;944;p20"/>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0"/>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0"/>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0"/>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0"/>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5">
  <p:cSld name="CUSTOM_20">
    <p:spTree>
      <p:nvGrpSpPr>
        <p:cNvPr id="1" name="Shape 1185"/>
        <p:cNvGrpSpPr/>
        <p:nvPr/>
      </p:nvGrpSpPr>
      <p:grpSpPr>
        <a:xfrm>
          <a:off x="0" y="0"/>
          <a:ext cx="0" cy="0"/>
          <a:chOff x="0" y="0"/>
          <a:chExt cx="0" cy="0"/>
        </a:xfrm>
      </p:grpSpPr>
      <p:grpSp>
        <p:nvGrpSpPr>
          <p:cNvPr id="1186" name="Google Shape;1186;p25"/>
          <p:cNvGrpSpPr/>
          <p:nvPr/>
        </p:nvGrpSpPr>
        <p:grpSpPr>
          <a:xfrm>
            <a:off x="1419025" y="1711900"/>
            <a:ext cx="5944729" cy="3182377"/>
            <a:chOff x="229112" y="1914755"/>
            <a:chExt cx="10094633" cy="5034611"/>
          </a:xfrm>
        </p:grpSpPr>
        <p:sp>
          <p:nvSpPr>
            <p:cNvPr id="1187" name="Google Shape;1187;p25"/>
            <p:cNvSpPr/>
            <p:nvPr/>
          </p:nvSpPr>
          <p:spPr>
            <a:xfrm>
              <a:off x="229112" y="1914755"/>
              <a:ext cx="10094633" cy="5034611"/>
            </a:xfrm>
            <a:custGeom>
              <a:avLst/>
              <a:gdLst/>
              <a:ahLst/>
              <a:cxnLst/>
              <a:rect l="l" t="t" r="r" b="b"/>
              <a:pathLst>
                <a:path w="79929" h="48200" extrusionOk="0">
                  <a:moveTo>
                    <a:pt x="0" y="1"/>
                  </a:moveTo>
                  <a:lnTo>
                    <a:pt x="127" y="48173"/>
                  </a:lnTo>
                  <a:cubicBezTo>
                    <a:pt x="1587" y="48191"/>
                    <a:pt x="3887" y="48200"/>
                    <a:pt x="6793" y="48200"/>
                  </a:cubicBezTo>
                  <a:cubicBezTo>
                    <a:pt x="24827" y="48200"/>
                    <a:pt x="66211" y="47840"/>
                    <a:pt x="75190" y="46864"/>
                  </a:cubicBezTo>
                  <a:cubicBezTo>
                    <a:pt x="76812" y="46688"/>
                    <a:pt x="78209" y="46785"/>
                    <a:pt x="79089" y="45779"/>
                  </a:cubicBezTo>
                  <a:cubicBezTo>
                    <a:pt x="79929" y="44812"/>
                    <a:pt x="79558" y="40200"/>
                    <a:pt x="79567" y="38949"/>
                  </a:cubicBezTo>
                  <a:cubicBezTo>
                    <a:pt x="79636" y="27292"/>
                    <a:pt x="79265" y="14951"/>
                    <a:pt x="78453" y="3323"/>
                  </a:cubicBezTo>
                  <a:cubicBezTo>
                    <a:pt x="78395" y="2395"/>
                    <a:pt x="78258" y="1349"/>
                    <a:pt x="77457" y="802"/>
                  </a:cubicBezTo>
                  <a:cubicBezTo>
                    <a:pt x="76919" y="431"/>
                    <a:pt x="76206" y="401"/>
                    <a:pt x="75532" y="382"/>
                  </a:cubicBezTo>
                  <a:cubicBezTo>
                    <a:pt x="64891" y="118"/>
                    <a:pt x="10651" y="79"/>
                    <a:pt x="0" y="1"/>
                  </a:cubicBezTo>
                  <a:close/>
                </a:path>
              </a:pathLst>
            </a:custGeom>
            <a:solidFill>
              <a:srgbClr val="FFFFFF"/>
            </a:solidFill>
            <a:ln w="28575" cap="flat" cmpd="sng">
              <a:solidFill>
                <a:schemeClr val="dk1"/>
              </a:solidFill>
              <a:prstDash val="solid"/>
              <a:miter lim="977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5"/>
            <p:cNvSpPr/>
            <p:nvPr/>
          </p:nvSpPr>
          <p:spPr>
            <a:xfrm>
              <a:off x="375183" y="2852861"/>
              <a:ext cx="125133" cy="126621"/>
            </a:xfrm>
            <a:custGeom>
              <a:avLst/>
              <a:gdLst/>
              <a:ahLst/>
              <a:cxnLst/>
              <a:rect l="l" t="t" r="r" b="b"/>
              <a:pathLst>
                <a:path w="1105" h="1096" extrusionOk="0">
                  <a:moveTo>
                    <a:pt x="567" y="1"/>
                  </a:moveTo>
                  <a:cubicBezTo>
                    <a:pt x="430" y="1"/>
                    <a:pt x="293" y="50"/>
                    <a:pt x="195" y="147"/>
                  </a:cubicBezTo>
                  <a:lnTo>
                    <a:pt x="156" y="196"/>
                  </a:lnTo>
                  <a:cubicBezTo>
                    <a:pt x="59" y="294"/>
                    <a:pt x="0" y="431"/>
                    <a:pt x="0" y="587"/>
                  </a:cubicBezTo>
                  <a:cubicBezTo>
                    <a:pt x="10" y="724"/>
                    <a:pt x="59" y="851"/>
                    <a:pt x="166" y="939"/>
                  </a:cubicBezTo>
                  <a:cubicBezTo>
                    <a:pt x="264" y="1036"/>
                    <a:pt x="401" y="1095"/>
                    <a:pt x="537" y="1095"/>
                  </a:cubicBezTo>
                  <a:cubicBezTo>
                    <a:pt x="674" y="1095"/>
                    <a:pt x="811" y="1036"/>
                    <a:pt x="899" y="939"/>
                  </a:cubicBezTo>
                  <a:lnTo>
                    <a:pt x="948" y="900"/>
                  </a:lnTo>
                  <a:cubicBezTo>
                    <a:pt x="1046" y="792"/>
                    <a:pt x="1104" y="655"/>
                    <a:pt x="1094" y="509"/>
                  </a:cubicBezTo>
                  <a:cubicBezTo>
                    <a:pt x="1094" y="362"/>
                    <a:pt x="1036" y="235"/>
                    <a:pt x="938" y="147"/>
                  </a:cubicBezTo>
                  <a:cubicBezTo>
                    <a:pt x="840" y="50"/>
                    <a:pt x="704"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5"/>
            <p:cNvSpPr/>
            <p:nvPr/>
          </p:nvSpPr>
          <p:spPr>
            <a:xfrm>
              <a:off x="358536" y="2834838"/>
              <a:ext cx="158313" cy="161511"/>
            </a:xfrm>
            <a:custGeom>
              <a:avLst/>
              <a:gdLst/>
              <a:ahLst/>
              <a:cxnLst/>
              <a:rect l="l" t="t" r="r" b="b"/>
              <a:pathLst>
                <a:path w="1398" h="1398" extrusionOk="0">
                  <a:moveTo>
                    <a:pt x="714" y="303"/>
                  </a:moveTo>
                  <a:cubicBezTo>
                    <a:pt x="811" y="303"/>
                    <a:pt x="909" y="342"/>
                    <a:pt x="987" y="411"/>
                  </a:cubicBezTo>
                  <a:cubicBezTo>
                    <a:pt x="1134" y="548"/>
                    <a:pt x="1124" y="811"/>
                    <a:pt x="987" y="948"/>
                  </a:cubicBezTo>
                  <a:lnTo>
                    <a:pt x="948" y="987"/>
                  </a:lnTo>
                  <a:cubicBezTo>
                    <a:pt x="870" y="1065"/>
                    <a:pt x="772" y="1095"/>
                    <a:pt x="684" y="1095"/>
                  </a:cubicBezTo>
                  <a:cubicBezTo>
                    <a:pt x="587" y="1095"/>
                    <a:pt x="489" y="1056"/>
                    <a:pt x="411" y="987"/>
                  </a:cubicBezTo>
                  <a:cubicBezTo>
                    <a:pt x="264" y="850"/>
                    <a:pt x="274" y="596"/>
                    <a:pt x="411" y="460"/>
                  </a:cubicBezTo>
                  <a:lnTo>
                    <a:pt x="450" y="411"/>
                  </a:lnTo>
                  <a:cubicBezTo>
                    <a:pt x="528" y="342"/>
                    <a:pt x="616" y="303"/>
                    <a:pt x="714" y="303"/>
                  </a:cubicBezTo>
                  <a:close/>
                  <a:moveTo>
                    <a:pt x="714" y="0"/>
                  </a:moveTo>
                  <a:cubicBezTo>
                    <a:pt x="538" y="0"/>
                    <a:pt x="362" y="69"/>
                    <a:pt x="235" y="196"/>
                  </a:cubicBezTo>
                  <a:lnTo>
                    <a:pt x="196" y="245"/>
                  </a:lnTo>
                  <a:cubicBezTo>
                    <a:pt x="69" y="372"/>
                    <a:pt x="0" y="557"/>
                    <a:pt x="0" y="743"/>
                  </a:cubicBezTo>
                  <a:cubicBezTo>
                    <a:pt x="0" y="929"/>
                    <a:pt x="79" y="1095"/>
                    <a:pt x="206" y="1212"/>
                  </a:cubicBezTo>
                  <a:cubicBezTo>
                    <a:pt x="342" y="1329"/>
                    <a:pt x="509" y="1398"/>
                    <a:pt x="684" y="1398"/>
                  </a:cubicBezTo>
                  <a:cubicBezTo>
                    <a:pt x="860" y="1398"/>
                    <a:pt x="1036" y="1329"/>
                    <a:pt x="1153" y="1202"/>
                  </a:cubicBezTo>
                  <a:lnTo>
                    <a:pt x="1163" y="1192"/>
                  </a:lnTo>
                  <a:lnTo>
                    <a:pt x="1202" y="1163"/>
                  </a:lnTo>
                  <a:cubicBezTo>
                    <a:pt x="1329" y="1036"/>
                    <a:pt x="1398" y="850"/>
                    <a:pt x="1398" y="655"/>
                  </a:cubicBezTo>
                  <a:cubicBezTo>
                    <a:pt x="1398" y="479"/>
                    <a:pt x="1320" y="313"/>
                    <a:pt x="1193" y="186"/>
                  </a:cubicBezTo>
                  <a:cubicBezTo>
                    <a:pt x="1056" y="69"/>
                    <a:pt x="890" y="0"/>
                    <a:pt x="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5"/>
            <p:cNvSpPr/>
            <p:nvPr/>
          </p:nvSpPr>
          <p:spPr>
            <a:xfrm>
              <a:off x="403946" y="3256986"/>
              <a:ext cx="119584" cy="127661"/>
            </a:xfrm>
            <a:custGeom>
              <a:avLst/>
              <a:gdLst/>
              <a:ahLst/>
              <a:cxnLst/>
              <a:rect l="l" t="t" r="r" b="b"/>
              <a:pathLst>
                <a:path w="1056" h="1105" extrusionOk="0">
                  <a:moveTo>
                    <a:pt x="518" y="1"/>
                  </a:moveTo>
                  <a:cubicBezTo>
                    <a:pt x="225" y="11"/>
                    <a:pt x="0" y="245"/>
                    <a:pt x="0" y="528"/>
                  </a:cubicBezTo>
                  <a:lnTo>
                    <a:pt x="0" y="568"/>
                  </a:lnTo>
                  <a:cubicBezTo>
                    <a:pt x="0" y="851"/>
                    <a:pt x="244" y="1105"/>
                    <a:pt x="518" y="1105"/>
                  </a:cubicBezTo>
                  <a:lnTo>
                    <a:pt x="538" y="1105"/>
                  </a:lnTo>
                  <a:cubicBezTo>
                    <a:pt x="831" y="1085"/>
                    <a:pt x="1055" y="861"/>
                    <a:pt x="1055" y="577"/>
                  </a:cubicBezTo>
                  <a:lnTo>
                    <a:pt x="1055" y="528"/>
                  </a:lnTo>
                  <a:cubicBezTo>
                    <a:pt x="1055" y="245"/>
                    <a:pt x="811"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5"/>
            <p:cNvSpPr/>
            <p:nvPr/>
          </p:nvSpPr>
          <p:spPr>
            <a:xfrm>
              <a:off x="386167" y="3240118"/>
              <a:ext cx="155029" cy="161511"/>
            </a:xfrm>
            <a:custGeom>
              <a:avLst/>
              <a:gdLst/>
              <a:ahLst/>
              <a:cxnLst/>
              <a:rect l="l" t="t" r="r" b="b"/>
              <a:pathLst>
                <a:path w="1369" h="1398" extrusionOk="0">
                  <a:moveTo>
                    <a:pt x="695" y="303"/>
                  </a:moveTo>
                  <a:cubicBezTo>
                    <a:pt x="900" y="303"/>
                    <a:pt x="1056" y="489"/>
                    <a:pt x="1056" y="674"/>
                  </a:cubicBezTo>
                  <a:lnTo>
                    <a:pt x="1056" y="723"/>
                  </a:lnTo>
                  <a:cubicBezTo>
                    <a:pt x="1056" y="929"/>
                    <a:pt x="890" y="1085"/>
                    <a:pt x="685" y="1095"/>
                  </a:cubicBezTo>
                  <a:lnTo>
                    <a:pt x="675" y="1095"/>
                  </a:lnTo>
                  <a:cubicBezTo>
                    <a:pt x="470" y="1095"/>
                    <a:pt x="313" y="909"/>
                    <a:pt x="313" y="714"/>
                  </a:cubicBezTo>
                  <a:lnTo>
                    <a:pt x="313" y="674"/>
                  </a:lnTo>
                  <a:cubicBezTo>
                    <a:pt x="313" y="469"/>
                    <a:pt x="480" y="313"/>
                    <a:pt x="685" y="303"/>
                  </a:cubicBezTo>
                  <a:close/>
                  <a:moveTo>
                    <a:pt x="675" y="0"/>
                  </a:moveTo>
                  <a:cubicBezTo>
                    <a:pt x="294" y="10"/>
                    <a:pt x="1" y="313"/>
                    <a:pt x="1" y="674"/>
                  </a:cubicBezTo>
                  <a:lnTo>
                    <a:pt x="1" y="723"/>
                  </a:lnTo>
                  <a:cubicBezTo>
                    <a:pt x="1" y="1085"/>
                    <a:pt x="313" y="1398"/>
                    <a:pt x="675" y="1398"/>
                  </a:cubicBezTo>
                  <a:lnTo>
                    <a:pt x="695" y="1398"/>
                  </a:lnTo>
                  <a:cubicBezTo>
                    <a:pt x="1076" y="1378"/>
                    <a:pt x="1369" y="1085"/>
                    <a:pt x="1369" y="723"/>
                  </a:cubicBezTo>
                  <a:lnTo>
                    <a:pt x="1369" y="674"/>
                  </a:lnTo>
                  <a:cubicBezTo>
                    <a:pt x="1369" y="303"/>
                    <a:pt x="1056" y="0"/>
                    <a:pt x="6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5"/>
            <p:cNvSpPr/>
            <p:nvPr/>
          </p:nvSpPr>
          <p:spPr>
            <a:xfrm>
              <a:off x="400549" y="3676938"/>
              <a:ext cx="116300" cy="122000"/>
            </a:xfrm>
            <a:custGeom>
              <a:avLst/>
              <a:gdLst/>
              <a:ahLst/>
              <a:cxnLst/>
              <a:rect l="l" t="t" r="r" b="b"/>
              <a:pathLst>
                <a:path w="1027" h="1056" extrusionOk="0">
                  <a:moveTo>
                    <a:pt x="519" y="1"/>
                  </a:moveTo>
                  <a:cubicBezTo>
                    <a:pt x="177" y="1"/>
                    <a:pt x="1" y="265"/>
                    <a:pt x="1" y="528"/>
                  </a:cubicBezTo>
                  <a:cubicBezTo>
                    <a:pt x="1" y="665"/>
                    <a:pt x="50" y="792"/>
                    <a:pt x="128" y="880"/>
                  </a:cubicBezTo>
                  <a:cubicBezTo>
                    <a:pt x="226" y="997"/>
                    <a:pt x="362" y="1056"/>
                    <a:pt x="519" y="1056"/>
                  </a:cubicBezTo>
                  <a:cubicBezTo>
                    <a:pt x="851" y="1056"/>
                    <a:pt x="1027" y="792"/>
                    <a:pt x="1027" y="528"/>
                  </a:cubicBezTo>
                  <a:cubicBezTo>
                    <a:pt x="1027" y="392"/>
                    <a:pt x="988" y="265"/>
                    <a:pt x="900" y="167"/>
                  </a:cubicBezTo>
                  <a:cubicBezTo>
                    <a:pt x="812" y="59"/>
                    <a:pt x="67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5"/>
            <p:cNvSpPr/>
            <p:nvPr/>
          </p:nvSpPr>
          <p:spPr>
            <a:xfrm>
              <a:off x="382883" y="3658915"/>
              <a:ext cx="151745" cy="157005"/>
            </a:xfrm>
            <a:custGeom>
              <a:avLst/>
              <a:gdLst/>
              <a:ahLst/>
              <a:cxnLst/>
              <a:rect l="l" t="t" r="r" b="b"/>
              <a:pathLst>
                <a:path w="1340" h="1359" extrusionOk="0">
                  <a:moveTo>
                    <a:pt x="675" y="303"/>
                  </a:moveTo>
                  <a:cubicBezTo>
                    <a:pt x="1153" y="303"/>
                    <a:pt x="1153" y="1056"/>
                    <a:pt x="675" y="1056"/>
                  </a:cubicBezTo>
                  <a:cubicBezTo>
                    <a:pt x="186" y="1056"/>
                    <a:pt x="186" y="303"/>
                    <a:pt x="675" y="303"/>
                  </a:cubicBezTo>
                  <a:close/>
                  <a:moveTo>
                    <a:pt x="675" y="0"/>
                  </a:moveTo>
                  <a:cubicBezTo>
                    <a:pt x="294" y="0"/>
                    <a:pt x="0" y="293"/>
                    <a:pt x="0" y="684"/>
                  </a:cubicBezTo>
                  <a:cubicBezTo>
                    <a:pt x="0" y="850"/>
                    <a:pt x="59" y="1017"/>
                    <a:pt x="167" y="1144"/>
                  </a:cubicBezTo>
                  <a:cubicBezTo>
                    <a:pt x="294" y="1280"/>
                    <a:pt x="469" y="1359"/>
                    <a:pt x="675" y="1359"/>
                  </a:cubicBezTo>
                  <a:cubicBezTo>
                    <a:pt x="1056" y="1359"/>
                    <a:pt x="1339" y="1065"/>
                    <a:pt x="1339" y="684"/>
                  </a:cubicBezTo>
                  <a:cubicBezTo>
                    <a:pt x="1339" y="293"/>
                    <a:pt x="1056" y="0"/>
                    <a:pt x="6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5"/>
            <p:cNvSpPr/>
            <p:nvPr/>
          </p:nvSpPr>
          <p:spPr>
            <a:xfrm>
              <a:off x="389565" y="4019023"/>
              <a:ext cx="119584" cy="132166"/>
            </a:xfrm>
            <a:custGeom>
              <a:avLst/>
              <a:gdLst/>
              <a:ahLst/>
              <a:cxnLst/>
              <a:rect l="l" t="t" r="r" b="b"/>
              <a:pathLst>
                <a:path w="1056" h="1144" extrusionOk="0">
                  <a:moveTo>
                    <a:pt x="518" y="0"/>
                  </a:moveTo>
                  <a:cubicBezTo>
                    <a:pt x="235" y="10"/>
                    <a:pt x="0" y="245"/>
                    <a:pt x="0" y="528"/>
                  </a:cubicBezTo>
                  <a:lnTo>
                    <a:pt x="0" y="606"/>
                  </a:lnTo>
                  <a:cubicBezTo>
                    <a:pt x="0" y="890"/>
                    <a:pt x="244" y="1144"/>
                    <a:pt x="518" y="1144"/>
                  </a:cubicBezTo>
                  <a:lnTo>
                    <a:pt x="537" y="1144"/>
                  </a:lnTo>
                  <a:cubicBezTo>
                    <a:pt x="831" y="1124"/>
                    <a:pt x="1055" y="899"/>
                    <a:pt x="1055" y="616"/>
                  </a:cubicBezTo>
                  <a:lnTo>
                    <a:pt x="1055" y="528"/>
                  </a:lnTo>
                  <a:cubicBezTo>
                    <a:pt x="1055" y="245"/>
                    <a:pt x="821" y="0"/>
                    <a:pt x="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5"/>
            <p:cNvSpPr/>
            <p:nvPr/>
          </p:nvSpPr>
          <p:spPr>
            <a:xfrm>
              <a:off x="371785" y="4001000"/>
              <a:ext cx="155029" cy="167172"/>
            </a:xfrm>
            <a:custGeom>
              <a:avLst/>
              <a:gdLst/>
              <a:ahLst/>
              <a:cxnLst/>
              <a:rect l="l" t="t" r="r" b="b"/>
              <a:pathLst>
                <a:path w="1369" h="1447" extrusionOk="0">
                  <a:moveTo>
                    <a:pt x="704" y="303"/>
                  </a:moveTo>
                  <a:cubicBezTo>
                    <a:pt x="900" y="303"/>
                    <a:pt x="1066" y="489"/>
                    <a:pt x="1066" y="684"/>
                  </a:cubicBezTo>
                  <a:lnTo>
                    <a:pt x="1066" y="762"/>
                  </a:lnTo>
                  <a:cubicBezTo>
                    <a:pt x="1066" y="977"/>
                    <a:pt x="890" y="1133"/>
                    <a:pt x="685" y="1143"/>
                  </a:cubicBezTo>
                  <a:lnTo>
                    <a:pt x="675" y="1143"/>
                  </a:lnTo>
                  <a:cubicBezTo>
                    <a:pt x="480" y="1143"/>
                    <a:pt x="313" y="958"/>
                    <a:pt x="313" y="762"/>
                  </a:cubicBezTo>
                  <a:lnTo>
                    <a:pt x="313" y="684"/>
                  </a:lnTo>
                  <a:cubicBezTo>
                    <a:pt x="313" y="469"/>
                    <a:pt x="480" y="313"/>
                    <a:pt x="685" y="303"/>
                  </a:cubicBezTo>
                  <a:close/>
                  <a:moveTo>
                    <a:pt x="675" y="0"/>
                  </a:moveTo>
                  <a:cubicBezTo>
                    <a:pt x="294" y="20"/>
                    <a:pt x="1" y="322"/>
                    <a:pt x="1" y="684"/>
                  </a:cubicBezTo>
                  <a:lnTo>
                    <a:pt x="1" y="762"/>
                  </a:lnTo>
                  <a:cubicBezTo>
                    <a:pt x="1" y="1133"/>
                    <a:pt x="313" y="1446"/>
                    <a:pt x="675" y="1446"/>
                  </a:cubicBezTo>
                  <a:lnTo>
                    <a:pt x="704" y="1446"/>
                  </a:lnTo>
                  <a:cubicBezTo>
                    <a:pt x="1076" y="1427"/>
                    <a:pt x="1369" y="1133"/>
                    <a:pt x="1369" y="762"/>
                  </a:cubicBezTo>
                  <a:lnTo>
                    <a:pt x="1369" y="684"/>
                  </a:lnTo>
                  <a:cubicBezTo>
                    <a:pt x="1369" y="313"/>
                    <a:pt x="1066" y="0"/>
                    <a:pt x="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5"/>
            <p:cNvSpPr/>
            <p:nvPr/>
          </p:nvSpPr>
          <p:spPr>
            <a:xfrm>
              <a:off x="393981" y="4337309"/>
              <a:ext cx="119584" cy="131127"/>
            </a:xfrm>
            <a:custGeom>
              <a:avLst/>
              <a:gdLst/>
              <a:ahLst/>
              <a:cxnLst/>
              <a:rect l="l" t="t" r="r" b="b"/>
              <a:pathLst>
                <a:path w="1056" h="1135" extrusionOk="0">
                  <a:moveTo>
                    <a:pt x="528" y="1"/>
                  </a:moveTo>
                  <a:cubicBezTo>
                    <a:pt x="235" y="11"/>
                    <a:pt x="0" y="245"/>
                    <a:pt x="0" y="528"/>
                  </a:cubicBezTo>
                  <a:lnTo>
                    <a:pt x="0" y="607"/>
                  </a:lnTo>
                  <a:cubicBezTo>
                    <a:pt x="0" y="890"/>
                    <a:pt x="244" y="1134"/>
                    <a:pt x="518" y="1134"/>
                  </a:cubicBezTo>
                  <a:lnTo>
                    <a:pt x="538" y="1134"/>
                  </a:lnTo>
                  <a:cubicBezTo>
                    <a:pt x="831" y="1125"/>
                    <a:pt x="1055" y="890"/>
                    <a:pt x="1055" y="607"/>
                  </a:cubicBezTo>
                  <a:lnTo>
                    <a:pt x="1055" y="528"/>
                  </a:lnTo>
                  <a:cubicBezTo>
                    <a:pt x="1055" y="245"/>
                    <a:pt x="821"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5"/>
            <p:cNvSpPr/>
            <p:nvPr/>
          </p:nvSpPr>
          <p:spPr>
            <a:xfrm>
              <a:off x="377334" y="4319286"/>
              <a:ext cx="153897" cy="167172"/>
            </a:xfrm>
            <a:custGeom>
              <a:avLst/>
              <a:gdLst/>
              <a:ahLst/>
              <a:cxnLst/>
              <a:rect l="l" t="t" r="r" b="b"/>
              <a:pathLst>
                <a:path w="1359" h="1447" extrusionOk="0">
                  <a:moveTo>
                    <a:pt x="694" y="303"/>
                  </a:moveTo>
                  <a:cubicBezTo>
                    <a:pt x="890" y="303"/>
                    <a:pt x="1056" y="489"/>
                    <a:pt x="1056" y="684"/>
                  </a:cubicBezTo>
                  <a:lnTo>
                    <a:pt x="1056" y="763"/>
                  </a:lnTo>
                  <a:cubicBezTo>
                    <a:pt x="1056" y="978"/>
                    <a:pt x="880" y="1134"/>
                    <a:pt x="685" y="1144"/>
                  </a:cubicBezTo>
                  <a:lnTo>
                    <a:pt x="665" y="1144"/>
                  </a:lnTo>
                  <a:cubicBezTo>
                    <a:pt x="470" y="1144"/>
                    <a:pt x="303" y="958"/>
                    <a:pt x="303" y="763"/>
                  </a:cubicBezTo>
                  <a:lnTo>
                    <a:pt x="303" y="684"/>
                  </a:lnTo>
                  <a:cubicBezTo>
                    <a:pt x="303" y="470"/>
                    <a:pt x="479" y="313"/>
                    <a:pt x="675" y="303"/>
                  </a:cubicBezTo>
                  <a:close/>
                  <a:moveTo>
                    <a:pt x="665" y="1"/>
                  </a:moveTo>
                  <a:cubicBezTo>
                    <a:pt x="294" y="20"/>
                    <a:pt x="1" y="313"/>
                    <a:pt x="1" y="684"/>
                  </a:cubicBezTo>
                  <a:lnTo>
                    <a:pt x="1" y="763"/>
                  </a:lnTo>
                  <a:cubicBezTo>
                    <a:pt x="1" y="1134"/>
                    <a:pt x="303" y="1447"/>
                    <a:pt x="665" y="1447"/>
                  </a:cubicBezTo>
                  <a:lnTo>
                    <a:pt x="694" y="1447"/>
                  </a:lnTo>
                  <a:cubicBezTo>
                    <a:pt x="1066" y="1427"/>
                    <a:pt x="1359" y="1134"/>
                    <a:pt x="1359" y="763"/>
                  </a:cubicBezTo>
                  <a:lnTo>
                    <a:pt x="1359" y="684"/>
                  </a:lnTo>
                  <a:cubicBezTo>
                    <a:pt x="1359" y="313"/>
                    <a:pt x="1056"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5"/>
            <p:cNvSpPr/>
            <p:nvPr/>
          </p:nvSpPr>
          <p:spPr>
            <a:xfrm>
              <a:off x="377334" y="4669227"/>
              <a:ext cx="116300" cy="122000"/>
            </a:xfrm>
            <a:custGeom>
              <a:avLst/>
              <a:gdLst/>
              <a:ahLst/>
              <a:cxnLst/>
              <a:rect l="l" t="t" r="r" b="b"/>
              <a:pathLst>
                <a:path w="1027" h="1056" extrusionOk="0">
                  <a:moveTo>
                    <a:pt x="509" y="1"/>
                  </a:moveTo>
                  <a:cubicBezTo>
                    <a:pt x="176" y="1"/>
                    <a:pt x="1" y="264"/>
                    <a:pt x="1" y="528"/>
                  </a:cubicBezTo>
                  <a:cubicBezTo>
                    <a:pt x="1" y="665"/>
                    <a:pt x="40" y="792"/>
                    <a:pt x="128" y="890"/>
                  </a:cubicBezTo>
                  <a:cubicBezTo>
                    <a:pt x="216" y="997"/>
                    <a:pt x="352" y="1056"/>
                    <a:pt x="509" y="1056"/>
                  </a:cubicBezTo>
                  <a:cubicBezTo>
                    <a:pt x="851" y="1056"/>
                    <a:pt x="1027" y="792"/>
                    <a:pt x="1027" y="528"/>
                  </a:cubicBezTo>
                  <a:cubicBezTo>
                    <a:pt x="1027" y="391"/>
                    <a:pt x="978" y="264"/>
                    <a:pt x="900" y="176"/>
                  </a:cubicBezTo>
                  <a:cubicBezTo>
                    <a:pt x="802" y="59"/>
                    <a:pt x="665"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5"/>
            <p:cNvSpPr/>
            <p:nvPr/>
          </p:nvSpPr>
          <p:spPr>
            <a:xfrm>
              <a:off x="359669" y="4652360"/>
              <a:ext cx="151632" cy="157005"/>
            </a:xfrm>
            <a:custGeom>
              <a:avLst/>
              <a:gdLst/>
              <a:ahLst/>
              <a:cxnLst/>
              <a:rect l="l" t="t" r="r" b="b"/>
              <a:pathLst>
                <a:path w="1339" h="1359" extrusionOk="0">
                  <a:moveTo>
                    <a:pt x="665" y="303"/>
                  </a:moveTo>
                  <a:cubicBezTo>
                    <a:pt x="1153" y="303"/>
                    <a:pt x="1153" y="1055"/>
                    <a:pt x="665" y="1055"/>
                  </a:cubicBezTo>
                  <a:cubicBezTo>
                    <a:pt x="186" y="1055"/>
                    <a:pt x="186" y="303"/>
                    <a:pt x="665" y="303"/>
                  </a:cubicBezTo>
                  <a:close/>
                  <a:moveTo>
                    <a:pt x="665" y="0"/>
                  </a:moveTo>
                  <a:cubicBezTo>
                    <a:pt x="284" y="0"/>
                    <a:pt x="0" y="293"/>
                    <a:pt x="0" y="674"/>
                  </a:cubicBezTo>
                  <a:cubicBezTo>
                    <a:pt x="0" y="850"/>
                    <a:pt x="59" y="1016"/>
                    <a:pt x="166" y="1133"/>
                  </a:cubicBezTo>
                  <a:cubicBezTo>
                    <a:pt x="284" y="1280"/>
                    <a:pt x="469" y="1358"/>
                    <a:pt x="665" y="1358"/>
                  </a:cubicBezTo>
                  <a:cubicBezTo>
                    <a:pt x="1046" y="1358"/>
                    <a:pt x="1339" y="1065"/>
                    <a:pt x="1339" y="674"/>
                  </a:cubicBezTo>
                  <a:cubicBezTo>
                    <a:pt x="1339" y="508"/>
                    <a:pt x="1280" y="342"/>
                    <a:pt x="1173" y="225"/>
                  </a:cubicBezTo>
                  <a:cubicBezTo>
                    <a:pt x="1046" y="78"/>
                    <a:pt x="870" y="0"/>
                    <a:pt x="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5"/>
            <p:cNvSpPr/>
            <p:nvPr/>
          </p:nvSpPr>
          <p:spPr>
            <a:xfrm>
              <a:off x="397265" y="4987629"/>
              <a:ext cx="128417" cy="131011"/>
            </a:xfrm>
            <a:custGeom>
              <a:avLst/>
              <a:gdLst/>
              <a:ahLst/>
              <a:cxnLst/>
              <a:rect l="l" t="t" r="r" b="b"/>
              <a:pathLst>
                <a:path w="1134" h="1134" extrusionOk="0">
                  <a:moveTo>
                    <a:pt x="557" y="0"/>
                  </a:moveTo>
                  <a:cubicBezTo>
                    <a:pt x="460" y="0"/>
                    <a:pt x="362" y="29"/>
                    <a:pt x="274" y="68"/>
                  </a:cubicBezTo>
                  <a:cubicBezTo>
                    <a:pt x="157" y="147"/>
                    <a:pt x="59" y="274"/>
                    <a:pt x="30" y="391"/>
                  </a:cubicBezTo>
                  <a:cubicBezTo>
                    <a:pt x="0" y="547"/>
                    <a:pt x="20" y="684"/>
                    <a:pt x="88" y="801"/>
                  </a:cubicBezTo>
                  <a:cubicBezTo>
                    <a:pt x="157" y="958"/>
                    <a:pt x="284" y="1085"/>
                    <a:pt x="450" y="1124"/>
                  </a:cubicBezTo>
                  <a:cubicBezTo>
                    <a:pt x="489" y="1134"/>
                    <a:pt x="538" y="1134"/>
                    <a:pt x="577" y="1134"/>
                  </a:cubicBezTo>
                  <a:cubicBezTo>
                    <a:pt x="811" y="1134"/>
                    <a:pt x="1017" y="987"/>
                    <a:pt x="1095" y="752"/>
                  </a:cubicBezTo>
                  <a:cubicBezTo>
                    <a:pt x="1134" y="606"/>
                    <a:pt x="1114" y="430"/>
                    <a:pt x="1036" y="293"/>
                  </a:cubicBezTo>
                  <a:cubicBezTo>
                    <a:pt x="948" y="137"/>
                    <a:pt x="821" y="68"/>
                    <a:pt x="704" y="20"/>
                  </a:cubicBezTo>
                  <a:cubicBezTo>
                    <a:pt x="655" y="10"/>
                    <a:pt x="606" y="0"/>
                    <a:pt x="5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5"/>
            <p:cNvSpPr/>
            <p:nvPr/>
          </p:nvSpPr>
          <p:spPr>
            <a:xfrm>
              <a:off x="379599" y="4969490"/>
              <a:ext cx="164994" cy="167172"/>
            </a:xfrm>
            <a:custGeom>
              <a:avLst/>
              <a:gdLst/>
              <a:ahLst/>
              <a:cxnLst/>
              <a:rect l="l" t="t" r="r" b="b"/>
              <a:pathLst>
                <a:path w="1457" h="1447" extrusionOk="0">
                  <a:moveTo>
                    <a:pt x="713" y="313"/>
                  </a:moveTo>
                  <a:cubicBezTo>
                    <a:pt x="743" y="313"/>
                    <a:pt x="772" y="313"/>
                    <a:pt x="801" y="323"/>
                  </a:cubicBezTo>
                  <a:cubicBezTo>
                    <a:pt x="919" y="372"/>
                    <a:pt x="997" y="421"/>
                    <a:pt x="1065" y="528"/>
                  </a:cubicBezTo>
                  <a:cubicBezTo>
                    <a:pt x="1114" y="626"/>
                    <a:pt x="1134" y="753"/>
                    <a:pt x="1104" y="870"/>
                  </a:cubicBezTo>
                  <a:cubicBezTo>
                    <a:pt x="1046" y="1036"/>
                    <a:pt x="899" y="1144"/>
                    <a:pt x="733" y="1144"/>
                  </a:cubicBezTo>
                  <a:cubicBezTo>
                    <a:pt x="704" y="1144"/>
                    <a:pt x="674" y="1134"/>
                    <a:pt x="635" y="1134"/>
                  </a:cubicBezTo>
                  <a:cubicBezTo>
                    <a:pt x="518" y="1105"/>
                    <a:pt x="420" y="997"/>
                    <a:pt x="381" y="880"/>
                  </a:cubicBezTo>
                  <a:lnTo>
                    <a:pt x="371" y="880"/>
                  </a:lnTo>
                  <a:cubicBezTo>
                    <a:pt x="323" y="792"/>
                    <a:pt x="313" y="685"/>
                    <a:pt x="342" y="587"/>
                  </a:cubicBezTo>
                  <a:cubicBezTo>
                    <a:pt x="362" y="499"/>
                    <a:pt x="430" y="411"/>
                    <a:pt x="508" y="362"/>
                  </a:cubicBezTo>
                  <a:cubicBezTo>
                    <a:pt x="567" y="333"/>
                    <a:pt x="645" y="313"/>
                    <a:pt x="713" y="313"/>
                  </a:cubicBezTo>
                  <a:close/>
                  <a:moveTo>
                    <a:pt x="713" y="1"/>
                  </a:moveTo>
                  <a:cubicBezTo>
                    <a:pt x="586" y="1"/>
                    <a:pt x="459" y="40"/>
                    <a:pt x="352" y="98"/>
                  </a:cubicBezTo>
                  <a:cubicBezTo>
                    <a:pt x="196" y="186"/>
                    <a:pt x="78" y="352"/>
                    <a:pt x="39" y="519"/>
                  </a:cubicBezTo>
                  <a:cubicBezTo>
                    <a:pt x="0" y="704"/>
                    <a:pt x="20" y="880"/>
                    <a:pt x="108" y="1027"/>
                  </a:cubicBezTo>
                  <a:cubicBezTo>
                    <a:pt x="196" y="1232"/>
                    <a:pt x="362" y="1378"/>
                    <a:pt x="567" y="1427"/>
                  </a:cubicBezTo>
                  <a:cubicBezTo>
                    <a:pt x="625" y="1437"/>
                    <a:pt x="674" y="1447"/>
                    <a:pt x="733" y="1447"/>
                  </a:cubicBezTo>
                  <a:cubicBezTo>
                    <a:pt x="1036" y="1447"/>
                    <a:pt x="1300" y="1251"/>
                    <a:pt x="1388" y="958"/>
                  </a:cubicBezTo>
                  <a:cubicBezTo>
                    <a:pt x="1456" y="773"/>
                    <a:pt x="1427" y="558"/>
                    <a:pt x="1329" y="382"/>
                  </a:cubicBezTo>
                  <a:cubicBezTo>
                    <a:pt x="1212" y="186"/>
                    <a:pt x="1055" y="98"/>
                    <a:pt x="919" y="40"/>
                  </a:cubicBezTo>
                  <a:cubicBezTo>
                    <a:pt x="850" y="20"/>
                    <a:pt x="782" y="1"/>
                    <a:pt x="7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5"/>
            <p:cNvSpPr/>
            <p:nvPr/>
          </p:nvSpPr>
          <p:spPr>
            <a:xfrm>
              <a:off x="393981" y="5373615"/>
              <a:ext cx="119584" cy="126621"/>
            </a:xfrm>
            <a:custGeom>
              <a:avLst/>
              <a:gdLst/>
              <a:ahLst/>
              <a:cxnLst/>
              <a:rect l="l" t="t" r="r" b="b"/>
              <a:pathLst>
                <a:path w="1056" h="1096" extrusionOk="0">
                  <a:moveTo>
                    <a:pt x="528" y="1"/>
                  </a:moveTo>
                  <a:cubicBezTo>
                    <a:pt x="235" y="11"/>
                    <a:pt x="0" y="245"/>
                    <a:pt x="0" y="528"/>
                  </a:cubicBezTo>
                  <a:lnTo>
                    <a:pt x="0" y="568"/>
                  </a:lnTo>
                  <a:cubicBezTo>
                    <a:pt x="0" y="851"/>
                    <a:pt x="244" y="1095"/>
                    <a:pt x="518" y="1095"/>
                  </a:cubicBezTo>
                  <a:lnTo>
                    <a:pt x="538" y="1095"/>
                  </a:lnTo>
                  <a:cubicBezTo>
                    <a:pt x="831" y="1085"/>
                    <a:pt x="1055" y="851"/>
                    <a:pt x="1055" y="568"/>
                  </a:cubicBezTo>
                  <a:lnTo>
                    <a:pt x="1055" y="528"/>
                  </a:lnTo>
                  <a:cubicBezTo>
                    <a:pt x="1055" y="245"/>
                    <a:pt x="821"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5"/>
            <p:cNvSpPr/>
            <p:nvPr/>
          </p:nvSpPr>
          <p:spPr>
            <a:xfrm>
              <a:off x="377334" y="5355592"/>
              <a:ext cx="153897" cy="162666"/>
            </a:xfrm>
            <a:custGeom>
              <a:avLst/>
              <a:gdLst/>
              <a:ahLst/>
              <a:cxnLst/>
              <a:rect l="l" t="t" r="r" b="b"/>
              <a:pathLst>
                <a:path w="1359" h="1408" extrusionOk="0">
                  <a:moveTo>
                    <a:pt x="694" y="303"/>
                  </a:moveTo>
                  <a:cubicBezTo>
                    <a:pt x="890" y="303"/>
                    <a:pt x="1056" y="489"/>
                    <a:pt x="1056" y="684"/>
                  </a:cubicBezTo>
                  <a:lnTo>
                    <a:pt x="1056" y="724"/>
                  </a:lnTo>
                  <a:cubicBezTo>
                    <a:pt x="1056" y="939"/>
                    <a:pt x="880" y="1095"/>
                    <a:pt x="685" y="1095"/>
                  </a:cubicBezTo>
                  <a:lnTo>
                    <a:pt x="665" y="1095"/>
                  </a:lnTo>
                  <a:cubicBezTo>
                    <a:pt x="470" y="1095"/>
                    <a:pt x="303" y="919"/>
                    <a:pt x="303" y="724"/>
                  </a:cubicBezTo>
                  <a:lnTo>
                    <a:pt x="303" y="684"/>
                  </a:lnTo>
                  <a:cubicBezTo>
                    <a:pt x="303" y="469"/>
                    <a:pt x="479" y="313"/>
                    <a:pt x="675" y="303"/>
                  </a:cubicBezTo>
                  <a:close/>
                  <a:moveTo>
                    <a:pt x="665" y="0"/>
                  </a:moveTo>
                  <a:cubicBezTo>
                    <a:pt x="294" y="20"/>
                    <a:pt x="1" y="313"/>
                    <a:pt x="1" y="684"/>
                  </a:cubicBezTo>
                  <a:lnTo>
                    <a:pt x="1" y="724"/>
                  </a:lnTo>
                  <a:cubicBezTo>
                    <a:pt x="1" y="1095"/>
                    <a:pt x="303" y="1408"/>
                    <a:pt x="665" y="1408"/>
                  </a:cubicBezTo>
                  <a:lnTo>
                    <a:pt x="694" y="1408"/>
                  </a:lnTo>
                  <a:cubicBezTo>
                    <a:pt x="1066" y="1388"/>
                    <a:pt x="1359" y="1085"/>
                    <a:pt x="1359" y="724"/>
                  </a:cubicBezTo>
                  <a:lnTo>
                    <a:pt x="1359" y="684"/>
                  </a:lnTo>
                  <a:cubicBezTo>
                    <a:pt x="1359" y="313"/>
                    <a:pt x="1056"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5"/>
            <p:cNvSpPr/>
            <p:nvPr/>
          </p:nvSpPr>
          <p:spPr>
            <a:xfrm>
              <a:off x="384016" y="5745045"/>
              <a:ext cx="135098" cy="126505"/>
            </a:xfrm>
            <a:custGeom>
              <a:avLst/>
              <a:gdLst/>
              <a:ahLst/>
              <a:cxnLst/>
              <a:rect l="l" t="t" r="r" b="b"/>
              <a:pathLst>
                <a:path w="1193" h="1095" extrusionOk="0">
                  <a:moveTo>
                    <a:pt x="577" y="1"/>
                  </a:moveTo>
                  <a:cubicBezTo>
                    <a:pt x="430" y="1"/>
                    <a:pt x="293" y="59"/>
                    <a:pt x="196" y="157"/>
                  </a:cubicBezTo>
                  <a:cubicBezTo>
                    <a:pt x="0" y="372"/>
                    <a:pt x="0" y="694"/>
                    <a:pt x="205" y="899"/>
                  </a:cubicBezTo>
                  <a:lnTo>
                    <a:pt x="244" y="939"/>
                  </a:lnTo>
                  <a:cubicBezTo>
                    <a:pt x="342" y="1036"/>
                    <a:pt x="479" y="1095"/>
                    <a:pt x="626" y="1095"/>
                  </a:cubicBezTo>
                  <a:cubicBezTo>
                    <a:pt x="772" y="1095"/>
                    <a:pt x="909" y="1036"/>
                    <a:pt x="997" y="939"/>
                  </a:cubicBezTo>
                  <a:cubicBezTo>
                    <a:pt x="1192" y="714"/>
                    <a:pt x="1192" y="391"/>
                    <a:pt x="997" y="196"/>
                  </a:cubicBezTo>
                  <a:lnTo>
                    <a:pt x="948" y="147"/>
                  </a:lnTo>
                  <a:cubicBezTo>
                    <a:pt x="850" y="49"/>
                    <a:pt x="714" y="1"/>
                    <a:pt x="5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5"/>
            <p:cNvSpPr/>
            <p:nvPr/>
          </p:nvSpPr>
          <p:spPr>
            <a:xfrm>
              <a:off x="365217" y="5727022"/>
              <a:ext cx="173827" cy="161511"/>
            </a:xfrm>
            <a:custGeom>
              <a:avLst/>
              <a:gdLst/>
              <a:ahLst/>
              <a:cxnLst/>
              <a:rect l="l" t="t" r="r" b="b"/>
              <a:pathLst>
                <a:path w="1535" h="1398" extrusionOk="0">
                  <a:moveTo>
                    <a:pt x="743" y="303"/>
                  </a:moveTo>
                  <a:cubicBezTo>
                    <a:pt x="840" y="303"/>
                    <a:pt x="938" y="342"/>
                    <a:pt x="1007" y="411"/>
                  </a:cubicBezTo>
                  <a:lnTo>
                    <a:pt x="1055" y="459"/>
                  </a:lnTo>
                  <a:cubicBezTo>
                    <a:pt x="1202" y="606"/>
                    <a:pt x="1192" y="841"/>
                    <a:pt x="1055" y="987"/>
                  </a:cubicBezTo>
                  <a:cubicBezTo>
                    <a:pt x="987" y="1065"/>
                    <a:pt x="889" y="1095"/>
                    <a:pt x="792" y="1095"/>
                  </a:cubicBezTo>
                  <a:cubicBezTo>
                    <a:pt x="694" y="1095"/>
                    <a:pt x="596" y="1055"/>
                    <a:pt x="518" y="987"/>
                  </a:cubicBezTo>
                  <a:lnTo>
                    <a:pt x="479" y="948"/>
                  </a:lnTo>
                  <a:cubicBezTo>
                    <a:pt x="332" y="801"/>
                    <a:pt x="342" y="567"/>
                    <a:pt x="479" y="411"/>
                  </a:cubicBezTo>
                  <a:cubicBezTo>
                    <a:pt x="547" y="342"/>
                    <a:pt x="645" y="303"/>
                    <a:pt x="743" y="303"/>
                  </a:cubicBezTo>
                  <a:close/>
                  <a:moveTo>
                    <a:pt x="743" y="0"/>
                  </a:moveTo>
                  <a:cubicBezTo>
                    <a:pt x="547" y="0"/>
                    <a:pt x="371" y="78"/>
                    <a:pt x="254" y="205"/>
                  </a:cubicBezTo>
                  <a:cubicBezTo>
                    <a:pt x="0" y="489"/>
                    <a:pt x="0" y="899"/>
                    <a:pt x="264" y="1163"/>
                  </a:cubicBezTo>
                  <a:lnTo>
                    <a:pt x="283" y="1183"/>
                  </a:lnTo>
                  <a:lnTo>
                    <a:pt x="303" y="1202"/>
                  </a:lnTo>
                  <a:cubicBezTo>
                    <a:pt x="430" y="1329"/>
                    <a:pt x="606" y="1397"/>
                    <a:pt x="792" y="1397"/>
                  </a:cubicBezTo>
                  <a:cubicBezTo>
                    <a:pt x="977" y="1397"/>
                    <a:pt x="1153" y="1329"/>
                    <a:pt x="1280" y="1192"/>
                  </a:cubicBezTo>
                  <a:cubicBezTo>
                    <a:pt x="1534" y="919"/>
                    <a:pt x="1524" y="499"/>
                    <a:pt x="1270" y="244"/>
                  </a:cubicBezTo>
                  <a:lnTo>
                    <a:pt x="1251" y="225"/>
                  </a:lnTo>
                  <a:lnTo>
                    <a:pt x="1222" y="196"/>
                  </a:lnTo>
                  <a:cubicBezTo>
                    <a:pt x="1104" y="69"/>
                    <a:pt x="919" y="0"/>
                    <a:pt x="7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5"/>
            <p:cNvSpPr/>
            <p:nvPr/>
          </p:nvSpPr>
          <p:spPr>
            <a:xfrm>
              <a:off x="371785" y="6134497"/>
              <a:ext cx="117432" cy="123155"/>
            </a:xfrm>
            <a:custGeom>
              <a:avLst/>
              <a:gdLst/>
              <a:ahLst/>
              <a:cxnLst/>
              <a:rect l="l" t="t" r="r" b="b"/>
              <a:pathLst>
                <a:path w="1037" h="1066" extrusionOk="0">
                  <a:moveTo>
                    <a:pt x="519" y="1"/>
                  </a:moveTo>
                  <a:cubicBezTo>
                    <a:pt x="177" y="1"/>
                    <a:pt x="1" y="274"/>
                    <a:pt x="1" y="528"/>
                  </a:cubicBezTo>
                  <a:cubicBezTo>
                    <a:pt x="1" y="665"/>
                    <a:pt x="50" y="792"/>
                    <a:pt x="128" y="890"/>
                  </a:cubicBezTo>
                  <a:cubicBezTo>
                    <a:pt x="225" y="997"/>
                    <a:pt x="362" y="1066"/>
                    <a:pt x="519" y="1066"/>
                  </a:cubicBezTo>
                  <a:cubicBezTo>
                    <a:pt x="861" y="1066"/>
                    <a:pt x="1036" y="792"/>
                    <a:pt x="1036" y="528"/>
                  </a:cubicBezTo>
                  <a:cubicBezTo>
                    <a:pt x="1036" y="401"/>
                    <a:pt x="988" y="274"/>
                    <a:pt x="909" y="176"/>
                  </a:cubicBezTo>
                  <a:cubicBezTo>
                    <a:pt x="812" y="69"/>
                    <a:pt x="67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5"/>
            <p:cNvSpPr/>
            <p:nvPr/>
          </p:nvSpPr>
          <p:spPr>
            <a:xfrm>
              <a:off x="355252" y="6117630"/>
              <a:ext cx="150613" cy="157005"/>
            </a:xfrm>
            <a:custGeom>
              <a:avLst/>
              <a:gdLst/>
              <a:ahLst/>
              <a:cxnLst/>
              <a:rect l="l" t="t" r="r" b="b"/>
              <a:pathLst>
                <a:path w="1330" h="1359" extrusionOk="0">
                  <a:moveTo>
                    <a:pt x="665" y="303"/>
                  </a:moveTo>
                  <a:cubicBezTo>
                    <a:pt x="1153" y="303"/>
                    <a:pt x="1153" y="1055"/>
                    <a:pt x="665" y="1055"/>
                  </a:cubicBezTo>
                  <a:cubicBezTo>
                    <a:pt x="186" y="1055"/>
                    <a:pt x="186" y="303"/>
                    <a:pt x="665" y="303"/>
                  </a:cubicBezTo>
                  <a:close/>
                  <a:moveTo>
                    <a:pt x="665" y="0"/>
                  </a:moveTo>
                  <a:cubicBezTo>
                    <a:pt x="284" y="0"/>
                    <a:pt x="0" y="293"/>
                    <a:pt x="0" y="684"/>
                  </a:cubicBezTo>
                  <a:cubicBezTo>
                    <a:pt x="0" y="850"/>
                    <a:pt x="59" y="1016"/>
                    <a:pt x="166" y="1133"/>
                  </a:cubicBezTo>
                  <a:cubicBezTo>
                    <a:pt x="284" y="1280"/>
                    <a:pt x="469" y="1358"/>
                    <a:pt x="665" y="1358"/>
                  </a:cubicBezTo>
                  <a:cubicBezTo>
                    <a:pt x="1046" y="1358"/>
                    <a:pt x="1329" y="1065"/>
                    <a:pt x="1329" y="674"/>
                  </a:cubicBezTo>
                  <a:cubicBezTo>
                    <a:pt x="1329" y="508"/>
                    <a:pt x="1270" y="342"/>
                    <a:pt x="1173" y="225"/>
                  </a:cubicBezTo>
                  <a:cubicBezTo>
                    <a:pt x="1046" y="78"/>
                    <a:pt x="870" y="0"/>
                    <a:pt x="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5"/>
            <p:cNvSpPr/>
            <p:nvPr/>
          </p:nvSpPr>
          <p:spPr>
            <a:xfrm>
              <a:off x="404966" y="6452898"/>
              <a:ext cx="117432" cy="122000"/>
            </a:xfrm>
            <a:custGeom>
              <a:avLst/>
              <a:gdLst/>
              <a:ahLst/>
              <a:cxnLst/>
              <a:rect l="l" t="t" r="r" b="b"/>
              <a:pathLst>
                <a:path w="1037" h="1056" extrusionOk="0">
                  <a:moveTo>
                    <a:pt x="519" y="0"/>
                  </a:moveTo>
                  <a:cubicBezTo>
                    <a:pt x="177" y="0"/>
                    <a:pt x="1" y="264"/>
                    <a:pt x="1" y="528"/>
                  </a:cubicBezTo>
                  <a:cubicBezTo>
                    <a:pt x="1" y="792"/>
                    <a:pt x="177" y="1055"/>
                    <a:pt x="519" y="1055"/>
                  </a:cubicBezTo>
                  <a:cubicBezTo>
                    <a:pt x="861" y="1055"/>
                    <a:pt x="1037" y="792"/>
                    <a:pt x="1037" y="528"/>
                  </a:cubicBezTo>
                  <a:cubicBezTo>
                    <a:pt x="1037" y="391"/>
                    <a:pt x="988" y="264"/>
                    <a:pt x="910" y="176"/>
                  </a:cubicBezTo>
                  <a:cubicBezTo>
                    <a:pt x="812" y="59"/>
                    <a:pt x="675" y="0"/>
                    <a:pt x="5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5"/>
            <p:cNvSpPr/>
            <p:nvPr/>
          </p:nvSpPr>
          <p:spPr>
            <a:xfrm>
              <a:off x="388432" y="6435915"/>
              <a:ext cx="150613" cy="157005"/>
            </a:xfrm>
            <a:custGeom>
              <a:avLst/>
              <a:gdLst/>
              <a:ahLst/>
              <a:cxnLst/>
              <a:rect l="l" t="t" r="r" b="b"/>
              <a:pathLst>
                <a:path w="1330" h="1359" extrusionOk="0">
                  <a:moveTo>
                    <a:pt x="665" y="303"/>
                  </a:moveTo>
                  <a:cubicBezTo>
                    <a:pt x="1144" y="303"/>
                    <a:pt x="1144" y="1056"/>
                    <a:pt x="665" y="1056"/>
                  </a:cubicBezTo>
                  <a:cubicBezTo>
                    <a:pt x="176" y="1056"/>
                    <a:pt x="186" y="303"/>
                    <a:pt x="665" y="303"/>
                  </a:cubicBezTo>
                  <a:close/>
                  <a:moveTo>
                    <a:pt x="665" y="1"/>
                  </a:moveTo>
                  <a:cubicBezTo>
                    <a:pt x="284" y="1"/>
                    <a:pt x="0" y="294"/>
                    <a:pt x="0" y="675"/>
                  </a:cubicBezTo>
                  <a:cubicBezTo>
                    <a:pt x="0" y="1066"/>
                    <a:pt x="284" y="1359"/>
                    <a:pt x="665" y="1359"/>
                  </a:cubicBezTo>
                  <a:cubicBezTo>
                    <a:pt x="860" y="1359"/>
                    <a:pt x="1046" y="1281"/>
                    <a:pt x="1163" y="1134"/>
                  </a:cubicBezTo>
                  <a:cubicBezTo>
                    <a:pt x="1271" y="1007"/>
                    <a:pt x="1329" y="851"/>
                    <a:pt x="1329" y="675"/>
                  </a:cubicBezTo>
                  <a:cubicBezTo>
                    <a:pt x="1329" y="294"/>
                    <a:pt x="1046" y="1"/>
                    <a:pt x="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5"/>
            <p:cNvSpPr/>
            <p:nvPr/>
          </p:nvSpPr>
          <p:spPr>
            <a:xfrm>
              <a:off x="371785" y="2212824"/>
              <a:ext cx="155029" cy="162666"/>
            </a:xfrm>
            <a:custGeom>
              <a:avLst/>
              <a:gdLst/>
              <a:ahLst/>
              <a:cxnLst/>
              <a:rect l="l" t="t" r="r" b="b"/>
              <a:pathLst>
                <a:path w="1369" h="1408" extrusionOk="0">
                  <a:moveTo>
                    <a:pt x="704" y="303"/>
                  </a:moveTo>
                  <a:cubicBezTo>
                    <a:pt x="900" y="303"/>
                    <a:pt x="1066" y="489"/>
                    <a:pt x="1066" y="684"/>
                  </a:cubicBezTo>
                  <a:lnTo>
                    <a:pt x="1066" y="724"/>
                  </a:lnTo>
                  <a:cubicBezTo>
                    <a:pt x="1066" y="929"/>
                    <a:pt x="890" y="1085"/>
                    <a:pt x="685" y="1095"/>
                  </a:cubicBezTo>
                  <a:lnTo>
                    <a:pt x="675" y="1095"/>
                  </a:lnTo>
                  <a:cubicBezTo>
                    <a:pt x="480" y="1095"/>
                    <a:pt x="313" y="909"/>
                    <a:pt x="313" y="724"/>
                  </a:cubicBezTo>
                  <a:lnTo>
                    <a:pt x="313" y="684"/>
                  </a:lnTo>
                  <a:cubicBezTo>
                    <a:pt x="313" y="469"/>
                    <a:pt x="480" y="313"/>
                    <a:pt x="685" y="303"/>
                  </a:cubicBezTo>
                  <a:close/>
                  <a:moveTo>
                    <a:pt x="675" y="0"/>
                  </a:moveTo>
                  <a:cubicBezTo>
                    <a:pt x="294" y="20"/>
                    <a:pt x="1" y="313"/>
                    <a:pt x="1" y="684"/>
                  </a:cubicBezTo>
                  <a:lnTo>
                    <a:pt x="1" y="724"/>
                  </a:lnTo>
                  <a:cubicBezTo>
                    <a:pt x="1" y="1095"/>
                    <a:pt x="313" y="1408"/>
                    <a:pt x="675" y="1408"/>
                  </a:cubicBezTo>
                  <a:lnTo>
                    <a:pt x="704" y="1408"/>
                  </a:lnTo>
                  <a:cubicBezTo>
                    <a:pt x="1076" y="1388"/>
                    <a:pt x="1369" y="1085"/>
                    <a:pt x="1369" y="724"/>
                  </a:cubicBezTo>
                  <a:lnTo>
                    <a:pt x="1369" y="684"/>
                  </a:lnTo>
                  <a:cubicBezTo>
                    <a:pt x="1369" y="313"/>
                    <a:pt x="1066" y="0"/>
                    <a:pt x="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5"/>
            <p:cNvSpPr/>
            <p:nvPr/>
          </p:nvSpPr>
          <p:spPr>
            <a:xfrm>
              <a:off x="414931" y="2562765"/>
              <a:ext cx="116300" cy="122000"/>
            </a:xfrm>
            <a:custGeom>
              <a:avLst/>
              <a:gdLst/>
              <a:ahLst/>
              <a:cxnLst/>
              <a:rect l="l" t="t" r="r" b="b"/>
              <a:pathLst>
                <a:path w="1027" h="1056" extrusionOk="0">
                  <a:moveTo>
                    <a:pt x="519" y="1"/>
                  </a:moveTo>
                  <a:cubicBezTo>
                    <a:pt x="177" y="1"/>
                    <a:pt x="1" y="264"/>
                    <a:pt x="1" y="528"/>
                  </a:cubicBezTo>
                  <a:cubicBezTo>
                    <a:pt x="1" y="665"/>
                    <a:pt x="40" y="792"/>
                    <a:pt x="128" y="890"/>
                  </a:cubicBezTo>
                  <a:cubicBezTo>
                    <a:pt x="226" y="997"/>
                    <a:pt x="362" y="1056"/>
                    <a:pt x="519" y="1056"/>
                  </a:cubicBezTo>
                  <a:cubicBezTo>
                    <a:pt x="851" y="1056"/>
                    <a:pt x="1027" y="792"/>
                    <a:pt x="1027" y="528"/>
                  </a:cubicBezTo>
                  <a:cubicBezTo>
                    <a:pt x="1027" y="391"/>
                    <a:pt x="988" y="264"/>
                    <a:pt x="900" y="176"/>
                  </a:cubicBezTo>
                  <a:cubicBezTo>
                    <a:pt x="812" y="59"/>
                    <a:pt x="66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5"/>
            <p:cNvSpPr/>
            <p:nvPr/>
          </p:nvSpPr>
          <p:spPr>
            <a:xfrm>
              <a:off x="397265" y="2545782"/>
              <a:ext cx="151745" cy="157121"/>
            </a:xfrm>
            <a:custGeom>
              <a:avLst/>
              <a:gdLst/>
              <a:ahLst/>
              <a:cxnLst/>
              <a:rect l="l" t="t" r="r" b="b"/>
              <a:pathLst>
                <a:path w="1340" h="1360" extrusionOk="0">
                  <a:moveTo>
                    <a:pt x="675" y="304"/>
                  </a:moveTo>
                  <a:cubicBezTo>
                    <a:pt x="1153" y="304"/>
                    <a:pt x="1153" y="1056"/>
                    <a:pt x="675" y="1056"/>
                  </a:cubicBezTo>
                  <a:cubicBezTo>
                    <a:pt x="186" y="1056"/>
                    <a:pt x="186" y="304"/>
                    <a:pt x="675" y="304"/>
                  </a:cubicBezTo>
                  <a:close/>
                  <a:moveTo>
                    <a:pt x="675" y="1"/>
                  </a:moveTo>
                  <a:cubicBezTo>
                    <a:pt x="294" y="1"/>
                    <a:pt x="0" y="294"/>
                    <a:pt x="0" y="675"/>
                  </a:cubicBezTo>
                  <a:cubicBezTo>
                    <a:pt x="0" y="851"/>
                    <a:pt x="59" y="1017"/>
                    <a:pt x="167" y="1134"/>
                  </a:cubicBezTo>
                  <a:cubicBezTo>
                    <a:pt x="294" y="1281"/>
                    <a:pt x="469" y="1359"/>
                    <a:pt x="675" y="1359"/>
                  </a:cubicBezTo>
                  <a:cubicBezTo>
                    <a:pt x="870" y="1359"/>
                    <a:pt x="1046" y="1281"/>
                    <a:pt x="1173" y="1134"/>
                  </a:cubicBezTo>
                  <a:cubicBezTo>
                    <a:pt x="1281" y="1017"/>
                    <a:pt x="1339" y="851"/>
                    <a:pt x="1339" y="675"/>
                  </a:cubicBezTo>
                  <a:cubicBezTo>
                    <a:pt x="1339" y="294"/>
                    <a:pt x="1046" y="1"/>
                    <a:pt x="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5"/>
          <p:cNvGrpSpPr/>
          <p:nvPr/>
        </p:nvGrpSpPr>
        <p:grpSpPr>
          <a:xfrm>
            <a:off x="7363688" y="138427"/>
            <a:ext cx="1956019" cy="1443702"/>
            <a:chOff x="7211282" y="106518"/>
            <a:chExt cx="2205705" cy="1627990"/>
          </a:xfrm>
        </p:grpSpPr>
        <p:sp>
          <p:nvSpPr>
            <p:cNvPr id="1214" name="Google Shape;1214;p25"/>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5"/>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5"/>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5"/>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5"/>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9" name="Google Shape;1219;p25"/>
            <p:cNvGrpSpPr/>
            <p:nvPr/>
          </p:nvGrpSpPr>
          <p:grpSpPr>
            <a:xfrm>
              <a:off x="7211282" y="106518"/>
              <a:ext cx="462826" cy="437708"/>
              <a:chOff x="8417757" y="225106"/>
              <a:chExt cx="462826" cy="437708"/>
            </a:xfrm>
          </p:grpSpPr>
          <p:sp>
            <p:nvSpPr>
              <p:cNvPr id="1220" name="Google Shape;1220;p25"/>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5"/>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5"/>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5"/>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5"/>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25" name="Google Shape;1225;p25"/>
          <p:cNvSpPr txBox="1">
            <a:spLocks noGrp="1"/>
          </p:cNvSpPr>
          <p:nvPr>
            <p:ph type="ctrTitle"/>
          </p:nvPr>
        </p:nvSpPr>
        <p:spPr>
          <a:xfrm>
            <a:off x="1517250" y="734925"/>
            <a:ext cx="6109500" cy="636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700"/>
              <a:buNone/>
              <a:defRPr sz="27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endParaRPr/>
          </a:p>
        </p:txBody>
      </p:sp>
      <p:grpSp>
        <p:nvGrpSpPr>
          <p:cNvPr id="1226" name="Google Shape;1226;p25"/>
          <p:cNvGrpSpPr/>
          <p:nvPr/>
        </p:nvGrpSpPr>
        <p:grpSpPr>
          <a:xfrm rot="-10796165">
            <a:off x="-603637" y="896494"/>
            <a:ext cx="1863682" cy="480883"/>
            <a:chOff x="7622176" y="2589750"/>
            <a:chExt cx="2078841" cy="536400"/>
          </a:xfrm>
        </p:grpSpPr>
        <p:sp>
          <p:nvSpPr>
            <p:cNvPr id="1227" name="Google Shape;1227;p25"/>
            <p:cNvSpPr/>
            <p:nvPr/>
          </p:nvSpPr>
          <p:spPr>
            <a:xfrm>
              <a:off x="7632850" y="2604325"/>
              <a:ext cx="2053298" cy="514146"/>
            </a:xfrm>
            <a:custGeom>
              <a:avLst/>
              <a:gdLst/>
              <a:ahLst/>
              <a:cxnLst/>
              <a:rect l="l" t="t" r="r" b="b"/>
              <a:pathLst>
                <a:path w="15508" h="4232" extrusionOk="0">
                  <a:moveTo>
                    <a:pt x="13358" y="0"/>
                  </a:moveTo>
                  <a:lnTo>
                    <a:pt x="12205" y="10"/>
                  </a:lnTo>
                  <a:cubicBezTo>
                    <a:pt x="12205" y="10"/>
                    <a:pt x="10633" y="2"/>
                    <a:pt x="9429" y="2"/>
                  </a:cubicBezTo>
                  <a:cubicBezTo>
                    <a:pt x="8826" y="2"/>
                    <a:pt x="8316" y="4"/>
                    <a:pt x="8140" y="10"/>
                  </a:cubicBezTo>
                  <a:cubicBezTo>
                    <a:pt x="7603" y="40"/>
                    <a:pt x="2981" y="20"/>
                    <a:pt x="2121" y="40"/>
                  </a:cubicBezTo>
                  <a:cubicBezTo>
                    <a:pt x="1271" y="49"/>
                    <a:pt x="157" y="147"/>
                    <a:pt x="157" y="147"/>
                  </a:cubicBezTo>
                  <a:cubicBezTo>
                    <a:pt x="1" y="313"/>
                    <a:pt x="1" y="4231"/>
                    <a:pt x="1" y="4231"/>
                  </a:cubicBezTo>
                  <a:cubicBezTo>
                    <a:pt x="1" y="4231"/>
                    <a:pt x="1605" y="4185"/>
                    <a:pt x="2558" y="4185"/>
                  </a:cubicBezTo>
                  <a:cubicBezTo>
                    <a:pt x="2762" y="4185"/>
                    <a:pt x="2937" y="4187"/>
                    <a:pt x="3059" y="4192"/>
                  </a:cubicBezTo>
                  <a:cubicBezTo>
                    <a:pt x="3095" y="4194"/>
                    <a:pt x="3153" y="4195"/>
                    <a:pt x="3232" y="4195"/>
                  </a:cubicBezTo>
                  <a:cubicBezTo>
                    <a:pt x="4689" y="4195"/>
                    <a:pt x="13124" y="3870"/>
                    <a:pt x="13124" y="3870"/>
                  </a:cubicBezTo>
                  <a:lnTo>
                    <a:pt x="15508" y="2375"/>
                  </a:lnTo>
                  <a:lnTo>
                    <a:pt x="1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5"/>
            <p:cNvSpPr/>
            <p:nvPr/>
          </p:nvSpPr>
          <p:spPr>
            <a:xfrm>
              <a:off x="9351967" y="2604328"/>
              <a:ext cx="308712" cy="471391"/>
            </a:xfrm>
            <a:custGeom>
              <a:avLst/>
              <a:gdLst/>
              <a:ahLst/>
              <a:cxnLst/>
              <a:rect l="l" t="t" r="r" b="b"/>
              <a:pathLst>
                <a:path w="2541" h="3880" extrusionOk="0">
                  <a:moveTo>
                    <a:pt x="401" y="0"/>
                  </a:moveTo>
                  <a:lnTo>
                    <a:pt x="69" y="10"/>
                  </a:lnTo>
                  <a:cubicBezTo>
                    <a:pt x="20" y="645"/>
                    <a:pt x="0" y="1290"/>
                    <a:pt x="30" y="1935"/>
                  </a:cubicBezTo>
                  <a:lnTo>
                    <a:pt x="30" y="1974"/>
                  </a:lnTo>
                  <a:cubicBezTo>
                    <a:pt x="30" y="2091"/>
                    <a:pt x="30" y="2209"/>
                    <a:pt x="30" y="2326"/>
                  </a:cubicBezTo>
                  <a:cubicBezTo>
                    <a:pt x="20" y="2746"/>
                    <a:pt x="20" y="3166"/>
                    <a:pt x="59" y="3586"/>
                  </a:cubicBezTo>
                  <a:cubicBezTo>
                    <a:pt x="59" y="3665"/>
                    <a:pt x="69" y="3753"/>
                    <a:pt x="69" y="3831"/>
                  </a:cubicBezTo>
                  <a:cubicBezTo>
                    <a:pt x="69" y="3850"/>
                    <a:pt x="78" y="3860"/>
                    <a:pt x="78" y="3880"/>
                  </a:cubicBezTo>
                  <a:cubicBezTo>
                    <a:pt x="127" y="3870"/>
                    <a:pt x="157" y="3870"/>
                    <a:pt x="157" y="3870"/>
                  </a:cubicBezTo>
                  <a:lnTo>
                    <a:pt x="2541" y="2375"/>
                  </a:lnTo>
                  <a:lnTo>
                    <a:pt x="1036" y="714"/>
                  </a:lnTo>
                  <a:cubicBezTo>
                    <a:pt x="1026" y="723"/>
                    <a:pt x="1017" y="723"/>
                    <a:pt x="1007" y="733"/>
                  </a:cubicBezTo>
                  <a:cubicBezTo>
                    <a:pt x="1007" y="723"/>
                    <a:pt x="1007" y="714"/>
                    <a:pt x="1007" y="714"/>
                  </a:cubicBezTo>
                  <a:cubicBezTo>
                    <a:pt x="997" y="684"/>
                    <a:pt x="987" y="665"/>
                    <a:pt x="977" y="645"/>
                  </a:cubicBezTo>
                  <a:lnTo>
                    <a:pt x="938" y="596"/>
                  </a:lnTo>
                  <a:cubicBezTo>
                    <a:pt x="909" y="577"/>
                    <a:pt x="890" y="567"/>
                    <a:pt x="860" y="567"/>
                  </a:cubicBezTo>
                  <a:cubicBezTo>
                    <a:pt x="850" y="538"/>
                    <a:pt x="841" y="518"/>
                    <a:pt x="841" y="489"/>
                  </a:cubicBezTo>
                  <a:lnTo>
                    <a:pt x="401" y="0"/>
                  </a:lnTo>
                  <a:close/>
                </a:path>
              </a:pathLst>
            </a:custGeom>
            <a:solidFill>
              <a:srgbClr val="F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5"/>
            <p:cNvSpPr/>
            <p:nvPr/>
          </p:nvSpPr>
          <p:spPr>
            <a:xfrm>
              <a:off x="7622176" y="2589750"/>
              <a:ext cx="2078841" cy="536400"/>
            </a:xfrm>
            <a:custGeom>
              <a:avLst/>
              <a:gdLst/>
              <a:ahLst/>
              <a:cxnLst/>
              <a:rect l="l" t="t" r="r" b="b"/>
              <a:pathLst>
                <a:path w="15733" h="4415" extrusionOk="0">
                  <a:moveTo>
                    <a:pt x="6851" y="130"/>
                  </a:moveTo>
                  <a:cubicBezTo>
                    <a:pt x="7965" y="130"/>
                    <a:pt x="9069" y="130"/>
                    <a:pt x="10173" y="140"/>
                  </a:cubicBezTo>
                  <a:cubicBezTo>
                    <a:pt x="10740" y="140"/>
                    <a:pt x="11306" y="150"/>
                    <a:pt x="11873" y="160"/>
                  </a:cubicBezTo>
                  <a:lnTo>
                    <a:pt x="12655" y="169"/>
                  </a:lnTo>
                  <a:lnTo>
                    <a:pt x="13006" y="169"/>
                  </a:lnTo>
                  <a:cubicBezTo>
                    <a:pt x="13163" y="179"/>
                    <a:pt x="13358" y="150"/>
                    <a:pt x="13475" y="247"/>
                  </a:cubicBezTo>
                  <a:cubicBezTo>
                    <a:pt x="13583" y="316"/>
                    <a:pt x="13661" y="423"/>
                    <a:pt x="13749" y="511"/>
                  </a:cubicBezTo>
                  <a:cubicBezTo>
                    <a:pt x="13837" y="609"/>
                    <a:pt x="13935" y="707"/>
                    <a:pt x="14023" y="804"/>
                  </a:cubicBezTo>
                  <a:cubicBezTo>
                    <a:pt x="14199" y="990"/>
                    <a:pt x="14365" y="1176"/>
                    <a:pt x="14541" y="1371"/>
                  </a:cubicBezTo>
                  <a:cubicBezTo>
                    <a:pt x="14873" y="1742"/>
                    <a:pt x="15195" y="2133"/>
                    <a:pt x="15498" y="2524"/>
                  </a:cubicBezTo>
                  <a:lnTo>
                    <a:pt x="14296" y="3247"/>
                  </a:lnTo>
                  <a:cubicBezTo>
                    <a:pt x="14111" y="3364"/>
                    <a:pt x="13925" y="3472"/>
                    <a:pt x="13739" y="3589"/>
                  </a:cubicBezTo>
                  <a:cubicBezTo>
                    <a:pt x="13544" y="3706"/>
                    <a:pt x="13339" y="3853"/>
                    <a:pt x="13114" y="3941"/>
                  </a:cubicBezTo>
                  <a:cubicBezTo>
                    <a:pt x="12879" y="4039"/>
                    <a:pt x="12577" y="4019"/>
                    <a:pt x="12322" y="4029"/>
                  </a:cubicBezTo>
                  <a:cubicBezTo>
                    <a:pt x="12059" y="4039"/>
                    <a:pt x="11805" y="4058"/>
                    <a:pt x="11541" y="4068"/>
                  </a:cubicBezTo>
                  <a:cubicBezTo>
                    <a:pt x="11013" y="4088"/>
                    <a:pt x="10485" y="4107"/>
                    <a:pt x="9958" y="4127"/>
                  </a:cubicBezTo>
                  <a:cubicBezTo>
                    <a:pt x="7847" y="4215"/>
                    <a:pt x="5737" y="4273"/>
                    <a:pt x="3626" y="4273"/>
                  </a:cubicBezTo>
                  <a:cubicBezTo>
                    <a:pt x="2483" y="4273"/>
                    <a:pt x="1330" y="4263"/>
                    <a:pt x="177" y="4215"/>
                  </a:cubicBezTo>
                  <a:cubicBezTo>
                    <a:pt x="177" y="3882"/>
                    <a:pt x="177" y="3540"/>
                    <a:pt x="187" y="3208"/>
                  </a:cubicBezTo>
                  <a:cubicBezTo>
                    <a:pt x="187" y="3198"/>
                    <a:pt x="196" y="3198"/>
                    <a:pt x="196" y="3179"/>
                  </a:cubicBezTo>
                  <a:cubicBezTo>
                    <a:pt x="187" y="3110"/>
                    <a:pt x="187" y="3042"/>
                    <a:pt x="187" y="2974"/>
                  </a:cubicBezTo>
                  <a:cubicBezTo>
                    <a:pt x="206" y="2055"/>
                    <a:pt x="255" y="1146"/>
                    <a:pt x="343" y="238"/>
                  </a:cubicBezTo>
                  <a:cubicBezTo>
                    <a:pt x="2512" y="179"/>
                    <a:pt x="4681" y="150"/>
                    <a:pt x="6851" y="130"/>
                  </a:cubicBezTo>
                  <a:close/>
                  <a:moveTo>
                    <a:pt x="8113" y="0"/>
                  </a:moveTo>
                  <a:cubicBezTo>
                    <a:pt x="6774" y="0"/>
                    <a:pt x="5434" y="10"/>
                    <a:pt x="4095" y="32"/>
                  </a:cubicBezTo>
                  <a:cubicBezTo>
                    <a:pt x="2805" y="52"/>
                    <a:pt x="1506" y="81"/>
                    <a:pt x="206" y="120"/>
                  </a:cubicBezTo>
                  <a:cubicBezTo>
                    <a:pt x="167" y="120"/>
                    <a:pt x="138" y="150"/>
                    <a:pt x="128" y="179"/>
                  </a:cubicBezTo>
                  <a:cubicBezTo>
                    <a:pt x="69" y="853"/>
                    <a:pt x="30" y="1527"/>
                    <a:pt x="40" y="2202"/>
                  </a:cubicBezTo>
                  <a:cubicBezTo>
                    <a:pt x="11" y="2895"/>
                    <a:pt x="1" y="3589"/>
                    <a:pt x="11" y="4283"/>
                  </a:cubicBezTo>
                  <a:cubicBezTo>
                    <a:pt x="11" y="4322"/>
                    <a:pt x="50" y="4351"/>
                    <a:pt x="89" y="4351"/>
                  </a:cubicBezTo>
                  <a:cubicBezTo>
                    <a:pt x="1289" y="4395"/>
                    <a:pt x="2487" y="4414"/>
                    <a:pt x="3685" y="4414"/>
                  </a:cubicBezTo>
                  <a:cubicBezTo>
                    <a:pt x="4632" y="4414"/>
                    <a:pt x="5579" y="4402"/>
                    <a:pt x="6528" y="4381"/>
                  </a:cubicBezTo>
                  <a:cubicBezTo>
                    <a:pt x="7583" y="4351"/>
                    <a:pt x="8648" y="4322"/>
                    <a:pt x="9704" y="4283"/>
                  </a:cubicBezTo>
                  <a:cubicBezTo>
                    <a:pt x="10251" y="4254"/>
                    <a:pt x="10788" y="4234"/>
                    <a:pt x="11326" y="4215"/>
                  </a:cubicBezTo>
                  <a:cubicBezTo>
                    <a:pt x="11844" y="4195"/>
                    <a:pt x="12381" y="4205"/>
                    <a:pt x="12889" y="4146"/>
                  </a:cubicBezTo>
                  <a:cubicBezTo>
                    <a:pt x="13124" y="4127"/>
                    <a:pt x="13309" y="4029"/>
                    <a:pt x="13495" y="3921"/>
                  </a:cubicBezTo>
                  <a:cubicBezTo>
                    <a:pt x="13739" y="3775"/>
                    <a:pt x="13984" y="3628"/>
                    <a:pt x="14218" y="3482"/>
                  </a:cubicBezTo>
                  <a:cubicBezTo>
                    <a:pt x="14707" y="3198"/>
                    <a:pt x="15185" y="2905"/>
                    <a:pt x="15674" y="2612"/>
                  </a:cubicBezTo>
                  <a:cubicBezTo>
                    <a:pt x="15713" y="2583"/>
                    <a:pt x="15733" y="2544"/>
                    <a:pt x="15703" y="2505"/>
                  </a:cubicBezTo>
                  <a:cubicBezTo>
                    <a:pt x="15127" y="1772"/>
                    <a:pt x="14501" y="1058"/>
                    <a:pt x="13827" y="374"/>
                  </a:cubicBezTo>
                  <a:cubicBezTo>
                    <a:pt x="13710" y="247"/>
                    <a:pt x="13593" y="91"/>
                    <a:pt x="13397" y="52"/>
                  </a:cubicBezTo>
                  <a:cubicBezTo>
                    <a:pt x="13280" y="32"/>
                    <a:pt x="13153" y="28"/>
                    <a:pt x="13025" y="28"/>
                  </a:cubicBezTo>
                  <a:cubicBezTo>
                    <a:pt x="12897" y="28"/>
                    <a:pt x="12767" y="32"/>
                    <a:pt x="12645" y="32"/>
                  </a:cubicBezTo>
                  <a:cubicBezTo>
                    <a:pt x="12088" y="23"/>
                    <a:pt x="11521" y="13"/>
                    <a:pt x="10955" y="13"/>
                  </a:cubicBezTo>
                  <a:cubicBezTo>
                    <a:pt x="10007" y="5"/>
                    <a:pt x="9060" y="0"/>
                    <a:pt x="8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25"/>
          <p:cNvGrpSpPr/>
          <p:nvPr/>
        </p:nvGrpSpPr>
        <p:grpSpPr>
          <a:xfrm rot="-10796165">
            <a:off x="-1086441" y="215735"/>
            <a:ext cx="1977578" cy="511054"/>
            <a:chOff x="7341938" y="3315545"/>
            <a:chExt cx="2205886" cy="570055"/>
          </a:xfrm>
        </p:grpSpPr>
        <p:sp>
          <p:nvSpPr>
            <p:cNvPr id="1231" name="Google Shape;1231;p25"/>
            <p:cNvSpPr/>
            <p:nvPr/>
          </p:nvSpPr>
          <p:spPr>
            <a:xfrm rot="10800000">
              <a:off x="7553633" y="3364995"/>
              <a:ext cx="210557" cy="441756"/>
            </a:xfrm>
            <a:custGeom>
              <a:avLst/>
              <a:gdLst/>
              <a:ahLst/>
              <a:cxnLst/>
              <a:rect l="l" t="t" r="r" b="b"/>
              <a:pathLst>
                <a:path w="1526" h="3636" extrusionOk="0">
                  <a:moveTo>
                    <a:pt x="1428" y="0"/>
                  </a:moveTo>
                  <a:cubicBezTo>
                    <a:pt x="949" y="1212"/>
                    <a:pt x="480" y="2424"/>
                    <a:pt x="1" y="3635"/>
                  </a:cubicBezTo>
                  <a:lnTo>
                    <a:pt x="138" y="3635"/>
                  </a:lnTo>
                  <a:cubicBezTo>
                    <a:pt x="607" y="2463"/>
                    <a:pt x="1066" y="1280"/>
                    <a:pt x="1525" y="98"/>
                  </a:cubicBezTo>
                  <a:cubicBezTo>
                    <a:pt x="1486" y="69"/>
                    <a:pt x="1457" y="39"/>
                    <a:pt x="1428"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5"/>
            <p:cNvSpPr/>
            <p:nvPr/>
          </p:nvSpPr>
          <p:spPr>
            <a:xfrm rot="10800000">
              <a:off x="7696576" y="3363901"/>
              <a:ext cx="258988" cy="504569"/>
            </a:xfrm>
            <a:custGeom>
              <a:avLst/>
              <a:gdLst/>
              <a:ahLst/>
              <a:cxnLst/>
              <a:rect l="l" t="t" r="r" b="b"/>
              <a:pathLst>
                <a:path w="1877" h="4153" extrusionOk="0">
                  <a:moveTo>
                    <a:pt x="1740" y="0"/>
                  </a:moveTo>
                  <a:cubicBezTo>
                    <a:pt x="1202" y="1407"/>
                    <a:pt x="626" y="2795"/>
                    <a:pt x="0" y="4153"/>
                  </a:cubicBezTo>
                  <a:lnTo>
                    <a:pt x="137" y="4153"/>
                  </a:lnTo>
                  <a:cubicBezTo>
                    <a:pt x="763" y="2785"/>
                    <a:pt x="1339" y="1407"/>
                    <a:pt x="187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rot="10800000">
              <a:off x="7851662" y="3362686"/>
              <a:ext cx="327702" cy="505784"/>
            </a:xfrm>
            <a:custGeom>
              <a:avLst/>
              <a:gdLst/>
              <a:ahLst/>
              <a:cxnLst/>
              <a:rect l="l" t="t" r="r" b="b"/>
              <a:pathLst>
                <a:path w="2375" h="4163" extrusionOk="0">
                  <a:moveTo>
                    <a:pt x="2228" y="0"/>
                  </a:moveTo>
                  <a:cubicBezTo>
                    <a:pt x="1564" y="1427"/>
                    <a:pt x="821" y="2824"/>
                    <a:pt x="0" y="4163"/>
                  </a:cubicBezTo>
                  <a:lnTo>
                    <a:pt x="157" y="4163"/>
                  </a:lnTo>
                  <a:cubicBezTo>
                    <a:pt x="968" y="2814"/>
                    <a:pt x="1710" y="1427"/>
                    <a:pt x="2375"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rot="10800000">
              <a:off x="7352702" y="3324658"/>
              <a:ext cx="2161457" cy="555961"/>
            </a:xfrm>
            <a:custGeom>
              <a:avLst/>
              <a:gdLst/>
              <a:ahLst/>
              <a:cxnLst/>
              <a:rect l="l" t="t" r="r" b="b"/>
              <a:pathLst>
                <a:path w="15665" h="4576" extrusionOk="0">
                  <a:moveTo>
                    <a:pt x="1702" y="0"/>
                  </a:moveTo>
                  <a:cubicBezTo>
                    <a:pt x="1610" y="0"/>
                    <a:pt x="1541" y="1"/>
                    <a:pt x="1496" y="2"/>
                  </a:cubicBezTo>
                  <a:cubicBezTo>
                    <a:pt x="870" y="32"/>
                    <a:pt x="1" y="217"/>
                    <a:pt x="1" y="217"/>
                  </a:cubicBezTo>
                  <a:cubicBezTo>
                    <a:pt x="59" y="305"/>
                    <a:pt x="1730" y="1195"/>
                    <a:pt x="1926" y="1400"/>
                  </a:cubicBezTo>
                  <a:cubicBezTo>
                    <a:pt x="2121" y="1615"/>
                    <a:pt x="3294" y="2260"/>
                    <a:pt x="3294" y="2260"/>
                  </a:cubicBezTo>
                  <a:lnTo>
                    <a:pt x="3010" y="2484"/>
                  </a:lnTo>
                  <a:cubicBezTo>
                    <a:pt x="3010" y="2484"/>
                    <a:pt x="2297" y="3002"/>
                    <a:pt x="1926" y="3227"/>
                  </a:cubicBezTo>
                  <a:cubicBezTo>
                    <a:pt x="1554" y="3452"/>
                    <a:pt x="431" y="4575"/>
                    <a:pt x="431" y="4575"/>
                  </a:cubicBezTo>
                  <a:lnTo>
                    <a:pt x="1896" y="4575"/>
                  </a:lnTo>
                  <a:cubicBezTo>
                    <a:pt x="2199" y="4575"/>
                    <a:pt x="5365" y="4419"/>
                    <a:pt x="6196" y="4341"/>
                  </a:cubicBezTo>
                  <a:cubicBezTo>
                    <a:pt x="7036" y="4253"/>
                    <a:pt x="13876" y="4243"/>
                    <a:pt x="13876" y="4243"/>
                  </a:cubicBezTo>
                  <a:lnTo>
                    <a:pt x="14843" y="3246"/>
                  </a:lnTo>
                  <a:cubicBezTo>
                    <a:pt x="14843" y="3246"/>
                    <a:pt x="15664" y="2318"/>
                    <a:pt x="15498" y="2064"/>
                  </a:cubicBezTo>
                  <a:cubicBezTo>
                    <a:pt x="15342" y="1810"/>
                    <a:pt x="13651" y="129"/>
                    <a:pt x="13544" y="110"/>
                  </a:cubicBezTo>
                  <a:cubicBezTo>
                    <a:pt x="13508" y="103"/>
                    <a:pt x="12847" y="101"/>
                    <a:pt x="11981" y="101"/>
                  </a:cubicBezTo>
                  <a:cubicBezTo>
                    <a:pt x="10250" y="101"/>
                    <a:pt x="7701" y="110"/>
                    <a:pt x="7701" y="110"/>
                  </a:cubicBezTo>
                  <a:cubicBezTo>
                    <a:pt x="7701" y="110"/>
                    <a:pt x="2890"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rot="10800000">
              <a:off x="7341938" y="3315545"/>
              <a:ext cx="2205886" cy="570055"/>
            </a:xfrm>
            <a:custGeom>
              <a:avLst/>
              <a:gdLst/>
              <a:ahLst/>
              <a:cxnLst/>
              <a:rect l="l" t="t" r="r" b="b"/>
              <a:pathLst>
                <a:path w="15987" h="4692" extrusionOk="0">
                  <a:moveTo>
                    <a:pt x="1984" y="151"/>
                  </a:moveTo>
                  <a:cubicBezTo>
                    <a:pt x="2844" y="170"/>
                    <a:pt x="3706" y="175"/>
                    <a:pt x="4570" y="175"/>
                  </a:cubicBezTo>
                  <a:cubicBezTo>
                    <a:pt x="5433" y="175"/>
                    <a:pt x="6298" y="170"/>
                    <a:pt x="7163" y="170"/>
                  </a:cubicBezTo>
                  <a:cubicBezTo>
                    <a:pt x="7500" y="172"/>
                    <a:pt x="7837" y="173"/>
                    <a:pt x="8174" y="173"/>
                  </a:cubicBezTo>
                  <a:cubicBezTo>
                    <a:pt x="9028" y="173"/>
                    <a:pt x="9882" y="169"/>
                    <a:pt x="10736" y="169"/>
                  </a:cubicBezTo>
                  <a:cubicBezTo>
                    <a:pt x="11646" y="169"/>
                    <a:pt x="12556" y="173"/>
                    <a:pt x="13465" y="190"/>
                  </a:cubicBezTo>
                  <a:cubicBezTo>
                    <a:pt x="13729" y="190"/>
                    <a:pt x="13925" y="229"/>
                    <a:pt x="14110" y="395"/>
                  </a:cubicBezTo>
                  <a:cubicBezTo>
                    <a:pt x="14296" y="571"/>
                    <a:pt x="14452" y="776"/>
                    <a:pt x="14618" y="962"/>
                  </a:cubicBezTo>
                  <a:cubicBezTo>
                    <a:pt x="14931" y="1323"/>
                    <a:pt x="15253" y="1685"/>
                    <a:pt x="15576" y="2047"/>
                  </a:cubicBezTo>
                  <a:cubicBezTo>
                    <a:pt x="15654" y="2144"/>
                    <a:pt x="15742" y="2203"/>
                    <a:pt x="15732" y="2330"/>
                  </a:cubicBezTo>
                  <a:cubicBezTo>
                    <a:pt x="15722" y="2457"/>
                    <a:pt x="15586" y="2555"/>
                    <a:pt x="15488" y="2662"/>
                  </a:cubicBezTo>
                  <a:cubicBezTo>
                    <a:pt x="15322" y="2838"/>
                    <a:pt x="15146" y="3024"/>
                    <a:pt x="14980" y="3209"/>
                  </a:cubicBezTo>
                  <a:cubicBezTo>
                    <a:pt x="14824" y="3375"/>
                    <a:pt x="14667" y="3542"/>
                    <a:pt x="14511" y="3708"/>
                  </a:cubicBezTo>
                  <a:cubicBezTo>
                    <a:pt x="14374" y="3854"/>
                    <a:pt x="14208" y="4108"/>
                    <a:pt x="14003" y="4186"/>
                  </a:cubicBezTo>
                  <a:cubicBezTo>
                    <a:pt x="13917" y="4218"/>
                    <a:pt x="13810" y="4227"/>
                    <a:pt x="13699" y="4227"/>
                  </a:cubicBezTo>
                  <a:cubicBezTo>
                    <a:pt x="13533" y="4227"/>
                    <a:pt x="13356" y="4206"/>
                    <a:pt x="13221" y="4206"/>
                  </a:cubicBezTo>
                  <a:lnTo>
                    <a:pt x="10817" y="4206"/>
                  </a:lnTo>
                  <a:cubicBezTo>
                    <a:pt x="9762" y="4216"/>
                    <a:pt x="8707" y="4245"/>
                    <a:pt x="7651" y="4284"/>
                  </a:cubicBezTo>
                  <a:cubicBezTo>
                    <a:pt x="6469" y="4323"/>
                    <a:pt x="5297" y="4382"/>
                    <a:pt x="4114" y="4450"/>
                  </a:cubicBezTo>
                  <a:cubicBezTo>
                    <a:pt x="3320" y="4492"/>
                    <a:pt x="2526" y="4529"/>
                    <a:pt x="1732" y="4529"/>
                  </a:cubicBezTo>
                  <a:cubicBezTo>
                    <a:pt x="1412" y="4529"/>
                    <a:pt x="1092" y="4523"/>
                    <a:pt x="773" y="4509"/>
                  </a:cubicBezTo>
                  <a:cubicBezTo>
                    <a:pt x="1642" y="3766"/>
                    <a:pt x="2561" y="3073"/>
                    <a:pt x="3528" y="2447"/>
                  </a:cubicBezTo>
                  <a:cubicBezTo>
                    <a:pt x="3596" y="2408"/>
                    <a:pt x="3596" y="2340"/>
                    <a:pt x="3528" y="2301"/>
                  </a:cubicBezTo>
                  <a:cubicBezTo>
                    <a:pt x="2453" y="1646"/>
                    <a:pt x="1398" y="962"/>
                    <a:pt x="372" y="249"/>
                  </a:cubicBezTo>
                  <a:cubicBezTo>
                    <a:pt x="909" y="200"/>
                    <a:pt x="1447" y="170"/>
                    <a:pt x="1984" y="151"/>
                  </a:cubicBezTo>
                  <a:close/>
                  <a:moveTo>
                    <a:pt x="1974" y="1"/>
                  </a:moveTo>
                  <a:cubicBezTo>
                    <a:pt x="1362" y="1"/>
                    <a:pt x="750" y="36"/>
                    <a:pt x="137" y="102"/>
                  </a:cubicBezTo>
                  <a:cubicBezTo>
                    <a:pt x="69" y="112"/>
                    <a:pt x="1" y="190"/>
                    <a:pt x="69" y="249"/>
                  </a:cubicBezTo>
                  <a:cubicBezTo>
                    <a:pt x="1134" y="981"/>
                    <a:pt x="2219" y="1695"/>
                    <a:pt x="3323" y="2379"/>
                  </a:cubicBezTo>
                  <a:cubicBezTo>
                    <a:pt x="2326" y="3033"/>
                    <a:pt x="1369" y="3747"/>
                    <a:pt x="489" y="4519"/>
                  </a:cubicBezTo>
                  <a:cubicBezTo>
                    <a:pt x="421" y="4568"/>
                    <a:pt x="470" y="4655"/>
                    <a:pt x="558" y="4655"/>
                  </a:cubicBezTo>
                  <a:cubicBezTo>
                    <a:pt x="1005" y="4681"/>
                    <a:pt x="1453" y="4691"/>
                    <a:pt x="1901" y="4691"/>
                  </a:cubicBezTo>
                  <a:cubicBezTo>
                    <a:pt x="3693" y="4691"/>
                    <a:pt x="5488" y="4523"/>
                    <a:pt x="7270" y="4460"/>
                  </a:cubicBezTo>
                  <a:cubicBezTo>
                    <a:pt x="8404" y="4421"/>
                    <a:pt x="9528" y="4392"/>
                    <a:pt x="10651" y="4382"/>
                  </a:cubicBezTo>
                  <a:cubicBezTo>
                    <a:pt x="11029" y="4382"/>
                    <a:pt x="11403" y="4378"/>
                    <a:pt x="11777" y="4378"/>
                  </a:cubicBezTo>
                  <a:cubicBezTo>
                    <a:pt x="11965" y="4378"/>
                    <a:pt x="12153" y="4379"/>
                    <a:pt x="12342" y="4382"/>
                  </a:cubicBezTo>
                  <a:lnTo>
                    <a:pt x="13104" y="4382"/>
                  </a:lnTo>
                  <a:cubicBezTo>
                    <a:pt x="13286" y="4382"/>
                    <a:pt x="13477" y="4395"/>
                    <a:pt x="13665" y="4395"/>
                  </a:cubicBezTo>
                  <a:cubicBezTo>
                    <a:pt x="13760" y="4395"/>
                    <a:pt x="13853" y="4392"/>
                    <a:pt x="13944" y="4382"/>
                  </a:cubicBezTo>
                  <a:cubicBezTo>
                    <a:pt x="14130" y="4362"/>
                    <a:pt x="14237" y="4274"/>
                    <a:pt x="14355" y="4157"/>
                  </a:cubicBezTo>
                  <a:cubicBezTo>
                    <a:pt x="14540" y="3952"/>
                    <a:pt x="14726" y="3747"/>
                    <a:pt x="14921" y="3551"/>
                  </a:cubicBezTo>
                  <a:lnTo>
                    <a:pt x="15380" y="3053"/>
                  </a:lnTo>
                  <a:cubicBezTo>
                    <a:pt x="15556" y="2867"/>
                    <a:pt x="15752" y="2691"/>
                    <a:pt x="15898" y="2496"/>
                  </a:cubicBezTo>
                  <a:cubicBezTo>
                    <a:pt x="15986" y="2389"/>
                    <a:pt x="15986" y="2271"/>
                    <a:pt x="15918" y="2154"/>
                  </a:cubicBezTo>
                  <a:cubicBezTo>
                    <a:pt x="15781" y="1959"/>
                    <a:pt x="15586" y="1773"/>
                    <a:pt x="15420" y="1587"/>
                  </a:cubicBezTo>
                  <a:cubicBezTo>
                    <a:pt x="15087" y="1206"/>
                    <a:pt x="14755" y="825"/>
                    <a:pt x="14413" y="454"/>
                  </a:cubicBezTo>
                  <a:cubicBezTo>
                    <a:pt x="14306" y="327"/>
                    <a:pt x="14188" y="200"/>
                    <a:pt x="14032" y="122"/>
                  </a:cubicBezTo>
                  <a:cubicBezTo>
                    <a:pt x="13856" y="34"/>
                    <a:pt x="13641" y="24"/>
                    <a:pt x="13436" y="24"/>
                  </a:cubicBezTo>
                  <a:cubicBezTo>
                    <a:pt x="12889" y="14"/>
                    <a:pt x="12342" y="14"/>
                    <a:pt x="11804" y="14"/>
                  </a:cubicBezTo>
                  <a:lnTo>
                    <a:pt x="4632" y="14"/>
                  </a:lnTo>
                  <a:cubicBezTo>
                    <a:pt x="4036" y="14"/>
                    <a:pt x="3430" y="14"/>
                    <a:pt x="2834" y="24"/>
                  </a:cubicBezTo>
                  <a:cubicBezTo>
                    <a:pt x="2548" y="8"/>
                    <a:pt x="2261" y="1"/>
                    <a:pt x="1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1236;p25"/>
          <p:cNvGrpSpPr/>
          <p:nvPr/>
        </p:nvGrpSpPr>
        <p:grpSpPr>
          <a:xfrm rot="-10796165">
            <a:off x="-951180" y="1547191"/>
            <a:ext cx="1842350" cy="479566"/>
            <a:chOff x="7492775" y="1865413"/>
            <a:chExt cx="2055046" cy="534931"/>
          </a:xfrm>
        </p:grpSpPr>
        <p:sp>
          <p:nvSpPr>
            <p:cNvPr id="1237" name="Google Shape;1237;p25"/>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5"/>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5"/>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2" name="Google Shape;1242;p25"/>
          <p:cNvGrpSpPr/>
          <p:nvPr/>
        </p:nvGrpSpPr>
        <p:grpSpPr>
          <a:xfrm rot="-10796165">
            <a:off x="-999055" y="4264616"/>
            <a:ext cx="1842350" cy="479566"/>
            <a:chOff x="7492775" y="1865413"/>
            <a:chExt cx="2055046" cy="534931"/>
          </a:xfrm>
        </p:grpSpPr>
        <p:sp>
          <p:nvSpPr>
            <p:cNvPr id="1243" name="Google Shape;1243;p25"/>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5"/>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5"/>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5"/>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5"/>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25"/>
          <p:cNvGrpSpPr/>
          <p:nvPr/>
        </p:nvGrpSpPr>
        <p:grpSpPr>
          <a:xfrm rot="-10796165">
            <a:off x="-978205" y="3731066"/>
            <a:ext cx="1842350" cy="479566"/>
            <a:chOff x="7492775" y="1865413"/>
            <a:chExt cx="2055046" cy="534931"/>
          </a:xfrm>
        </p:grpSpPr>
        <p:sp>
          <p:nvSpPr>
            <p:cNvPr id="1249" name="Google Shape;1249;p25"/>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5"/>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5"/>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2">
  <p:cSld name="CUSTOM_8">
    <p:spTree>
      <p:nvGrpSpPr>
        <p:cNvPr id="1" name="Shape 1254"/>
        <p:cNvGrpSpPr/>
        <p:nvPr/>
      </p:nvGrpSpPr>
      <p:grpSpPr>
        <a:xfrm>
          <a:off x="0" y="0"/>
          <a:ext cx="0" cy="0"/>
          <a:chOff x="0" y="0"/>
          <a:chExt cx="0" cy="0"/>
        </a:xfrm>
      </p:grpSpPr>
      <p:grpSp>
        <p:nvGrpSpPr>
          <p:cNvPr id="1255" name="Google Shape;1255;p26"/>
          <p:cNvGrpSpPr/>
          <p:nvPr/>
        </p:nvGrpSpPr>
        <p:grpSpPr>
          <a:xfrm rot="274384">
            <a:off x="2907174" y="559260"/>
            <a:ext cx="3822680" cy="4024967"/>
            <a:chOff x="897300" y="1341100"/>
            <a:chExt cx="2362668" cy="2487517"/>
          </a:xfrm>
        </p:grpSpPr>
        <p:sp>
          <p:nvSpPr>
            <p:cNvPr id="1256" name="Google Shape;1256;p26"/>
            <p:cNvSpPr/>
            <p:nvPr/>
          </p:nvSpPr>
          <p:spPr>
            <a:xfrm>
              <a:off x="911172" y="1573877"/>
              <a:ext cx="2335686" cy="2250777"/>
            </a:xfrm>
            <a:custGeom>
              <a:avLst/>
              <a:gdLst/>
              <a:ahLst/>
              <a:cxnLst/>
              <a:rect l="l" t="t" r="r" b="b"/>
              <a:pathLst>
                <a:path w="15322" h="14765" extrusionOk="0">
                  <a:moveTo>
                    <a:pt x="10139" y="1"/>
                  </a:moveTo>
                  <a:cubicBezTo>
                    <a:pt x="6837" y="1"/>
                    <a:pt x="3538" y="221"/>
                    <a:pt x="264" y="648"/>
                  </a:cubicBezTo>
                  <a:cubicBezTo>
                    <a:pt x="346" y="5287"/>
                    <a:pt x="259" y="9925"/>
                    <a:pt x="0" y="14555"/>
                  </a:cubicBezTo>
                  <a:cubicBezTo>
                    <a:pt x="150" y="14600"/>
                    <a:pt x="359" y="14591"/>
                    <a:pt x="478" y="14605"/>
                  </a:cubicBezTo>
                  <a:cubicBezTo>
                    <a:pt x="637" y="14627"/>
                    <a:pt x="791" y="14641"/>
                    <a:pt x="951" y="14659"/>
                  </a:cubicBezTo>
                  <a:cubicBezTo>
                    <a:pt x="1246" y="14686"/>
                    <a:pt x="1537" y="14709"/>
                    <a:pt x="1833" y="14723"/>
                  </a:cubicBezTo>
                  <a:cubicBezTo>
                    <a:pt x="2367" y="14754"/>
                    <a:pt x="2905" y="14765"/>
                    <a:pt x="3440" y="14765"/>
                  </a:cubicBezTo>
                  <a:cubicBezTo>
                    <a:pt x="3538" y="14765"/>
                    <a:pt x="3636" y="14764"/>
                    <a:pt x="3734" y="14764"/>
                  </a:cubicBezTo>
                  <a:cubicBezTo>
                    <a:pt x="5012" y="14755"/>
                    <a:pt x="6289" y="14686"/>
                    <a:pt x="7563" y="14632"/>
                  </a:cubicBezTo>
                  <a:cubicBezTo>
                    <a:pt x="10100" y="14523"/>
                    <a:pt x="12638" y="14414"/>
                    <a:pt x="15176" y="14304"/>
                  </a:cubicBezTo>
                  <a:cubicBezTo>
                    <a:pt x="15130" y="12240"/>
                    <a:pt x="15226" y="10180"/>
                    <a:pt x="15276" y="8115"/>
                  </a:cubicBezTo>
                  <a:cubicBezTo>
                    <a:pt x="15316" y="6278"/>
                    <a:pt x="15321" y="4432"/>
                    <a:pt x="15148" y="2599"/>
                  </a:cubicBezTo>
                  <a:cubicBezTo>
                    <a:pt x="15103" y="2094"/>
                    <a:pt x="15044" y="1594"/>
                    <a:pt x="14962" y="1094"/>
                  </a:cubicBezTo>
                  <a:cubicBezTo>
                    <a:pt x="14930" y="880"/>
                    <a:pt x="14916" y="634"/>
                    <a:pt x="14853" y="430"/>
                  </a:cubicBezTo>
                  <a:cubicBezTo>
                    <a:pt x="14748" y="93"/>
                    <a:pt x="14502" y="130"/>
                    <a:pt x="14207" y="111"/>
                  </a:cubicBezTo>
                  <a:cubicBezTo>
                    <a:pt x="13270" y="61"/>
                    <a:pt x="12338" y="30"/>
                    <a:pt x="11406" y="11"/>
                  </a:cubicBezTo>
                  <a:cubicBezTo>
                    <a:pt x="10983" y="4"/>
                    <a:pt x="10561" y="1"/>
                    <a:pt x="10139" y="1"/>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6"/>
            <p:cNvSpPr/>
            <p:nvPr/>
          </p:nvSpPr>
          <p:spPr>
            <a:xfrm>
              <a:off x="1164827" y="1796903"/>
              <a:ext cx="1826079" cy="1190154"/>
            </a:xfrm>
            <a:custGeom>
              <a:avLst/>
              <a:gdLst/>
              <a:ahLst/>
              <a:cxnLst/>
              <a:rect l="l" t="t" r="r" b="b"/>
              <a:pathLst>
                <a:path w="11979" h="8814" extrusionOk="0">
                  <a:moveTo>
                    <a:pt x="9329" y="0"/>
                  </a:moveTo>
                  <a:cubicBezTo>
                    <a:pt x="7064" y="0"/>
                    <a:pt x="4799" y="84"/>
                    <a:pt x="2534" y="167"/>
                  </a:cubicBezTo>
                  <a:cubicBezTo>
                    <a:pt x="1697" y="199"/>
                    <a:pt x="855" y="231"/>
                    <a:pt x="19" y="263"/>
                  </a:cubicBezTo>
                  <a:cubicBezTo>
                    <a:pt x="1" y="2796"/>
                    <a:pt x="37" y="5329"/>
                    <a:pt x="132" y="7857"/>
                  </a:cubicBezTo>
                  <a:lnTo>
                    <a:pt x="110" y="7916"/>
                  </a:lnTo>
                  <a:cubicBezTo>
                    <a:pt x="91" y="8080"/>
                    <a:pt x="101" y="8248"/>
                    <a:pt x="137" y="8412"/>
                  </a:cubicBezTo>
                  <a:cubicBezTo>
                    <a:pt x="805" y="8548"/>
                    <a:pt x="1483" y="8639"/>
                    <a:pt x="2165" y="8680"/>
                  </a:cubicBezTo>
                  <a:cubicBezTo>
                    <a:pt x="3165" y="8743"/>
                    <a:pt x="4211" y="8813"/>
                    <a:pt x="5240" y="8813"/>
                  </a:cubicBezTo>
                  <a:cubicBezTo>
                    <a:pt x="5780" y="8813"/>
                    <a:pt x="6315" y="8794"/>
                    <a:pt x="6836" y="8744"/>
                  </a:cubicBezTo>
                  <a:cubicBezTo>
                    <a:pt x="8559" y="8576"/>
                    <a:pt x="10255" y="8694"/>
                    <a:pt x="11933" y="8303"/>
                  </a:cubicBezTo>
                  <a:cubicBezTo>
                    <a:pt x="11979" y="8294"/>
                    <a:pt x="11938" y="8021"/>
                    <a:pt x="11933" y="7976"/>
                  </a:cubicBezTo>
                  <a:cubicBezTo>
                    <a:pt x="11847" y="6930"/>
                    <a:pt x="11765" y="5588"/>
                    <a:pt x="11783" y="4556"/>
                  </a:cubicBezTo>
                  <a:cubicBezTo>
                    <a:pt x="11788" y="4060"/>
                    <a:pt x="11811" y="3401"/>
                    <a:pt x="11793" y="2909"/>
                  </a:cubicBezTo>
                  <a:cubicBezTo>
                    <a:pt x="11774" y="2350"/>
                    <a:pt x="11702" y="1968"/>
                    <a:pt x="11620" y="1413"/>
                  </a:cubicBezTo>
                  <a:cubicBezTo>
                    <a:pt x="11551" y="949"/>
                    <a:pt x="11483" y="490"/>
                    <a:pt x="11415" y="26"/>
                  </a:cubicBezTo>
                  <a:cubicBezTo>
                    <a:pt x="10720" y="8"/>
                    <a:pt x="10024" y="0"/>
                    <a:pt x="9329" y="0"/>
                  </a:cubicBezTo>
                  <a:close/>
                </a:path>
              </a:pathLst>
            </a:custGeom>
            <a:solidFill>
              <a:srgbClr val="FFFD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6"/>
            <p:cNvSpPr/>
            <p:nvPr/>
          </p:nvSpPr>
          <p:spPr>
            <a:xfrm>
              <a:off x="897300" y="1551316"/>
              <a:ext cx="2362668" cy="2277301"/>
            </a:xfrm>
            <a:custGeom>
              <a:avLst/>
              <a:gdLst/>
              <a:ahLst/>
              <a:cxnLst/>
              <a:rect l="l" t="t" r="r" b="b"/>
              <a:pathLst>
                <a:path w="15499" h="14939" extrusionOk="0">
                  <a:moveTo>
                    <a:pt x="10196" y="173"/>
                  </a:moveTo>
                  <a:cubicBezTo>
                    <a:pt x="11283" y="173"/>
                    <a:pt x="12370" y="198"/>
                    <a:pt x="13457" y="246"/>
                  </a:cubicBezTo>
                  <a:cubicBezTo>
                    <a:pt x="13784" y="259"/>
                    <a:pt x="14111" y="273"/>
                    <a:pt x="14439" y="291"/>
                  </a:cubicBezTo>
                  <a:cubicBezTo>
                    <a:pt x="14634" y="300"/>
                    <a:pt x="14775" y="323"/>
                    <a:pt x="14857" y="537"/>
                  </a:cubicBezTo>
                  <a:cubicBezTo>
                    <a:pt x="14921" y="710"/>
                    <a:pt x="14930" y="905"/>
                    <a:pt x="14953" y="1087"/>
                  </a:cubicBezTo>
                  <a:cubicBezTo>
                    <a:pt x="15053" y="1806"/>
                    <a:pt x="15148" y="2520"/>
                    <a:pt x="15203" y="3247"/>
                  </a:cubicBezTo>
                  <a:cubicBezTo>
                    <a:pt x="15326" y="4893"/>
                    <a:pt x="15317" y="6549"/>
                    <a:pt x="15276" y="8204"/>
                  </a:cubicBezTo>
                  <a:cubicBezTo>
                    <a:pt x="15231" y="10237"/>
                    <a:pt x="15142" y="12274"/>
                    <a:pt x="15179" y="14306"/>
                  </a:cubicBezTo>
                  <a:lnTo>
                    <a:pt x="15179" y="14306"/>
                  </a:lnTo>
                  <a:cubicBezTo>
                    <a:pt x="13211" y="14391"/>
                    <a:pt x="11244" y="14476"/>
                    <a:pt x="9277" y="14562"/>
                  </a:cubicBezTo>
                  <a:cubicBezTo>
                    <a:pt x="7391" y="14639"/>
                    <a:pt x="5500" y="14763"/>
                    <a:pt x="3609" y="14763"/>
                  </a:cubicBezTo>
                  <a:cubicBezTo>
                    <a:pt x="3512" y="14763"/>
                    <a:pt x="3416" y="14762"/>
                    <a:pt x="3320" y="14762"/>
                  </a:cubicBezTo>
                  <a:cubicBezTo>
                    <a:pt x="2761" y="14762"/>
                    <a:pt x="2206" y="14743"/>
                    <a:pt x="1646" y="14707"/>
                  </a:cubicBezTo>
                  <a:cubicBezTo>
                    <a:pt x="1383" y="14689"/>
                    <a:pt x="1114" y="14666"/>
                    <a:pt x="851" y="14639"/>
                  </a:cubicBezTo>
                  <a:cubicBezTo>
                    <a:pt x="632" y="14614"/>
                    <a:pt x="399" y="14616"/>
                    <a:pt x="181" y="14569"/>
                  </a:cubicBezTo>
                  <a:lnTo>
                    <a:pt x="181" y="14569"/>
                  </a:lnTo>
                  <a:cubicBezTo>
                    <a:pt x="432" y="9988"/>
                    <a:pt x="522" y="5398"/>
                    <a:pt x="438" y="812"/>
                  </a:cubicBezTo>
                  <a:lnTo>
                    <a:pt x="438" y="812"/>
                  </a:lnTo>
                  <a:cubicBezTo>
                    <a:pt x="3308" y="442"/>
                    <a:pt x="6199" y="227"/>
                    <a:pt x="9091" y="182"/>
                  </a:cubicBezTo>
                  <a:cubicBezTo>
                    <a:pt x="9459" y="176"/>
                    <a:pt x="9828" y="173"/>
                    <a:pt x="10196" y="173"/>
                  </a:cubicBezTo>
                  <a:close/>
                  <a:moveTo>
                    <a:pt x="10155" y="0"/>
                  </a:moveTo>
                  <a:cubicBezTo>
                    <a:pt x="8627" y="5"/>
                    <a:pt x="7099" y="50"/>
                    <a:pt x="5576" y="146"/>
                  </a:cubicBezTo>
                  <a:cubicBezTo>
                    <a:pt x="3829" y="255"/>
                    <a:pt x="2087" y="423"/>
                    <a:pt x="350" y="650"/>
                  </a:cubicBezTo>
                  <a:cubicBezTo>
                    <a:pt x="305" y="655"/>
                    <a:pt x="264" y="682"/>
                    <a:pt x="264" y="737"/>
                  </a:cubicBezTo>
                  <a:cubicBezTo>
                    <a:pt x="350" y="5371"/>
                    <a:pt x="259" y="10009"/>
                    <a:pt x="5" y="14639"/>
                  </a:cubicBezTo>
                  <a:cubicBezTo>
                    <a:pt x="0" y="14675"/>
                    <a:pt x="32" y="14712"/>
                    <a:pt x="68" y="14721"/>
                  </a:cubicBezTo>
                  <a:cubicBezTo>
                    <a:pt x="428" y="14812"/>
                    <a:pt x="837" y="14812"/>
                    <a:pt x="1205" y="14844"/>
                  </a:cubicBezTo>
                  <a:cubicBezTo>
                    <a:pt x="1705" y="14889"/>
                    <a:pt x="2206" y="14916"/>
                    <a:pt x="2706" y="14930"/>
                  </a:cubicBezTo>
                  <a:cubicBezTo>
                    <a:pt x="2958" y="14936"/>
                    <a:pt x="3211" y="14938"/>
                    <a:pt x="3464" y="14938"/>
                  </a:cubicBezTo>
                  <a:cubicBezTo>
                    <a:pt x="4222" y="14938"/>
                    <a:pt x="4982" y="14915"/>
                    <a:pt x="5739" y="14884"/>
                  </a:cubicBezTo>
                  <a:cubicBezTo>
                    <a:pt x="7758" y="14807"/>
                    <a:pt x="9778" y="14712"/>
                    <a:pt x="11797" y="14625"/>
                  </a:cubicBezTo>
                  <a:cubicBezTo>
                    <a:pt x="12952" y="14575"/>
                    <a:pt x="14111" y="14525"/>
                    <a:pt x="15267" y="14480"/>
                  </a:cubicBezTo>
                  <a:cubicBezTo>
                    <a:pt x="15312" y="14475"/>
                    <a:pt x="15353" y="14439"/>
                    <a:pt x="15353" y="14393"/>
                  </a:cubicBezTo>
                  <a:cubicBezTo>
                    <a:pt x="15312" y="12338"/>
                    <a:pt x="15402" y="10282"/>
                    <a:pt x="15448" y="8231"/>
                  </a:cubicBezTo>
                  <a:lnTo>
                    <a:pt x="15448" y="8231"/>
                  </a:lnTo>
                  <a:cubicBezTo>
                    <a:pt x="15451" y="8223"/>
                    <a:pt x="15453" y="8214"/>
                    <a:pt x="15453" y="8204"/>
                  </a:cubicBezTo>
                  <a:cubicBezTo>
                    <a:pt x="15489" y="6626"/>
                    <a:pt x="15498" y="5043"/>
                    <a:pt x="15389" y="3470"/>
                  </a:cubicBezTo>
                  <a:cubicBezTo>
                    <a:pt x="15344" y="2751"/>
                    <a:pt x="15267" y="2033"/>
                    <a:pt x="15162" y="1314"/>
                  </a:cubicBezTo>
                  <a:cubicBezTo>
                    <a:pt x="15098" y="896"/>
                    <a:pt x="15139" y="209"/>
                    <a:pt x="14593" y="128"/>
                  </a:cubicBezTo>
                  <a:cubicBezTo>
                    <a:pt x="13916" y="32"/>
                    <a:pt x="13188" y="59"/>
                    <a:pt x="12502" y="37"/>
                  </a:cubicBezTo>
                  <a:cubicBezTo>
                    <a:pt x="11719" y="14"/>
                    <a:pt x="10937" y="0"/>
                    <a:pt x="10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6"/>
            <p:cNvSpPr/>
            <p:nvPr/>
          </p:nvSpPr>
          <p:spPr>
            <a:xfrm>
              <a:off x="1151726" y="1783630"/>
              <a:ext cx="1850317" cy="1206171"/>
            </a:xfrm>
            <a:custGeom>
              <a:avLst/>
              <a:gdLst/>
              <a:ahLst/>
              <a:cxnLst/>
              <a:rect l="l" t="t" r="r" b="b"/>
              <a:pathLst>
                <a:path w="12138" h="8981" extrusionOk="0">
                  <a:moveTo>
                    <a:pt x="9370" y="174"/>
                  </a:moveTo>
                  <a:cubicBezTo>
                    <a:pt x="10056" y="174"/>
                    <a:pt x="10742" y="181"/>
                    <a:pt x="11428" y="198"/>
                  </a:cubicBezTo>
                  <a:lnTo>
                    <a:pt x="11428" y="198"/>
                  </a:lnTo>
                  <a:cubicBezTo>
                    <a:pt x="11526" y="868"/>
                    <a:pt x="11636" y="1539"/>
                    <a:pt x="11724" y="2210"/>
                  </a:cubicBezTo>
                  <a:cubicBezTo>
                    <a:pt x="11806" y="2824"/>
                    <a:pt x="11806" y="3438"/>
                    <a:pt x="11792" y="4056"/>
                  </a:cubicBezTo>
                  <a:cubicBezTo>
                    <a:pt x="11774" y="5275"/>
                    <a:pt x="11810" y="6489"/>
                    <a:pt x="11906" y="7703"/>
                  </a:cubicBezTo>
                  <a:cubicBezTo>
                    <a:pt x="11915" y="7826"/>
                    <a:pt x="11924" y="7953"/>
                    <a:pt x="11938" y="8076"/>
                  </a:cubicBezTo>
                  <a:cubicBezTo>
                    <a:pt x="11942" y="8117"/>
                    <a:pt x="11979" y="8258"/>
                    <a:pt x="11956" y="8294"/>
                  </a:cubicBezTo>
                  <a:cubicBezTo>
                    <a:pt x="11906" y="8376"/>
                    <a:pt x="11547" y="8399"/>
                    <a:pt x="11460" y="8413"/>
                  </a:cubicBezTo>
                  <a:cubicBezTo>
                    <a:pt x="11255" y="8449"/>
                    <a:pt x="11046" y="8481"/>
                    <a:pt x="10837" y="8504"/>
                  </a:cubicBezTo>
                  <a:cubicBezTo>
                    <a:pt x="10155" y="8585"/>
                    <a:pt x="9468" y="8608"/>
                    <a:pt x="8782" y="8635"/>
                  </a:cubicBezTo>
                  <a:cubicBezTo>
                    <a:pt x="7546" y="8684"/>
                    <a:pt x="6321" y="8809"/>
                    <a:pt x="5084" y="8809"/>
                  </a:cubicBezTo>
                  <a:cubicBezTo>
                    <a:pt x="4937" y="8809"/>
                    <a:pt x="4790" y="8808"/>
                    <a:pt x="4643" y="8804"/>
                  </a:cubicBezTo>
                  <a:cubicBezTo>
                    <a:pt x="3879" y="8786"/>
                    <a:pt x="3120" y="8736"/>
                    <a:pt x="2356" y="8690"/>
                  </a:cubicBezTo>
                  <a:cubicBezTo>
                    <a:pt x="1933" y="8663"/>
                    <a:pt x="1514" y="8622"/>
                    <a:pt x="1096" y="8563"/>
                  </a:cubicBezTo>
                  <a:cubicBezTo>
                    <a:pt x="919" y="8540"/>
                    <a:pt x="741" y="8508"/>
                    <a:pt x="564" y="8476"/>
                  </a:cubicBezTo>
                  <a:cubicBezTo>
                    <a:pt x="446" y="8454"/>
                    <a:pt x="382" y="8467"/>
                    <a:pt x="314" y="8367"/>
                  </a:cubicBezTo>
                  <a:cubicBezTo>
                    <a:pt x="246" y="8268"/>
                    <a:pt x="272" y="8124"/>
                    <a:pt x="282" y="8007"/>
                  </a:cubicBezTo>
                  <a:lnTo>
                    <a:pt x="282" y="8007"/>
                  </a:lnTo>
                  <a:cubicBezTo>
                    <a:pt x="297" y="7993"/>
                    <a:pt x="306" y="7972"/>
                    <a:pt x="305" y="7944"/>
                  </a:cubicBezTo>
                  <a:cubicBezTo>
                    <a:pt x="215" y="5443"/>
                    <a:pt x="174" y="2938"/>
                    <a:pt x="191" y="433"/>
                  </a:cubicBezTo>
                  <a:lnTo>
                    <a:pt x="191" y="433"/>
                  </a:lnTo>
                  <a:cubicBezTo>
                    <a:pt x="3248" y="319"/>
                    <a:pt x="6309" y="174"/>
                    <a:pt x="9370" y="174"/>
                  </a:cubicBezTo>
                  <a:close/>
                  <a:moveTo>
                    <a:pt x="9334" y="1"/>
                  </a:moveTo>
                  <a:cubicBezTo>
                    <a:pt x="6256" y="1"/>
                    <a:pt x="3179" y="145"/>
                    <a:pt x="105" y="259"/>
                  </a:cubicBezTo>
                  <a:cubicBezTo>
                    <a:pt x="59" y="263"/>
                    <a:pt x="18" y="300"/>
                    <a:pt x="18" y="345"/>
                  </a:cubicBezTo>
                  <a:cubicBezTo>
                    <a:pt x="0" y="2878"/>
                    <a:pt x="41" y="5411"/>
                    <a:pt x="132" y="7944"/>
                  </a:cubicBezTo>
                  <a:cubicBezTo>
                    <a:pt x="132" y="7946"/>
                    <a:pt x="132" y="7947"/>
                    <a:pt x="132" y="7948"/>
                  </a:cubicBezTo>
                  <a:lnTo>
                    <a:pt x="132" y="7948"/>
                  </a:lnTo>
                  <a:cubicBezTo>
                    <a:pt x="120" y="7962"/>
                    <a:pt x="111" y="7980"/>
                    <a:pt x="109" y="8003"/>
                  </a:cubicBezTo>
                  <a:cubicBezTo>
                    <a:pt x="96" y="8181"/>
                    <a:pt x="105" y="8344"/>
                    <a:pt x="141" y="8522"/>
                  </a:cubicBezTo>
                  <a:cubicBezTo>
                    <a:pt x="146" y="8549"/>
                    <a:pt x="173" y="8576"/>
                    <a:pt x="200" y="8581"/>
                  </a:cubicBezTo>
                  <a:cubicBezTo>
                    <a:pt x="1605" y="8863"/>
                    <a:pt x="3052" y="8927"/>
                    <a:pt x="4484" y="8972"/>
                  </a:cubicBezTo>
                  <a:cubicBezTo>
                    <a:pt x="4664" y="8978"/>
                    <a:pt x="4844" y="8980"/>
                    <a:pt x="5024" y="8980"/>
                  </a:cubicBezTo>
                  <a:cubicBezTo>
                    <a:pt x="6278" y="8980"/>
                    <a:pt x="7525" y="8856"/>
                    <a:pt x="8782" y="8808"/>
                  </a:cubicBezTo>
                  <a:cubicBezTo>
                    <a:pt x="9523" y="8781"/>
                    <a:pt x="10264" y="8749"/>
                    <a:pt x="11001" y="8658"/>
                  </a:cubicBezTo>
                  <a:cubicBezTo>
                    <a:pt x="11315" y="8617"/>
                    <a:pt x="11628" y="8572"/>
                    <a:pt x="11938" y="8499"/>
                  </a:cubicBezTo>
                  <a:cubicBezTo>
                    <a:pt x="12133" y="8449"/>
                    <a:pt x="12138" y="8381"/>
                    <a:pt x="12124" y="8185"/>
                  </a:cubicBezTo>
                  <a:cubicBezTo>
                    <a:pt x="12024" y="6976"/>
                    <a:pt x="11938" y="5766"/>
                    <a:pt x="11956" y="4556"/>
                  </a:cubicBezTo>
                  <a:cubicBezTo>
                    <a:pt x="11969" y="3833"/>
                    <a:pt x="12001" y="3106"/>
                    <a:pt x="11919" y="2387"/>
                  </a:cubicBezTo>
                  <a:cubicBezTo>
                    <a:pt x="11828" y="1619"/>
                    <a:pt x="11697" y="855"/>
                    <a:pt x="11587" y="91"/>
                  </a:cubicBezTo>
                  <a:cubicBezTo>
                    <a:pt x="11583" y="54"/>
                    <a:pt x="11537" y="27"/>
                    <a:pt x="11506" y="27"/>
                  </a:cubicBezTo>
                  <a:cubicBezTo>
                    <a:pt x="10782" y="9"/>
                    <a:pt x="10058" y="1"/>
                    <a:pt x="9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6"/>
            <p:cNvSpPr/>
            <p:nvPr/>
          </p:nvSpPr>
          <p:spPr>
            <a:xfrm>
              <a:off x="1263919" y="1356496"/>
              <a:ext cx="439027" cy="787657"/>
            </a:xfrm>
            <a:custGeom>
              <a:avLst/>
              <a:gdLst/>
              <a:ahLst/>
              <a:cxnLst/>
              <a:rect l="l" t="t" r="r" b="b"/>
              <a:pathLst>
                <a:path w="2880" h="5167" extrusionOk="0">
                  <a:moveTo>
                    <a:pt x="128" y="0"/>
                  </a:moveTo>
                  <a:cubicBezTo>
                    <a:pt x="128" y="0"/>
                    <a:pt x="1" y="46"/>
                    <a:pt x="5" y="96"/>
                  </a:cubicBezTo>
                  <a:cubicBezTo>
                    <a:pt x="14" y="146"/>
                    <a:pt x="24" y="664"/>
                    <a:pt x="24" y="664"/>
                  </a:cubicBezTo>
                  <a:lnTo>
                    <a:pt x="42" y="2179"/>
                  </a:lnTo>
                  <a:lnTo>
                    <a:pt x="10" y="5166"/>
                  </a:lnTo>
                  <a:cubicBezTo>
                    <a:pt x="11" y="5167"/>
                    <a:pt x="12" y="5167"/>
                    <a:pt x="13" y="5167"/>
                  </a:cubicBezTo>
                  <a:cubicBezTo>
                    <a:pt x="102" y="5167"/>
                    <a:pt x="757" y="4274"/>
                    <a:pt x="833" y="4189"/>
                  </a:cubicBezTo>
                  <a:cubicBezTo>
                    <a:pt x="910" y="4102"/>
                    <a:pt x="1347" y="3525"/>
                    <a:pt x="1347" y="3525"/>
                  </a:cubicBezTo>
                  <a:lnTo>
                    <a:pt x="1583" y="3861"/>
                  </a:lnTo>
                  <a:cubicBezTo>
                    <a:pt x="1820" y="4198"/>
                    <a:pt x="2584" y="5166"/>
                    <a:pt x="2584" y="5166"/>
                  </a:cubicBezTo>
                  <a:lnTo>
                    <a:pt x="2652" y="4848"/>
                  </a:lnTo>
                  <a:lnTo>
                    <a:pt x="2807" y="2920"/>
                  </a:lnTo>
                  <a:cubicBezTo>
                    <a:pt x="2807" y="2920"/>
                    <a:pt x="2879" y="1092"/>
                    <a:pt x="2870" y="969"/>
                  </a:cubicBezTo>
                  <a:cubicBezTo>
                    <a:pt x="2861" y="851"/>
                    <a:pt x="2816" y="0"/>
                    <a:pt x="2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6"/>
            <p:cNvSpPr/>
            <p:nvPr/>
          </p:nvSpPr>
          <p:spPr>
            <a:xfrm>
              <a:off x="1267425" y="1356496"/>
              <a:ext cx="283691" cy="117989"/>
            </a:xfrm>
            <a:custGeom>
              <a:avLst/>
              <a:gdLst/>
              <a:ahLst/>
              <a:cxnLst/>
              <a:rect l="l" t="t" r="r" b="b"/>
              <a:pathLst>
                <a:path w="1861" h="774" extrusionOk="0">
                  <a:moveTo>
                    <a:pt x="1378" y="0"/>
                  </a:moveTo>
                  <a:cubicBezTo>
                    <a:pt x="915" y="187"/>
                    <a:pt x="455" y="382"/>
                    <a:pt x="1" y="582"/>
                  </a:cubicBezTo>
                  <a:cubicBezTo>
                    <a:pt x="1" y="628"/>
                    <a:pt x="1" y="664"/>
                    <a:pt x="1" y="664"/>
                  </a:cubicBezTo>
                  <a:lnTo>
                    <a:pt x="1" y="773"/>
                  </a:lnTo>
                  <a:cubicBezTo>
                    <a:pt x="619" y="505"/>
                    <a:pt x="1238" y="246"/>
                    <a:pt x="18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6"/>
            <p:cNvSpPr/>
            <p:nvPr/>
          </p:nvSpPr>
          <p:spPr>
            <a:xfrm>
              <a:off x="1268188" y="1356496"/>
              <a:ext cx="425003" cy="222715"/>
            </a:xfrm>
            <a:custGeom>
              <a:avLst/>
              <a:gdLst/>
              <a:ahLst/>
              <a:cxnLst/>
              <a:rect l="l" t="t" r="r" b="b"/>
              <a:pathLst>
                <a:path w="2788" h="1461" extrusionOk="0">
                  <a:moveTo>
                    <a:pt x="2497" y="0"/>
                  </a:moveTo>
                  <a:cubicBezTo>
                    <a:pt x="1660" y="410"/>
                    <a:pt x="828" y="828"/>
                    <a:pt x="0" y="1260"/>
                  </a:cubicBezTo>
                  <a:lnTo>
                    <a:pt x="5" y="1460"/>
                  </a:lnTo>
                  <a:cubicBezTo>
                    <a:pt x="923" y="978"/>
                    <a:pt x="1856" y="510"/>
                    <a:pt x="2788" y="55"/>
                  </a:cubicBezTo>
                  <a:cubicBezTo>
                    <a:pt x="2788" y="23"/>
                    <a:pt x="2788" y="0"/>
                    <a:pt x="27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6"/>
            <p:cNvSpPr/>
            <p:nvPr/>
          </p:nvSpPr>
          <p:spPr>
            <a:xfrm>
              <a:off x="1269560" y="1422351"/>
              <a:ext cx="429271" cy="239331"/>
            </a:xfrm>
            <a:custGeom>
              <a:avLst/>
              <a:gdLst/>
              <a:ahLst/>
              <a:cxnLst/>
              <a:rect l="l" t="t" r="r" b="b"/>
              <a:pathLst>
                <a:path w="2816" h="1570" extrusionOk="0">
                  <a:moveTo>
                    <a:pt x="2802" y="0"/>
                  </a:moveTo>
                  <a:lnTo>
                    <a:pt x="0" y="1374"/>
                  </a:lnTo>
                  <a:lnTo>
                    <a:pt x="0" y="1569"/>
                  </a:lnTo>
                  <a:cubicBezTo>
                    <a:pt x="937" y="1110"/>
                    <a:pt x="1878" y="651"/>
                    <a:pt x="2815" y="191"/>
                  </a:cubicBezTo>
                  <a:cubicBezTo>
                    <a:pt x="2811" y="132"/>
                    <a:pt x="2806" y="64"/>
                    <a:pt x="28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6"/>
            <p:cNvSpPr/>
            <p:nvPr/>
          </p:nvSpPr>
          <p:spPr>
            <a:xfrm>
              <a:off x="1268797" y="1507565"/>
              <a:ext cx="432777" cy="262197"/>
            </a:xfrm>
            <a:custGeom>
              <a:avLst/>
              <a:gdLst/>
              <a:ahLst/>
              <a:cxnLst/>
              <a:rect l="l" t="t" r="r" b="b"/>
              <a:pathLst>
                <a:path w="2839" h="1720" extrusionOk="0">
                  <a:moveTo>
                    <a:pt x="2838" y="1"/>
                  </a:moveTo>
                  <a:cubicBezTo>
                    <a:pt x="1897" y="505"/>
                    <a:pt x="951" y="1010"/>
                    <a:pt x="5" y="1520"/>
                  </a:cubicBezTo>
                  <a:lnTo>
                    <a:pt x="1" y="1720"/>
                  </a:lnTo>
                  <a:lnTo>
                    <a:pt x="2838" y="205"/>
                  </a:lnTo>
                  <a:cubicBezTo>
                    <a:pt x="2838" y="110"/>
                    <a:pt x="2838" y="37"/>
                    <a:pt x="28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6"/>
            <p:cNvSpPr/>
            <p:nvPr/>
          </p:nvSpPr>
          <p:spPr>
            <a:xfrm>
              <a:off x="1249438" y="1341100"/>
              <a:ext cx="458387" cy="824548"/>
            </a:xfrm>
            <a:custGeom>
              <a:avLst/>
              <a:gdLst/>
              <a:ahLst/>
              <a:cxnLst/>
              <a:rect l="l" t="t" r="r" b="b"/>
              <a:pathLst>
                <a:path w="3007" h="5409" extrusionOk="0">
                  <a:moveTo>
                    <a:pt x="930" y="142"/>
                  </a:moveTo>
                  <a:cubicBezTo>
                    <a:pt x="1050" y="142"/>
                    <a:pt x="1169" y="145"/>
                    <a:pt x="1287" y="147"/>
                  </a:cubicBezTo>
                  <a:cubicBezTo>
                    <a:pt x="1819" y="156"/>
                    <a:pt x="2347" y="165"/>
                    <a:pt x="2874" y="179"/>
                  </a:cubicBezTo>
                  <a:cubicBezTo>
                    <a:pt x="2870" y="1825"/>
                    <a:pt x="2783" y="3471"/>
                    <a:pt x="2620" y="5108"/>
                  </a:cubicBezTo>
                  <a:cubicBezTo>
                    <a:pt x="2615" y="5117"/>
                    <a:pt x="2611" y="5126"/>
                    <a:pt x="2611" y="5135"/>
                  </a:cubicBezTo>
                  <a:cubicBezTo>
                    <a:pt x="2201" y="4644"/>
                    <a:pt x="1824" y="4126"/>
                    <a:pt x="1478" y="3580"/>
                  </a:cubicBezTo>
                  <a:cubicBezTo>
                    <a:pt x="1467" y="3558"/>
                    <a:pt x="1442" y="3542"/>
                    <a:pt x="1418" y="3542"/>
                  </a:cubicBezTo>
                  <a:cubicBezTo>
                    <a:pt x="1403" y="3542"/>
                    <a:pt x="1389" y="3548"/>
                    <a:pt x="1378" y="3562"/>
                  </a:cubicBezTo>
                  <a:cubicBezTo>
                    <a:pt x="983" y="4112"/>
                    <a:pt x="573" y="4649"/>
                    <a:pt x="150" y="5167"/>
                  </a:cubicBezTo>
                  <a:cubicBezTo>
                    <a:pt x="164" y="4162"/>
                    <a:pt x="169" y="3157"/>
                    <a:pt x="164" y="2152"/>
                  </a:cubicBezTo>
                  <a:cubicBezTo>
                    <a:pt x="164" y="1625"/>
                    <a:pt x="159" y="1097"/>
                    <a:pt x="155" y="570"/>
                  </a:cubicBezTo>
                  <a:cubicBezTo>
                    <a:pt x="155" y="501"/>
                    <a:pt x="150" y="438"/>
                    <a:pt x="150" y="370"/>
                  </a:cubicBezTo>
                  <a:cubicBezTo>
                    <a:pt x="150" y="292"/>
                    <a:pt x="128" y="220"/>
                    <a:pt x="214" y="183"/>
                  </a:cubicBezTo>
                  <a:cubicBezTo>
                    <a:pt x="293" y="152"/>
                    <a:pt x="394" y="152"/>
                    <a:pt x="486" y="152"/>
                  </a:cubicBezTo>
                  <a:lnTo>
                    <a:pt x="486" y="152"/>
                  </a:lnTo>
                  <a:cubicBezTo>
                    <a:pt x="516" y="152"/>
                    <a:pt x="546" y="152"/>
                    <a:pt x="573" y="151"/>
                  </a:cubicBezTo>
                  <a:cubicBezTo>
                    <a:pt x="692" y="145"/>
                    <a:pt x="811" y="142"/>
                    <a:pt x="930" y="142"/>
                  </a:cubicBezTo>
                  <a:close/>
                  <a:moveTo>
                    <a:pt x="934" y="1"/>
                  </a:moveTo>
                  <a:cubicBezTo>
                    <a:pt x="822" y="1"/>
                    <a:pt x="709" y="2"/>
                    <a:pt x="596" y="6"/>
                  </a:cubicBezTo>
                  <a:cubicBezTo>
                    <a:pt x="478" y="15"/>
                    <a:pt x="360" y="24"/>
                    <a:pt x="241" y="38"/>
                  </a:cubicBezTo>
                  <a:cubicBezTo>
                    <a:pt x="169" y="47"/>
                    <a:pt x="87" y="47"/>
                    <a:pt x="46" y="120"/>
                  </a:cubicBezTo>
                  <a:cubicBezTo>
                    <a:pt x="0" y="188"/>
                    <a:pt x="19" y="292"/>
                    <a:pt x="23" y="370"/>
                  </a:cubicBezTo>
                  <a:cubicBezTo>
                    <a:pt x="23" y="524"/>
                    <a:pt x="23" y="674"/>
                    <a:pt x="28" y="824"/>
                  </a:cubicBezTo>
                  <a:cubicBezTo>
                    <a:pt x="28" y="1106"/>
                    <a:pt x="32" y="1388"/>
                    <a:pt x="32" y="1670"/>
                  </a:cubicBezTo>
                  <a:cubicBezTo>
                    <a:pt x="37" y="2243"/>
                    <a:pt x="37" y="2821"/>
                    <a:pt x="32" y="3394"/>
                  </a:cubicBezTo>
                  <a:cubicBezTo>
                    <a:pt x="32" y="4035"/>
                    <a:pt x="28" y="4672"/>
                    <a:pt x="19" y="5313"/>
                  </a:cubicBezTo>
                  <a:cubicBezTo>
                    <a:pt x="19" y="5340"/>
                    <a:pt x="28" y="5358"/>
                    <a:pt x="46" y="5372"/>
                  </a:cubicBezTo>
                  <a:cubicBezTo>
                    <a:pt x="57" y="5394"/>
                    <a:pt x="77" y="5409"/>
                    <a:pt x="100" y="5409"/>
                  </a:cubicBezTo>
                  <a:cubicBezTo>
                    <a:pt x="115" y="5409"/>
                    <a:pt x="131" y="5402"/>
                    <a:pt x="146" y="5386"/>
                  </a:cubicBezTo>
                  <a:cubicBezTo>
                    <a:pt x="587" y="4849"/>
                    <a:pt x="1010" y="4299"/>
                    <a:pt x="1419" y="3730"/>
                  </a:cubicBezTo>
                  <a:cubicBezTo>
                    <a:pt x="1778" y="4299"/>
                    <a:pt x="2174" y="4835"/>
                    <a:pt x="2606" y="5340"/>
                  </a:cubicBezTo>
                  <a:cubicBezTo>
                    <a:pt x="2617" y="5353"/>
                    <a:pt x="2633" y="5359"/>
                    <a:pt x="2649" y="5359"/>
                  </a:cubicBezTo>
                  <a:cubicBezTo>
                    <a:pt x="2673" y="5359"/>
                    <a:pt x="2697" y="5346"/>
                    <a:pt x="2711" y="5322"/>
                  </a:cubicBezTo>
                  <a:cubicBezTo>
                    <a:pt x="2711" y="5317"/>
                    <a:pt x="2715" y="5308"/>
                    <a:pt x="2720" y="5304"/>
                  </a:cubicBezTo>
                  <a:lnTo>
                    <a:pt x="2729" y="5304"/>
                  </a:lnTo>
                  <a:cubicBezTo>
                    <a:pt x="2729" y="5290"/>
                    <a:pt x="2729" y="5276"/>
                    <a:pt x="2733" y="5263"/>
                  </a:cubicBezTo>
                  <a:cubicBezTo>
                    <a:pt x="2743" y="5231"/>
                    <a:pt x="2747" y="5195"/>
                    <a:pt x="2743" y="5154"/>
                  </a:cubicBezTo>
                  <a:cubicBezTo>
                    <a:pt x="2915" y="3480"/>
                    <a:pt x="3002" y="1793"/>
                    <a:pt x="3006" y="110"/>
                  </a:cubicBezTo>
                  <a:cubicBezTo>
                    <a:pt x="3006" y="69"/>
                    <a:pt x="2974" y="38"/>
                    <a:pt x="2943" y="38"/>
                  </a:cubicBezTo>
                  <a:cubicBezTo>
                    <a:pt x="2424" y="29"/>
                    <a:pt x="1910" y="19"/>
                    <a:pt x="1392" y="6"/>
                  </a:cubicBezTo>
                  <a:cubicBezTo>
                    <a:pt x="1240" y="3"/>
                    <a:pt x="1087" y="1"/>
                    <a:pt x="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6" name="Google Shape;1266;p26"/>
          <p:cNvSpPr txBox="1">
            <a:spLocks noGrp="1"/>
          </p:cNvSpPr>
          <p:nvPr>
            <p:ph type="title"/>
          </p:nvPr>
        </p:nvSpPr>
        <p:spPr>
          <a:xfrm rot="993">
            <a:off x="3796196" y="3167736"/>
            <a:ext cx="2076300" cy="74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700"/>
              <a:buNone/>
              <a:defRPr sz="2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endParaRPr/>
          </a:p>
        </p:txBody>
      </p:sp>
      <p:sp>
        <p:nvSpPr>
          <p:cNvPr id="1267" name="Google Shape;1267;p26"/>
          <p:cNvSpPr txBox="1">
            <a:spLocks noGrp="1"/>
          </p:cNvSpPr>
          <p:nvPr>
            <p:ph type="title" idx="2" hasCustomPrompt="1"/>
          </p:nvPr>
        </p:nvSpPr>
        <p:spPr>
          <a:xfrm rot="993">
            <a:off x="3796196" y="1971950"/>
            <a:ext cx="2076300" cy="74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68" name="Google Shape;1268;p26"/>
          <p:cNvSpPr txBox="1">
            <a:spLocks noGrp="1"/>
          </p:cNvSpPr>
          <p:nvPr>
            <p:ph type="subTitle" idx="1"/>
          </p:nvPr>
        </p:nvSpPr>
        <p:spPr>
          <a:xfrm rot="835">
            <a:off x="3599846" y="3828952"/>
            <a:ext cx="2469000" cy="74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269" name="Google Shape;1269;p26"/>
          <p:cNvGrpSpPr/>
          <p:nvPr/>
        </p:nvGrpSpPr>
        <p:grpSpPr>
          <a:xfrm>
            <a:off x="7363688" y="138427"/>
            <a:ext cx="1956019" cy="1443702"/>
            <a:chOff x="7211282" y="106518"/>
            <a:chExt cx="2205705" cy="1627990"/>
          </a:xfrm>
        </p:grpSpPr>
        <p:sp>
          <p:nvSpPr>
            <p:cNvPr id="1270" name="Google Shape;1270;p26"/>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6"/>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6"/>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6"/>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6"/>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5" name="Google Shape;1275;p26"/>
            <p:cNvGrpSpPr/>
            <p:nvPr/>
          </p:nvGrpSpPr>
          <p:grpSpPr>
            <a:xfrm>
              <a:off x="7211282" y="106518"/>
              <a:ext cx="462826" cy="437708"/>
              <a:chOff x="8417757" y="225106"/>
              <a:chExt cx="462826" cy="437708"/>
            </a:xfrm>
          </p:grpSpPr>
          <p:sp>
            <p:nvSpPr>
              <p:cNvPr id="1276" name="Google Shape;1276;p26"/>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6"/>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6"/>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6"/>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6"/>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1281"/>
        <p:cNvGrpSpPr/>
        <p:nvPr/>
      </p:nvGrpSpPr>
      <p:grpSpPr>
        <a:xfrm>
          <a:off x="0" y="0"/>
          <a:ext cx="0" cy="0"/>
          <a:chOff x="0" y="0"/>
          <a:chExt cx="0" cy="0"/>
        </a:xfrm>
      </p:grpSpPr>
      <p:grpSp>
        <p:nvGrpSpPr>
          <p:cNvPr id="1282" name="Google Shape;1282;p27"/>
          <p:cNvGrpSpPr/>
          <p:nvPr/>
        </p:nvGrpSpPr>
        <p:grpSpPr>
          <a:xfrm>
            <a:off x="2042175" y="407834"/>
            <a:ext cx="4680666" cy="4530453"/>
            <a:chOff x="2050157" y="433850"/>
            <a:chExt cx="4943669" cy="4785016"/>
          </a:xfrm>
        </p:grpSpPr>
        <p:sp>
          <p:nvSpPr>
            <p:cNvPr id="1283" name="Google Shape;1283;p27"/>
            <p:cNvSpPr/>
            <p:nvPr/>
          </p:nvSpPr>
          <p:spPr>
            <a:xfrm>
              <a:off x="2075250" y="461112"/>
              <a:ext cx="4915787" cy="4731113"/>
            </a:xfrm>
            <a:custGeom>
              <a:avLst/>
              <a:gdLst/>
              <a:ahLst/>
              <a:cxnLst/>
              <a:rect l="l" t="t" r="r" b="b"/>
              <a:pathLst>
                <a:path w="15868" h="15272" extrusionOk="0">
                  <a:moveTo>
                    <a:pt x="5508" y="0"/>
                  </a:moveTo>
                  <a:lnTo>
                    <a:pt x="4162" y="55"/>
                  </a:lnTo>
                  <a:cubicBezTo>
                    <a:pt x="4130" y="60"/>
                    <a:pt x="4098" y="78"/>
                    <a:pt x="4089" y="114"/>
                  </a:cubicBezTo>
                  <a:cubicBezTo>
                    <a:pt x="4035" y="310"/>
                    <a:pt x="4057" y="478"/>
                    <a:pt x="4103" y="673"/>
                  </a:cubicBezTo>
                  <a:cubicBezTo>
                    <a:pt x="4135" y="824"/>
                    <a:pt x="4180" y="964"/>
                    <a:pt x="4157" y="1110"/>
                  </a:cubicBezTo>
                  <a:cubicBezTo>
                    <a:pt x="4187" y="1339"/>
                    <a:pt x="3997" y="1578"/>
                    <a:pt x="3780" y="1578"/>
                  </a:cubicBezTo>
                  <a:cubicBezTo>
                    <a:pt x="3731" y="1578"/>
                    <a:pt x="3680" y="1565"/>
                    <a:pt x="3630" y="1537"/>
                  </a:cubicBezTo>
                  <a:cubicBezTo>
                    <a:pt x="3594" y="1515"/>
                    <a:pt x="3557" y="1487"/>
                    <a:pt x="3530" y="1451"/>
                  </a:cubicBezTo>
                  <a:cubicBezTo>
                    <a:pt x="3494" y="1419"/>
                    <a:pt x="3475" y="1383"/>
                    <a:pt x="3471" y="1337"/>
                  </a:cubicBezTo>
                  <a:cubicBezTo>
                    <a:pt x="3448" y="1265"/>
                    <a:pt x="3444" y="1187"/>
                    <a:pt x="3462" y="1115"/>
                  </a:cubicBezTo>
                  <a:cubicBezTo>
                    <a:pt x="3507" y="955"/>
                    <a:pt x="3644" y="874"/>
                    <a:pt x="3794" y="846"/>
                  </a:cubicBezTo>
                  <a:cubicBezTo>
                    <a:pt x="3798" y="846"/>
                    <a:pt x="3803" y="842"/>
                    <a:pt x="3812" y="842"/>
                  </a:cubicBezTo>
                  <a:cubicBezTo>
                    <a:pt x="3821" y="824"/>
                    <a:pt x="3826" y="801"/>
                    <a:pt x="3821" y="778"/>
                  </a:cubicBezTo>
                  <a:cubicBezTo>
                    <a:pt x="3794" y="569"/>
                    <a:pt x="3762" y="360"/>
                    <a:pt x="3735" y="150"/>
                  </a:cubicBezTo>
                  <a:cubicBezTo>
                    <a:pt x="3730" y="114"/>
                    <a:pt x="3689" y="96"/>
                    <a:pt x="3662" y="96"/>
                  </a:cubicBezTo>
                  <a:cubicBezTo>
                    <a:pt x="3446" y="75"/>
                    <a:pt x="3233" y="64"/>
                    <a:pt x="3020" y="64"/>
                  </a:cubicBezTo>
                  <a:cubicBezTo>
                    <a:pt x="2774" y="64"/>
                    <a:pt x="2528" y="78"/>
                    <a:pt x="2279" y="105"/>
                  </a:cubicBezTo>
                  <a:cubicBezTo>
                    <a:pt x="2247" y="110"/>
                    <a:pt x="2220" y="128"/>
                    <a:pt x="2207" y="164"/>
                  </a:cubicBezTo>
                  <a:cubicBezTo>
                    <a:pt x="2125" y="446"/>
                    <a:pt x="2166" y="660"/>
                    <a:pt x="2275" y="896"/>
                  </a:cubicBezTo>
                  <a:cubicBezTo>
                    <a:pt x="2416" y="1001"/>
                    <a:pt x="2539" y="1183"/>
                    <a:pt x="2552" y="1337"/>
                  </a:cubicBezTo>
                  <a:cubicBezTo>
                    <a:pt x="2561" y="1515"/>
                    <a:pt x="2466" y="1624"/>
                    <a:pt x="2343" y="1669"/>
                  </a:cubicBezTo>
                  <a:cubicBezTo>
                    <a:pt x="2298" y="1701"/>
                    <a:pt x="2238" y="1724"/>
                    <a:pt x="2161" y="1738"/>
                  </a:cubicBezTo>
                  <a:cubicBezTo>
                    <a:pt x="2111" y="1747"/>
                    <a:pt x="2061" y="1751"/>
                    <a:pt x="2011" y="1760"/>
                  </a:cubicBezTo>
                  <a:cubicBezTo>
                    <a:pt x="1720" y="1760"/>
                    <a:pt x="1529" y="1592"/>
                    <a:pt x="1643" y="1192"/>
                  </a:cubicBezTo>
                  <a:cubicBezTo>
                    <a:pt x="1670" y="1105"/>
                    <a:pt x="1743" y="1024"/>
                    <a:pt x="1784" y="942"/>
                  </a:cubicBezTo>
                  <a:cubicBezTo>
                    <a:pt x="2147" y="146"/>
                    <a:pt x="1161" y="187"/>
                    <a:pt x="674" y="128"/>
                  </a:cubicBezTo>
                  <a:cubicBezTo>
                    <a:pt x="669" y="125"/>
                    <a:pt x="665" y="124"/>
                    <a:pt x="660" y="124"/>
                  </a:cubicBezTo>
                  <a:cubicBezTo>
                    <a:pt x="656" y="124"/>
                    <a:pt x="651" y="125"/>
                    <a:pt x="647" y="128"/>
                  </a:cubicBezTo>
                  <a:cubicBezTo>
                    <a:pt x="636" y="124"/>
                    <a:pt x="624" y="122"/>
                    <a:pt x="613" y="122"/>
                  </a:cubicBezTo>
                  <a:cubicBezTo>
                    <a:pt x="566" y="122"/>
                    <a:pt x="520" y="152"/>
                    <a:pt x="524" y="214"/>
                  </a:cubicBezTo>
                  <a:cubicBezTo>
                    <a:pt x="588" y="4107"/>
                    <a:pt x="497" y="7995"/>
                    <a:pt x="251" y="11879"/>
                  </a:cubicBezTo>
                  <a:cubicBezTo>
                    <a:pt x="183" y="12975"/>
                    <a:pt x="101" y="14075"/>
                    <a:pt x="6" y="15171"/>
                  </a:cubicBezTo>
                  <a:cubicBezTo>
                    <a:pt x="1" y="15226"/>
                    <a:pt x="51" y="15271"/>
                    <a:pt x="101" y="15271"/>
                  </a:cubicBezTo>
                  <a:cubicBezTo>
                    <a:pt x="4139" y="15244"/>
                    <a:pt x="8178" y="15071"/>
                    <a:pt x="12202" y="14762"/>
                  </a:cubicBezTo>
                  <a:cubicBezTo>
                    <a:pt x="13339" y="14671"/>
                    <a:pt x="14603" y="14735"/>
                    <a:pt x="15736" y="14625"/>
                  </a:cubicBezTo>
                  <a:cubicBezTo>
                    <a:pt x="15738" y="14625"/>
                    <a:pt x="15739" y="14625"/>
                    <a:pt x="15741" y="14625"/>
                  </a:cubicBezTo>
                  <a:cubicBezTo>
                    <a:pt x="15770" y="14625"/>
                    <a:pt x="15782" y="14647"/>
                    <a:pt x="15786" y="14647"/>
                  </a:cubicBezTo>
                  <a:cubicBezTo>
                    <a:pt x="15788" y="14647"/>
                    <a:pt x="15787" y="14641"/>
                    <a:pt x="15786" y="14621"/>
                  </a:cubicBezTo>
                  <a:cubicBezTo>
                    <a:pt x="15567" y="10928"/>
                    <a:pt x="15868" y="6976"/>
                    <a:pt x="15704" y="3288"/>
                  </a:cubicBezTo>
                  <a:cubicBezTo>
                    <a:pt x="15631" y="1692"/>
                    <a:pt x="15381" y="155"/>
                    <a:pt x="15381" y="155"/>
                  </a:cubicBezTo>
                  <a:lnTo>
                    <a:pt x="15340" y="155"/>
                  </a:lnTo>
                  <a:cubicBezTo>
                    <a:pt x="15172" y="164"/>
                    <a:pt x="14999" y="173"/>
                    <a:pt x="14831" y="182"/>
                  </a:cubicBezTo>
                  <a:cubicBezTo>
                    <a:pt x="14672" y="173"/>
                    <a:pt x="14512" y="160"/>
                    <a:pt x="14353" y="150"/>
                  </a:cubicBezTo>
                  <a:cubicBezTo>
                    <a:pt x="14296" y="148"/>
                    <a:pt x="14213" y="128"/>
                    <a:pt x="14138" y="128"/>
                  </a:cubicBezTo>
                  <a:cubicBezTo>
                    <a:pt x="14094" y="128"/>
                    <a:pt x="14053" y="135"/>
                    <a:pt x="14021" y="155"/>
                  </a:cubicBezTo>
                  <a:cubicBezTo>
                    <a:pt x="13835" y="278"/>
                    <a:pt x="13930" y="555"/>
                    <a:pt x="14012" y="705"/>
                  </a:cubicBezTo>
                  <a:cubicBezTo>
                    <a:pt x="14058" y="787"/>
                    <a:pt x="14162" y="851"/>
                    <a:pt x="14190" y="937"/>
                  </a:cubicBezTo>
                  <a:cubicBezTo>
                    <a:pt x="14267" y="1165"/>
                    <a:pt x="14180" y="1387"/>
                    <a:pt x="13971" y="1465"/>
                  </a:cubicBezTo>
                  <a:cubicBezTo>
                    <a:pt x="13907" y="1489"/>
                    <a:pt x="13804" y="1514"/>
                    <a:pt x="13708" y="1514"/>
                  </a:cubicBezTo>
                  <a:cubicBezTo>
                    <a:pt x="13627" y="1514"/>
                    <a:pt x="13551" y="1496"/>
                    <a:pt x="13507" y="1447"/>
                  </a:cubicBezTo>
                  <a:cubicBezTo>
                    <a:pt x="13380" y="1301"/>
                    <a:pt x="13430" y="1010"/>
                    <a:pt x="13516" y="864"/>
                  </a:cubicBezTo>
                  <a:cubicBezTo>
                    <a:pt x="13653" y="646"/>
                    <a:pt x="13762" y="432"/>
                    <a:pt x="13626" y="187"/>
                  </a:cubicBezTo>
                  <a:cubicBezTo>
                    <a:pt x="13612" y="160"/>
                    <a:pt x="13589" y="146"/>
                    <a:pt x="13562" y="146"/>
                  </a:cubicBezTo>
                  <a:cubicBezTo>
                    <a:pt x="13012" y="150"/>
                    <a:pt x="12466" y="191"/>
                    <a:pt x="11925" y="269"/>
                  </a:cubicBezTo>
                  <a:cubicBezTo>
                    <a:pt x="11902" y="273"/>
                    <a:pt x="11875" y="301"/>
                    <a:pt x="11870" y="323"/>
                  </a:cubicBezTo>
                  <a:cubicBezTo>
                    <a:pt x="11843" y="501"/>
                    <a:pt x="11816" y="678"/>
                    <a:pt x="11784" y="855"/>
                  </a:cubicBezTo>
                  <a:cubicBezTo>
                    <a:pt x="11779" y="905"/>
                    <a:pt x="11807" y="955"/>
                    <a:pt x="11857" y="955"/>
                  </a:cubicBezTo>
                  <a:cubicBezTo>
                    <a:pt x="12207" y="1169"/>
                    <a:pt x="12184" y="1365"/>
                    <a:pt x="11797" y="1551"/>
                  </a:cubicBezTo>
                  <a:cubicBezTo>
                    <a:pt x="11746" y="1563"/>
                    <a:pt x="11695" y="1569"/>
                    <a:pt x="11644" y="1569"/>
                  </a:cubicBezTo>
                  <a:cubicBezTo>
                    <a:pt x="11543" y="1569"/>
                    <a:pt x="11444" y="1545"/>
                    <a:pt x="11347" y="1497"/>
                  </a:cubicBezTo>
                  <a:cubicBezTo>
                    <a:pt x="10724" y="1019"/>
                    <a:pt x="11420" y="987"/>
                    <a:pt x="11516" y="805"/>
                  </a:cubicBezTo>
                  <a:cubicBezTo>
                    <a:pt x="11602" y="642"/>
                    <a:pt x="11543" y="391"/>
                    <a:pt x="11511" y="219"/>
                  </a:cubicBezTo>
                  <a:cubicBezTo>
                    <a:pt x="11502" y="182"/>
                    <a:pt x="11466" y="160"/>
                    <a:pt x="11434" y="160"/>
                  </a:cubicBezTo>
                  <a:cubicBezTo>
                    <a:pt x="10933" y="178"/>
                    <a:pt x="10433" y="191"/>
                    <a:pt x="9933" y="210"/>
                  </a:cubicBezTo>
                  <a:cubicBezTo>
                    <a:pt x="9887" y="264"/>
                    <a:pt x="9860" y="332"/>
                    <a:pt x="9837" y="401"/>
                  </a:cubicBezTo>
                  <a:cubicBezTo>
                    <a:pt x="9828" y="451"/>
                    <a:pt x="9824" y="496"/>
                    <a:pt x="9819" y="546"/>
                  </a:cubicBezTo>
                  <a:cubicBezTo>
                    <a:pt x="9874" y="760"/>
                    <a:pt x="10065" y="996"/>
                    <a:pt x="10056" y="1196"/>
                  </a:cubicBezTo>
                  <a:cubicBezTo>
                    <a:pt x="10043" y="1386"/>
                    <a:pt x="9937" y="1466"/>
                    <a:pt x="9809" y="1466"/>
                  </a:cubicBezTo>
                  <a:cubicBezTo>
                    <a:pt x="9799" y="1466"/>
                    <a:pt x="9789" y="1466"/>
                    <a:pt x="9778" y="1465"/>
                  </a:cubicBezTo>
                  <a:cubicBezTo>
                    <a:pt x="9750" y="1473"/>
                    <a:pt x="9718" y="1478"/>
                    <a:pt x="9683" y="1478"/>
                  </a:cubicBezTo>
                  <a:cubicBezTo>
                    <a:pt x="9643" y="1478"/>
                    <a:pt x="9599" y="1472"/>
                    <a:pt x="9551" y="1460"/>
                  </a:cubicBezTo>
                  <a:cubicBezTo>
                    <a:pt x="9319" y="1415"/>
                    <a:pt x="9228" y="1265"/>
                    <a:pt x="9278" y="1005"/>
                  </a:cubicBezTo>
                  <a:cubicBezTo>
                    <a:pt x="9301" y="887"/>
                    <a:pt x="9374" y="773"/>
                    <a:pt x="9415" y="660"/>
                  </a:cubicBezTo>
                  <a:cubicBezTo>
                    <a:pt x="9474" y="496"/>
                    <a:pt x="9487" y="369"/>
                    <a:pt x="9410" y="205"/>
                  </a:cubicBezTo>
                  <a:cubicBezTo>
                    <a:pt x="9401" y="182"/>
                    <a:pt x="9369" y="169"/>
                    <a:pt x="9346" y="169"/>
                  </a:cubicBezTo>
                  <a:cubicBezTo>
                    <a:pt x="8919" y="182"/>
                    <a:pt x="8487" y="196"/>
                    <a:pt x="8059" y="210"/>
                  </a:cubicBezTo>
                  <a:cubicBezTo>
                    <a:pt x="8023" y="210"/>
                    <a:pt x="7982" y="246"/>
                    <a:pt x="7987" y="287"/>
                  </a:cubicBezTo>
                  <a:cubicBezTo>
                    <a:pt x="8005" y="605"/>
                    <a:pt x="7837" y="783"/>
                    <a:pt x="8096" y="1005"/>
                  </a:cubicBezTo>
                  <a:cubicBezTo>
                    <a:pt x="8173" y="1078"/>
                    <a:pt x="8355" y="1146"/>
                    <a:pt x="8378" y="1283"/>
                  </a:cubicBezTo>
                  <a:cubicBezTo>
                    <a:pt x="8417" y="1572"/>
                    <a:pt x="8089" y="1688"/>
                    <a:pt x="7862" y="1688"/>
                  </a:cubicBezTo>
                  <a:cubicBezTo>
                    <a:pt x="7853" y="1688"/>
                    <a:pt x="7845" y="1688"/>
                    <a:pt x="7837" y="1688"/>
                  </a:cubicBezTo>
                  <a:cubicBezTo>
                    <a:pt x="7723" y="1683"/>
                    <a:pt x="7477" y="1633"/>
                    <a:pt x="7377" y="1551"/>
                  </a:cubicBezTo>
                  <a:cubicBezTo>
                    <a:pt x="7095" y="1319"/>
                    <a:pt x="7332" y="1051"/>
                    <a:pt x="7445" y="851"/>
                  </a:cubicBezTo>
                  <a:cubicBezTo>
                    <a:pt x="7532" y="692"/>
                    <a:pt x="7709" y="291"/>
                    <a:pt x="7486" y="150"/>
                  </a:cubicBezTo>
                  <a:cubicBezTo>
                    <a:pt x="7444" y="125"/>
                    <a:pt x="7382" y="117"/>
                    <a:pt x="7313" y="117"/>
                  </a:cubicBezTo>
                  <a:cubicBezTo>
                    <a:pt x="7186" y="117"/>
                    <a:pt x="7036" y="146"/>
                    <a:pt x="6950" y="146"/>
                  </a:cubicBezTo>
                  <a:cubicBezTo>
                    <a:pt x="6645" y="146"/>
                    <a:pt x="6340" y="141"/>
                    <a:pt x="6036" y="128"/>
                  </a:cubicBezTo>
                  <a:cubicBezTo>
                    <a:pt x="5995" y="128"/>
                    <a:pt x="5963" y="164"/>
                    <a:pt x="5958" y="205"/>
                  </a:cubicBezTo>
                  <a:cubicBezTo>
                    <a:pt x="5949" y="410"/>
                    <a:pt x="5936" y="610"/>
                    <a:pt x="5927" y="810"/>
                  </a:cubicBezTo>
                  <a:cubicBezTo>
                    <a:pt x="6145" y="919"/>
                    <a:pt x="6359" y="1142"/>
                    <a:pt x="6177" y="1396"/>
                  </a:cubicBezTo>
                  <a:cubicBezTo>
                    <a:pt x="6086" y="1519"/>
                    <a:pt x="5933" y="1573"/>
                    <a:pt x="5781" y="1573"/>
                  </a:cubicBezTo>
                  <a:cubicBezTo>
                    <a:pt x="5758" y="1573"/>
                    <a:pt x="5735" y="1572"/>
                    <a:pt x="5713" y="1569"/>
                  </a:cubicBezTo>
                  <a:cubicBezTo>
                    <a:pt x="5699" y="1571"/>
                    <a:pt x="5685" y="1572"/>
                    <a:pt x="5671" y="1572"/>
                  </a:cubicBezTo>
                  <a:cubicBezTo>
                    <a:pt x="5556" y="1572"/>
                    <a:pt x="5439" y="1522"/>
                    <a:pt x="5354" y="1428"/>
                  </a:cubicBezTo>
                  <a:cubicBezTo>
                    <a:pt x="5294" y="1365"/>
                    <a:pt x="5244" y="1283"/>
                    <a:pt x="5240" y="1192"/>
                  </a:cubicBezTo>
                  <a:cubicBezTo>
                    <a:pt x="5235" y="1187"/>
                    <a:pt x="5231" y="1183"/>
                    <a:pt x="5226" y="1178"/>
                  </a:cubicBezTo>
                  <a:lnTo>
                    <a:pt x="5240" y="1160"/>
                  </a:lnTo>
                  <a:cubicBezTo>
                    <a:pt x="5244" y="1083"/>
                    <a:pt x="5276" y="1024"/>
                    <a:pt x="5326" y="983"/>
                  </a:cubicBezTo>
                  <a:cubicBezTo>
                    <a:pt x="5358" y="942"/>
                    <a:pt x="5394" y="910"/>
                    <a:pt x="5431" y="878"/>
                  </a:cubicBezTo>
                  <a:cubicBezTo>
                    <a:pt x="5435" y="878"/>
                    <a:pt x="5435" y="874"/>
                    <a:pt x="5440" y="869"/>
                  </a:cubicBezTo>
                  <a:cubicBezTo>
                    <a:pt x="5449" y="860"/>
                    <a:pt x="5458" y="855"/>
                    <a:pt x="5467" y="846"/>
                  </a:cubicBezTo>
                  <a:cubicBezTo>
                    <a:pt x="5504" y="814"/>
                    <a:pt x="5535" y="773"/>
                    <a:pt x="5558" y="723"/>
                  </a:cubicBezTo>
                  <a:cubicBezTo>
                    <a:pt x="5599" y="628"/>
                    <a:pt x="5608" y="523"/>
                    <a:pt x="5604" y="414"/>
                  </a:cubicBezTo>
                  <a:cubicBezTo>
                    <a:pt x="5590" y="351"/>
                    <a:pt x="5581" y="287"/>
                    <a:pt x="5576" y="219"/>
                  </a:cubicBezTo>
                  <a:cubicBezTo>
                    <a:pt x="5572" y="210"/>
                    <a:pt x="5572" y="200"/>
                    <a:pt x="5567" y="191"/>
                  </a:cubicBezTo>
                  <a:cubicBezTo>
                    <a:pt x="5558" y="132"/>
                    <a:pt x="5549" y="73"/>
                    <a:pt x="5545" y="9"/>
                  </a:cubicBezTo>
                  <a:cubicBezTo>
                    <a:pt x="5535" y="5"/>
                    <a:pt x="5522" y="0"/>
                    <a:pt x="55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7"/>
            <p:cNvSpPr/>
            <p:nvPr/>
          </p:nvSpPr>
          <p:spPr>
            <a:xfrm>
              <a:off x="2050157" y="433850"/>
              <a:ext cx="4943669" cy="4785016"/>
            </a:xfrm>
            <a:custGeom>
              <a:avLst/>
              <a:gdLst/>
              <a:ahLst/>
              <a:cxnLst/>
              <a:rect l="l" t="t" r="r" b="b"/>
              <a:pathLst>
                <a:path w="15958" h="15446" extrusionOk="0">
                  <a:moveTo>
                    <a:pt x="5548" y="175"/>
                  </a:moveTo>
                  <a:cubicBezTo>
                    <a:pt x="5553" y="216"/>
                    <a:pt x="5557" y="257"/>
                    <a:pt x="5566" y="298"/>
                  </a:cubicBezTo>
                  <a:cubicBezTo>
                    <a:pt x="5566" y="307"/>
                    <a:pt x="5571" y="316"/>
                    <a:pt x="5571" y="325"/>
                  </a:cubicBezTo>
                  <a:cubicBezTo>
                    <a:pt x="5575" y="384"/>
                    <a:pt x="5585" y="434"/>
                    <a:pt x="5594" y="489"/>
                  </a:cubicBezTo>
                  <a:lnTo>
                    <a:pt x="5598" y="511"/>
                  </a:lnTo>
                  <a:cubicBezTo>
                    <a:pt x="5603" y="620"/>
                    <a:pt x="5594" y="707"/>
                    <a:pt x="5562" y="780"/>
                  </a:cubicBezTo>
                  <a:cubicBezTo>
                    <a:pt x="5548" y="811"/>
                    <a:pt x="5530" y="839"/>
                    <a:pt x="5494" y="871"/>
                  </a:cubicBezTo>
                  <a:cubicBezTo>
                    <a:pt x="5480" y="880"/>
                    <a:pt x="5471" y="889"/>
                    <a:pt x="5462" y="898"/>
                  </a:cubicBezTo>
                  <a:lnTo>
                    <a:pt x="5444" y="916"/>
                  </a:lnTo>
                  <a:cubicBezTo>
                    <a:pt x="5412" y="948"/>
                    <a:pt x="5375" y="975"/>
                    <a:pt x="5348" y="1012"/>
                  </a:cubicBezTo>
                  <a:cubicBezTo>
                    <a:pt x="5284" y="1066"/>
                    <a:pt x="5248" y="1139"/>
                    <a:pt x="5239" y="1221"/>
                  </a:cubicBezTo>
                  <a:lnTo>
                    <a:pt x="5203" y="1271"/>
                  </a:lnTo>
                  <a:lnTo>
                    <a:pt x="5239" y="1316"/>
                  </a:lnTo>
                  <a:cubicBezTo>
                    <a:pt x="5253" y="1407"/>
                    <a:pt x="5298" y="1498"/>
                    <a:pt x="5371" y="1575"/>
                  </a:cubicBezTo>
                  <a:cubicBezTo>
                    <a:pt x="5478" y="1687"/>
                    <a:pt x="5611" y="1746"/>
                    <a:pt x="5750" y="1746"/>
                  </a:cubicBezTo>
                  <a:cubicBezTo>
                    <a:pt x="5765" y="1746"/>
                    <a:pt x="5779" y="1745"/>
                    <a:pt x="5794" y="1744"/>
                  </a:cubicBezTo>
                  <a:cubicBezTo>
                    <a:pt x="5817" y="1746"/>
                    <a:pt x="5839" y="1746"/>
                    <a:pt x="5861" y="1746"/>
                  </a:cubicBezTo>
                  <a:cubicBezTo>
                    <a:pt x="6059" y="1746"/>
                    <a:pt x="6223" y="1674"/>
                    <a:pt x="6321" y="1535"/>
                  </a:cubicBezTo>
                  <a:cubicBezTo>
                    <a:pt x="6399" y="1430"/>
                    <a:pt x="6426" y="1312"/>
                    <a:pt x="6399" y="1203"/>
                  </a:cubicBezTo>
                  <a:cubicBezTo>
                    <a:pt x="6367" y="1066"/>
                    <a:pt x="6253" y="939"/>
                    <a:pt x="6094" y="848"/>
                  </a:cubicBezTo>
                  <a:lnTo>
                    <a:pt x="6126" y="302"/>
                  </a:lnTo>
                  <a:cubicBezTo>
                    <a:pt x="6453" y="316"/>
                    <a:pt x="6749" y="320"/>
                    <a:pt x="7031" y="320"/>
                  </a:cubicBezTo>
                  <a:cubicBezTo>
                    <a:pt x="7072" y="320"/>
                    <a:pt x="7126" y="311"/>
                    <a:pt x="7181" y="307"/>
                  </a:cubicBezTo>
                  <a:cubicBezTo>
                    <a:pt x="7242" y="299"/>
                    <a:pt x="7318" y="291"/>
                    <a:pt x="7385" y="291"/>
                  </a:cubicBezTo>
                  <a:cubicBezTo>
                    <a:pt x="7442" y="291"/>
                    <a:pt x="7493" y="297"/>
                    <a:pt x="7522" y="316"/>
                  </a:cubicBezTo>
                  <a:cubicBezTo>
                    <a:pt x="7672" y="407"/>
                    <a:pt x="7540" y="734"/>
                    <a:pt x="7454" y="893"/>
                  </a:cubicBezTo>
                  <a:cubicBezTo>
                    <a:pt x="7435" y="921"/>
                    <a:pt x="7417" y="952"/>
                    <a:pt x="7399" y="980"/>
                  </a:cubicBezTo>
                  <a:cubicBezTo>
                    <a:pt x="7285" y="1171"/>
                    <a:pt x="7108" y="1457"/>
                    <a:pt x="7404" y="1703"/>
                  </a:cubicBezTo>
                  <a:cubicBezTo>
                    <a:pt x="7536" y="1812"/>
                    <a:pt x="7808" y="1857"/>
                    <a:pt x="7913" y="1862"/>
                  </a:cubicBezTo>
                  <a:cubicBezTo>
                    <a:pt x="7920" y="1862"/>
                    <a:pt x="7927" y="1862"/>
                    <a:pt x="7933" y="1862"/>
                  </a:cubicBezTo>
                  <a:cubicBezTo>
                    <a:pt x="8108" y="1862"/>
                    <a:pt x="8331" y="1806"/>
                    <a:pt x="8450" y="1666"/>
                  </a:cubicBezTo>
                  <a:cubicBezTo>
                    <a:pt x="8527" y="1580"/>
                    <a:pt x="8554" y="1475"/>
                    <a:pt x="8541" y="1362"/>
                  </a:cubicBezTo>
                  <a:cubicBezTo>
                    <a:pt x="8518" y="1221"/>
                    <a:pt x="8395" y="1139"/>
                    <a:pt x="8304" y="1080"/>
                  </a:cubicBezTo>
                  <a:cubicBezTo>
                    <a:pt x="8277" y="1062"/>
                    <a:pt x="8245" y="1043"/>
                    <a:pt x="8231" y="1030"/>
                  </a:cubicBezTo>
                  <a:cubicBezTo>
                    <a:pt x="8090" y="907"/>
                    <a:pt x="8104" y="821"/>
                    <a:pt x="8131" y="661"/>
                  </a:cubicBezTo>
                  <a:cubicBezTo>
                    <a:pt x="8140" y="580"/>
                    <a:pt x="8154" y="489"/>
                    <a:pt x="8149" y="384"/>
                  </a:cubicBezTo>
                  <a:lnTo>
                    <a:pt x="9423" y="343"/>
                  </a:lnTo>
                  <a:lnTo>
                    <a:pt x="9423" y="343"/>
                  </a:lnTo>
                  <a:cubicBezTo>
                    <a:pt x="9482" y="475"/>
                    <a:pt x="9468" y="580"/>
                    <a:pt x="9418" y="721"/>
                  </a:cubicBezTo>
                  <a:cubicBezTo>
                    <a:pt x="9405" y="761"/>
                    <a:pt x="9382" y="802"/>
                    <a:pt x="9364" y="843"/>
                  </a:cubicBezTo>
                  <a:cubicBezTo>
                    <a:pt x="9327" y="916"/>
                    <a:pt x="9291" y="993"/>
                    <a:pt x="9277" y="1075"/>
                  </a:cubicBezTo>
                  <a:cubicBezTo>
                    <a:pt x="9218" y="1380"/>
                    <a:pt x="9341" y="1580"/>
                    <a:pt x="9614" y="1635"/>
                  </a:cubicBezTo>
                  <a:cubicBezTo>
                    <a:pt x="9667" y="1647"/>
                    <a:pt x="9714" y="1652"/>
                    <a:pt x="9758" y="1652"/>
                  </a:cubicBezTo>
                  <a:cubicBezTo>
                    <a:pt x="9798" y="1652"/>
                    <a:pt x="9834" y="1648"/>
                    <a:pt x="9868" y="1639"/>
                  </a:cubicBezTo>
                  <a:cubicBezTo>
                    <a:pt x="9875" y="1639"/>
                    <a:pt x="9881" y="1640"/>
                    <a:pt x="9888" y="1640"/>
                  </a:cubicBezTo>
                  <a:cubicBezTo>
                    <a:pt x="9971" y="1640"/>
                    <a:pt x="10046" y="1612"/>
                    <a:pt x="10105" y="1562"/>
                  </a:cubicBezTo>
                  <a:cubicBezTo>
                    <a:pt x="10150" y="1521"/>
                    <a:pt x="10210" y="1439"/>
                    <a:pt x="10219" y="1293"/>
                  </a:cubicBezTo>
                  <a:cubicBezTo>
                    <a:pt x="10228" y="1148"/>
                    <a:pt x="10155" y="1002"/>
                    <a:pt x="10087" y="861"/>
                  </a:cubicBezTo>
                  <a:cubicBezTo>
                    <a:pt x="10046" y="780"/>
                    <a:pt x="10005" y="702"/>
                    <a:pt x="9987" y="630"/>
                  </a:cubicBezTo>
                  <a:cubicBezTo>
                    <a:pt x="9991" y="589"/>
                    <a:pt x="9996" y="548"/>
                    <a:pt x="10000" y="507"/>
                  </a:cubicBezTo>
                  <a:cubicBezTo>
                    <a:pt x="10014" y="457"/>
                    <a:pt x="10032" y="416"/>
                    <a:pt x="10055" y="384"/>
                  </a:cubicBezTo>
                  <a:lnTo>
                    <a:pt x="11510" y="334"/>
                  </a:lnTo>
                  <a:lnTo>
                    <a:pt x="11519" y="370"/>
                  </a:lnTo>
                  <a:cubicBezTo>
                    <a:pt x="11547" y="525"/>
                    <a:pt x="11587" y="734"/>
                    <a:pt x="11524" y="852"/>
                  </a:cubicBezTo>
                  <a:cubicBezTo>
                    <a:pt x="11510" y="880"/>
                    <a:pt x="11433" y="921"/>
                    <a:pt x="11374" y="948"/>
                  </a:cubicBezTo>
                  <a:cubicBezTo>
                    <a:pt x="11246" y="1016"/>
                    <a:pt x="11101" y="1089"/>
                    <a:pt x="11092" y="1234"/>
                  </a:cubicBezTo>
                  <a:cubicBezTo>
                    <a:pt x="11078" y="1362"/>
                    <a:pt x="11169" y="1494"/>
                    <a:pt x="11378" y="1653"/>
                  </a:cubicBezTo>
                  <a:lnTo>
                    <a:pt x="11392" y="1662"/>
                  </a:lnTo>
                  <a:cubicBezTo>
                    <a:pt x="11502" y="1717"/>
                    <a:pt x="11615" y="1743"/>
                    <a:pt x="11730" y="1743"/>
                  </a:cubicBezTo>
                  <a:cubicBezTo>
                    <a:pt x="11785" y="1743"/>
                    <a:pt x="11841" y="1737"/>
                    <a:pt x="11897" y="1726"/>
                  </a:cubicBezTo>
                  <a:lnTo>
                    <a:pt x="11915" y="1716"/>
                  </a:lnTo>
                  <a:cubicBezTo>
                    <a:pt x="12147" y="1607"/>
                    <a:pt x="12265" y="1484"/>
                    <a:pt x="12270" y="1348"/>
                  </a:cubicBezTo>
                  <a:cubicBezTo>
                    <a:pt x="12274" y="1212"/>
                    <a:pt x="12183" y="1089"/>
                    <a:pt x="11983" y="966"/>
                  </a:cubicBezTo>
                  <a:lnTo>
                    <a:pt x="11965" y="957"/>
                  </a:lnTo>
                  <a:lnTo>
                    <a:pt x="11951" y="957"/>
                  </a:lnTo>
                  <a:lnTo>
                    <a:pt x="12033" y="439"/>
                  </a:lnTo>
                  <a:cubicBezTo>
                    <a:pt x="12570" y="361"/>
                    <a:pt x="13111" y="325"/>
                    <a:pt x="13638" y="320"/>
                  </a:cubicBezTo>
                  <a:lnTo>
                    <a:pt x="13638" y="320"/>
                  </a:lnTo>
                  <a:cubicBezTo>
                    <a:pt x="13748" y="520"/>
                    <a:pt x="13657" y="698"/>
                    <a:pt x="13529" y="907"/>
                  </a:cubicBezTo>
                  <a:cubicBezTo>
                    <a:pt x="13425" y="1075"/>
                    <a:pt x="13370" y="1407"/>
                    <a:pt x="13529" y="1594"/>
                  </a:cubicBezTo>
                  <a:cubicBezTo>
                    <a:pt x="13592" y="1667"/>
                    <a:pt x="13689" y="1690"/>
                    <a:pt x="13785" y="1690"/>
                  </a:cubicBezTo>
                  <a:cubicBezTo>
                    <a:pt x="13930" y="1690"/>
                    <a:pt x="14071" y="1637"/>
                    <a:pt x="14080" y="1635"/>
                  </a:cubicBezTo>
                  <a:cubicBezTo>
                    <a:pt x="14330" y="1539"/>
                    <a:pt x="14443" y="1271"/>
                    <a:pt x="14352" y="998"/>
                  </a:cubicBezTo>
                  <a:cubicBezTo>
                    <a:pt x="14330" y="930"/>
                    <a:pt x="14280" y="880"/>
                    <a:pt x="14239" y="834"/>
                  </a:cubicBezTo>
                  <a:cubicBezTo>
                    <a:pt x="14211" y="802"/>
                    <a:pt x="14184" y="775"/>
                    <a:pt x="14170" y="752"/>
                  </a:cubicBezTo>
                  <a:cubicBezTo>
                    <a:pt x="14152" y="716"/>
                    <a:pt x="13989" y="420"/>
                    <a:pt x="14152" y="316"/>
                  </a:cubicBezTo>
                  <a:cubicBezTo>
                    <a:pt x="14167" y="307"/>
                    <a:pt x="14191" y="303"/>
                    <a:pt x="14219" y="303"/>
                  </a:cubicBezTo>
                  <a:cubicBezTo>
                    <a:pt x="14261" y="303"/>
                    <a:pt x="14310" y="310"/>
                    <a:pt x="14348" y="316"/>
                  </a:cubicBezTo>
                  <a:cubicBezTo>
                    <a:pt x="14375" y="320"/>
                    <a:pt x="14407" y="325"/>
                    <a:pt x="14430" y="325"/>
                  </a:cubicBezTo>
                  <a:lnTo>
                    <a:pt x="14912" y="357"/>
                  </a:lnTo>
                  <a:lnTo>
                    <a:pt x="15389" y="329"/>
                  </a:lnTo>
                  <a:cubicBezTo>
                    <a:pt x="15439" y="661"/>
                    <a:pt x="15639" y="2007"/>
                    <a:pt x="15698" y="3376"/>
                  </a:cubicBezTo>
                  <a:cubicBezTo>
                    <a:pt x="15776" y="5118"/>
                    <a:pt x="15753" y="6955"/>
                    <a:pt x="15726" y="8724"/>
                  </a:cubicBezTo>
                  <a:cubicBezTo>
                    <a:pt x="15698" y="10684"/>
                    <a:pt x="15671" y="12708"/>
                    <a:pt x="15780" y="14632"/>
                  </a:cubicBezTo>
                  <a:cubicBezTo>
                    <a:pt x="15189" y="14686"/>
                    <a:pt x="14548" y="14695"/>
                    <a:pt x="13929" y="14704"/>
                  </a:cubicBezTo>
                  <a:cubicBezTo>
                    <a:pt x="13379" y="14713"/>
                    <a:pt x="12811" y="14723"/>
                    <a:pt x="12279" y="14763"/>
                  </a:cubicBezTo>
                  <a:cubicBezTo>
                    <a:pt x="8286" y="15073"/>
                    <a:pt x="4216" y="15246"/>
                    <a:pt x="182" y="15273"/>
                  </a:cubicBezTo>
                  <a:cubicBezTo>
                    <a:pt x="177" y="15273"/>
                    <a:pt x="173" y="15268"/>
                    <a:pt x="173" y="15268"/>
                  </a:cubicBezTo>
                  <a:cubicBezTo>
                    <a:pt x="268" y="14159"/>
                    <a:pt x="350" y="13049"/>
                    <a:pt x="414" y="11971"/>
                  </a:cubicBezTo>
                  <a:cubicBezTo>
                    <a:pt x="660" y="8119"/>
                    <a:pt x="750" y="4195"/>
                    <a:pt x="687" y="302"/>
                  </a:cubicBezTo>
                  <a:lnTo>
                    <a:pt x="687" y="298"/>
                  </a:lnTo>
                  <a:lnTo>
                    <a:pt x="700" y="298"/>
                  </a:lnTo>
                  <a:lnTo>
                    <a:pt x="719" y="307"/>
                  </a:lnTo>
                  <a:lnTo>
                    <a:pt x="741" y="302"/>
                  </a:lnTo>
                  <a:cubicBezTo>
                    <a:pt x="810" y="311"/>
                    <a:pt x="887" y="316"/>
                    <a:pt x="964" y="320"/>
                  </a:cubicBezTo>
                  <a:cubicBezTo>
                    <a:pt x="1278" y="348"/>
                    <a:pt x="1710" y="389"/>
                    <a:pt x="1828" y="593"/>
                  </a:cubicBezTo>
                  <a:cubicBezTo>
                    <a:pt x="1878" y="689"/>
                    <a:pt x="1865" y="821"/>
                    <a:pt x="1787" y="993"/>
                  </a:cubicBezTo>
                  <a:cubicBezTo>
                    <a:pt x="1774" y="1021"/>
                    <a:pt x="1755" y="1052"/>
                    <a:pt x="1733" y="1084"/>
                  </a:cubicBezTo>
                  <a:cubicBezTo>
                    <a:pt x="1701" y="1139"/>
                    <a:pt x="1665" y="1193"/>
                    <a:pt x="1646" y="1257"/>
                  </a:cubicBezTo>
                  <a:cubicBezTo>
                    <a:pt x="1583" y="1471"/>
                    <a:pt x="1596" y="1644"/>
                    <a:pt x="1687" y="1762"/>
                  </a:cubicBezTo>
                  <a:cubicBezTo>
                    <a:pt x="1769" y="1876"/>
                    <a:pt x="1910" y="1935"/>
                    <a:pt x="2092" y="1935"/>
                  </a:cubicBezTo>
                  <a:lnTo>
                    <a:pt x="2256" y="1912"/>
                  </a:lnTo>
                  <a:cubicBezTo>
                    <a:pt x="2338" y="1898"/>
                    <a:pt x="2406" y="1876"/>
                    <a:pt x="2460" y="1835"/>
                  </a:cubicBezTo>
                  <a:cubicBezTo>
                    <a:pt x="2633" y="1771"/>
                    <a:pt x="2729" y="1612"/>
                    <a:pt x="2715" y="1421"/>
                  </a:cubicBezTo>
                  <a:cubicBezTo>
                    <a:pt x="2701" y="1257"/>
                    <a:pt x="2583" y="1057"/>
                    <a:pt x="2419" y="930"/>
                  </a:cubicBezTo>
                  <a:cubicBezTo>
                    <a:pt x="2333" y="730"/>
                    <a:pt x="2288" y="543"/>
                    <a:pt x="2365" y="284"/>
                  </a:cubicBezTo>
                  <a:lnTo>
                    <a:pt x="2369" y="284"/>
                  </a:lnTo>
                  <a:cubicBezTo>
                    <a:pt x="2620" y="254"/>
                    <a:pt x="2866" y="239"/>
                    <a:pt x="3113" y="239"/>
                  </a:cubicBezTo>
                  <a:cubicBezTo>
                    <a:pt x="3319" y="239"/>
                    <a:pt x="3525" y="250"/>
                    <a:pt x="3734" y="270"/>
                  </a:cubicBezTo>
                  <a:lnTo>
                    <a:pt x="3816" y="861"/>
                  </a:lnTo>
                  <a:cubicBezTo>
                    <a:pt x="3634" y="902"/>
                    <a:pt x="3506" y="1021"/>
                    <a:pt x="3461" y="1180"/>
                  </a:cubicBezTo>
                  <a:cubicBezTo>
                    <a:pt x="3438" y="1262"/>
                    <a:pt x="3443" y="1353"/>
                    <a:pt x="3470" y="1444"/>
                  </a:cubicBezTo>
                  <a:cubicBezTo>
                    <a:pt x="3474" y="1503"/>
                    <a:pt x="3502" y="1557"/>
                    <a:pt x="3552" y="1598"/>
                  </a:cubicBezTo>
                  <a:cubicBezTo>
                    <a:pt x="3588" y="1644"/>
                    <a:pt x="3625" y="1675"/>
                    <a:pt x="3670" y="1703"/>
                  </a:cubicBezTo>
                  <a:cubicBezTo>
                    <a:pt x="3731" y="1737"/>
                    <a:pt x="3796" y="1755"/>
                    <a:pt x="3861" y="1755"/>
                  </a:cubicBezTo>
                  <a:cubicBezTo>
                    <a:pt x="3941" y="1755"/>
                    <a:pt x="4022" y="1728"/>
                    <a:pt x="4098" y="1675"/>
                  </a:cubicBezTo>
                  <a:cubicBezTo>
                    <a:pt x="4248" y="1566"/>
                    <a:pt x="4339" y="1380"/>
                    <a:pt x="4320" y="1203"/>
                  </a:cubicBezTo>
                  <a:cubicBezTo>
                    <a:pt x="4339" y="1062"/>
                    <a:pt x="4307" y="934"/>
                    <a:pt x="4279" y="811"/>
                  </a:cubicBezTo>
                  <a:cubicBezTo>
                    <a:pt x="4275" y="789"/>
                    <a:pt x="4266" y="766"/>
                    <a:pt x="4261" y="743"/>
                  </a:cubicBezTo>
                  <a:cubicBezTo>
                    <a:pt x="4220" y="548"/>
                    <a:pt x="4202" y="402"/>
                    <a:pt x="4248" y="229"/>
                  </a:cubicBezTo>
                  <a:lnTo>
                    <a:pt x="5548" y="175"/>
                  </a:lnTo>
                  <a:close/>
                  <a:moveTo>
                    <a:pt x="5601" y="1"/>
                  </a:moveTo>
                  <a:cubicBezTo>
                    <a:pt x="5596" y="1"/>
                    <a:pt x="5590" y="1"/>
                    <a:pt x="5585" y="2"/>
                  </a:cubicBezTo>
                  <a:lnTo>
                    <a:pt x="4243" y="57"/>
                  </a:lnTo>
                  <a:cubicBezTo>
                    <a:pt x="4170" y="61"/>
                    <a:pt x="4111" y="107"/>
                    <a:pt x="4093" y="179"/>
                  </a:cubicBezTo>
                  <a:cubicBezTo>
                    <a:pt x="4034" y="389"/>
                    <a:pt x="4052" y="561"/>
                    <a:pt x="4102" y="780"/>
                  </a:cubicBezTo>
                  <a:cubicBezTo>
                    <a:pt x="4107" y="802"/>
                    <a:pt x="4111" y="830"/>
                    <a:pt x="4120" y="852"/>
                  </a:cubicBezTo>
                  <a:cubicBezTo>
                    <a:pt x="4148" y="971"/>
                    <a:pt x="4170" y="1080"/>
                    <a:pt x="4157" y="1189"/>
                  </a:cubicBezTo>
                  <a:lnTo>
                    <a:pt x="4157" y="1198"/>
                  </a:lnTo>
                  <a:lnTo>
                    <a:pt x="4157" y="1212"/>
                  </a:lnTo>
                  <a:cubicBezTo>
                    <a:pt x="4170" y="1325"/>
                    <a:pt x="4107" y="1457"/>
                    <a:pt x="4007" y="1530"/>
                  </a:cubicBezTo>
                  <a:cubicBezTo>
                    <a:pt x="3974" y="1554"/>
                    <a:pt x="3922" y="1581"/>
                    <a:pt x="3860" y="1581"/>
                  </a:cubicBezTo>
                  <a:cubicBezTo>
                    <a:pt x="3826" y="1581"/>
                    <a:pt x="3790" y="1573"/>
                    <a:pt x="3752" y="1553"/>
                  </a:cubicBezTo>
                  <a:cubicBezTo>
                    <a:pt x="3725" y="1535"/>
                    <a:pt x="3702" y="1512"/>
                    <a:pt x="3679" y="1484"/>
                  </a:cubicBezTo>
                  <a:lnTo>
                    <a:pt x="3670" y="1475"/>
                  </a:lnTo>
                  <a:lnTo>
                    <a:pt x="3665" y="1471"/>
                  </a:lnTo>
                  <a:cubicBezTo>
                    <a:pt x="3647" y="1457"/>
                    <a:pt x="3638" y="1439"/>
                    <a:pt x="3638" y="1421"/>
                  </a:cubicBezTo>
                  <a:lnTo>
                    <a:pt x="3638" y="1407"/>
                  </a:lnTo>
                  <a:lnTo>
                    <a:pt x="3634" y="1394"/>
                  </a:lnTo>
                  <a:cubicBezTo>
                    <a:pt x="3611" y="1339"/>
                    <a:pt x="3611" y="1275"/>
                    <a:pt x="3625" y="1225"/>
                  </a:cubicBezTo>
                  <a:cubicBezTo>
                    <a:pt x="3665" y="1080"/>
                    <a:pt x="3806" y="1034"/>
                    <a:pt x="3888" y="1021"/>
                  </a:cubicBezTo>
                  <a:lnTo>
                    <a:pt x="3947" y="998"/>
                  </a:lnTo>
                  <a:lnTo>
                    <a:pt x="3966" y="971"/>
                  </a:lnTo>
                  <a:cubicBezTo>
                    <a:pt x="3984" y="939"/>
                    <a:pt x="3993" y="893"/>
                    <a:pt x="3988" y="852"/>
                  </a:cubicBezTo>
                  <a:lnTo>
                    <a:pt x="3897" y="229"/>
                  </a:lnTo>
                  <a:cubicBezTo>
                    <a:pt x="3884" y="148"/>
                    <a:pt x="3811" y="102"/>
                    <a:pt x="3747" y="97"/>
                  </a:cubicBezTo>
                  <a:cubicBezTo>
                    <a:pt x="3534" y="77"/>
                    <a:pt x="3324" y="66"/>
                    <a:pt x="3114" y="66"/>
                  </a:cubicBezTo>
                  <a:cubicBezTo>
                    <a:pt x="2862" y="66"/>
                    <a:pt x="2609" y="81"/>
                    <a:pt x="2351" y="111"/>
                  </a:cubicBezTo>
                  <a:cubicBezTo>
                    <a:pt x="2283" y="116"/>
                    <a:pt x="2228" y="161"/>
                    <a:pt x="2210" y="229"/>
                  </a:cubicBezTo>
                  <a:cubicBezTo>
                    <a:pt x="2128" y="502"/>
                    <a:pt x="2147" y="734"/>
                    <a:pt x="2278" y="1021"/>
                  </a:cubicBezTo>
                  <a:lnTo>
                    <a:pt x="2288" y="1043"/>
                  </a:lnTo>
                  <a:lnTo>
                    <a:pt x="2306" y="1052"/>
                  </a:lnTo>
                  <a:cubicBezTo>
                    <a:pt x="2433" y="1148"/>
                    <a:pt x="2538" y="1312"/>
                    <a:pt x="2547" y="1434"/>
                  </a:cubicBezTo>
                  <a:cubicBezTo>
                    <a:pt x="2560" y="1594"/>
                    <a:pt x="2456" y="1653"/>
                    <a:pt x="2397" y="1675"/>
                  </a:cubicBezTo>
                  <a:lnTo>
                    <a:pt x="2383" y="1680"/>
                  </a:lnTo>
                  <a:lnTo>
                    <a:pt x="2369" y="1689"/>
                  </a:lnTo>
                  <a:cubicBezTo>
                    <a:pt x="2338" y="1712"/>
                    <a:pt x="2292" y="1730"/>
                    <a:pt x="2233" y="1744"/>
                  </a:cubicBezTo>
                  <a:lnTo>
                    <a:pt x="2087" y="1762"/>
                  </a:lnTo>
                  <a:cubicBezTo>
                    <a:pt x="2001" y="1762"/>
                    <a:pt x="1883" y="1744"/>
                    <a:pt x="1819" y="1657"/>
                  </a:cubicBezTo>
                  <a:cubicBezTo>
                    <a:pt x="1765" y="1585"/>
                    <a:pt x="1760" y="1462"/>
                    <a:pt x="1806" y="1307"/>
                  </a:cubicBezTo>
                  <a:cubicBezTo>
                    <a:pt x="1819" y="1266"/>
                    <a:pt x="1846" y="1225"/>
                    <a:pt x="1874" y="1180"/>
                  </a:cubicBezTo>
                  <a:cubicBezTo>
                    <a:pt x="1896" y="1143"/>
                    <a:pt x="1919" y="1107"/>
                    <a:pt x="1937" y="1066"/>
                  </a:cubicBezTo>
                  <a:cubicBezTo>
                    <a:pt x="2042" y="839"/>
                    <a:pt x="2056" y="652"/>
                    <a:pt x="1974" y="507"/>
                  </a:cubicBezTo>
                  <a:cubicBezTo>
                    <a:pt x="1815" y="220"/>
                    <a:pt x="1351" y="184"/>
                    <a:pt x="978" y="152"/>
                  </a:cubicBezTo>
                  <a:cubicBezTo>
                    <a:pt x="901" y="143"/>
                    <a:pt x="828" y="138"/>
                    <a:pt x="764" y="129"/>
                  </a:cubicBezTo>
                  <a:lnTo>
                    <a:pt x="732" y="129"/>
                  </a:lnTo>
                  <a:cubicBezTo>
                    <a:pt x="720" y="127"/>
                    <a:pt x="708" y="126"/>
                    <a:pt x="695" y="126"/>
                  </a:cubicBezTo>
                  <a:cubicBezTo>
                    <a:pt x="657" y="126"/>
                    <a:pt x="618" y="137"/>
                    <a:pt x="587" y="161"/>
                  </a:cubicBezTo>
                  <a:cubicBezTo>
                    <a:pt x="546" y="193"/>
                    <a:pt x="519" y="248"/>
                    <a:pt x="519" y="307"/>
                  </a:cubicBezTo>
                  <a:cubicBezTo>
                    <a:pt x="582" y="4195"/>
                    <a:pt x="491" y="8115"/>
                    <a:pt x="250" y="11962"/>
                  </a:cubicBezTo>
                  <a:cubicBezTo>
                    <a:pt x="182" y="13040"/>
                    <a:pt x="100" y="14145"/>
                    <a:pt x="5" y="15255"/>
                  </a:cubicBezTo>
                  <a:cubicBezTo>
                    <a:pt x="0" y="15300"/>
                    <a:pt x="18" y="15346"/>
                    <a:pt x="50" y="15386"/>
                  </a:cubicBezTo>
                  <a:cubicBezTo>
                    <a:pt x="87" y="15423"/>
                    <a:pt x="132" y="15446"/>
                    <a:pt x="182" y="15446"/>
                  </a:cubicBezTo>
                  <a:cubicBezTo>
                    <a:pt x="182" y="15446"/>
                    <a:pt x="182" y="15446"/>
                    <a:pt x="187" y="15441"/>
                  </a:cubicBezTo>
                  <a:cubicBezTo>
                    <a:pt x="4220" y="15414"/>
                    <a:pt x="8295" y="15241"/>
                    <a:pt x="12292" y="14932"/>
                  </a:cubicBezTo>
                  <a:cubicBezTo>
                    <a:pt x="12820" y="14891"/>
                    <a:pt x="13384" y="14882"/>
                    <a:pt x="13934" y="14873"/>
                  </a:cubicBezTo>
                  <a:cubicBezTo>
                    <a:pt x="14562" y="14868"/>
                    <a:pt x="15212" y="14854"/>
                    <a:pt x="15817" y="14800"/>
                  </a:cubicBezTo>
                  <a:cubicBezTo>
                    <a:pt x="15834" y="14813"/>
                    <a:pt x="15852" y="14816"/>
                    <a:pt x="15867" y="14816"/>
                  </a:cubicBezTo>
                  <a:cubicBezTo>
                    <a:pt x="15884" y="14816"/>
                    <a:pt x="15898" y="14811"/>
                    <a:pt x="15903" y="14809"/>
                  </a:cubicBezTo>
                  <a:cubicBezTo>
                    <a:pt x="15958" y="14786"/>
                    <a:pt x="15953" y="14732"/>
                    <a:pt x="15953" y="14700"/>
                  </a:cubicBezTo>
                  <a:cubicBezTo>
                    <a:pt x="15839" y="12758"/>
                    <a:pt x="15867" y="10707"/>
                    <a:pt x="15894" y="8724"/>
                  </a:cubicBezTo>
                  <a:cubicBezTo>
                    <a:pt x="15921" y="6951"/>
                    <a:pt x="15944" y="5113"/>
                    <a:pt x="15867" y="3367"/>
                  </a:cubicBezTo>
                  <a:cubicBezTo>
                    <a:pt x="15799" y="1785"/>
                    <a:pt x="15548" y="238"/>
                    <a:pt x="15544" y="225"/>
                  </a:cubicBezTo>
                  <a:lnTo>
                    <a:pt x="15530" y="148"/>
                  </a:lnTo>
                  <a:lnTo>
                    <a:pt x="14912" y="179"/>
                  </a:lnTo>
                  <a:lnTo>
                    <a:pt x="14439" y="148"/>
                  </a:lnTo>
                  <a:cubicBezTo>
                    <a:pt x="14421" y="148"/>
                    <a:pt x="14398" y="143"/>
                    <a:pt x="14371" y="143"/>
                  </a:cubicBezTo>
                  <a:cubicBezTo>
                    <a:pt x="14325" y="135"/>
                    <a:pt x="14276" y="127"/>
                    <a:pt x="14227" y="127"/>
                  </a:cubicBezTo>
                  <a:cubicBezTo>
                    <a:pt x="14169" y="127"/>
                    <a:pt x="14111" y="138"/>
                    <a:pt x="14061" y="170"/>
                  </a:cubicBezTo>
                  <a:cubicBezTo>
                    <a:pt x="13839" y="316"/>
                    <a:pt x="13902" y="616"/>
                    <a:pt x="14025" y="834"/>
                  </a:cubicBezTo>
                  <a:cubicBezTo>
                    <a:pt x="14052" y="875"/>
                    <a:pt x="14084" y="916"/>
                    <a:pt x="14120" y="948"/>
                  </a:cubicBezTo>
                  <a:cubicBezTo>
                    <a:pt x="14152" y="984"/>
                    <a:pt x="14184" y="1021"/>
                    <a:pt x="14193" y="1048"/>
                  </a:cubicBezTo>
                  <a:cubicBezTo>
                    <a:pt x="14257" y="1234"/>
                    <a:pt x="14189" y="1407"/>
                    <a:pt x="14025" y="1466"/>
                  </a:cubicBezTo>
                  <a:cubicBezTo>
                    <a:pt x="13951" y="1494"/>
                    <a:pt x="13860" y="1512"/>
                    <a:pt x="13785" y="1512"/>
                  </a:cubicBezTo>
                  <a:cubicBezTo>
                    <a:pt x="13727" y="1512"/>
                    <a:pt x="13679" y="1501"/>
                    <a:pt x="13657" y="1475"/>
                  </a:cubicBezTo>
                  <a:cubicBezTo>
                    <a:pt x="13557" y="1362"/>
                    <a:pt x="13597" y="1116"/>
                    <a:pt x="13670" y="993"/>
                  </a:cubicBezTo>
                  <a:cubicBezTo>
                    <a:pt x="13784" y="811"/>
                    <a:pt x="13952" y="534"/>
                    <a:pt x="13784" y="225"/>
                  </a:cubicBezTo>
                  <a:cubicBezTo>
                    <a:pt x="13752" y="175"/>
                    <a:pt x="13702" y="143"/>
                    <a:pt x="13643" y="143"/>
                  </a:cubicBezTo>
                  <a:cubicBezTo>
                    <a:pt x="13102" y="148"/>
                    <a:pt x="12547" y="188"/>
                    <a:pt x="11997" y="266"/>
                  </a:cubicBezTo>
                  <a:cubicBezTo>
                    <a:pt x="11938" y="275"/>
                    <a:pt x="11883" y="334"/>
                    <a:pt x="11874" y="393"/>
                  </a:cubicBezTo>
                  <a:lnTo>
                    <a:pt x="11788" y="925"/>
                  </a:lnTo>
                  <a:cubicBezTo>
                    <a:pt x="11778" y="975"/>
                    <a:pt x="11792" y="1030"/>
                    <a:pt x="11824" y="1066"/>
                  </a:cubicBezTo>
                  <a:cubicBezTo>
                    <a:pt x="11847" y="1098"/>
                    <a:pt x="11878" y="1116"/>
                    <a:pt x="11915" y="1121"/>
                  </a:cubicBezTo>
                  <a:cubicBezTo>
                    <a:pt x="12042" y="1203"/>
                    <a:pt x="12106" y="1275"/>
                    <a:pt x="12106" y="1334"/>
                  </a:cubicBezTo>
                  <a:cubicBezTo>
                    <a:pt x="12101" y="1398"/>
                    <a:pt x="12010" y="1480"/>
                    <a:pt x="11851" y="1553"/>
                  </a:cubicBezTo>
                  <a:cubicBezTo>
                    <a:pt x="11810" y="1562"/>
                    <a:pt x="11768" y="1566"/>
                    <a:pt x="11726" y="1566"/>
                  </a:cubicBezTo>
                  <a:cubicBezTo>
                    <a:pt x="11641" y="1566"/>
                    <a:pt x="11556" y="1547"/>
                    <a:pt x="11474" y="1507"/>
                  </a:cubicBezTo>
                  <a:cubicBezTo>
                    <a:pt x="11265" y="1344"/>
                    <a:pt x="11255" y="1266"/>
                    <a:pt x="11260" y="1248"/>
                  </a:cubicBezTo>
                  <a:cubicBezTo>
                    <a:pt x="11265" y="1193"/>
                    <a:pt x="11365" y="1143"/>
                    <a:pt x="11451" y="1098"/>
                  </a:cubicBezTo>
                  <a:cubicBezTo>
                    <a:pt x="11542" y="1052"/>
                    <a:pt x="11633" y="1007"/>
                    <a:pt x="11674" y="930"/>
                  </a:cubicBezTo>
                  <a:cubicBezTo>
                    <a:pt x="11765" y="757"/>
                    <a:pt x="11719" y="511"/>
                    <a:pt x="11683" y="334"/>
                  </a:cubicBezTo>
                  <a:lnTo>
                    <a:pt x="11674" y="284"/>
                  </a:lnTo>
                  <a:cubicBezTo>
                    <a:pt x="11661" y="214"/>
                    <a:pt x="11597" y="156"/>
                    <a:pt x="11523" y="156"/>
                  </a:cubicBezTo>
                  <a:cubicBezTo>
                    <a:pt x="11520" y="156"/>
                    <a:pt x="11517" y="156"/>
                    <a:pt x="11515" y="157"/>
                  </a:cubicBezTo>
                  <a:lnTo>
                    <a:pt x="9978" y="211"/>
                  </a:lnTo>
                  <a:lnTo>
                    <a:pt x="9950" y="238"/>
                  </a:lnTo>
                  <a:cubicBezTo>
                    <a:pt x="9905" y="298"/>
                    <a:pt x="9868" y="366"/>
                    <a:pt x="9841" y="461"/>
                  </a:cubicBezTo>
                  <a:lnTo>
                    <a:pt x="9837" y="470"/>
                  </a:lnTo>
                  <a:cubicBezTo>
                    <a:pt x="9832" y="516"/>
                    <a:pt x="9828" y="561"/>
                    <a:pt x="9818" y="602"/>
                  </a:cubicBezTo>
                  <a:lnTo>
                    <a:pt x="9818" y="639"/>
                  </a:lnTo>
                  <a:lnTo>
                    <a:pt x="9823" y="652"/>
                  </a:lnTo>
                  <a:cubicBezTo>
                    <a:pt x="9846" y="748"/>
                    <a:pt x="9891" y="843"/>
                    <a:pt x="9937" y="934"/>
                  </a:cubicBezTo>
                  <a:cubicBezTo>
                    <a:pt x="9996" y="1057"/>
                    <a:pt x="10059" y="1180"/>
                    <a:pt x="10055" y="1275"/>
                  </a:cubicBezTo>
                  <a:cubicBezTo>
                    <a:pt x="10050" y="1348"/>
                    <a:pt x="10032" y="1398"/>
                    <a:pt x="9996" y="1430"/>
                  </a:cubicBezTo>
                  <a:cubicBezTo>
                    <a:pt x="9955" y="1466"/>
                    <a:pt x="9905" y="1466"/>
                    <a:pt x="9868" y="1466"/>
                  </a:cubicBezTo>
                  <a:lnTo>
                    <a:pt x="9837" y="1466"/>
                  </a:lnTo>
                  <a:cubicBezTo>
                    <a:pt x="9816" y="1473"/>
                    <a:pt x="9791" y="1476"/>
                    <a:pt x="9764" y="1476"/>
                  </a:cubicBezTo>
                  <a:cubicBezTo>
                    <a:pt x="9731" y="1476"/>
                    <a:pt x="9694" y="1472"/>
                    <a:pt x="9650" y="1462"/>
                  </a:cubicBezTo>
                  <a:cubicBezTo>
                    <a:pt x="9464" y="1425"/>
                    <a:pt x="9405" y="1316"/>
                    <a:pt x="9441" y="1107"/>
                  </a:cubicBezTo>
                  <a:cubicBezTo>
                    <a:pt x="9455" y="1043"/>
                    <a:pt x="9482" y="984"/>
                    <a:pt x="9514" y="916"/>
                  </a:cubicBezTo>
                  <a:cubicBezTo>
                    <a:pt x="9536" y="871"/>
                    <a:pt x="9559" y="825"/>
                    <a:pt x="9577" y="775"/>
                  </a:cubicBezTo>
                  <a:cubicBezTo>
                    <a:pt x="9637" y="598"/>
                    <a:pt x="9659" y="443"/>
                    <a:pt x="9568" y="252"/>
                  </a:cubicBezTo>
                  <a:cubicBezTo>
                    <a:pt x="9546" y="202"/>
                    <a:pt x="9482" y="166"/>
                    <a:pt x="9427" y="166"/>
                  </a:cubicBezTo>
                  <a:lnTo>
                    <a:pt x="8140" y="207"/>
                  </a:lnTo>
                  <a:cubicBezTo>
                    <a:pt x="8095" y="211"/>
                    <a:pt x="8054" y="229"/>
                    <a:pt x="8022" y="266"/>
                  </a:cubicBezTo>
                  <a:cubicBezTo>
                    <a:pt x="7995" y="298"/>
                    <a:pt x="7981" y="339"/>
                    <a:pt x="7986" y="379"/>
                  </a:cubicBezTo>
                  <a:cubicBezTo>
                    <a:pt x="7990" y="470"/>
                    <a:pt x="7977" y="552"/>
                    <a:pt x="7968" y="630"/>
                  </a:cubicBezTo>
                  <a:cubicBezTo>
                    <a:pt x="7940" y="798"/>
                    <a:pt x="7913" y="975"/>
                    <a:pt x="8122" y="1157"/>
                  </a:cubicBezTo>
                  <a:cubicBezTo>
                    <a:pt x="8149" y="1180"/>
                    <a:pt x="8181" y="1203"/>
                    <a:pt x="8218" y="1221"/>
                  </a:cubicBezTo>
                  <a:cubicBezTo>
                    <a:pt x="8286" y="1266"/>
                    <a:pt x="8368" y="1321"/>
                    <a:pt x="8377" y="1380"/>
                  </a:cubicBezTo>
                  <a:cubicBezTo>
                    <a:pt x="8386" y="1448"/>
                    <a:pt x="8372" y="1503"/>
                    <a:pt x="8331" y="1548"/>
                  </a:cubicBezTo>
                  <a:cubicBezTo>
                    <a:pt x="8252" y="1636"/>
                    <a:pt x="8087" y="1686"/>
                    <a:pt x="7955" y="1686"/>
                  </a:cubicBezTo>
                  <a:cubicBezTo>
                    <a:pt x="7944" y="1686"/>
                    <a:pt x="7933" y="1685"/>
                    <a:pt x="7922" y="1685"/>
                  </a:cubicBezTo>
                  <a:cubicBezTo>
                    <a:pt x="7808" y="1680"/>
                    <a:pt x="7590" y="1630"/>
                    <a:pt x="7513" y="1566"/>
                  </a:cubicBezTo>
                  <a:cubicBezTo>
                    <a:pt x="7340" y="1425"/>
                    <a:pt x="7408" y="1284"/>
                    <a:pt x="7545" y="1071"/>
                  </a:cubicBezTo>
                  <a:cubicBezTo>
                    <a:pt x="7563" y="1034"/>
                    <a:pt x="7581" y="1007"/>
                    <a:pt x="7599" y="975"/>
                  </a:cubicBezTo>
                  <a:cubicBezTo>
                    <a:pt x="7763" y="684"/>
                    <a:pt x="7849" y="316"/>
                    <a:pt x="7613" y="161"/>
                  </a:cubicBezTo>
                  <a:cubicBezTo>
                    <a:pt x="7551" y="124"/>
                    <a:pt x="7471" y="113"/>
                    <a:pt x="7386" y="113"/>
                  </a:cubicBezTo>
                  <a:cubicBezTo>
                    <a:pt x="7314" y="113"/>
                    <a:pt x="7238" y="121"/>
                    <a:pt x="7167" y="129"/>
                  </a:cubicBezTo>
                  <a:cubicBezTo>
                    <a:pt x="7113" y="138"/>
                    <a:pt x="7063" y="143"/>
                    <a:pt x="7031" y="143"/>
                  </a:cubicBezTo>
                  <a:cubicBezTo>
                    <a:pt x="6744" y="143"/>
                    <a:pt x="6449" y="138"/>
                    <a:pt x="6121" y="125"/>
                  </a:cubicBezTo>
                  <a:cubicBezTo>
                    <a:pt x="6035" y="125"/>
                    <a:pt x="5962" y="193"/>
                    <a:pt x="5957" y="284"/>
                  </a:cubicBezTo>
                  <a:lnTo>
                    <a:pt x="5921" y="948"/>
                  </a:lnTo>
                  <a:lnTo>
                    <a:pt x="5971" y="975"/>
                  </a:lnTo>
                  <a:cubicBezTo>
                    <a:pt x="6112" y="1039"/>
                    <a:pt x="6217" y="1143"/>
                    <a:pt x="6239" y="1239"/>
                  </a:cubicBezTo>
                  <a:cubicBezTo>
                    <a:pt x="6253" y="1303"/>
                    <a:pt x="6239" y="1362"/>
                    <a:pt x="6189" y="1430"/>
                  </a:cubicBezTo>
                  <a:cubicBezTo>
                    <a:pt x="6124" y="1520"/>
                    <a:pt x="6000" y="1573"/>
                    <a:pt x="5853" y="1573"/>
                  </a:cubicBezTo>
                  <a:cubicBezTo>
                    <a:pt x="5837" y="1573"/>
                    <a:pt x="5820" y="1572"/>
                    <a:pt x="5803" y="1571"/>
                  </a:cubicBezTo>
                  <a:lnTo>
                    <a:pt x="5789" y="1571"/>
                  </a:lnTo>
                  <a:cubicBezTo>
                    <a:pt x="5780" y="1572"/>
                    <a:pt x="5772" y="1572"/>
                    <a:pt x="5763" y="1572"/>
                  </a:cubicBezTo>
                  <a:cubicBezTo>
                    <a:pt x="5666" y="1572"/>
                    <a:pt x="5569" y="1528"/>
                    <a:pt x="5494" y="1453"/>
                  </a:cubicBezTo>
                  <a:cubicBezTo>
                    <a:pt x="5439" y="1398"/>
                    <a:pt x="5407" y="1330"/>
                    <a:pt x="5403" y="1271"/>
                  </a:cubicBezTo>
                  <a:lnTo>
                    <a:pt x="5403" y="1243"/>
                  </a:lnTo>
                  <a:cubicBezTo>
                    <a:pt x="5407" y="1203"/>
                    <a:pt x="5425" y="1166"/>
                    <a:pt x="5462" y="1134"/>
                  </a:cubicBezTo>
                  <a:lnTo>
                    <a:pt x="5471" y="1125"/>
                  </a:lnTo>
                  <a:cubicBezTo>
                    <a:pt x="5494" y="1098"/>
                    <a:pt x="5521" y="1071"/>
                    <a:pt x="5553" y="1048"/>
                  </a:cubicBezTo>
                  <a:lnTo>
                    <a:pt x="5580" y="1021"/>
                  </a:lnTo>
                  <a:lnTo>
                    <a:pt x="5585" y="1012"/>
                  </a:lnTo>
                  <a:cubicBezTo>
                    <a:pt x="5585" y="1012"/>
                    <a:pt x="5589" y="1012"/>
                    <a:pt x="5594" y="1007"/>
                  </a:cubicBezTo>
                  <a:lnTo>
                    <a:pt x="5607" y="998"/>
                  </a:lnTo>
                  <a:cubicBezTo>
                    <a:pt x="5644" y="962"/>
                    <a:pt x="5685" y="916"/>
                    <a:pt x="5716" y="843"/>
                  </a:cubicBezTo>
                  <a:cubicBezTo>
                    <a:pt x="5757" y="743"/>
                    <a:pt x="5776" y="634"/>
                    <a:pt x="5766" y="493"/>
                  </a:cubicBezTo>
                  <a:lnTo>
                    <a:pt x="5762" y="457"/>
                  </a:lnTo>
                  <a:cubicBezTo>
                    <a:pt x="5753" y="407"/>
                    <a:pt x="5744" y="352"/>
                    <a:pt x="5739" y="298"/>
                  </a:cubicBezTo>
                  <a:lnTo>
                    <a:pt x="5739" y="284"/>
                  </a:lnTo>
                  <a:lnTo>
                    <a:pt x="5735" y="270"/>
                  </a:lnTo>
                  <a:cubicBezTo>
                    <a:pt x="5735" y="266"/>
                    <a:pt x="5735" y="266"/>
                    <a:pt x="5735" y="266"/>
                  </a:cubicBezTo>
                  <a:cubicBezTo>
                    <a:pt x="5721" y="207"/>
                    <a:pt x="5716" y="148"/>
                    <a:pt x="5712" y="88"/>
                  </a:cubicBezTo>
                  <a:lnTo>
                    <a:pt x="5707" y="47"/>
                  </a:lnTo>
                  <a:lnTo>
                    <a:pt x="5671" y="25"/>
                  </a:lnTo>
                  <a:cubicBezTo>
                    <a:pt x="5652" y="10"/>
                    <a:pt x="5627" y="1"/>
                    <a:pt x="5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5" name="Google Shape;1285;p27"/>
          <p:cNvSpPr txBox="1">
            <a:spLocks noGrp="1"/>
          </p:cNvSpPr>
          <p:nvPr>
            <p:ph type="title" hasCustomPrompt="1"/>
          </p:nvPr>
        </p:nvSpPr>
        <p:spPr>
          <a:xfrm>
            <a:off x="2438400" y="1570000"/>
            <a:ext cx="1666200" cy="758100"/>
          </a:xfrm>
          <a:prstGeom prst="rect">
            <a:avLst/>
          </a:prstGeom>
        </p:spPr>
        <p:txBody>
          <a:bodyPr spcFirstLastPara="1" wrap="square" lIns="91425" tIns="91425" rIns="91425" bIns="91425" anchor="b" anchorCtr="0">
            <a:noAutofit/>
          </a:bodyPr>
          <a:lstStyle>
            <a:lvl1pPr lvl="0" rtl="0">
              <a:spcBef>
                <a:spcPts val="0"/>
              </a:spcBef>
              <a:spcAft>
                <a:spcPts val="0"/>
              </a:spcAft>
              <a:buSzPts val="4900"/>
              <a:buNone/>
              <a:defRPr sz="4900"/>
            </a:lvl1pPr>
            <a:lvl2pPr lvl="1" rtl="0">
              <a:spcBef>
                <a:spcPts val="0"/>
              </a:spcBef>
              <a:spcAft>
                <a:spcPts val="0"/>
              </a:spcAft>
              <a:buSzPts val="11600"/>
              <a:buFont typeface="Rozha One"/>
              <a:buNone/>
              <a:defRPr sz="11600">
                <a:latin typeface="Rozha One"/>
                <a:ea typeface="Rozha One"/>
                <a:cs typeface="Rozha One"/>
                <a:sym typeface="Rozha One"/>
              </a:defRPr>
            </a:lvl2pPr>
            <a:lvl3pPr lvl="2" rtl="0">
              <a:spcBef>
                <a:spcPts val="0"/>
              </a:spcBef>
              <a:spcAft>
                <a:spcPts val="0"/>
              </a:spcAft>
              <a:buSzPts val="11600"/>
              <a:buFont typeface="Rozha One"/>
              <a:buNone/>
              <a:defRPr sz="11600">
                <a:latin typeface="Rozha One"/>
                <a:ea typeface="Rozha One"/>
                <a:cs typeface="Rozha One"/>
                <a:sym typeface="Rozha One"/>
              </a:defRPr>
            </a:lvl3pPr>
            <a:lvl4pPr lvl="3" rtl="0">
              <a:spcBef>
                <a:spcPts val="0"/>
              </a:spcBef>
              <a:spcAft>
                <a:spcPts val="0"/>
              </a:spcAft>
              <a:buSzPts val="11600"/>
              <a:buFont typeface="Rozha One"/>
              <a:buNone/>
              <a:defRPr sz="11600">
                <a:latin typeface="Rozha One"/>
                <a:ea typeface="Rozha One"/>
                <a:cs typeface="Rozha One"/>
                <a:sym typeface="Rozha One"/>
              </a:defRPr>
            </a:lvl4pPr>
            <a:lvl5pPr lvl="4" rtl="0">
              <a:spcBef>
                <a:spcPts val="0"/>
              </a:spcBef>
              <a:spcAft>
                <a:spcPts val="0"/>
              </a:spcAft>
              <a:buSzPts val="11600"/>
              <a:buFont typeface="Rozha One"/>
              <a:buNone/>
              <a:defRPr sz="11600">
                <a:latin typeface="Rozha One"/>
                <a:ea typeface="Rozha One"/>
                <a:cs typeface="Rozha One"/>
                <a:sym typeface="Rozha One"/>
              </a:defRPr>
            </a:lvl5pPr>
            <a:lvl6pPr lvl="5" rtl="0">
              <a:spcBef>
                <a:spcPts val="0"/>
              </a:spcBef>
              <a:spcAft>
                <a:spcPts val="0"/>
              </a:spcAft>
              <a:buSzPts val="11600"/>
              <a:buFont typeface="Rozha One"/>
              <a:buNone/>
              <a:defRPr sz="11600">
                <a:latin typeface="Rozha One"/>
                <a:ea typeface="Rozha One"/>
                <a:cs typeface="Rozha One"/>
                <a:sym typeface="Rozha One"/>
              </a:defRPr>
            </a:lvl6pPr>
            <a:lvl7pPr lvl="6" rtl="0">
              <a:spcBef>
                <a:spcPts val="0"/>
              </a:spcBef>
              <a:spcAft>
                <a:spcPts val="0"/>
              </a:spcAft>
              <a:buSzPts val="11600"/>
              <a:buFont typeface="Rozha One"/>
              <a:buNone/>
              <a:defRPr sz="11600">
                <a:latin typeface="Rozha One"/>
                <a:ea typeface="Rozha One"/>
                <a:cs typeface="Rozha One"/>
                <a:sym typeface="Rozha One"/>
              </a:defRPr>
            </a:lvl7pPr>
            <a:lvl8pPr lvl="7" rtl="0">
              <a:spcBef>
                <a:spcPts val="0"/>
              </a:spcBef>
              <a:spcAft>
                <a:spcPts val="0"/>
              </a:spcAft>
              <a:buSzPts val="11600"/>
              <a:buFont typeface="Rozha One"/>
              <a:buNone/>
              <a:defRPr sz="11600">
                <a:latin typeface="Rozha One"/>
                <a:ea typeface="Rozha One"/>
                <a:cs typeface="Rozha One"/>
                <a:sym typeface="Rozha One"/>
              </a:defRPr>
            </a:lvl8pPr>
            <a:lvl9pPr lvl="8" rtl="0">
              <a:spcBef>
                <a:spcPts val="0"/>
              </a:spcBef>
              <a:spcAft>
                <a:spcPts val="0"/>
              </a:spcAft>
              <a:buSzPts val="11600"/>
              <a:buFont typeface="Rozha One"/>
              <a:buNone/>
              <a:defRPr sz="11600">
                <a:latin typeface="Rozha One"/>
                <a:ea typeface="Rozha One"/>
                <a:cs typeface="Rozha One"/>
                <a:sym typeface="Rozha One"/>
              </a:defRPr>
            </a:lvl9pPr>
          </a:lstStyle>
          <a:p>
            <a:r>
              <a:t>xx%</a:t>
            </a:r>
          </a:p>
        </p:txBody>
      </p:sp>
      <p:sp>
        <p:nvSpPr>
          <p:cNvPr id="1286" name="Google Shape;1286;p27"/>
          <p:cNvSpPr txBox="1">
            <a:spLocks noGrp="1"/>
          </p:cNvSpPr>
          <p:nvPr>
            <p:ph type="title" idx="2" hasCustomPrompt="1"/>
          </p:nvPr>
        </p:nvSpPr>
        <p:spPr>
          <a:xfrm>
            <a:off x="2438397" y="2435598"/>
            <a:ext cx="1666200" cy="758100"/>
          </a:xfrm>
          <a:prstGeom prst="rect">
            <a:avLst/>
          </a:prstGeom>
        </p:spPr>
        <p:txBody>
          <a:bodyPr spcFirstLastPara="1" wrap="square" lIns="91425" tIns="91425" rIns="91425" bIns="91425" anchor="b" anchorCtr="0">
            <a:noAutofit/>
          </a:bodyPr>
          <a:lstStyle>
            <a:lvl1pPr lvl="0" rtl="0">
              <a:spcBef>
                <a:spcPts val="0"/>
              </a:spcBef>
              <a:spcAft>
                <a:spcPts val="0"/>
              </a:spcAft>
              <a:buSzPts val="4900"/>
              <a:buNone/>
              <a:defRPr sz="4900"/>
            </a:lvl1pPr>
            <a:lvl2pPr lvl="1" rtl="0">
              <a:spcBef>
                <a:spcPts val="0"/>
              </a:spcBef>
              <a:spcAft>
                <a:spcPts val="0"/>
              </a:spcAft>
              <a:buSzPts val="11600"/>
              <a:buFont typeface="Rozha One"/>
              <a:buNone/>
              <a:defRPr sz="11600">
                <a:latin typeface="Rozha One"/>
                <a:ea typeface="Rozha One"/>
                <a:cs typeface="Rozha One"/>
                <a:sym typeface="Rozha One"/>
              </a:defRPr>
            </a:lvl2pPr>
            <a:lvl3pPr lvl="2" rtl="0">
              <a:spcBef>
                <a:spcPts val="0"/>
              </a:spcBef>
              <a:spcAft>
                <a:spcPts val="0"/>
              </a:spcAft>
              <a:buSzPts val="11600"/>
              <a:buFont typeface="Rozha One"/>
              <a:buNone/>
              <a:defRPr sz="11600">
                <a:latin typeface="Rozha One"/>
                <a:ea typeface="Rozha One"/>
                <a:cs typeface="Rozha One"/>
                <a:sym typeface="Rozha One"/>
              </a:defRPr>
            </a:lvl3pPr>
            <a:lvl4pPr lvl="3" rtl="0">
              <a:spcBef>
                <a:spcPts val="0"/>
              </a:spcBef>
              <a:spcAft>
                <a:spcPts val="0"/>
              </a:spcAft>
              <a:buSzPts val="11600"/>
              <a:buFont typeface="Rozha One"/>
              <a:buNone/>
              <a:defRPr sz="11600">
                <a:latin typeface="Rozha One"/>
                <a:ea typeface="Rozha One"/>
                <a:cs typeface="Rozha One"/>
                <a:sym typeface="Rozha One"/>
              </a:defRPr>
            </a:lvl4pPr>
            <a:lvl5pPr lvl="4" rtl="0">
              <a:spcBef>
                <a:spcPts val="0"/>
              </a:spcBef>
              <a:spcAft>
                <a:spcPts val="0"/>
              </a:spcAft>
              <a:buSzPts val="11600"/>
              <a:buFont typeface="Rozha One"/>
              <a:buNone/>
              <a:defRPr sz="11600">
                <a:latin typeface="Rozha One"/>
                <a:ea typeface="Rozha One"/>
                <a:cs typeface="Rozha One"/>
                <a:sym typeface="Rozha One"/>
              </a:defRPr>
            </a:lvl5pPr>
            <a:lvl6pPr lvl="5" rtl="0">
              <a:spcBef>
                <a:spcPts val="0"/>
              </a:spcBef>
              <a:spcAft>
                <a:spcPts val="0"/>
              </a:spcAft>
              <a:buSzPts val="11600"/>
              <a:buFont typeface="Rozha One"/>
              <a:buNone/>
              <a:defRPr sz="11600">
                <a:latin typeface="Rozha One"/>
                <a:ea typeface="Rozha One"/>
                <a:cs typeface="Rozha One"/>
                <a:sym typeface="Rozha One"/>
              </a:defRPr>
            </a:lvl6pPr>
            <a:lvl7pPr lvl="6" rtl="0">
              <a:spcBef>
                <a:spcPts val="0"/>
              </a:spcBef>
              <a:spcAft>
                <a:spcPts val="0"/>
              </a:spcAft>
              <a:buSzPts val="11600"/>
              <a:buFont typeface="Rozha One"/>
              <a:buNone/>
              <a:defRPr sz="11600">
                <a:latin typeface="Rozha One"/>
                <a:ea typeface="Rozha One"/>
                <a:cs typeface="Rozha One"/>
                <a:sym typeface="Rozha One"/>
              </a:defRPr>
            </a:lvl7pPr>
            <a:lvl8pPr lvl="7" rtl="0">
              <a:spcBef>
                <a:spcPts val="0"/>
              </a:spcBef>
              <a:spcAft>
                <a:spcPts val="0"/>
              </a:spcAft>
              <a:buSzPts val="11600"/>
              <a:buFont typeface="Rozha One"/>
              <a:buNone/>
              <a:defRPr sz="11600">
                <a:latin typeface="Rozha One"/>
                <a:ea typeface="Rozha One"/>
                <a:cs typeface="Rozha One"/>
                <a:sym typeface="Rozha One"/>
              </a:defRPr>
            </a:lvl8pPr>
            <a:lvl9pPr lvl="8" rtl="0">
              <a:spcBef>
                <a:spcPts val="0"/>
              </a:spcBef>
              <a:spcAft>
                <a:spcPts val="0"/>
              </a:spcAft>
              <a:buSzPts val="11600"/>
              <a:buFont typeface="Rozha One"/>
              <a:buNone/>
              <a:defRPr sz="11600">
                <a:latin typeface="Rozha One"/>
                <a:ea typeface="Rozha One"/>
                <a:cs typeface="Rozha One"/>
                <a:sym typeface="Rozha One"/>
              </a:defRPr>
            </a:lvl9pPr>
          </a:lstStyle>
          <a:p>
            <a:r>
              <a:t>xx%</a:t>
            </a:r>
          </a:p>
        </p:txBody>
      </p:sp>
      <p:sp>
        <p:nvSpPr>
          <p:cNvPr id="1287" name="Google Shape;1287;p27"/>
          <p:cNvSpPr txBox="1">
            <a:spLocks noGrp="1"/>
          </p:cNvSpPr>
          <p:nvPr>
            <p:ph type="title" idx="3" hasCustomPrompt="1"/>
          </p:nvPr>
        </p:nvSpPr>
        <p:spPr>
          <a:xfrm>
            <a:off x="2438400" y="3298668"/>
            <a:ext cx="1666200" cy="758100"/>
          </a:xfrm>
          <a:prstGeom prst="rect">
            <a:avLst/>
          </a:prstGeom>
        </p:spPr>
        <p:txBody>
          <a:bodyPr spcFirstLastPara="1" wrap="square" lIns="91425" tIns="91425" rIns="91425" bIns="91425" anchor="b" anchorCtr="0">
            <a:noAutofit/>
          </a:bodyPr>
          <a:lstStyle>
            <a:lvl1pPr lvl="0" rtl="0">
              <a:spcBef>
                <a:spcPts val="0"/>
              </a:spcBef>
              <a:spcAft>
                <a:spcPts val="0"/>
              </a:spcAft>
              <a:buSzPts val="4900"/>
              <a:buNone/>
              <a:defRPr sz="4900"/>
            </a:lvl1pPr>
            <a:lvl2pPr lvl="1" rtl="0">
              <a:spcBef>
                <a:spcPts val="0"/>
              </a:spcBef>
              <a:spcAft>
                <a:spcPts val="0"/>
              </a:spcAft>
              <a:buSzPts val="11600"/>
              <a:buFont typeface="Rozha One"/>
              <a:buNone/>
              <a:defRPr sz="11600">
                <a:latin typeface="Rozha One"/>
                <a:ea typeface="Rozha One"/>
                <a:cs typeface="Rozha One"/>
                <a:sym typeface="Rozha One"/>
              </a:defRPr>
            </a:lvl2pPr>
            <a:lvl3pPr lvl="2" rtl="0">
              <a:spcBef>
                <a:spcPts val="0"/>
              </a:spcBef>
              <a:spcAft>
                <a:spcPts val="0"/>
              </a:spcAft>
              <a:buSzPts val="11600"/>
              <a:buFont typeface="Rozha One"/>
              <a:buNone/>
              <a:defRPr sz="11600">
                <a:latin typeface="Rozha One"/>
                <a:ea typeface="Rozha One"/>
                <a:cs typeface="Rozha One"/>
                <a:sym typeface="Rozha One"/>
              </a:defRPr>
            </a:lvl3pPr>
            <a:lvl4pPr lvl="3" rtl="0">
              <a:spcBef>
                <a:spcPts val="0"/>
              </a:spcBef>
              <a:spcAft>
                <a:spcPts val="0"/>
              </a:spcAft>
              <a:buSzPts val="11600"/>
              <a:buFont typeface="Rozha One"/>
              <a:buNone/>
              <a:defRPr sz="11600">
                <a:latin typeface="Rozha One"/>
                <a:ea typeface="Rozha One"/>
                <a:cs typeface="Rozha One"/>
                <a:sym typeface="Rozha One"/>
              </a:defRPr>
            </a:lvl4pPr>
            <a:lvl5pPr lvl="4" rtl="0">
              <a:spcBef>
                <a:spcPts val="0"/>
              </a:spcBef>
              <a:spcAft>
                <a:spcPts val="0"/>
              </a:spcAft>
              <a:buSzPts val="11600"/>
              <a:buFont typeface="Rozha One"/>
              <a:buNone/>
              <a:defRPr sz="11600">
                <a:latin typeface="Rozha One"/>
                <a:ea typeface="Rozha One"/>
                <a:cs typeface="Rozha One"/>
                <a:sym typeface="Rozha One"/>
              </a:defRPr>
            </a:lvl5pPr>
            <a:lvl6pPr lvl="5" rtl="0">
              <a:spcBef>
                <a:spcPts val="0"/>
              </a:spcBef>
              <a:spcAft>
                <a:spcPts val="0"/>
              </a:spcAft>
              <a:buSzPts val="11600"/>
              <a:buFont typeface="Rozha One"/>
              <a:buNone/>
              <a:defRPr sz="11600">
                <a:latin typeface="Rozha One"/>
                <a:ea typeface="Rozha One"/>
                <a:cs typeface="Rozha One"/>
                <a:sym typeface="Rozha One"/>
              </a:defRPr>
            </a:lvl6pPr>
            <a:lvl7pPr lvl="6" rtl="0">
              <a:spcBef>
                <a:spcPts val="0"/>
              </a:spcBef>
              <a:spcAft>
                <a:spcPts val="0"/>
              </a:spcAft>
              <a:buSzPts val="11600"/>
              <a:buFont typeface="Rozha One"/>
              <a:buNone/>
              <a:defRPr sz="11600">
                <a:latin typeface="Rozha One"/>
                <a:ea typeface="Rozha One"/>
                <a:cs typeface="Rozha One"/>
                <a:sym typeface="Rozha One"/>
              </a:defRPr>
            </a:lvl7pPr>
            <a:lvl8pPr lvl="7" rtl="0">
              <a:spcBef>
                <a:spcPts val="0"/>
              </a:spcBef>
              <a:spcAft>
                <a:spcPts val="0"/>
              </a:spcAft>
              <a:buSzPts val="11600"/>
              <a:buFont typeface="Rozha One"/>
              <a:buNone/>
              <a:defRPr sz="11600">
                <a:latin typeface="Rozha One"/>
                <a:ea typeface="Rozha One"/>
                <a:cs typeface="Rozha One"/>
                <a:sym typeface="Rozha One"/>
              </a:defRPr>
            </a:lvl8pPr>
            <a:lvl9pPr lvl="8" rtl="0">
              <a:spcBef>
                <a:spcPts val="0"/>
              </a:spcBef>
              <a:spcAft>
                <a:spcPts val="0"/>
              </a:spcAft>
              <a:buSzPts val="11600"/>
              <a:buFont typeface="Rozha One"/>
              <a:buNone/>
              <a:defRPr sz="11600">
                <a:latin typeface="Rozha One"/>
                <a:ea typeface="Rozha One"/>
                <a:cs typeface="Rozha One"/>
                <a:sym typeface="Rozha One"/>
              </a:defRPr>
            </a:lvl9pPr>
          </a:lstStyle>
          <a:p>
            <a:r>
              <a:t>xx%</a:t>
            </a:r>
          </a:p>
        </p:txBody>
      </p:sp>
      <p:sp>
        <p:nvSpPr>
          <p:cNvPr id="1288" name="Google Shape;1288;p27"/>
          <p:cNvSpPr txBox="1">
            <a:spLocks noGrp="1"/>
          </p:cNvSpPr>
          <p:nvPr>
            <p:ph type="subTitle" idx="1"/>
          </p:nvPr>
        </p:nvSpPr>
        <p:spPr>
          <a:xfrm>
            <a:off x="4279025" y="1570000"/>
            <a:ext cx="1983300" cy="758100"/>
          </a:xfrm>
          <a:prstGeom prst="rect">
            <a:avLst/>
          </a:prstGeom>
        </p:spPr>
        <p:txBody>
          <a:bodyPr spcFirstLastPara="1" wrap="square" lIns="91425" tIns="91425" rIns="91425" bIns="91425" anchor="t" anchorCtr="0">
            <a:noAutofit/>
          </a:bodyPr>
          <a:lstStyle>
            <a:lvl1pPr lvl="0">
              <a:spcBef>
                <a:spcPts val="0"/>
              </a:spcBef>
              <a:spcAft>
                <a:spcPts val="0"/>
              </a:spcAft>
              <a:buSzPts val="1400"/>
              <a:buFont typeface="Didact Gothic"/>
              <a:buNone/>
              <a:defRPr sz="1400">
                <a:latin typeface="Didact Gothic"/>
                <a:ea typeface="Didact Gothic"/>
                <a:cs typeface="Didact Gothic"/>
                <a:sym typeface="Didact Gothic"/>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289" name="Google Shape;1289;p27"/>
          <p:cNvSpPr txBox="1">
            <a:spLocks noGrp="1"/>
          </p:cNvSpPr>
          <p:nvPr>
            <p:ph type="subTitle" idx="4"/>
          </p:nvPr>
        </p:nvSpPr>
        <p:spPr>
          <a:xfrm>
            <a:off x="4279025" y="2435602"/>
            <a:ext cx="1983300" cy="75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Didact Gothic"/>
              <a:buNone/>
              <a:defRPr sz="1400">
                <a:latin typeface="Didact Gothic"/>
                <a:ea typeface="Didact Gothic"/>
                <a:cs typeface="Didact Gothic"/>
                <a:sym typeface="Didact Gothic"/>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90" name="Google Shape;1290;p27"/>
          <p:cNvSpPr txBox="1">
            <a:spLocks noGrp="1"/>
          </p:cNvSpPr>
          <p:nvPr>
            <p:ph type="subTitle" idx="5"/>
          </p:nvPr>
        </p:nvSpPr>
        <p:spPr>
          <a:xfrm>
            <a:off x="4279025" y="3298675"/>
            <a:ext cx="1983300" cy="75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Didact Gothic"/>
              <a:buNone/>
              <a:defRPr sz="1400">
                <a:latin typeface="Didact Gothic"/>
                <a:ea typeface="Didact Gothic"/>
                <a:cs typeface="Didact Gothic"/>
                <a:sym typeface="Didact Gothic"/>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1291" name="Google Shape;1291;p27"/>
          <p:cNvGrpSpPr/>
          <p:nvPr/>
        </p:nvGrpSpPr>
        <p:grpSpPr>
          <a:xfrm rot="-10796165">
            <a:off x="-999055" y="4264616"/>
            <a:ext cx="1842350" cy="479566"/>
            <a:chOff x="7492775" y="1865413"/>
            <a:chExt cx="2055046" cy="534931"/>
          </a:xfrm>
        </p:grpSpPr>
        <p:sp>
          <p:nvSpPr>
            <p:cNvPr id="1292" name="Google Shape;1292;p27"/>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7"/>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7"/>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7"/>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7"/>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27"/>
          <p:cNvGrpSpPr/>
          <p:nvPr/>
        </p:nvGrpSpPr>
        <p:grpSpPr>
          <a:xfrm rot="-10796165">
            <a:off x="-978205" y="3731066"/>
            <a:ext cx="1842350" cy="479566"/>
            <a:chOff x="7492775" y="1865413"/>
            <a:chExt cx="2055046" cy="534931"/>
          </a:xfrm>
        </p:grpSpPr>
        <p:sp>
          <p:nvSpPr>
            <p:cNvPr id="1298" name="Google Shape;1298;p27"/>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7"/>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7"/>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7"/>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7"/>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3" name="Google Shape;1303;p27"/>
          <p:cNvGrpSpPr/>
          <p:nvPr/>
        </p:nvGrpSpPr>
        <p:grpSpPr>
          <a:xfrm>
            <a:off x="7363688" y="138427"/>
            <a:ext cx="1956019" cy="1443702"/>
            <a:chOff x="7211282" y="106518"/>
            <a:chExt cx="2205705" cy="1627990"/>
          </a:xfrm>
        </p:grpSpPr>
        <p:sp>
          <p:nvSpPr>
            <p:cNvPr id="1304" name="Google Shape;1304;p27"/>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7"/>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7"/>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7"/>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7"/>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9" name="Google Shape;1309;p27"/>
            <p:cNvGrpSpPr/>
            <p:nvPr/>
          </p:nvGrpSpPr>
          <p:grpSpPr>
            <a:xfrm>
              <a:off x="7211282" y="106518"/>
              <a:ext cx="462826" cy="437708"/>
              <a:chOff x="8417757" y="225106"/>
              <a:chExt cx="462826" cy="437708"/>
            </a:xfrm>
          </p:grpSpPr>
          <p:sp>
            <p:nvSpPr>
              <p:cNvPr id="1310" name="Google Shape;1310;p27"/>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7"/>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7"/>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7"/>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7"/>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15" name="Google Shape;1315;p27"/>
          <p:cNvGrpSpPr/>
          <p:nvPr/>
        </p:nvGrpSpPr>
        <p:grpSpPr>
          <a:xfrm rot="-10796165">
            <a:off x="-1020962" y="896494"/>
            <a:ext cx="1863682" cy="480883"/>
            <a:chOff x="7622176" y="2589750"/>
            <a:chExt cx="2078841" cy="536400"/>
          </a:xfrm>
        </p:grpSpPr>
        <p:sp>
          <p:nvSpPr>
            <p:cNvPr id="1316" name="Google Shape;1316;p27"/>
            <p:cNvSpPr/>
            <p:nvPr/>
          </p:nvSpPr>
          <p:spPr>
            <a:xfrm>
              <a:off x="7632850" y="2604325"/>
              <a:ext cx="2053298" cy="514146"/>
            </a:xfrm>
            <a:custGeom>
              <a:avLst/>
              <a:gdLst/>
              <a:ahLst/>
              <a:cxnLst/>
              <a:rect l="l" t="t" r="r" b="b"/>
              <a:pathLst>
                <a:path w="15508" h="4232" extrusionOk="0">
                  <a:moveTo>
                    <a:pt x="13358" y="0"/>
                  </a:moveTo>
                  <a:lnTo>
                    <a:pt x="12205" y="10"/>
                  </a:lnTo>
                  <a:cubicBezTo>
                    <a:pt x="12205" y="10"/>
                    <a:pt x="10633" y="2"/>
                    <a:pt x="9429" y="2"/>
                  </a:cubicBezTo>
                  <a:cubicBezTo>
                    <a:pt x="8826" y="2"/>
                    <a:pt x="8316" y="4"/>
                    <a:pt x="8140" y="10"/>
                  </a:cubicBezTo>
                  <a:cubicBezTo>
                    <a:pt x="7603" y="40"/>
                    <a:pt x="2981" y="20"/>
                    <a:pt x="2121" y="40"/>
                  </a:cubicBezTo>
                  <a:cubicBezTo>
                    <a:pt x="1271" y="49"/>
                    <a:pt x="157" y="147"/>
                    <a:pt x="157" y="147"/>
                  </a:cubicBezTo>
                  <a:cubicBezTo>
                    <a:pt x="1" y="313"/>
                    <a:pt x="1" y="4231"/>
                    <a:pt x="1" y="4231"/>
                  </a:cubicBezTo>
                  <a:cubicBezTo>
                    <a:pt x="1" y="4231"/>
                    <a:pt x="1605" y="4185"/>
                    <a:pt x="2558" y="4185"/>
                  </a:cubicBezTo>
                  <a:cubicBezTo>
                    <a:pt x="2762" y="4185"/>
                    <a:pt x="2937" y="4187"/>
                    <a:pt x="3059" y="4192"/>
                  </a:cubicBezTo>
                  <a:cubicBezTo>
                    <a:pt x="3095" y="4194"/>
                    <a:pt x="3153" y="4195"/>
                    <a:pt x="3232" y="4195"/>
                  </a:cubicBezTo>
                  <a:cubicBezTo>
                    <a:pt x="4689" y="4195"/>
                    <a:pt x="13124" y="3870"/>
                    <a:pt x="13124" y="3870"/>
                  </a:cubicBezTo>
                  <a:lnTo>
                    <a:pt x="15508" y="2375"/>
                  </a:lnTo>
                  <a:lnTo>
                    <a:pt x="1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7"/>
            <p:cNvSpPr/>
            <p:nvPr/>
          </p:nvSpPr>
          <p:spPr>
            <a:xfrm>
              <a:off x="9351967" y="2604328"/>
              <a:ext cx="308712" cy="471391"/>
            </a:xfrm>
            <a:custGeom>
              <a:avLst/>
              <a:gdLst/>
              <a:ahLst/>
              <a:cxnLst/>
              <a:rect l="l" t="t" r="r" b="b"/>
              <a:pathLst>
                <a:path w="2541" h="3880" extrusionOk="0">
                  <a:moveTo>
                    <a:pt x="401" y="0"/>
                  </a:moveTo>
                  <a:lnTo>
                    <a:pt x="69" y="10"/>
                  </a:lnTo>
                  <a:cubicBezTo>
                    <a:pt x="20" y="645"/>
                    <a:pt x="0" y="1290"/>
                    <a:pt x="30" y="1935"/>
                  </a:cubicBezTo>
                  <a:lnTo>
                    <a:pt x="30" y="1974"/>
                  </a:lnTo>
                  <a:cubicBezTo>
                    <a:pt x="30" y="2091"/>
                    <a:pt x="30" y="2209"/>
                    <a:pt x="30" y="2326"/>
                  </a:cubicBezTo>
                  <a:cubicBezTo>
                    <a:pt x="20" y="2746"/>
                    <a:pt x="20" y="3166"/>
                    <a:pt x="59" y="3586"/>
                  </a:cubicBezTo>
                  <a:cubicBezTo>
                    <a:pt x="59" y="3665"/>
                    <a:pt x="69" y="3753"/>
                    <a:pt x="69" y="3831"/>
                  </a:cubicBezTo>
                  <a:cubicBezTo>
                    <a:pt x="69" y="3850"/>
                    <a:pt x="78" y="3860"/>
                    <a:pt x="78" y="3880"/>
                  </a:cubicBezTo>
                  <a:cubicBezTo>
                    <a:pt x="127" y="3870"/>
                    <a:pt x="157" y="3870"/>
                    <a:pt x="157" y="3870"/>
                  </a:cubicBezTo>
                  <a:lnTo>
                    <a:pt x="2541" y="2375"/>
                  </a:lnTo>
                  <a:lnTo>
                    <a:pt x="1036" y="714"/>
                  </a:lnTo>
                  <a:cubicBezTo>
                    <a:pt x="1026" y="723"/>
                    <a:pt x="1017" y="723"/>
                    <a:pt x="1007" y="733"/>
                  </a:cubicBezTo>
                  <a:cubicBezTo>
                    <a:pt x="1007" y="723"/>
                    <a:pt x="1007" y="714"/>
                    <a:pt x="1007" y="714"/>
                  </a:cubicBezTo>
                  <a:cubicBezTo>
                    <a:pt x="997" y="684"/>
                    <a:pt x="987" y="665"/>
                    <a:pt x="977" y="645"/>
                  </a:cubicBezTo>
                  <a:lnTo>
                    <a:pt x="938" y="596"/>
                  </a:lnTo>
                  <a:cubicBezTo>
                    <a:pt x="909" y="577"/>
                    <a:pt x="890" y="567"/>
                    <a:pt x="860" y="567"/>
                  </a:cubicBezTo>
                  <a:cubicBezTo>
                    <a:pt x="850" y="538"/>
                    <a:pt x="841" y="518"/>
                    <a:pt x="841" y="489"/>
                  </a:cubicBezTo>
                  <a:lnTo>
                    <a:pt x="401" y="0"/>
                  </a:lnTo>
                  <a:close/>
                </a:path>
              </a:pathLst>
            </a:custGeom>
            <a:solidFill>
              <a:srgbClr val="F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7"/>
            <p:cNvSpPr/>
            <p:nvPr/>
          </p:nvSpPr>
          <p:spPr>
            <a:xfrm>
              <a:off x="7622176" y="2589750"/>
              <a:ext cx="2078841" cy="536400"/>
            </a:xfrm>
            <a:custGeom>
              <a:avLst/>
              <a:gdLst/>
              <a:ahLst/>
              <a:cxnLst/>
              <a:rect l="l" t="t" r="r" b="b"/>
              <a:pathLst>
                <a:path w="15733" h="4415" extrusionOk="0">
                  <a:moveTo>
                    <a:pt x="6851" y="130"/>
                  </a:moveTo>
                  <a:cubicBezTo>
                    <a:pt x="7965" y="130"/>
                    <a:pt x="9069" y="130"/>
                    <a:pt x="10173" y="140"/>
                  </a:cubicBezTo>
                  <a:cubicBezTo>
                    <a:pt x="10740" y="140"/>
                    <a:pt x="11306" y="150"/>
                    <a:pt x="11873" y="160"/>
                  </a:cubicBezTo>
                  <a:lnTo>
                    <a:pt x="12655" y="169"/>
                  </a:lnTo>
                  <a:lnTo>
                    <a:pt x="13006" y="169"/>
                  </a:lnTo>
                  <a:cubicBezTo>
                    <a:pt x="13163" y="179"/>
                    <a:pt x="13358" y="150"/>
                    <a:pt x="13475" y="247"/>
                  </a:cubicBezTo>
                  <a:cubicBezTo>
                    <a:pt x="13583" y="316"/>
                    <a:pt x="13661" y="423"/>
                    <a:pt x="13749" y="511"/>
                  </a:cubicBezTo>
                  <a:cubicBezTo>
                    <a:pt x="13837" y="609"/>
                    <a:pt x="13935" y="707"/>
                    <a:pt x="14023" y="804"/>
                  </a:cubicBezTo>
                  <a:cubicBezTo>
                    <a:pt x="14199" y="990"/>
                    <a:pt x="14365" y="1176"/>
                    <a:pt x="14541" y="1371"/>
                  </a:cubicBezTo>
                  <a:cubicBezTo>
                    <a:pt x="14873" y="1742"/>
                    <a:pt x="15195" y="2133"/>
                    <a:pt x="15498" y="2524"/>
                  </a:cubicBezTo>
                  <a:lnTo>
                    <a:pt x="14296" y="3247"/>
                  </a:lnTo>
                  <a:cubicBezTo>
                    <a:pt x="14111" y="3364"/>
                    <a:pt x="13925" y="3472"/>
                    <a:pt x="13739" y="3589"/>
                  </a:cubicBezTo>
                  <a:cubicBezTo>
                    <a:pt x="13544" y="3706"/>
                    <a:pt x="13339" y="3853"/>
                    <a:pt x="13114" y="3941"/>
                  </a:cubicBezTo>
                  <a:cubicBezTo>
                    <a:pt x="12879" y="4039"/>
                    <a:pt x="12577" y="4019"/>
                    <a:pt x="12322" y="4029"/>
                  </a:cubicBezTo>
                  <a:cubicBezTo>
                    <a:pt x="12059" y="4039"/>
                    <a:pt x="11805" y="4058"/>
                    <a:pt x="11541" y="4068"/>
                  </a:cubicBezTo>
                  <a:cubicBezTo>
                    <a:pt x="11013" y="4088"/>
                    <a:pt x="10485" y="4107"/>
                    <a:pt x="9958" y="4127"/>
                  </a:cubicBezTo>
                  <a:cubicBezTo>
                    <a:pt x="7847" y="4215"/>
                    <a:pt x="5737" y="4273"/>
                    <a:pt x="3626" y="4273"/>
                  </a:cubicBezTo>
                  <a:cubicBezTo>
                    <a:pt x="2483" y="4273"/>
                    <a:pt x="1330" y="4263"/>
                    <a:pt x="177" y="4215"/>
                  </a:cubicBezTo>
                  <a:cubicBezTo>
                    <a:pt x="177" y="3882"/>
                    <a:pt x="177" y="3540"/>
                    <a:pt x="187" y="3208"/>
                  </a:cubicBezTo>
                  <a:cubicBezTo>
                    <a:pt x="187" y="3198"/>
                    <a:pt x="196" y="3198"/>
                    <a:pt x="196" y="3179"/>
                  </a:cubicBezTo>
                  <a:cubicBezTo>
                    <a:pt x="187" y="3110"/>
                    <a:pt x="187" y="3042"/>
                    <a:pt x="187" y="2974"/>
                  </a:cubicBezTo>
                  <a:cubicBezTo>
                    <a:pt x="206" y="2055"/>
                    <a:pt x="255" y="1146"/>
                    <a:pt x="343" y="238"/>
                  </a:cubicBezTo>
                  <a:cubicBezTo>
                    <a:pt x="2512" y="179"/>
                    <a:pt x="4681" y="150"/>
                    <a:pt x="6851" y="130"/>
                  </a:cubicBezTo>
                  <a:close/>
                  <a:moveTo>
                    <a:pt x="8113" y="0"/>
                  </a:moveTo>
                  <a:cubicBezTo>
                    <a:pt x="6774" y="0"/>
                    <a:pt x="5434" y="10"/>
                    <a:pt x="4095" y="32"/>
                  </a:cubicBezTo>
                  <a:cubicBezTo>
                    <a:pt x="2805" y="52"/>
                    <a:pt x="1506" y="81"/>
                    <a:pt x="206" y="120"/>
                  </a:cubicBezTo>
                  <a:cubicBezTo>
                    <a:pt x="167" y="120"/>
                    <a:pt x="138" y="150"/>
                    <a:pt x="128" y="179"/>
                  </a:cubicBezTo>
                  <a:cubicBezTo>
                    <a:pt x="69" y="853"/>
                    <a:pt x="30" y="1527"/>
                    <a:pt x="40" y="2202"/>
                  </a:cubicBezTo>
                  <a:cubicBezTo>
                    <a:pt x="11" y="2895"/>
                    <a:pt x="1" y="3589"/>
                    <a:pt x="11" y="4283"/>
                  </a:cubicBezTo>
                  <a:cubicBezTo>
                    <a:pt x="11" y="4322"/>
                    <a:pt x="50" y="4351"/>
                    <a:pt x="89" y="4351"/>
                  </a:cubicBezTo>
                  <a:cubicBezTo>
                    <a:pt x="1289" y="4395"/>
                    <a:pt x="2487" y="4414"/>
                    <a:pt x="3685" y="4414"/>
                  </a:cubicBezTo>
                  <a:cubicBezTo>
                    <a:pt x="4632" y="4414"/>
                    <a:pt x="5579" y="4402"/>
                    <a:pt x="6528" y="4381"/>
                  </a:cubicBezTo>
                  <a:cubicBezTo>
                    <a:pt x="7583" y="4351"/>
                    <a:pt x="8648" y="4322"/>
                    <a:pt x="9704" y="4283"/>
                  </a:cubicBezTo>
                  <a:cubicBezTo>
                    <a:pt x="10251" y="4254"/>
                    <a:pt x="10788" y="4234"/>
                    <a:pt x="11326" y="4215"/>
                  </a:cubicBezTo>
                  <a:cubicBezTo>
                    <a:pt x="11844" y="4195"/>
                    <a:pt x="12381" y="4205"/>
                    <a:pt x="12889" y="4146"/>
                  </a:cubicBezTo>
                  <a:cubicBezTo>
                    <a:pt x="13124" y="4127"/>
                    <a:pt x="13309" y="4029"/>
                    <a:pt x="13495" y="3921"/>
                  </a:cubicBezTo>
                  <a:cubicBezTo>
                    <a:pt x="13739" y="3775"/>
                    <a:pt x="13984" y="3628"/>
                    <a:pt x="14218" y="3482"/>
                  </a:cubicBezTo>
                  <a:cubicBezTo>
                    <a:pt x="14707" y="3198"/>
                    <a:pt x="15185" y="2905"/>
                    <a:pt x="15674" y="2612"/>
                  </a:cubicBezTo>
                  <a:cubicBezTo>
                    <a:pt x="15713" y="2583"/>
                    <a:pt x="15733" y="2544"/>
                    <a:pt x="15703" y="2505"/>
                  </a:cubicBezTo>
                  <a:cubicBezTo>
                    <a:pt x="15127" y="1772"/>
                    <a:pt x="14501" y="1058"/>
                    <a:pt x="13827" y="374"/>
                  </a:cubicBezTo>
                  <a:cubicBezTo>
                    <a:pt x="13710" y="247"/>
                    <a:pt x="13593" y="91"/>
                    <a:pt x="13397" y="52"/>
                  </a:cubicBezTo>
                  <a:cubicBezTo>
                    <a:pt x="13280" y="32"/>
                    <a:pt x="13153" y="28"/>
                    <a:pt x="13025" y="28"/>
                  </a:cubicBezTo>
                  <a:cubicBezTo>
                    <a:pt x="12897" y="28"/>
                    <a:pt x="12767" y="32"/>
                    <a:pt x="12645" y="32"/>
                  </a:cubicBezTo>
                  <a:cubicBezTo>
                    <a:pt x="12088" y="23"/>
                    <a:pt x="11521" y="13"/>
                    <a:pt x="10955" y="13"/>
                  </a:cubicBezTo>
                  <a:cubicBezTo>
                    <a:pt x="10007" y="5"/>
                    <a:pt x="9060" y="0"/>
                    <a:pt x="8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9" name="Google Shape;1319;p27"/>
          <p:cNvGrpSpPr/>
          <p:nvPr/>
        </p:nvGrpSpPr>
        <p:grpSpPr>
          <a:xfrm rot="-10796165">
            <a:off x="-1086441" y="215735"/>
            <a:ext cx="1977578" cy="511054"/>
            <a:chOff x="7341938" y="3315545"/>
            <a:chExt cx="2205886" cy="570055"/>
          </a:xfrm>
        </p:grpSpPr>
        <p:sp>
          <p:nvSpPr>
            <p:cNvPr id="1320" name="Google Shape;1320;p27"/>
            <p:cNvSpPr/>
            <p:nvPr/>
          </p:nvSpPr>
          <p:spPr>
            <a:xfrm rot="10800000">
              <a:off x="7553633" y="3364995"/>
              <a:ext cx="210557" cy="441756"/>
            </a:xfrm>
            <a:custGeom>
              <a:avLst/>
              <a:gdLst/>
              <a:ahLst/>
              <a:cxnLst/>
              <a:rect l="l" t="t" r="r" b="b"/>
              <a:pathLst>
                <a:path w="1526" h="3636" extrusionOk="0">
                  <a:moveTo>
                    <a:pt x="1428" y="0"/>
                  </a:moveTo>
                  <a:cubicBezTo>
                    <a:pt x="949" y="1212"/>
                    <a:pt x="480" y="2424"/>
                    <a:pt x="1" y="3635"/>
                  </a:cubicBezTo>
                  <a:lnTo>
                    <a:pt x="138" y="3635"/>
                  </a:lnTo>
                  <a:cubicBezTo>
                    <a:pt x="607" y="2463"/>
                    <a:pt x="1066" y="1280"/>
                    <a:pt x="1525" y="98"/>
                  </a:cubicBezTo>
                  <a:cubicBezTo>
                    <a:pt x="1486" y="69"/>
                    <a:pt x="1457" y="39"/>
                    <a:pt x="1428"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7"/>
            <p:cNvSpPr/>
            <p:nvPr/>
          </p:nvSpPr>
          <p:spPr>
            <a:xfrm rot="10800000">
              <a:off x="7696576" y="3363901"/>
              <a:ext cx="258988" cy="504569"/>
            </a:xfrm>
            <a:custGeom>
              <a:avLst/>
              <a:gdLst/>
              <a:ahLst/>
              <a:cxnLst/>
              <a:rect l="l" t="t" r="r" b="b"/>
              <a:pathLst>
                <a:path w="1877" h="4153" extrusionOk="0">
                  <a:moveTo>
                    <a:pt x="1740" y="0"/>
                  </a:moveTo>
                  <a:cubicBezTo>
                    <a:pt x="1202" y="1407"/>
                    <a:pt x="626" y="2795"/>
                    <a:pt x="0" y="4153"/>
                  </a:cubicBezTo>
                  <a:lnTo>
                    <a:pt x="137" y="4153"/>
                  </a:lnTo>
                  <a:cubicBezTo>
                    <a:pt x="763" y="2785"/>
                    <a:pt x="1339" y="1407"/>
                    <a:pt x="187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7"/>
            <p:cNvSpPr/>
            <p:nvPr/>
          </p:nvSpPr>
          <p:spPr>
            <a:xfrm rot="10800000">
              <a:off x="7851662" y="3362686"/>
              <a:ext cx="327702" cy="505784"/>
            </a:xfrm>
            <a:custGeom>
              <a:avLst/>
              <a:gdLst/>
              <a:ahLst/>
              <a:cxnLst/>
              <a:rect l="l" t="t" r="r" b="b"/>
              <a:pathLst>
                <a:path w="2375" h="4163" extrusionOk="0">
                  <a:moveTo>
                    <a:pt x="2228" y="0"/>
                  </a:moveTo>
                  <a:cubicBezTo>
                    <a:pt x="1564" y="1427"/>
                    <a:pt x="821" y="2824"/>
                    <a:pt x="0" y="4163"/>
                  </a:cubicBezTo>
                  <a:lnTo>
                    <a:pt x="157" y="4163"/>
                  </a:lnTo>
                  <a:cubicBezTo>
                    <a:pt x="968" y="2814"/>
                    <a:pt x="1710" y="1427"/>
                    <a:pt x="2375"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7"/>
            <p:cNvSpPr/>
            <p:nvPr/>
          </p:nvSpPr>
          <p:spPr>
            <a:xfrm rot="10800000">
              <a:off x="7352702" y="3324658"/>
              <a:ext cx="2161457" cy="555961"/>
            </a:xfrm>
            <a:custGeom>
              <a:avLst/>
              <a:gdLst/>
              <a:ahLst/>
              <a:cxnLst/>
              <a:rect l="l" t="t" r="r" b="b"/>
              <a:pathLst>
                <a:path w="15665" h="4576" extrusionOk="0">
                  <a:moveTo>
                    <a:pt x="1702" y="0"/>
                  </a:moveTo>
                  <a:cubicBezTo>
                    <a:pt x="1610" y="0"/>
                    <a:pt x="1541" y="1"/>
                    <a:pt x="1496" y="2"/>
                  </a:cubicBezTo>
                  <a:cubicBezTo>
                    <a:pt x="870" y="32"/>
                    <a:pt x="1" y="217"/>
                    <a:pt x="1" y="217"/>
                  </a:cubicBezTo>
                  <a:cubicBezTo>
                    <a:pt x="59" y="305"/>
                    <a:pt x="1730" y="1195"/>
                    <a:pt x="1926" y="1400"/>
                  </a:cubicBezTo>
                  <a:cubicBezTo>
                    <a:pt x="2121" y="1615"/>
                    <a:pt x="3294" y="2260"/>
                    <a:pt x="3294" y="2260"/>
                  </a:cubicBezTo>
                  <a:lnTo>
                    <a:pt x="3010" y="2484"/>
                  </a:lnTo>
                  <a:cubicBezTo>
                    <a:pt x="3010" y="2484"/>
                    <a:pt x="2297" y="3002"/>
                    <a:pt x="1926" y="3227"/>
                  </a:cubicBezTo>
                  <a:cubicBezTo>
                    <a:pt x="1554" y="3452"/>
                    <a:pt x="431" y="4575"/>
                    <a:pt x="431" y="4575"/>
                  </a:cubicBezTo>
                  <a:lnTo>
                    <a:pt x="1896" y="4575"/>
                  </a:lnTo>
                  <a:cubicBezTo>
                    <a:pt x="2199" y="4575"/>
                    <a:pt x="5365" y="4419"/>
                    <a:pt x="6196" y="4341"/>
                  </a:cubicBezTo>
                  <a:cubicBezTo>
                    <a:pt x="7036" y="4253"/>
                    <a:pt x="13876" y="4243"/>
                    <a:pt x="13876" y="4243"/>
                  </a:cubicBezTo>
                  <a:lnTo>
                    <a:pt x="14843" y="3246"/>
                  </a:lnTo>
                  <a:cubicBezTo>
                    <a:pt x="14843" y="3246"/>
                    <a:pt x="15664" y="2318"/>
                    <a:pt x="15498" y="2064"/>
                  </a:cubicBezTo>
                  <a:cubicBezTo>
                    <a:pt x="15342" y="1810"/>
                    <a:pt x="13651" y="129"/>
                    <a:pt x="13544" y="110"/>
                  </a:cubicBezTo>
                  <a:cubicBezTo>
                    <a:pt x="13508" y="103"/>
                    <a:pt x="12847" y="101"/>
                    <a:pt x="11981" y="101"/>
                  </a:cubicBezTo>
                  <a:cubicBezTo>
                    <a:pt x="10250" y="101"/>
                    <a:pt x="7701" y="110"/>
                    <a:pt x="7701" y="110"/>
                  </a:cubicBezTo>
                  <a:cubicBezTo>
                    <a:pt x="7701" y="110"/>
                    <a:pt x="2890"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7"/>
            <p:cNvSpPr/>
            <p:nvPr/>
          </p:nvSpPr>
          <p:spPr>
            <a:xfrm rot="10800000">
              <a:off x="7341938" y="3315545"/>
              <a:ext cx="2205886" cy="570055"/>
            </a:xfrm>
            <a:custGeom>
              <a:avLst/>
              <a:gdLst/>
              <a:ahLst/>
              <a:cxnLst/>
              <a:rect l="l" t="t" r="r" b="b"/>
              <a:pathLst>
                <a:path w="15987" h="4692" extrusionOk="0">
                  <a:moveTo>
                    <a:pt x="1984" y="151"/>
                  </a:moveTo>
                  <a:cubicBezTo>
                    <a:pt x="2844" y="170"/>
                    <a:pt x="3706" y="175"/>
                    <a:pt x="4570" y="175"/>
                  </a:cubicBezTo>
                  <a:cubicBezTo>
                    <a:pt x="5433" y="175"/>
                    <a:pt x="6298" y="170"/>
                    <a:pt x="7163" y="170"/>
                  </a:cubicBezTo>
                  <a:cubicBezTo>
                    <a:pt x="7500" y="172"/>
                    <a:pt x="7837" y="173"/>
                    <a:pt x="8174" y="173"/>
                  </a:cubicBezTo>
                  <a:cubicBezTo>
                    <a:pt x="9028" y="173"/>
                    <a:pt x="9882" y="169"/>
                    <a:pt x="10736" y="169"/>
                  </a:cubicBezTo>
                  <a:cubicBezTo>
                    <a:pt x="11646" y="169"/>
                    <a:pt x="12556" y="173"/>
                    <a:pt x="13465" y="190"/>
                  </a:cubicBezTo>
                  <a:cubicBezTo>
                    <a:pt x="13729" y="190"/>
                    <a:pt x="13925" y="229"/>
                    <a:pt x="14110" y="395"/>
                  </a:cubicBezTo>
                  <a:cubicBezTo>
                    <a:pt x="14296" y="571"/>
                    <a:pt x="14452" y="776"/>
                    <a:pt x="14618" y="962"/>
                  </a:cubicBezTo>
                  <a:cubicBezTo>
                    <a:pt x="14931" y="1323"/>
                    <a:pt x="15253" y="1685"/>
                    <a:pt x="15576" y="2047"/>
                  </a:cubicBezTo>
                  <a:cubicBezTo>
                    <a:pt x="15654" y="2144"/>
                    <a:pt x="15742" y="2203"/>
                    <a:pt x="15732" y="2330"/>
                  </a:cubicBezTo>
                  <a:cubicBezTo>
                    <a:pt x="15722" y="2457"/>
                    <a:pt x="15586" y="2555"/>
                    <a:pt x="15488" y="2662"/>
                  </a:cubicBezTo>
                  <a:cubicBezTo>
                    <a:pt x="15322" y="2838"/>
                    <a:pt x="15146" y="3024"/>
                    <a:pt x="14980" y="3209"/>
                  </a:cubicBezTo>
                  <a:cubicBezTo>
                    <a:pt x="14824" y="3375"/>
                    <a:pt x="14667" y="3542"/>
                    <a:pt x="14511" y="3708"/>
                  </a:cubicBezTo>
                  <a:cubicBezTo>
                    <a:pt x="14374" y="3854"/>
                    <a:pt x="14208" y="4108"/>
                    <a:pt x="14003" y="4186"/>
                  </a:cubicBezTo>
                  <a:cubicBezTo>
                    <a:pt x="13917" y="4218"/>
                    <a:pt x="13810" y="4227"/>
                    <a:pt x="13699" y="4227"/>
                  </a:cubicBezTo>
                  <a:cubicBezTo>
                    <a:pt x="13533" y="4227"/>
                    <a:pt x="13356" y="4206"/>
                    <a:pt x="13221" y="4206"/>
                  </a:cubicBezTo>
                  <a:lnTo>
                    <a:pt x="10817" y="4206"/>
                  </a:lnTo>
                  <a:cubicBezTo>
                    <a:pt x="9762" y="4216"/>
                    <a:pt x="8707" y="4245"/>
                    <a:pt x="7651" y="4284"/>
                  </a:cubicBezTo>
                  <a:cubicBezTo>
                    <a:pt x="6469" y="4323"/>
                    <a:pt x="5297" y="4382"/>
                    <a:pt x="4114" y="4450"/>
                  </a:cubicBezTo>
                  <a:cubicBezTo>
                    <a:pt x="3320" y="4492"/>
                    <a:pt x="2526" y="4529"/>
                    <a:pt x="1732" y="4529"/>
                  </a:cubicBezTo>
                  <a:cubicBezTo>
                    <a:pt x="1412" y="4529"/>
                    <a:pt x="1092" y="4523"/>
                    <a:pt x="773" y="4509"/>
                  </a:cubicBezTo>
                  <a:cubicBezTo>
                    <a:pt x="1642" y="3766"/>
                    <a:pt x="2561" y="3073"/>
                    <a:pt x="3528" y="2447"/>
                  </a:cubicBezTo>
                  <a:cubicBezTo>
                    <a:pt x="3596" y="2408"/>
                    <a:pt x="3596" y="2340"/>
                    <a:pt x="3528" y="2301"/>
                  </a:cubicBezTo>
                  <a:cubicBezTo>
                    <a:pt x="2453" y="1646"/>
                    <a:pt x="1398" y="962"/>
                    <a:pt x="372" y="249"/>
                  </a:cubicBezTo>
                  <a:cubicBezTo>
                    <a:pt x="909" y="200"/>
                    <a:pt x="1447" y="170"/>
                    <a:pt x="1984" y="151"/>
                  </a:cubicBezTo>
                  <a:close/>
                  <a:moveTo>
                    <a:pt x="1974" y="1"/>
                  </a:moveTo>
                  <a:cubicBezTo>
                    <a:pt x="1362" y="1"/>
                    <a:pt x="750" y="36"/>
                    <a:pt x="137" y="102"/>
                  </a:cubicBezTo>
                  <a:cubicBezTo>
                    <a:pt x="69" y="112"/>
                    <a:pt x="1" y="190"/>
                    <a:pt x="69" y="249"/>
                  </a:cubicBezTo>
                  <a:cubicBezTo>
                    <a:pt x="1134" y="981"/>
                    <a:pt x="2219" y="1695"/>
                    <a:pt x="3323" y="2379"/>
                  </a:cubicBezTo>
                  <a:cubicBezTo>
                    <a:pt x="2326" y="3033"/>
                    <a:pt x="1369" y="3747"/>
                    <a:pt x="489" y="4519"/>
                  </a:cubicBezTo>
                  <a:cubicBezTo>
                    <a:pt x="421" y="4568"/>
                    <a:pt x="470" y="4655"/>
                    <a:pt x="558" y="4655"/>
                  </a:cubicBezTo>
                  <a:cubicBezTo>
                    <a:pt x="1005" y="4681"/>
                    <a:pt x="1453" y="4691"/>
                    <a:pt x="1901" y="4691"/>
                  </a:cubicBezTo>
                  <a:cubicBezTo>
                    <a:pt x="3693" y="4691"/>
                    <a:pt x="5488" y="4523"/>
                    <a:pt x="7270" y="4460"/>
                  </a:cubicBezTo>
                  <a:cubicBezTo>
                    <a:pt x="8404" y="4421"/>
                    <a:pt x="9528" y="4392"/>
                    <a:pt x="10651" y="4382"/>
                  </a:cubicBezTo>
                  <a:cubicBezTo>
                    <a:pt x="11029" y="4382"/>
                    <a:pt x="11403" y="4378"/>
                    <a:pt x="11777" y="4378"/>
                  </a:cubicBezTo>
                  <a:cubicBezTo>
                    <a:pt x="11965" y="4378"/>
                    <a:pt x="12153" y="4379"/>
                    <a:pt x="12342" y="4382"/>
                  </a:cubicBezTo>
                  <a:lnTo>
                    <a:pt x="13104" y="4382"/>
                  </a:lnTo>
                  <a:cubicBezTo>
                    <a:pt x="13286" y="4382"/>
                    <a:pt x="13477" y="4395"/>
                    <a:pt x="13665" y="4395"/>
                  </a:cubicBezTo>
                  <a:cubicBezTo>
                    <a:pt x="13760" y="4395"/>
                    <a:pt x="13853" y="4392"/>
                    <a:pt x="13944" y="4382"/>
                  </a:cubicBezTo>
                  <a:cubicBezTo>
                    <a:pt x="14130" y="4362"/>
                    <a:pt x="14237" y="4274"/>
                    <a:pt x="14355" y="4157"/>
                  </a:cubicBezTo>
                  <a:cubicBezTo>
                    <a:pt x="14540" y="3952"/>
                    <a:pt x="14726" y="3747"/>
                    <a:pt x="14921" y="3551"/>
                  </a:cubicBezTo>
                  <a:lnTo>
                    <a:pt x="15380" y="3053"/>
                  </a:lnTo>
                  <a:cubicBezTo>
                    <a:pt x="15556" y="2867"/>
                    <a:pt x="15752" y="2691"/>
                    <a:pt x="15898" y="2496"/>
                  </a:cubicBezTo>
                  <a:cubicBezTo>
                    <a:pt x="15986" y="2389"/>
                    <a:pt x="15986" y="2271"/>
                    <a:pt x="15918" y="2154"/>
                  </a:cubicBezTo>
                  <a:cubicBezTo>
                    <a:pt x="15781" y="1959"/>
                    <a:pt x="15586" y="1773"/>
                    <a:pt x="15420" y="1587"/>
                  </a:cubicBezTo>
                  <a:cubicBezTo>
                    <a:pt x="15087" y="1206"/>
                    <a:pt x="14755" y="825"/>
                    <a:pt x="14413" y="454"/>
                  </a:cubicBezTo>
                  <a:cubicBezTo>
                    <a:pt x="14306" y="327"/>
                    <a:pt x="14188" y="200"/>
                    <a:pt x="14032" y="122"/>
                  </a:cubicBezTo>
                  <a:cubicBezTo>
                    <a:pt x="13856" y="34"/>
                    <a:pt x="13641" y="24"/>
                    <a:pt x="13436" y="24"/>
                  </a:cubicBezTo>
                  <a:cubicBezTo>
                    <a:pt x="12889" y="14"/>
                    <a:pt x="12342" y="14"/>
                    <a:pt x="11804" y="14"/>
                  </a:cubicBezTo>
                  <a:lnTo>
                    <a:pt x="4632" y="14"/>
                  </a:lnTo>
                  <a:cubicBezTo>
                    <a:pt x="4036" y="14"/>
                    <a:pt x="3430" y="14"/>
                    <a:pt x="2834" y="24"/>
                  </a:cubicBezTo>
                  <a:cubicBezTo>
                    <a:pt x="2548" y="8"/>
                    <a:pt x="2261" y="1"/>
                    <a:pt x="1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5" name="Google Shape;1325;p27"/>
          <p:cNvGrpSpPr/>
          <p:nvPr/>
        </p:nvGrpSpPr>
        <p:grpSpPr>
          <a:xfrm rot="-10796165">
            <a:off x="-522555" y="1547191"/>
            <a:ext cx="1842350" cy="479566"/>
            <a:chOff x="7492775" y="1865413"/>
            <a:chExt cx="2055046" cy="534931"/>
          </a:xfrm>
        </p:grpSpPr>
        <p:sp>
          <p:nvSpPr>
            <p:cNvPr id="1326" name="Google Shape;1326;p27"/>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7"/>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7"/>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7"/>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7"/>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3">
  <p:cSld name="CUSTOM_13">
    <p:spTree>
      <p:nvGrpSpPr>
        <p:cNvPr id="1" name="Shape 1688"/>
        <p:cNvGrpSpPr/>
        <p:nvPr/>
      </p:nvGrpSpPr>
      <p:grpSpPr>
        <a:xfrm>
          <a:off x="0" y="0"/>
          <a:ext cx="0" cy="0"/>
          <a:chOff x="0" y="0"/>
          <a:chExt cx="0" cy="0"/>
        </a:xfrm>
      </p:grpSpPr>
      <p:sp>
        <p:nvSpPr>
          <p:cNvPr id="1689" name="Google Shape;1689;p33"/>
          <p:cNvSpPr txBox="1">
            <a:spLocks noGrp="1"/>
          </p:cNvSpPr>
          <p:nvPr>
            <p:ph type="ctrTitle"/>
          </p:nvPr>
        </p:nvSpPr>
        <p:spPr>
          <a:xfrm>
            <a:off x="1530450" y="734925"/>
            <a:ext cx="6083100" cy="636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200"/>
              <a:buNone/>
              <a:defRPr sz="32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1690" name="Google Shape;1690;p33"/>
          <p:cNvSpPr txBox="1">
            <a:spLocks noGrp="1"/>
          </p:cNvSpPr>
          <p:nvPr>
            <p:ph type="subTitle" idx="1"/>
          </p:nvPr>
        </p:nvSpPr>
        <p:spPr>
          <a:xfrm>
            <a:off x="4936950" y="3902561"/>
            <a:ext cx="2132100" cy="72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691" name="Google Shape;1691;p33"/>
          <p:cNvSpPr txBox="1">
            <a:spLocks noGrp="1"/>
          </p:cNvSpPr>
          <p:nvPr>
            <p:ph type="subTitle" idx="2"/>
          </p:nvPr>
        </p:nvSpPr>
        <p:spPr>
          <a:xfrm>
            <a:off x="2180100" y="3902561"/>
            <a:ext cx="2132100" cy="72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92" name="Google Shape;1692;p33"/>
          <p:cNvSpPr txBox="1">
            <a:spLocks noGrp="1"/>
          </p:cNvSpPr>
          <p:nvPr>
            <p:ph type="subTitle" idx="3"/>
          </p:nvPr>
        </p:nvSpPr>
        <p:spPr>
          <a:xfrm>
            <a:off x="4936950" y="3535725"/>
            <a:ext cx="2132100" cy="55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Font typeface="Coming Soon"/>
              <a:buNone/>
              <a:defRPr sz="1700" b="1">
                <a:latin typeface="Coming Soon"/>
                <a:ea typeface="Coming Soon"/>
                <a:cs typeface="Coming Soon"/>
                <a:sym typeface="Coming Soon"/>
              </a:defRPr>
            </a:lvl1pPr>
            <a:lvl2pPr lvl="1" rtl="0">
              <a:spcBef>
                <a:spcPts val="1600"/>
              </a:spcBef>
              <a:spcAft>
                <a:spcPts val="0"/>
              </a:spcAft>
              <a:buSzPts val="1700"/>
              <a:buFont typeface="Coming Soon"/>
              <a:buNone/>
              <a:defRPr sz="1700" b="1">
                <a:latin typeface="Coming Soon"/>
                <a:ea typeface="Coming Soon"/>
                <a:cs typeface="Coming Soon"/>
                <a:sym typeface="Coming Soon"/>
              </a:defRPr>
            </a:lvl2pPr>
            <a:lvl3pPr lvl="2" rtl="0">
              <a:spcBef>
                <a:spcPts val="1600"/>
              </a:spcBef>
              <a:spcAft>
                <a:spcPts val="0"/>
              </a:spcAft>
              <a:buSzPts val="1700"/>
              <a:buFont typeface="Coming Soon"/>
              <a:buNone/>
              <a:defRPr sz="1700" b="1">
                <a:latin typeface="Coming Soon"/>
                <a:ea typeface="Coming Soon"/>
                <a:cs typeface="Coming Soon"/>
                <a:sym typeface="Coming Soon"/>
              </a:defRPr>
            </a:lvl3pPr>
            <a:lvl4pPr lvl="3" rtl="0">
              <a:spcBef>
                <a:spcPts val="1600"/>
              </a:spcBef>
              <a:spcAft>
                <a:spcPts val="0"/>
              </a:spcAft>
              <a:buSzPts val="1700"/>
              <a:buFont typeface="Coming Soon"/>
              <a:buNone/>
              <a:defRPr sz="1700" b="1">
                <a:latin typeface="Coming Soon"/>
                <a:ea typeface="Coming Soon"/>
                <a:cs typeface="Coming Soon"/>
                <a:sym typeface="Coming Soon"/>
              </a:defRPr>
            </a:lvl4pPr>
            <a:lvl5pPr lvl="4" rtl="0">
              <a:spcBef>
                <a:spcPts val="1600"/>
              </a:spcBef>
              <a:spcAft>
                <a:spcPts val="0"/>
              </a:spcAft>
              <a:buSzPts val="1700"/>
              <a:buFont typeface="Coming Soon"/>
              <a:buNone/>
              <a:defRPr sz="1700" b="1">
                <a:latin typeface="Coming Soon"/>
                <a:ea typeface="Coming Soon"/>
                <a:cs typeface="Coming Soon"/>
                <a:sym typeface="Coming Soon"/>
              </a:defRPr>
            </a:lvl5pPr>
            <a:lvl6pPr lvl="5" rtl="0">
              <a:spcBef>
                <a:spcPts val="1600"/>
              </a:spcBef>
              <a:spcAft>
                <a:spcPts val="0"/>
              </a:spcAft>
              <a:buSzPts val="1700"/>
              <a:buFont typeface="Coming Soon"/>
              <a:buNone/>
              <a:defRPr sz="1700" b="1">
                <a:latin typeface="Coming Soon"/>
                <a:ea typeface="Coming Soon"/>
                <a:cs typeface="Coming Soon"/>
                <a:sym typeface="Coming Soon"/>
              </a:defRPr>
            </a:lvl6pPr>
            <a:lvl7pPr lvl="6" rtl="0">
              <a:spcBef>
                <a:spcPts val="1600"/>
              </a:spcBef>
              <a:spcAft>
                <a:spcPts val="0"/>
              </a:spcAft>
              <a:buSzPts val="1700"/>
              <a:buFont typeface="Coming Soon"/>
              <a:buNone/>
              <a:defRPr sz="1700" b="1">
                <a:latin typeface="Coming Soon"/>
                <a:ea typeface="Coming Soon"/>
                <a:cs typeface="Coming Soon"/>
                <a:sym typeface="Coming Soon"/>
              </a:defRPr>
            </a:lvl7pPr>
            <a:lvl8pPr lvl="7" rtl="0">
              <a:spcBef>
                <a:spcPts val="1600"/>
              </a:spcBef>
              <a:spcAft>
                <a:spcPts val="0"/>
              </a:spcAft>
              <a:buSzPts val="1700"/>
              <a:buFont typeface="Coming Soon"/>
              <a:buNone/>
              <a:defRPr sz="1700" b="1">
                <a:latin typeface="Coming Soon"/>
                <a:ea typeface="Coming Soon"/>
                <a:cs typeface="Coming Soon"/>
                <a:sym typeface="Coming Soon"/>
              </a:defRPr>
            </a:lvl8pPr>
            <a:lvl9pPr lvl="8" rtl="0">
              <a:spcBef>
                <a:spcPts val="1600"/>
              </a:spcBef>
              <a:spcAft>
                <a:spcPts val="1600"/>
              </a:spcAft>
              <a:buSzPts val="1700"/>
              <a:buFont typeface="Coming Soon"/>
              <a:buNone/>
              <a:defRPr sz="1700" b="1">
                <a:latin typeface="Coming Soon"/>
                <a:ea typeface="Coming Soon"/>
                <a:cs typeface="Coming Soon"/>
                <a:sym typeface="Coming Soon"/>
              </a:defRPr>
            </a:lvl9pPr>
          </a:lstStyle>
          <a:p>
            <a:endParaRPr/>
          </a:p>
        </p:txBody>
      </p:sp>
      <p:sp>
        <p:nvSpPr>
          <p:cNvPr id="1693" name="Google Shape;1693;p33"/>
          <p:cNvSpPr txBox="1">
            <a:spLocks noGrp="1"/>
          </p:cNvSpPr>
          <p:nvPr>
            <p:ph type="subTitle" idx="4"/>
          </p:nvPr>
        </p:nvSpPr>
        <p:spPr>
          <a:xfrm>
            <a:off x="2180100" y="3535725"/>
            <a:ext cx="2132100" cy="55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Font typeface="Coming Soon"/>
              <a:buNone/>
              <a:defRPr sz="1700" b="1">
                <a:latin typeface="Coming Soon"/>
                <a:ea typeface="Coming Soon"/>
                <a:cs typeface="Coming Soon"/>
                <a:sym typeface="Coming Soon"/>
              </a:defRPr>
            </a:lvl1pPr>
            <a:lvl2pPr lvl="1" rtl="0">
              <a:spcBef>
                <a:spcPts val="1600"/>
              </a:spcBef>
              <a:spcAft>
                <a:spcPts val="0"/>
              </a:spcAft>
              <a:buSzPts val="1700"/>
              <a:buFont typeface="Coming Soon"/>
              <a:buNone/>
              <a:defRPr sz="1700" b="1">
                <a:latin typeface="Coming Soon"/>
                <a:ea typeface="Coming Soon"/>
                <a:cs typeface="Coming Soon"/>
                <a:sym typeface="Coming Soon"/>
              </a:defRPr>
            </a:lvl2pPr>
            <a:lvl3pPr lvl="2" rtl="0">
              <a:spcBef>
                <a:spcPts val="1600"/>
              </a:spcBef>
              <a:spcAft>
                <a:spcPts val="0"/>
              </a:spcAft>
              <a:buSzPts val="1700"/>
              <a:buFont typeface="Coming Soon"/>
              <a:buNone/>
              <a:defRPr sz="1700" b="1">
                <a:latin typeface="Coming Soon"/>
                <a:ea typeface="Coming Soon"/>
                <a:cs typeface="Coming Soon"/>
                <a:sym typeface="Coming Soon"/>
              </a:defRPr>
            </a:lvl3pPr>
            <a:lvl4pPr lvl="3" rtl="0">
              <a:spcBef>
                <a:spcPts val="1600"/>
              </a:spcBef>
              <a:spcAft>
                <a:spcPts val="0"/>
              </a:spcAft>
              <a:buSzPts val="1700"/>
              <a:buFont typeface="Coming Soon"/>
              <a:buNone/>
              <a:defRPr sz="1700" b="1">
                <a:latin typeface="Coming Soon"/>
                <a:ea typeface="Coming Soon"/>
                <a:cs typeface="Coming Soon"/>
                <a:sym typeface="Coming Soon"/>
              </a:defRPr>
            </a:lvl4pPr>
            <a:lvl5pPr lvl="4" rtl="0">
              <a:spcBef>
                <a:spcPts val="1600"/>
              </a:spcBef>
              <a:spcAft>
                <a:spcPts val="0"/>
              </a:spcAft>
              <a:buSzPts val="1700"/>
              <a:buFont typeface="Coming Soon"/>
              <a:buNone/>
              <a:defRPr sz="1700" b="1">
                <a:latin typeface="Coming Soon"/>
                <a:ea typeface="Coming Soon"/>
                <a:cs typeface="Coming Soon"/>
                <a:sym typeface="Coming Soon"/>
              </a:defRPr>
            </a:lvl5pPr>
            <a:lvl6pPr lvl="5" rtl="0">
              <a:spcBef>
                <a:spcPts val="1600"/>
              </a:spcBef>
              <a:spcAft>
                <a:spcPts val="0"/>
              </a:spcAft>
              <a:buSzPts val="1700"/>
              <a:buFont typeface="Coming Soon"/>
              <a:buNone/>
              <a:defRPr sz="1700" b="1">
                <a:latin typeface="Coming Soon"/>
                <a:ea typeface="Coming Soon"/>
                <a:cs typeface="Coming Soon"/>
                <a:sym typeface="Coming Soon"/>
              </a:defRPr>
            </a:lvl6pPr>
            <a:lvl7pPr lvl="6" rtl="0">
              <a:spcBef>
                <a:spcPts val="1600"/>
              </a:spcBef>
              <a:spcAft>
                <a:spcPts val="0"/>
              </a:spcAft>
              <a:buSzPts val="1700"/>
              <a:buFont typeface="Coming Soon"/>
              <a:buNone/>
              <a:defRPr sz="1700" b="1">
                <a:latin typeface="Coming Soon"/>
                <a:ea typeface="Coming Soon"/>
                <a:cs typeface="Coming Soon"/>
                <a:sym typeface="Coming Soon"/>
              </a:defRPr>
            </a:lvl7pPr>
            <a:lvl8pPr lvl="7" rtl="0">
              <a:spcBef>
                <a:spcPts val="1600"/>
              </a:spcBef>
              <a:spcAft>
                <a:spcPts val="0"/>
              </a:spcAft>
              <a:buSzPts val="1700"/>
              <a:buFont typeface="Coming Soon"/>
              <a:buNone/>
              <a:defRPr sz="1700" b="1">
                <a:latin typeface="Coming Soon"/>
                <a:ea typeface="Coming Soon"/>
                <a:cs typeface="Coming Soon"/>
                <a:sym typeface="Coming Soon"/>
              </a:defRPr>
            </a:lvl8pPr>
            <a:lvl9pPr lvl="8" rtl="0">
              <a:spcBef>
                <a:spcPts val="1600"/>
              </a:spcBef>
              <a:spcAft>
                <a:spcPts val="1600"/>
              </a:spcAft>
              <a:buSzPts val="1700"/>
              <a:buFont typeface="Coming Soon"/>
              <a:buNone/>
              <a:defRPr sz="1700" b="1">
                <a:latin typeface="Coming Soon"/>
                <a:ea typeface="Coming Soon"/>
                <a:cs typeface="Coming Soon"/>
                <a:sym typeface="Coming Soon"/>
              </a:defRPr>
            </a:lvl9pPr>
          </a:lstStyle>
          <a:p>
            <a:endParaRPr/>
          </a:p>
        </p:txBody>
      </p:sp>
      <p:grpSp>
        <p:nvGrpSpPr>
          <p:cNvPr id="1694" name="Google Shape;1694;p33"/>
          <p:cNvGrpSpPr/>
          <p:nvPr/>
        </p:nvGrpSpPr>
        <p:grpSpPr>
          <a:xfrm rot="-10796165">
            <a:off x="-999055" y="4264616"/>
            <a:ext cx="1842350" cy="479566"/>
            <a:chOff x="7492775" y="1865413"/>
            <a:chExt cx="2055046" cy="534931"/>
          </a:xfrm>
        </p:grpSpPr>
        <p:sp>
          <p:nvSpPr>
            <p:cNvPr id="1695" name="Google Shape;1695;p33"/>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3"/>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3"/>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3"/>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3"/>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0" name="Google Shape;1700;p33"/>
          <p:cNvGrpSpPr/>
          <p:nvPr/>
        </p:nvGrpSpPr>
        <p:grpSpPr>
          <a:xfrm rot="-10796165">
            <a:off x="-978205" y="3731066"/>
            <a:ext cx="1842350" cy="479566"/>
            <a:chOff x="7492775" y="1865413"/>
            <a:chExt cx="2055046" cy="534931"/>
          </a:xfrm>
        </p:grpSpPr>
        <p:sp>
          <p:nvSpPr>
            <p:cNvPr id="1701" name="Google Shape;1701;p33"/>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3"/>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3"/>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3"/>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3"/>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6" name="Google Shape;1706;p33"/>
          <p:cNvGrpSpPr/>
          <p:nvPr/>
        </p:nvGrpSpPr>
        <p:grpSpPr>
          <a:xfrm rot="-10796165">
            <a:off x="-1020962" y="896494"/>
            <a:ext cx="1863682" cy="480883"/>
            <a:chOff x="7622176" y="2589750"/>
            <a:chExt cx="2078841" cy="536400"/>
          </a:xfrm>
        </p:grpSpPr>
        <p:sp>
          <p:nvSpPr>
            <p:cNvPr id="1707" name="Google Shape;1707;p33"/>
            <p:cNvSpPr/>
            <p:nvPr/>
          </p:nvSpPr>
          <p:spPr>
            <a:xfrm>
              <a:off x="7632850" y="2604325"/>
              <a:ext cx="2053298" cy="514146"/>
            </a:xfrm>
            <a:custGeom>
              <a:avLst/>
              <a:gdLst/>
              <a:ahLst/>
              <a:cxnLst/>
              <a:rect l="l" t="t" r="r" b="b"/>
              <a:pathLst>
                <a:path w="15508" h="4232" extrusionOk="0">
                  <a:moveTo>
                    <a:pt x="13358" y="0"/>
                  </a:moveTo>
                  <a:lnTo>
                    <a:pt x="12205" y="10"/>
                  </a:lnTo>
                  <a:cubicBezTo>
                    <a:pt x="12205" y="10"/>
                    <a:pt x="10633" y="2"/>
                    <a:pt x="9429" y="2"/>
                  </a:cubicBezTo>
                  <a:cubicBezTo>
                    <a:pt x="8826" y="2"/>
                    <a:pt x="8316" y="4"/>
                    <a:pt x="8140" y="10"/>
                  </a:cubicBezTo>
                  <a:cubicBezTo>
                    <a:pt x="7603" y="40"/>
                    <a:pt x="2981" y="20"/>
                    <a:pt x="2121" y="40"/>
                  </a:cubicBezTo>
                  <a:cubicBezTo>
                    <a:pt x="1271" y="49"/>
                    <a:pt x="157" y="147"/>
                    <a:pt x="157" y="147"/>
                  </a:cubicBezTo>
                  <a:cubicBezTo>
                    <a:pt x="1" y="313"/>
                    <a:pt x="1" y="4231"/>
                    <a:pt x="1" y="4231"/>
                  </a:cubicBezTo>
                  <a:cubicBezTo>
                    <a:pt x="1" y="4231"/>
                    <a:pt x="1605" y="4185"/>
                    <a:pt x="2558" y="4185"/>
                  </a:cubicBezTo>
                  <a:cubicBezTo>
                    <a:pt x="2762" y="4185"/>
                    <a:pt x="2937" y="4187"/>
                    <a:pt x="3059" y="4192"/>
                  </a:cubicBezTo>
                  <a:cubicBezTo>
                    <a:pt x="3095" y="4194"/>
                    <a:pt x="3153" y="4195"/>
                    <a:pt x="3232" y="4195"/>
                  </a:cubicBezTo>
                  <a:cubicBezTo>
                    <a:pt x="4689" y="4195"/>
                    <a:pt x="13124" y="3870"/>
                    <a:pt x="13124" y="3870"/>
                  </a:cubicBezTo>
                  <a:lnTo>
                    <a:pt x="15508" y="2375"/>
                  </a:lnTo>
                  <a:lnTo>
                    <a:pt x="1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3"/>
            <p:cNvSpPr/>
            <p:nvPr/>
          </p:nvSpPr>
          <p:spPr>
            <a:xfrm>
              <a:off x="9351967" y="2604328"/>
              <a:ext cx="308712" cy="471391"/>
            </a:xfrm>
            <a:custGeom>
              <a:avLst/>
              <a:gdLst/>
              <a:ahLst/>
              <a:cxnLst/>
              <a:rect l="l" t="t" r="r" b="b"/>
              <a:pathLst>
                <a:path w="2541" h="3880" extrusionOk="0">
                  <a:moveTo>
                    <a:pt x="401" y="0"/>
                  </a:moveTo>
                  <a:lnTo>
                    <a:pt x="69" y="10"/>
                  </a:lnTo>
                  <a:cubicBezTo>
                    <a:pt x="20" y="645"/>
                    <a:pt x="0" y="1290"/>
                    <a:pt x="30" y="1935"/>
                  </a:cubicBezTo>
                  <a:lnTo>
                    <a:pt x="30" y="1974"/>
                  </a:lnTo>
                  <a:cubicBezTo>
                    <a:pt x="30" y="2091"/>
                    <a:pt x="30" y="2209"/>
                    <a:pt x="30" y="2326"/>
                  </a:cubicBezTo>
                  <a:cubicBezTo>
                    <a:pt x="20" y="2746"/>
                    <a:pt x="20" y="3166"/>
                    <a:pt x="59" y="3586"/>
                  </a:cubicBezTo>
                  <a:cubicBezTo>
                    <a:pt x="59" y="3665"/>
                    <a:pt x="69" y="3753"/>
                    <a:pt x="69" y="3831"/>
                  </a:cubicBezTo>
                  <a:cubicBezTo>
                    <a:pt x="69" y="3850"/>
                    <a:pt x="78" y="3860"/>
                    <a:pt x="78" y="3880"/>
                  </a:cubicBezTo>
                  <a:cubicBezTo>
                    <a:pt x="127" y="3870"/>
                    <a:pt x="157" y="3870"/>
                    <a:pt x="157" y="3870"/>
                  </a:cubicBezTo>
                  <a:lnTo>
                    <a:pt x="2541" y="2375"/>
                  </a:lnTo>
                  <a:lnTo>
                    <a:pt x="1036" y="714"/>
                  </a:lnTo>
                  <a:cubicBezTo>
                    <a:pt x="1026" y="723"/>
                    <a:pt x="1017" y="723"/>
                    <a:pt x="1007" y="733"/>
                  </a:cubicBezTo>
                  <a:cubicBezTo>
                    <a:pt x="1007" y="723"/>
                    <a:pt x="1007" y="714"/>
                    <a:pt x="1007" y="714"/>
                  </a:cubicBezTo>
                  <a:cubicBezTo>
                    <a:pt x="997" y="684"/>
                    <a:pt x="987" y="665"/>
                    <a:pt x="977" y="645"/>
                  </a:cubicBezTo>
                  <a:lnTo>
                    <a:pt x="938" y="596"/>
                  </a:lnTo>
                  <a:cubicBezTo>
                    <a:pt x="909" y="577"/>
                    <a:pt x="890" y="567"/>
                    <a:pt x="860" y="567"/>
                  </a:cubicBezTo>
                  <a:cubicBezTo>
                    <a:pt x="850" y="538"/>
                    <a:pt x="841" y="518"/>
                    <a:pt x="841" y="489"/>
                  </a:cubicBezTo>
                  <a:lnTo>
                    <a:pt x="401" y="0"/>
                  </a:lnTo>
                  <a:close/>
                </a:path>
              </a:pathLst>
            </a:custGeom>
            <a:solidFill>
              <a:srgbClr val="F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3"/>
            <p:cNvSpPr/>
            <p:nvPr/>
          </p:nvSpPr>
          <p:spPr>
            <a:xfrm>
              <a:off x="7622176" y="2589750"/>
              <a:ext cx="2078841" cy="536400"/>
            </a:xfrm>
            <a:custGeom>
              <a:avLst/>
              <a:gdLst/>
              <a:ahLst/>
              <a:cxnLst/>
              <a:rect l="l" t="t" r="r" b="b"/>
              <a:pathLst>
                <a:path w="15733" h="4415" extrusionOk="0">
                  <a:moveTo>
                    <a:pt x="6851" y="130"/>
                  </a:moveTo>
                  <a:cubicBezTo>
                    <a:pt x="7965" y="130"/>
                    <a:pt x="9069" y="130"/>
                    <a:pt x="10173" y="140"/>
                  </a:cubicBezTo>
                  <a:cubicBezTo>
                    <a:pt x="10740" y="140"/>
                    <a:pt x="11306" y="150"/>
                    <a:pt x="11873" y="160"/>
                  </a:cubicBezTo>
                  <a:lnTo>
                    <a:pt x="12655" y="169"/>
                  </a:lnTo>
                  <a:lnTo>
                    <a:pt x="13006" y="169"/>
                  </a:lnTo>
                  <a:cubicBezTo>
                    <a:pt x="13163" y="179"/>
                    <a:pt x="13358" y="150"/>
                    <a:pt x="13475" y="247"/>
                  </a:cubicBezTo>
                  <a:cubicBezTo>
                    <a:pt x="13583" y="316"/>
                    <a:pt x="13661" y="423"/>
                    <a:pt x="13749" y="511"/>
                  </a:cubicBezTo>
                  <a:cubicBezTo>
                    <a:pt x="13837" y="609"/>
                    <a:pt x="13935" y="707"/>
                    <a:pt x="14023" y="804"/>
                  </a:cubicBezTo>
                  <a:cubicBezTo>
                    <a:pt x="14199" y="990"/>
                    <a:pt x="14365" y="1176"/>
                    <a:pt x="14541" y="1371"/>
                  </a:cubicBezTo>
                  <a:cubicBezTo>
                    <a:pt x="14873" y="1742"/>
                    <a:pt x="15195" y="2133"/>
                    <a:pt x="15498" y="2524"/>
                  </a:cubicBezTo>
                  <a:lnTo>
                    <a:pt x="14296" y="3247"/>
                  </a:lnTo>
                  <a:cubicBezTo>
                    <a:pt x="14111" y="3364"/>
                    <a:pt x="13925" y="3472"/>
                    <a:pt x="13739" y="3589"/>
                  </a:cubicBezTo>
                  <a:cubicBezTo>
                    <a:pt x="13544" y="3706"/>
                    <a:pt x="13339" y="3853"/>
                    <a:pt x="13114" y="3941"/>
                  </a:cubicBezTo>
                  <a:cubicBezTo>
                    <a:pt x="12879" y="4039"/>
                    <a:pt x="12577" y="4019"/>
                    <a:pt x="12322" y="4029"/>
                  </a:cubicBezTo>
                  <a:cubicBezTo>
                    <a:pt x="12059" y="4039"/>
                    <a:pt x="11805" y="4058"/>
                    <a:pt x="11541" y="4068"/>
                  </a:cubicBezTo>
                  <a:cubicBezTo>
                    <a:pt x="11013" y="4088"/>
                    <a:pt x="10485" y="4107"/>
                    <a:pt x="9958" y="4127"/>
                  </a:cubicBezTo>
                  <a:cubicBezTo>
                    <a:pt x="7847" y="4215"/>
                    <a:pt x="5737" y="4273"/>
                    <a:pt x="3626" y="4273"/>
                  </a:cubicBezTo>
                  <a:cubicBezTo>
                    <a:pt x="2483" y="4273"/>
                    <a:pt x="1330" y="4263"/>
                    <a:pt x="177" y="4215"/>
                  </a:cubicBezTo>
                  <a:cubicBezTo>
                    <a:pt x="177" y="3882"/>
                    <a:pt x="177" y="3540"/>
                    <a:pt x="187" y="3208"/>
                  </a:cubicBezTo>
                  <a:cubicBezTo>
                    <a:pt x="187" y="3198"/>
                    <a:pt x="196" y="3198"/>
                    <a:pt x="196" y="3179"/>
                  </a:cubicBezTo>
                  <a:cubicBezTo>
                    <a:pt x="187" y="3110"/>
                    <a:pt x="187" y="3042"/>
                    <a:pt x="187" y="2974"/>
                  </a:cubicBezTo>
                  <a:cubicBezTo>
                    <a:pt x="206" y="2055"/>
                    <a:pt x="255" y="1146"/>
                    <a:pt x="343" y="238"/>
                  </a:cubicBezTo>
                  <a:cubicBezTo>
                    <a:pt x="2512" y="179"/>
                    <a:pt x="4681" y="150"/>
                    <a:pt x="6851" y="130"/>
                  </a:cubicBezTo>
                  <a:close/>
                  <a:moveTo>
                    <a:pt x="8113" y="0"/>
                  </a:moveTo>
                  <a:cubicBezTo>
                    <a:pt x="6774" y="0"/>
                    <a:pt x="5434" y="10"/>
                    <a:pt x="4095" y="32"/>
                  </a:cubicBezTo>
                  <a:cubicBezTo>
                    <a:pt x="2805" y="52"/>
                    <a:pt x="1506" y="81"/>
                    <a:pt x="206" y="120"/>
                  </a:cubicBezTo>
                  <a:cubicBezTo>
                    <a:pt x="167" y="120"/>
                    <a:pt x="138" y="150"/>
                    <a:pt x="128" y="179"/>
                  </a:cubicBezTo>
                  <a:cubicBezTo>
                    <a:pt x="69" y="853"/>
                    <a:pt x="30" y="1527"/>
                    <a:pt x="40" y="2202"/>
                  </a:cubicBezTo>
                  <a:cubicBezTo>
                    <a:pt x="11" y="2895"/>
                    <a:pt x="1" y="3589"/>
                    <a:pt x="11" y="4283"/>
                  </a:cubicBezTo>
                  <a:cubicBezTo>
                    <a:pt x="11" y="4322"/>
                    <a:pt x="50" y="4351"/>
                    <a:pt x="89" y="4351"/>
                  </a:cubicBezTo>
                  <a:cubicBezTo>
                    <a:pt x="1289" y="4395"/>
                    <a:pt x="2487" y="4414"/>
                    <a:pt x="3685" y="4414"/>
                  </a:cubicBezTo>
                  <a:cubicBezTo>
                    <a:pt x="4632" y="4414"/>
                    <a:pt x="5579" y="4402"/>
                    <a:pt x="6528" y="4381"/>
                  </a:cubicBezTo>
                  <a:cubicBezTo>
                    <a:pt x="7583" y="4351"/>
                    <a:pt x="8648" y="4322"/>
                    <a:pt x="9704" y="4283"/>
                  </a:cubicBezTo>
                  <a:cubicBezTo>
                    <a:pt x="10251" y="4254"/>
                    <a:pt x="10788" y="4234"/>
                    <a:pt x="11326" y="4215"/>
                  </a:cubicBezTo>
                  <a:cubicBezTo>
                    <a:pt x="11844" y="4195"/>
                    <a:pt x="12381" y="4205"/>
                    <a:pt x="12889" y="4146"/>
                  </a:cubicBezTo>
                  <a:cubicBezTo>
                    <a:pt x="13124" y="4127"/>
                    <a:pt x="13309" y="4029"/>
                    <a:pt x="13495" y="3921"/>
                  </a:cubicBezTo>
                  <a:cubicBezTo>
                    <a:pt x="13739" y="3775"/>
                    <a:pt x="13984" y="3628"/>
                    <a:pt x="14218" y="3482"/>
                  </a:cubicBezTo>
                  <a:cubicBezTo>
                    <a:pt x="14707" y="3198"/>
                    <a:pt x="15185" y="2905"/>
                    <a:pt x="15674" y="2612"/>
                  </a:cubicBezTo>
                  <a:cubicBezTo>
                    <a:pt x="15713" y="2583"/>
                    <a:pt x="15733" y="2544"/>
                    <a:pt x="15703" y="2505"/>
                  </a:cubicBezTo>
                  <a:cubicBezTo>
                    <a:pt x="15127" y="1772"/>
                    <a:pt x="14501" y="1058"/>
                    <a:pt x="13827" y="374"/>
                  </a:cubicBezTo>
                  <a:cubicBezTo>
                    <a:pt x="13710" y="247"/>
                    <a:pt x="13593" y="91"/>
                    <a:pt x="13397" y="52"/>
                  </a:cubicBezTo>
                  <a:cubicBezTo>
                    <a:pt x="13280" y="32"/>
                    <a:pt x="13153" y="28"/>
                    <a:pt x="13025" y="28"/>
                  </a:cubicBezTo>
                  <a:cubicBezTo>
                    <a:pt x="12897" y="28"/>
                    <a:pt x="12767" y="32"/>
                    <a:pt x="12645" y="32"/>
                  </a:cubicBezTo>
                  <a:cubicBezTo>
                    <a:pt x="12088" y="23"/>
                    <a:pt x="11521" y="13"/>
                    <a:pt x="10955" y="13"/>
                  </a:cubicBezTo>
                  <a:cubicBezTo>
                    <a:pt x="10007" y="5"/>
                    <a:pt x="9060" y="0"/>
                    <a:pt x="8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1710;p33"/>
          <p:cNvGrpSpPr/>
          <p:nvPr/>
        </p:nvGrpSpPr>
        <p:grpSpPr>
          <a:xfrm rot="-10796165">
            <a:off x="-1086441" y="215735"/>
            <a:ext cx="1977578" cy="511054"/>
            <a:chOff x="7341938" y="3315545"/>
            <a:chExt cx="2205886" cy="570055"/>
          </a:xfrm>
        </p:grpSpPr>
        <p:sp>
          <p:nvSpPr>
            <p:cNvPr id="1711" name="Google Shape;1711;p33"/>
            <p:cNvSpPr/>
            <p:nvPr/>
          </p:nvSpPr>
          <p:spPr>
            <a:xfrm rot="10800000">
              <a:off x="7553633" y="3364995"/>
              <a:ext cx="210557" cy="441756"/>
            </a:xfrm>
            <a:custGeom>
              <a:avLst/>
              <a:gdLst/>
              <a:ahLst/>
              <a:cxnLst/>
              <a:rect l="l" t="t" r="r" b="b"/>
              <a:pathLst>
                <a:path w="1526" h="3636" extrusionOk="0">
                  <a:moveTo>
                    <a:pt x="1428" y="0"/>
                  </a:moveTo>
                  <a:cubicBezTo>
                    <a:pt x="949" y="1212"/>
                    <a:pt x="480" y="2424"/>
                    <a:pt x="1" y="3635"/>
                  </a:cubicBezTo>
                  <a:lnTo>
                    <a:pt x="138" y="3635"/>
                  </a:lnTo>
                  <a:cubicBezTo>
                    <a:pt x="607" y="2463"/>
                    <a:pt x="1066" y="1280"/>
                    <a:pt x="1525" y="98"/>
                  </a:cubicBezTo>
                  <a:cubicBezTo>
                    <a:pt x="1486" y="69"/>
                    <a:pt x="1457" y="39"/>
                    <a:pt x="1428"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3"/>
            <p:cNvSpPr/>
            <p:nvPr/>
          </p:nvSpPr>
          <p:spPr>
            <a:xfrm rot="10800000">
              <a:off x="7696576" y="3363901"/>
              <a:ext cx="258988" cy="504569"/>
            </a:xfrm>
            <a:custGeom>
              <a:avLst/>
              <a:gdLst/>
              <a:ahLst/>
              <a:cxnLst/>
              <a:rect l="l" t="t" r="r" b="b"/>
              <a:pathLst>
                <a:path w="1877" h="4153" extrusionOk="0">
                  <a:moveTo>
                    <a:pt x="1740" y="0"/>
                  </a:moveTo>
                  <a:cubicBezTo>
                    <a:pt x="1202" y="1407"/>
                    <a:pt x="626" y="2795"/>
                    <a:pt x="0" y="4153"/>
                  </a:cubicBezTo>
                  <a:lnTo>
                    <a:pt x="137" y="4153"/>
                  </a:lnTo>
                  <a:cubicBezTo>
                    <a:pt x="763" y="2785"/>
                    <a:pt x="1339" y="1407"/>
                    <a:pt x="187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3"/>
            <p:cNvSpPr/>
            <p:nvPr/>
          </p:nvSpPr>
          <p:spPr>
            <a:xfrm rot="10800000">
              <a:off x="7851662" y="3362686"/>
              <a:ext cx="327702" cy="505784"/>
            </a:xfrm>
            <a:custGeom>
              <a:avLst/>
              <a:gdLst/>
              <a:ahLst/>
              <a:cxnLst/>
              <a:rect l="l" t="t" r="r" b="b"/>
              <a:pathLst>
                <a:path w="2375" h="4163" extrusionOk="0">
                  <a:moveTo>
                    <a:pt x="2228" y="0"/>
                  </a:moveTo>
                  <a:cubicBezTo>
                    <a:pt x="1564" y="1427"/>
                    <a:pt x="821" y="2824"/>
                    <a:pt x="0" y="4163"/>
                  </a:cubicBezTo>
                  <a:lnTo>
                    <a:pt x="157" y="4163"/>
                  </a:lnTo>
                  <a:cubicBezTo>
                    <a:pt x="968" y="2814"/>
                    <a:pt x="1710" y="1427"/>
                    <a:pt x="2375"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3"/>
            <p:cNvSpPr/>
            <p:nvPr/>
          </p:nvSpPr>
          <p:spPr>
            <a:xfrm rot="10800000">
              <a:off x="7352702" y="3324658"/>
              <a:ext cx="2161457" cy="555961"/>
            </a:xfrm>
            <a:custGeom>
              <a:avLst/>
              <a:gdLst/>
              <a:ahLst/>
              <a:cxnLst/>
              <a:rect l="l" t="t" r="r" b="b"/>
              <a:pathLst>
                <a:path w="15665" h="4576" extrusionOk="0">
                  <a:moveTo>
                    <a:pt x="1702" y="0"/>
                  </a:moveTo>
                  <a:cubicBezTo>
                    <a:pt x="1610" y="0"/>
                    <a:pt x="1541" y="1"/>
                    <a:pt x="1496" y="2"/>
                  </a:cubicBezTo>
                  <a:cubicBezTo>
                    <a:pt x="870" y="32"/>
                    <a:pt x="1" y="217"/>
                    <a:pt x="1" y="217"/>
                  </a:cubicBezTo>
                  <a:cubicBezTo>
                    <a:pt x="59" y="305"/>
                    <a:pt x="1730" y="1195"/>
                    <a:pt x="1926" y="1400"/>
                  </a:cubicBezTo>
                  <a:cubicBezTo>
                    <a:pt x="2121" y="1615"/>
                    <a:pt x="3294" y="2260"/>
                    <a:pt x="3294" y="2260"/>
                  </a:cubicBezTo>
                  <a:lnTo>
                    <a:pt x="3010" y="2484"/>
                  </a:lnTo>
                  <a:cubicBezTo>
                    <a:pt x="3010" y="2484"/>
                    <a:pt x="2297" y="3002"/>
                    <a:pt x="1926" y="3227"/>
                  </a:cubicBezTo>
                  <a:cubicBezTo>
                    <a:pt x="1554" y="3452"/>
                    <a:pt x="431" y="4575"/>
                    <a:pt x="431" y="4575"/>
                  </a:cubicBezTo>
                  <a:lnTo>
                    <a:pt x="1896" y="4575"/>
                  </a:lnTo>
                  <a:cubicBezTo>
                    <a:pt x="2199" y="4575"/>
                    <a:pt x="5365" y="4419"/>
                    <a:pt x="6196" y="4341"/>
                  </a:cubicBezTo>
                  <a:cubicBezTo>
                    <a:pt x="7036" y="4253"/>
                    <a:pt x="13876" y="4243"/>
                    <a:pt x="13876" y="4243"/>
                  </a:cubicBezTo>
                  <a:lnTo>
                    <a:pt x="14843" y="3246"/>
                  </a:lnTo>
                  <a:cubicBezTo>
                    <a:pt x="14843" y="3246"/>
                    <a:pt x="15664" y="2318"/>
                    <a:pt x="15498" y="2064"/>
                  </a:cubicBezTo>
                  <a:cubicBezTo>
                    <a:pt x="15342" y="1810"/>
                    <a:pt x="13651" y="129"/>
                    <a:pt x="13544" y="110"/>
                  </a:cubicBezTo>
                  <a:cubicBezTo>
                    <a:pt x="13508" y="103"/>
                    <a:pt x="12847" y="101"/>
                    <a:pt x="11981" y="101"/>
                  </a:cubicBezTo>
                  <a:cubicBezTo>
                    <a:pt x="10250" y="101"/>
                    <a:pt x="7701" y="110"/>
                    <a:pt x="7701" y="110"/>
                  </a:cubicBezTo>
                  <a:cubicBezTo>
                    <a:pt x="7701" y="110"/>
                    <a:pt x="2890"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3"/>
            <p:cNvSpPr/>
            <p:nvPr/>
          </p:nvSpPr>
          <p:spPr>
            <a:xfrm rot="10800000">
              <a:off x="7341938" y="3315545"/>
              <a:ext cx="2205886" cy="570055"/>
            </a:xfrm>
            <a:custGeom>
              <a:avLst/>
              <a:gdLst/>
              <a:ahLst/>
              <a:cxnLst/>
              <a:rect l="l" t="t" r="r" b="b"/>
              <a:pathLst>
                <a:path w="15987" h="4692" extrusionOk="0">
                  <a:moveTo>
                    <a:pt x="1984" y="151"/>
                  </a:moveTo>
                  <a:cubicBezTo>
                    <a:pt x="2844" y="170"/>
                    <a:pt x="3706" y="175"/>
                    <a:pt x="4570" y="175"/>
                  </a:cubicBezTo>
                  <a:cubicBezTo>
                    <a:pt x="5433" y="175"/>
                    <a:pt x="6298" y="170"/>
                    <a:pt x="7163" y="170"/>
                  </a:cubicBezTo>
                  <a:cubicBezTo>
                    <a:pt x="7500" y="172"/>
                    <a:pt x="7837" y="173"/>
                    <a:pt x="8174" y="173"/>
                  </a:cubicBezTo>
                  <a:cubicBezTo>
                    <a:pt x="9028" y="173"/>
                    <a:pt x="9882" y="169"/>
                    <a:pt x="10736" y="169"/>
                  </a:cubicBezTo>
                  <a:cubicBezTo>
                    <a:pt x="11646" y="169"/>
                    <a:pt x="12556" y="173"/>
                    <a:pt x="13465" y="190"/>
                  </a:cubicBezTo>
                  <a:cubicBezTo>
                    <a:pt x="13729" y="190"/>
                    <a:pt x="13925" y="229"/>
                    <a:pt x="14110" y="395"/>
                  </a:cubicBezTo>
                  <a:cubicBezTo>
                    <a:pt x="14296" y="571"/>
                    <a:pt x="14452" y="776"/>
                    <a:pt x="14618" y="962"/>
                  </a:cubicBezTo>
                  <a:cubicBezTo>
                    <a:pt x="14931" y="1323"/>
                    <a:pt x="15253" y="1685"/>
                    <a:pt x="15576" y="2047"/>
                  </a:cubicBezTo>
                  <a:cubicBezTo>
                    <a:pt x="15654" y="2144"/>
                    <a:pt x="15742" y="2203"/>
                    <a:pt x="15732" y="2330"/>
                  </a:cubicBezTo>
                  <a:cubicBezTo>
                    <a:pt x="15722" y="2457"/>
                    <a:pt x="15586" y="2555"/>
                    <a:pt x="15488" y="2662"/>
                  </a:cubicBezTo>
                  <a:cubicBezTo>
                    <a:pt x="15322" y="2838"/>
                    <a:pt x="15146" y="3024"/>
                    <a:pt x="14980" y="3209"/>
                  </a:cubicBezTo>
                  <a:cubicBezTo>
                    <a:pt x="14824" y="3375"/>
                    <a:pt x="14667" y="3542"/>
                    <a:pt x="14511" y="3708"/>
                  </a:cubicBezTo>
                  <a:cubicBezTo>
                    <a:pt x="14374" y="3854"/>
                    <a:pt x="14208" y="4108"/>
                    <a:pt x="14003" y="4186"/>
                  </a:cubicBezTo>
                  <a:cubicBezTo>
                    <a:pt x="13917" y="4218"/>
                    <a:pt x="13810" y="4227"/>
                    <a:pt x="13699" y="4227"/>
                  </a:cubicBezTo>
                  <a:cubicBezTo>
                    <a:pt x="13533" y="4227"/>
                    <a:pt x="13356" y="4206"/>
                    <a:pt x="13221" y="4206"/>
                  </a:cubicBezTo>
                  <a:lnTo>
                    <a:pt x="10817" y="4206"/>
                  </a:lnTo>
                  <a:cubicBezTo>
                    <a:pt x="9762" y="4216"/>
                    <a:pt x="8707" y="4245"/>
                    <a:pt x="7651" y="4284"/>
                  </a:cubicBezTo>
                  <a:cubicBezTo>
                    <a:pt x="6469" y="4323"/>
                    <a:pt x="5297" y="4382"/>
                    <a:pt x="4114" y="4450"/>
                  </a:cubicBezTo>
                  <a:cubicBezTo>
                    <a:pt x="3320" y="4492"/>
                    <a:pt x="2526" y="4529"/>
                    <a:pt x="1732" y="4529"/>
                  </a:cubicBezTo>
                  <a:cubicBezTo>
                    <a:pt x="1412" y="4529"/>
                    <a:pt x="1092" y="4523"/>
                    <a:pt x="773" y="4509"/>
                  </a:cubicBezTo>
                  <a:cubicBezTo>
                    <a:pt x="1642" y="3766"/>
                    <a:pt x="2561" y="3073"/>
                    <a:pt x="3528" y="2447"/>
                  </a:cubicBezTo>
                  <a:cubicBezTo>
                    <a:pt x="3596" y="2408"/>
                    <a:pt x="3596" y="2340"/>
                    <a:pt x="3528" y="2301"/>
                  </a:cubicBezTo>
                  <a:cubicBezTo>
                    <a:pt x="2453" y="1646"/>
                    <a:pt x="1398" y="962"/>
                    <a:pt x="372" y="249"/>
                  </a:cubicBezTo>
                  <a:cubicBezTo>
                    <a:pt x="909" y="200"/>
                    <a:pt x="1447" y="170"/>
                    <a:pt x="1984" y="151"/>
                  </a:cubicBezTo>
                  <a:close/>
                  <a:moveTo>
                    <a:pt x="1974" y="1"/>
                  </a:moveTo>
                  <a:cubicBezTo>
                    <a:pt x="1362" y="1"/>
                    <a:pt x="750" y="36"/>
                    <a:pt x="137" y="102"/>
                  </a:cubicBezTo>
                  <a:cubicBezTo>
                    <a:pt x="69" y="112"/>
                    <a:pt x="1" y="190"/>
                    <a:pt x="69" y="249"/>
                  </a:cubicBezTo>
                  <a:cubicBezTo>
                    <a:pt x="1134" y="981"/>
                    <a:pt x="2219" y="1695"/>
                    <a:pt x="3323" y="2379"/>
                  </a:cubicBezTo>
                  <a:cubicBezTo>
                    <a:pt x="2326" y="3033"/>
                    <a:pt x="1369" y="3747"/>
                    <a:pt x="489" y="4519"/>
                  </a:cubicBezTo>
                  <a:cubicBezTo>
                    <a:pt x="421" y="4568"/>
                    <a:pt x="470" y="4655"/>
                    <a:pt x="558" y="4655"/>
                  </a:cubicBezTo>
                  <a:cubicBezTo>
                    <a:pt x="1005" y="4681"/>
                    <a:pt x="1453" y="4691"/>
                    <a:pt x="1901" y="4691"/>
                  </a:cubicBezTo>
                  <a:cubicBezTo>
                    <a:pt x="3693" y="4691"/>
                    <a:pt x="5488" y="4523"/>
                    <a:pt x="7270" y="4460"/>
                  </a:cubicBezTo>
                  <a:cubicBezTo>
                    <a:pt x="8404" y="4421"/>
                    <a:pt x="9528" y="4392"/>
                    <a:pt x="10651" y="4382"/>
                  </a:cubicBezTo>
                  <a:cubicBezTo>
                    <a:pt x="11029" y="4382"/>
                    <a:pt x="11403" y="4378"/>
                    <a:pt x="11777" y="4378"/>
                  </a:cubicBezTo>
                  <a:cubicBezTo>
                    <a:pt x="11965" y="4378"/>
                    <a:pt x="12153" y="4379"/>
                    <a:pt x="12342" y="4382"/>
                  </a:cubicBezTo>
                  <a:lnTo>
                    <a:pt x="13104" y="4382"/>
                  </a:lnTo>
                  <a:cubicBezTo>
                    <a:pt x="13286" y="4382"/>
                    <a:pt x="13477" y="4395"/>
                    <a:pt x="13665" y="4395"/>
                  </a:cubicBezTo>
                  <a:cubicBezTo>
                    <a:pt x="13760" y="4395"/>
                    <a:pt x="13853" y="4392"/>
                    <a:pt x="13944" y="4382"/>
                  </a:cubicBezTo>
                  <a:cubicBezTo>
                    <a:pt x="14130" y="4362"/>
                    <a:pt x="14237" y="4274"/>
                    <a:pt x="14355" y="4157"/>
                  </a:cubicBezTo>
                  <a:cubicBezTo>
                    <a:pt x="14540" y="3952"/>
                    <a:pt x="14726" y="3747"/>
                    <a:pt x="14921" y="3551"/>
                  </a:cubicBezTo>
                  <a:lnTo>
                    <a:pt x="15380" y="3053"/>
                  </a:lnTo>
                  <a:cubicBezTo>
                    <a:pt x="15556" y="2867"/>
                    <a:pt x="15752" y="2691"/>
                    <a:pt x="15898" y="2496"/>
                  </a:cubicBezTo>
                  <a:cubicBezTo>
                    <a:pt x="15986" y="2389"/>
                    <a:pt x="15986" y="2271"/>
                    <a:pt x="15918" y="2154"/>
                  </a:cubicBezTo>
                  <a:cubicBezTo>
                    <a:pt x="15781" y="1959"/>
                    <a:pt x="15586" y="1773"/>
                    <a:pt x="15420" y="1587"/>
                  </a:cubicBezTo>
                  <a:cubicBezTo>
                    <a:pt x="15087" y="1206"/>
                    <a:pt x="14755" y="825"/>
                    <a:pt x="14413" y="454"/>
                  </a:cubicBezTo>
                  <a:cubicBezTo>
                    <a:pt x="14306" y="327"/>
                    <a:pt x="14188" y="200"/>
                    <a:pt x="14032" y="122"/>
                  </a:cubicBezTo>
                  <a:cubicBezTo>
                    <a:pt x="13856" y="34"/>
                    <a:pt x="13641" y="24"/>
                    <a:pt x="13436" y="24"/>
                  </a:cubicBezTo>
                  <a:cubicBezTo>
                    <a:pt x="12889" y="14"/>
                    <a:pt x="12342" y="14"/>
                    <a:pt x="11804" y="14"/>
                  </a:cubicBezTo>
                  <a:lnTo>
                    <a:pt x="4632" y="14"/>
                  </a:lnTo>
                  <a:cubicBezTo>
                    <a:pt x="4036" y="14"/>
                    <a:pt x="3430" y="14"/>
                    <a:pt x="2834" y="24"/>
                  </a:cubicBezTo>
                  <a:cubicBezTo>
                    <a:pt x="2548" y="8"/>
                    <a:pt x="2261" y="1"/>
                    <a:pt x="1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33"/>
          <p:cNvGrpSpPr/>
          <p:nvPr/>
        </p:nvGrpSpPr>
        <p:grpSpPr>
          <a:xfrm rot="-10796165">
            <a:off x="-979755" y="1547191"/>
            <a:ext cx="1842350" cy="479566"/>
            <a:chOff x="7492775" y="1865413"/>
            <a:chExt cx="2055046" cy="534931"/>
          </a:xfrm>
        </p:grpSpPr>
        <p:sp>
          <p:nvSpPr>
            <p:cNvPr id="1717" name="Google Shape;1717;p33"/>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3"/>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3"/>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3"/>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3"/>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2" name="Google Shape;1722;p33"/>
          <p:cNvGrpSpPr/>
          <p:nvPr/>
        </p:nvGrpSpPr>
        <p:grpSpPr>
          <a:xfrm>
            <a:off x="7363688" y="138427"/>
            <a:ext cx="1956019" cy="1443702"/>
            <a:chOff x="7211282" y="106518"/>
            <a:chExt cx="2205705" cy="1627990"/>
          </a:xfrm>
        </p:grpSpPr>
        <p:sp>
          <p:nvSpPr>
            <p:cNvPr id="1723" name="Google Shape;1723;p33"/>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3"/>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3"/>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3"/>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3"/>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8" name="Google Shape;1728;p33"/>
            <p:cNvGrpSpPr/>
            <p:nvPr/>
          </p:nvGrpSpPr>
          <p:grpSpPr>
            <a:xfrm>
              <a:off x="7211282" y="106518"/>
              <a:ext cx="462826" cy="437708"/>
              <a:chOff x="8417757" y="225106"/>
              <a:chExt cx="462826" cy="437708"/>
            </a:xfrm>
          </p:grpSpPr>
          <p:sp>
            <p:nvSpPr>
              <p:cNvPr id="1729" name="Google Shape;1729;p33"/>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3"/>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3"/>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3"/>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3"/>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5"/>
        <p:cNvGrpSpPr/>
        <p:nvPr/>
      </p:nvGrpSpPr>
      <p:grpSpPr>
        <a:xfrm>
          <a:off x="0" y="0"/>
          <a:ext cx="0" cy="0"/>
          <a:chOff x="0" y="0"/>
          <a:chExt cx="0" cy="0"/>
        </a:xfrm>
      </p:grpSpPr>
      <p:sp>
        <p:nvSpPr>
          <p:cNvPr id="246" name="Google Shape;24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47" name="Google Shape;247;p6"/>
          <p:cNvSpPr txBox="1">
            <a:spLocks noGrp="1"/>
          </p:cNvSpPr>
          <p:nvPr>
            <p:ph type="ctrTitle"/>
          </p:nvPr>
        </p:nvSpPr>
        <p:spPr>
          <a:xfrm>
            <a:off x="1517250" y="734925"/>
            <a:ext cx="6109500" cy="636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700"/>
              <a:buNone/>
              <a:defRPr sz="27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endParaRPr/>
          </a:p>
        </p:txBody>
      </p:sp>
      <p:grpSp>
        <p:nvGrpSpPr>
          <p:cNvPr id="248" name="Google Shape;248;p6"/>
          <p:cNvGrpSpPr/>
          <p:nvPr/>
        </p:nvGrpSpPr>
        <p:grpSpPr>
          <a:xfrm>
            <a:off x="7363688" y="138427"/>
            <a:ext cx="1956019" cy="1443702"/>
            <a:chOff x="7211282" y="106518"/>
            <a:chExt cx="2205705" cy="1627990"/>
          </a:xfrm>
        </p:grpSpPr>
        <p:sp>
          <p:nvSpPr>
            <p:cNvPr id="249" name="Google Shape;249;p6"/>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6"/>
            <p:cNvGrpSpPr/>
            <p:nvPr/>
          </p:nvGrpSpPr>
          <p:grpSpPr>
            <a:xfrm>
              <a:off x="7211282" y="106518"/>
              <a:ext cx="462826" cy="437708"/>
              <a:chOff x="8417757" y="225106"/>
              <a:chExt cx="462826" cy="437708"/>
            </a:xfrm>
          </p:grpSpPr>
          <p:sp>
            <p:nvSpPr>
              <p:cNvPr id="255" name="Google Shape;255;p6"/>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0" name="Google Shape;260;p6"/>
          <p:cNvGrpSpPr/>
          <p:nvPr/>
        </p:nvGrpSpPr>
        <p:grpSpPr>
          <a:xfrm rot="-10796165">
            <a:off x="-999055" y="4264616"/>
            <a:ext cx="1842350" cy="479566"/>
            <a:chOff x="7492775" y="1865413"/>
            <a:chExt cx="2055046" cy="534931"/>
          </a:xfrm>
        </p:grpSpPr>
        <p:sp>
          <p:nvSpPr>
            <p:cNvPr id="261" name="Google Shape;261;p6"/>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6"/>
          <p:cNvGrpSpPr/>
          <p:nvPr/>
        </p:nvGrpSpPr>
        <p:grpSpPr>
          <a:xfrm rot="-10796165">
            <a:off x="-978205" y="3731066"/>
            <a:ext cx="1842350" cy="479566"/>
            <a:chOff x="7492775" y="1865413"/>
            <a:chExt cx="2055046" cy="534931"/>
          </a:xfrm>
        </p:grpSpPr>
        <p:sp>
          <p:nvSpPr>
            <p:cNvPr id="267" name="Google Shape;267;p6"/>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6"/>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197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grpSp>
        <p:nvGrpSpPr>
          <p:cNvPr id="45" name="Google Shape;45;p3"/>
          <p:cNvGrpSpPr/>
          <p:nvPr/>
        </p:nvGrpSpPr>
        <p:grpSpPr>
          <a:xfrm rot="419832">
            <a:off x="2660659" y="538139"/>
            <a:ext cx="3822679" cy="4024956"/>
            <a:chOff x="897300" y="1341100"/>
            <a:chExt cx="2362668" cy="2487517"/>
          </a:xfrm>
        </p:grpSpPr>
        <p:sp>
          <p:nvSpPr>
            <p:cNvPr id="46" name="Google Shape;46;p3"/>
            <p:cNvSpPr/>
            <p:nvPr/>
          </p:nvSpPr>
          <p:spPr>
            <a:xfrm>
              <a:off x="911172" y="1573877"/>
              <a:ext cx="2335686" cy="2250777"/>
            </a:xfrm>
            <a:custGeom>
              <a:avLst/>
              <a:gdLst/>
              <a:ahLst/>
              <a:cxnLst/>
              <a:rect l="l" t="t" r="r" b="b"/>
              <a:pathLst>
                <a:path w="15322" h="14765" extrusionOk="0">
                  <a:moveTo>
                    <a:pt x="10139" y="1"/>
                  </a:moveTo>
                  <a:cubicBezTo>
                    <a:pt x="6837" y="1"/>
                    <a:pt x="3538" y="221"/>
                    <a:pt x="264" y="648"/>
                  </a:cubicBezTo>
                  <a:cubicBezTo>
                    <a:pt x="346" y="5287"/>
                    <a:pt x="259" y="9925"/>
                    <a:pt x="0" y="14555"/>
                  </a:cubicBezTo>
                  <a:cubicBezTo>
                    <a:pt x="150" y="14600"/>
                    <a:pt x="359" y="14591"/>
                    <a:pt x="478" y="14605"/>
                  </a:cubicBezTo>
                  <a:cubicBezTo>
                    <a:pt x="637" y="14627"/>
                    <a:pt x="791" y="14641"/>
                    <a:pt x="951" y="14659"/>
                  </a:cubicBezTo>
                  <a:cubicBezTo>
                    <a:pt x="1246" y="14686"/>
                    <a:pt x="1537" y="14709"/>
                    <a:pt x="1833" y="14723"/>
                  </a:cubicBezTo>
                  <a:cubicBezTo>
                    <a:pt x="2367" y="14754"/>
                    <a:pt x="2905" y="14765"/>
                    <a:pt x="3440" y="14765"/>
                  </a:cubicBezTo>
                  <a:cubicBezTo>
                    <a:pt x="3538" y="14765"/>
                    <a:pt x="3636" y="14764"/>
                    <a:pt x="3734" y="14764"/>
                  </a:cubicBezTo>
                  <a:cubicBezTo>
                    <a:pt x="5012" y="14755"/>
                    <a:pt x="6289" y="14686"/>
                    <a:pt x="7563" y="14632"/>
                  </a:cubicBezTo>
                  <a:cubicBezTo>
                    <a:pt x="10100" y="14523"/>
                    <a:pt x="12638" y="14414"/>
                    <a:pt x="15176" y="14304"/>
                  </a:cubicBezTo>
                  <a:cubicBezTo>
                    <a:pt x="15130" y="12240"/>
                    <a:pt x="15226" y="10180"/>
                    <a:pt x="15276" y="8115"/>
                  </a:cubicBezTo>
                  <a:cubicBezTo>
                    <a:pt x="15316" y="6278"/>
                    <a:pt x="15321" y="4432"/>
                    <a:pt x="15148" y="2599"/>
                  </a:cubicBezTo>
                  <a:cubicBezTo>
                    <a:pt x="15103" y="2094"/>
                    <a:pt x="15044" y="1594"/>
                    <a:pt x="14962" y="1094"/>
                  </a:cubicBezTo>
                  <a:cubicBezTo>
                    <a:pt x="14930" y="880"/>
                    <a:pt x="14916" y="634"/>
                    <a:pt x="14853" y="430"/>
                  </a:cubicBezTo>
                  <a:cubicBezTo>
                    <a:pt x="14748" y="93"/>
                    <a:pt x="14502" y="130"/>
                    <a:pt x="14207" y="111"/>
                  </a:cubicBezTo>
                  <a:cubicBezTo>
                    <a:pt x="13270" y="61"/>
                    <a:pt x="12338" y="30"/>
                    <a:pt x="11406" y="11"/>
                  </a:cubicBezTo>
                  <a:cubicBezTo>
                    <a:pt x="10983" y="4"/>
                    <a:pt x="10561" y="1"/>
                    <a:pt x="101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164827" y="1796903"/>
              <a:ext cx="1826079" cy="1190154"/>
            </a:xfrm>
            <a:custGeom>
              <a:avLst/>
              <a:gdLst/>
              <a:ahLst/>
              <a:cxnLst/>
              <a:rect l="l" t="t" r="r" b="b"/>
              <a:pathLst>
                <a:path w="11979" h="8814" extrusionOk="0">
                  <a:moveTo>
                    <a:pt x="9329" y="0"/>
                  </a:moveTo>
                  <a:cubicBezTo>
                    <a:pt x="7064" y="0"/>
                    <a:pt x="4799" y="84"/>
                    <a:pt x="2534" y="167"/>
                  </a:cubicBezTo>
                  <a:cubicBezTo>
                    <a:pt x="1697" y="199"/>
                    <a:pt x="855" y="231"/>
                    <a:pt x="19" y="263"/>
                  </a:cubicBezTo>
                  <a:cubicBezTo>
                    <a:pt x="1" y="2796"/>
                    <a:pt x="37" y="5329"/>
                    <a:pt x="132" y="7857"/>
                  </a:cubicBezTo>
                  <a:lnTo>
                    <a:pt x="110" y="7916"/>
                  </a:lnTo>
                  <a:cubicBezTo>
                    <a:pt x="91" y="8080"/>
                    <a:pt x="101" y="8248"/>
                    <a:pt x="137" y="8412"/>
                  </a:cubicBezTo>
                  <a:cubicBezTo>
                    <a:pt x="805" y="8548"/>
                    <a:pt x="1483" y="8639"/>
                    <a:pt x="2165" y="8680"/>
                  </a:cubicBezTo>
                  <a:cubicBezTo>
                    <a:pt x="3165" y="8743"/>
                    <a:pt x="4211" y="8813"/>
                    <a:pt x="5240" y="8813"/>
                  </a:cubicBezTo>
                  <a:cubicBezTo>
                    <a:pt x="5780" y="8813"/>
                    <a:pt x="6315" y="8794"/>
                    <a:pt x="6836" y="8744"/>
                  </a:cubicBezTo>
                  <a:cubicBezTo>
                    <a:pt x="8559" y="8576"/>
                    <a:pt x="10255" y="8694"/>
                    <a:pt x="11933" y="8303"/>
                  </a:cubicBezTo>
                  <a:cubicBezTo>
                    <a:pt x="11979" y="8294"/>
                    <a:pt x="11938" y="8021"/>
                    <a:pt x="11933" y="7976"/>
                  </a:cubicBezTo>
                  <a:cubicBezTo>
                    <a:pt x="11847" y="6930"/>
                    <a:pt x="11765" y="5588"/>
                    <a:pt x="11783" y="4556"/>
                  </a:cubicBezTo>
                  <a:cubicBezTo>
                    <a:pt x="11788" y="4060"/>
                    <a:pt x="11811" y="3401"/>
                    <a:pt x="11793" y="2909"/>
                  </a:cubicBezTo>
                  <a:cubicBezTo>
                    <a:pt x="11774" y="2350"/>
                    <a:pt x="11702" y="1968"/>
                    <a:pt x="11620" y="1413"/>
                  </a:cubicBezTo>
                  <a:cubicBezTo>
                    <a:pt x="11551" y="949"/>
                    <a:pt x="11483" y="490"/>
                    <a:pt x="11415" y="26"/>
                  </a:cubicBezTo>
                  <a:cubicBezTo>
                    <a:pt x="10720" y="8"/>
                    <a:pt x="10024" y="0"/>
                    <a:pt x="9329" y="0"/>
                  </a:cubicBezTo>
                  <a:close/>
                </a:path>
              </a:pathLst>
            </a:custGeom>
            <a:solidFill>
              <a:srgbClr val="FFFD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897300" y="1551316"/>
              <a:ext cx="2362668" cy="2277301"/>
            </a:xfrm>
            <a:custGeom>
              <a:avLst/>
              <a:gdLst/>
              <a:ahLst/>
              <a:cxnLst/>
              <a:rect l="l" t="t" r="r" b="b"/>
              <a:pathLst>
                <a:path w="15499" h="14939" extrusionOk="0">
                  <a:moveTo>
                    <a:pt x="10196" y="173"/>
                  </a:moveTo>
                  <a:cubicBezTo>
                    <a:pt x="11283" y="173"/>
                    <a:pt x="12370" y="198"/>
                    <a:pt x="13457" y="246"/>
                  </a:cubicBezTo>
                  <a:cubicBezTo>
                    <a:pt x="13784" y="259"/>
                    <a:pt x="14111" y="273"/>
                    <a:pt x="14439" y="291"/>
                  </a:cubicBezTo>
                  <a:cubicBezTo>
                    <a:pt x="14634" y="300"/>
                    <a:pt x="14775" y="323"/>
                    <a:pt x="14857" y="537"/>
                  </a:cubicBezTo>
                  <a:cubicBezTo>
                    <a:pt x="14921" y="710"/>
                    <a:pt x="14930" y="905"/>
                    <a:pt x="14953" y="1087"/>
                  </a:cubicBezTo>
                  <a:cubicBezTo>
                    <a:pt x="15053" y="1806"/>
                    <a:pt x="15148" y="2520"/>
                    <a:pt x="15203" y="3247"/>
                  </a:cubicBezTo>
                  <a:cubicBezTo>
                    <a:pt x="15326" y="4893"/>
                    <a:pt x="15317" y="6549"/>
                    <a:pt x="15276" y="8204"/>
                  </a:cubicBezTo>
                  <a:cubicBezTo>
                    <a:pt x="15231" y="10237"/>
                    <a:pt x="15142" y="12274"/>
                    <a:pt x="15179" y="14306"/>
                  </a:cubicBezTo>
                  <a:lnTo>
                    <a:pt x="15179" y="14306"/>
                  </a:lnTo>
                  <a:cubicBezTo>
                    <a:pt x="13211" y="14391"/>
                    <a:pt x="11244" y="14476"/>
                    <a:pt x="9277" y="14562"/>
                  </a:cubicBezTo>
                  <a:cubicBezTo>
                    <a:pt x="7391" y="14639"/>
                    <a:pt x="5500" y="14763"/>
                    <a:pt x="3609" y="14763"/>
                  </a:cubicBezTo>
                  <a:cubicBezTo>
                    <a:pt x="3512" y="14763"/>
                    <a:pt x="3416" y="14762"/>
                    <a:pt x="3320" y="14762"/>
                  </a:cubicBezTo>
                  <a:cubicBezTo>
                    <a:pt x="2761" y="14762"/>
                    <a:pt x="2206" y="14743"/>
                    <a:pt x="1646" y="14707"/>
                  </a:cubicBezTo>
                  <a:cubicBezTo>
                    <a:pt x="1383" y="14689"/>
                    <a:pt x="1114" y="14666"/>
                    <a:pt x="851" y="14639"/>
                  </a:cubicBezTo>
                  <a:cubicBezTo>
                    <a:pt x="632" y="14614"/>
                    <a:pt x="399" y="14616"/>
                    <a:pt x="181" y="14569"/>
                  </a:cubicBezTo>
                  <a:lnTo>
                    <a:pt x="181" y="14569"/>
                  </a:lnTo>
                  <a:cubicBezTo>
                    <a:pt x="432" y="9988"/>
                    <a:pt x="522" y="5398"/>
                    <a:pt x="438" y="812"/>
                  </a:cubicBezTo>
                  <a:lnTo>
                    <a:pt x="438" y="812"/>
                  </a:lnTo>
                  <a:cubicBezTo>
                    <a:pt x="3308" y="442"/>
                    <a:pt x="6199" y="227"/>
                    <a:pt x="9091" y="182"/>
                  </a:cubicBezTo>
                  <a:cubicBezTo>
                    <a:pt x="9459" y="176"/>
                    <a:pt x="9828" y="173"/>
                    <a:pt x="10196" y="173"/>
                  </a:cubicBezTo>
                  <a:close/>
                  <a:moveTo>
                    <a:pt x="10155" y="0"/>
                  </a:moveTo>
                  <a:cubicBezTo>
                    <a:pt x="8627" y="5"/>
                    <a:pt x="7099" y="50"/>
                    <a:pt x="5576" y="146"/>
                  </a:cubicBezTo>
                  <a:cubicBezTo>
                    <a:pt x="3829" y="255"/>
                    <a:pt x="2087" y="423"/>
                    <a:pt x="350" y="650"/>
                  </a:cubicBezTo>
                  <a:cubicBezTo>
                    <a:pt x="305" y="655"/>
                    <a:pt x="264" y="682"/>
                    <a:pt x="264" y="737"/>
                  </a:cubicBezTo>
                  <a:cubicBezTo>
                    <a:pt x="350" y="5371"/>
                    <a:pt x="259" y="10009"/>
                    <a:pt x="5" y="14639"/>
                  </a:cubicBezTo>
                  <a:cubicBezTo>
                    <a:pt x="0" y="14675"/>
                    <a:pt x="32" y="14712"/>
                    <a:pt x="68" y="14721"/>
                  </a:cubicBezTo>
                  <a:cubicBezTo>
                    <a:pt x="428" y="14812"/>
                    <a:pt x="837" y="14812"/>
                    <a:pt x="1205" y="14844"/>
                  </a:cubicBezTo>
                  <a:cubicBezTo>
                    <a:pt x="1705" y="14889"/>
                    <a:pt x="2206" y="14916"/>
                    <a:pt x="2706" y="14930"/>
                  </a:cubicBezTo>
                  <a:cubicBezTo>
                    <a:pt x="2958" y="14936"/>
                    <a:pt x="3211" y="14938"/>
                    <a:pt x="3464" y="14938"/>
                  </a:cubicBezTo>
                  <a:cubicBezTo>
                    <a:pt x="4222" y="14938"/>
                    <a:pt x="4982" y="14915"/>
                    <a:pt x="5739" y="14884"/>
                  </a:cubicBezTo>
                  <a:cubicBezTo>
                    <a:pt x="7758" y="14807"/>
                    <a:pt x="9778" y="14712"/>
                    <a:pt x="11797" y="14625"/>
                  </a:cubicBezTo>
                  <a:cubicBezTo>
                    <a:pt x="12952" y="14575"/>
                    <a:pt x="14111" y="14525"/>
                    <a:pt x="15267" y="14480"/>
                  </a:cubicBezTo>
                  <a:cubicBezTo>
                    <a:pt x="15312" y="14475"/>
                    <a:pt x="15353" y="14439"/>
                    <a:pt x="15353" y="14393"/>
                  </a:cubicBezTo>
                  <a:cubicBezTo>
                    <a:pt x="15312" y="12338"/>
                    <a:pt x="15402" y="10282"/>
                    <a:pt x="15448" y="8231"/>
                  </a:cubicBezTo>
                  <a:lnTo>
                    <a:pt x="15448" y="8231"/>
                  </a:lnTo>
                  <a:cubicBezTo>
                    <a:pt x="15451" y="8223"/>
                    <a:pt x="15453" y="8214"/>
                    <a:pt x="15453" y="8204"/>
                  </a:cubicBezTo>
                  <a:cubicBezTo>
                    <a:pt x="15489" y="6626"/>
                    <a:pt x="15498" y="5043"/>
                    <a:pt x="15389" y="3470"/>
                  </a:cubicBezTo>
                  <a:cubicBezTo>
                    <a:pt x="15344" y="2751"/>
                    <a:pt x="15267" y="2033"/>
                    <a:pt x="15162" y="1314"/>
                  </a:cubicBezTo>
                  <a:cubicBezTo>
                    <a:pt x="15098" y="896"/>
                    <a:pt x="15139" y="209"/>
                    <a:pt x="14593" y="128"/>
                  </a:cubicBezTo>
                  <a:cubicBezTo>
                    <a:pt x="13916" y="32"/>
                    <a:pt x="13188" y="59"/>
                    <a:pt x="12502" y="37"/>
                  </a:cubicBezTo>
                  <a:cubicBezTo>
                    <a:pt x="11719" y="14"/>
                    <a:pt x="10937" y="0"/>
                    <a:pt x="10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151726" y="1783630"/>
              <a:ext cx="1850317" cy="1206171"/>
            </a:xfrm>
            <a:custGeom>
              <a:avLst/>
              <a:gdLst/>
              <a:ahLst/>
              <a:cxnLst/>
              <a:rect l="l" t="t" r="r" b="b"/>
              <a:pathLst>
                <a:path w="12138" h="8981" extrusionOk="0">
                  <a:moveTo>
                    <a:pt x="9370" y="174"/>
                  </a:moveTo>
                  <a:cubicBezTo>
                    <a:pt x="10056" y="174"/>
                    <a:pt x="10742" y="181"/>
                    <a:pt x="11428" y="198"/>
                  </a:cubicBezTo>
                  <a:lnTo>
                    <a:pt x="11428" y="198"/>
                  </a:lnTo>
                  <a:cubicBezTo>
                    <a:pt x="11526" y="868"/>
                    <a:pt x="11636" y="1539"/>
                    <a:pt x="11724" y="2210"/>
                  </a:cubicBezTo>
                  <a:cubicBezTo>
                    <a:pt x="11806" y="2824"/>
                    <a:pt x="11806" y="3438"/>
                    <a:pt x="11792" y="4056"/>
                  </a:cubicBezTo>
                  <a:cubicBezTo>
                    <a:pt x="11774" y="5275"/>
                    <a:pt x="11810" y="6489"/>
                    <a:pt x="11906" y="7703"/>
                  </a:cubicBezTo>
                  <a:cubicBezTo>
                    <a:pt x="11915" y="7826"/>
                    <a:pt x="11924" y="7953"/>
                    <a:pt x="11938" y="8076"/>
                  </a:cubicBezTo>
                  <a:cubicBezTo>
                    <a:pt x="11942" y="8117"/>
                    <a:pt x="11979" y="8258"/>
                    <a:pt x="11956" y="8294"/>
                  </a:cubicBezTo>
                  <a:cubicBezTo>
                    <a:pt x="11906" y="8376"/>
                    <a:pt x="11547" y="8399"/>
                    <a:pt x="11460" y="8413"/>
                  </a:cubicBezTo>
                  <a:cubicBezTo>
                    <a:pt x="11255" y="8449"/>
                    <a:pt x="11046" y="8481"/>
                    <a:pt x="10837" y="8504"/>
                  </a:cubicBezTo>
                  <a:cubicBezTo>
                    <a:pt x="10155" y="8585"/>
                    <a:pt x="9468" y="8608"/>
                    <a:pt x="8782" y="8635"/>
                  </a:cubicBezTo>
                  <a:cubicBezTo>
                    <a:pt x="7546" y="8684"/>
                    <a:pt x="6321" y="8809"/>
                    <a:pt x="5084" y="8809"/>
                  </a:cubicBezTo>
                  <a:cubicBezTo>
                    <a:pt x="4937" y="8809"/>
                    <a:pt x="4790" y="8808"/>
                    <a:pt x="4643" y="8804"/>
                  </a:cubicBezTo>
                  <a:cubicBezTo>
                    <a:pt x="3879" y="8786"/>
                    <a:pt x="3120" y="8736"/>
                    <a:pt x="2356" y="8690"/>
                  </a:cubicBezTo>
                  <a:cubicBezTo>
                    <a:pt x="1933" y="8663"/>
                    <a:pt x="1514" y="8622"/>
                    <a:pt x="1096" y="8563"/>
                  </a:cubicBezTo>
                  <a:cubicBezTo>
                    <a:pt x="919" y="8540"/>
                    <a:pt x="741" y="8508"/>
                    <a:pt x="564" y="8476"/>
                  </a:cubicBezTo>
                  <a:cubicBezTo>
                    <a:pt x="446" y="8454"/>
                    <a:pt x="382" y="8467"/>
                    <a:pt x="314" y="8367"/>
                  </a:cubicBezTo>
                  <a:cubicBezTo>
                    <a:pt x="246" y="8268"/>
                    <a:pt x="272" y="8124"/>
                    <a:pt x="282" y="8007"/>
                  </a:cubicBezTo>
                  <a:lnTo>
                    <a:pt x="282" y="8007"/>
                  </a:lnTo>
                  <a:cubicBezTo>
                    <a:pt x="297" y="7993"/>
                    <a:pt x="306" y="7972"/>
                    <a:pt x="305" y="7944"/>
                  </a:cubicBezTo>
                  <a:cubicBezTo>
                    <a:pt x="215" y="5443"/>
                    <a:pt x="174" y="2938"/>
                    <a:pt x="191" y="433"/>
                  </a:cubicBezTo>
                  <a:lnTo>
                    <a:pt x="191" y="433"/>
                  </a:lnTo>
                  <a:cubicBezTo>
                    <a:pt x="3248" y="319"/>
                    <a:pt x="6309" y="174"/>
                    <a:pt x="9370" y="174"/>
                  </a:cubicBezTo>
                  <a:close/>
                  <a:moveTo>
                    <a:pt x="9334" y="1"/>
                  </a:moveTo>
                  <a:cubicBezTo>
                    <a:pt x="6256" y="1"/>
                    <a:pt x="3179" y="145"/>
                    <a:pt x="105" y="259"/>
                  </a:cubicBezTo>
                  <a:cubicBezTo>
                    <a:pt x="59" y="263"/>
                    <a:pt x="18" y="300"/>
                    <a:pt x="18" y="345"/>
                  </a:cubicBezTo>
                  <a:cubicBezTo>
                    <a:pt x="0" y="2878"/>
                    <a:pt x="41" y="5411"/>
                    <a:pt x="132" y="7944"/>
                  </a:cubicBezTo>
                  <a:cubicBezTo>
                    <a:pt x="132" y="7946"/>
                    <a:pt x="132" y="7947"/>
                    <a:pt x="132" y="7948"/>
                  </a:cubicBezTo>
                  <a:lnTo>
                    <a:pt x="132" y="7948"/>
                  </a:lnTo>
                  <a:cubicBezTo>
                    <a:pt x="120" y="7962"/>
                    <a:pt x="111" y="7980"/>
                    <a:pt x="109" y="8003"/>
                  </a:cubicBezTo>
                  <a:cubicBezTo>
                    <a:pt x="96" y="8181"/>
                    <a:pt x="105" y="8344"/>
                    <a:pt x="141" y="8522"/>
                  </a:cubicBezTo>
                  <a:cubicBezTo>
                    <a:pt x="146" y="8549"/>
                    <a:pt x="173" y="8576"/>
                    <a:pt x="200" y="8581"/>
                  </a:cubicBezTo>
                  <a:cubicBezTo>
                    <a:pt x="1605" y="8863"/>
                    <a:pt x="3052" y="8927"/>
                    <a:pt x="4484" y="8972"/>
                  </a:cubicBezTo>
                  <a:cubicBezTo>
                    <a:pt x="4664" y="8978"/>
                    <a:pt x="4844" y="8980"/>
                    <a:pt x="5024" y="8980"/>
                  </a:cubicBezTo>
                  <a:cubicBezTo>
                    <a:pt x="6278" y="8980"/>
                    <a:pt x="7525" y="8856"/>
                    <a:pt x="8782" y="8808"/>
                  </a:cubicBezTo>
                  <a:cubicBezTo>
                    <a:pt x="9523" y="8781"/>
                    <a:pt x="10264" y="8749"/>
                    <a:pt x="11001" y="8658"/>
                  </a:cubicBezTo>
                  <a:cubicBezTo>
                    <a:pt x="11315" y="8617"/>
                    <a:pt x="11628" y="8572"/>
                    <a:pt x="11938" y="8499"/>
                  </a:cubicBezTo>
                  <a:cubicBezTo>
                    <a:pt x="12133" y="8449"/>
                    <a:pt x="12138" y="8381"/>
                    <a:pt x="12124" y="8185"/>
                  </a:cubicBezTo>
                  <a:cubicBezTo>
                    <a:pt x="12024" y="6976"/>
                    <a:pt x="11938" y="5766"/>
                    <a:pt x="11956" y="4556"/>
                  </a:cubicBezTo>
                  <a:cubicBezTo>
                    <a:pt x="11969" y="3833"/>
                    <a:pt x="12001" y="3106"/>
                    <a:pt x="11919" y="2387"/>
                  </a:cubicBezTo>
                  <a:cubicBezTo>
                    <a:pt x="11828" y="1619"/>
                    <a:pt x="11697" y="855"/>
                    <a:pt x="11587" y="91"/>
                  </a:cubicBezTo>
                  <a:cubicBezTo>
                    <a:pt x="11583" y="54"/>
                    <a:pt x="11537" y="27"/>
                    <a:pt x="11506" y="27"/>
                  </a:cubicBezTo>
                  <a:cubicBezTo>
                    <a:pt x="10782" y="9"/>
                    <a:pt x="10058" y="1"/>
                    <a:pt x="9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1263919" y="1356496"/>
              <a:ext cx="439027" cy="787657"/>
            </a:xfrm>
            <a:custGeom>
              <a:avLst/>
              <a:gdLst/>
              <a:ahLst/>
              <a:cxnLst/>
              <a:rect l="l" t="t" r="r" b="b"/>
              <a:pathLst>
                <a:path w="2880" h="5167" extrusionOk="0">
                  <a:moveTo>
                    <a:pt x="128" y="0"/>
                  </a:moveTo>
                  <a:cubicBezTo>
                    <a:pt x="128" y="0"/>
                    <a:pt x="1" y="46"/>
                    <a:pt x="5" y="96"/>
                  </a:cubicBezTo>
                  <a:cubicBezTo>
                    <a:pt x="14" y="146"/>
                    <a:pt x="24" y="664"/>
                    <a:pt x="24" y="664"/>
                  </a:cubicBezTo>
                  <a:lnTo>
                    <a:pt x="42" y="2179"/>
                  </a:lnTo>
                  <a:lnTo>
                    <a:pt x="10" y="5166"/>
                  </a:lnTo>
                  <a:cubicBezTo>
                    <a:pt x="11" y="5167"/>
                    <a:pt x="12" y="5167"/>
                    <a:pt x="13" y="5167"/>
                  </a:cubicBezTo>
                  <a:cubicBezTo>
                    <a:pt x="102" y="5167"/>
                    <a:pt x="757" y="4274"/>
                    <a:pt x="833" y="4189"/>
                  </a:cubicBezTo>
                  <a:cubicBezTo>
                    <a:pt x="910" y="4102"/>
                    <a:pt x="1347" y="3525"/>
                    <a:pt x="1347" y="3525"/>
                  </a:cubicBezTo>
                  <a:lnTo>
                    <a:pt x="1583" y="3861"/>
                  </a:lnTo>
                  <a:cubicBezTo>
                    <a:pt x="1820" y="4198"/>
                    <a:pt x="2584" y="5166"/>
                    <a:pt x="2584" y="5166"/>
                  </a:cubicBezTo>
                  <a:lnTo>
                    <a:pt x="2652" y="4848"/>
                  </a:lnTo>
                  <a:lnTo>
                    <a:pt x="2807" y="2920"/>
                  </a:lnTo>
                  <a:cubicBezTo>
                    <a:pt x="2807" y="2920"/>
                    <a:pt x="2879" y="1092"/>
                    <a:pt x="2870" y="969"/>
                  </a:cubicBezTo>
                  <a:cubicBezTo>
                    <a:pt x="2861" y="851"/>
                    <a:pt x="2816" y="0"/>
                    <a:pt x="2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1267425" y="1356496"/>
              <a:ext cx="283691" cy="117989"/>
            </a:xfrm>
            <a:custGeom>
              <a:avLst/>
              <a:gdLst/>
              <a:ahLst/>
              <a:cxnLst/>
              <a:rect l="l" t="t" r="r" b="b"/>
              <a:pathLst>
                <a:path w="1861" h="774" extrusionOk="0">
                  <a:moveTo>
                    <a:pt x="1378" y="0"/>
                  </a:moveTo>
                  <a:cubicBezTo>
                    <a:pt x="915" y="187"/>
                    <a:pt x="455" y="382"/>
                    <a:pt x="1" y="582"/>
                  </a:cubicBezTo>
                  <a:cubicBezTo>
                    <a:pt x="1" y="628"/>
                    <a:pt x="1" y="664"/>
                    <a:pt x="1" y="664"/>
                  </a:cubicBezTo>
                  <a:lnTo>
                    <a:pt x="1" y="773"/>
                  </a:lnTo>
                  <a:cubicBezTo>
                    <a:pt x="619" y="505"/>
                    <a:pt x="1238" y="246"/>
                    <a:pt x="1861" y="0"/>
                  </a:cubicBezTo>
                  <a:close/>
                </a:path>
              </a:pathLst>
            </a:custGeom>
            <a:solidFill>
              <a:srgbClr val="F8D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268188" y="1356496"/>
              <a:ext cx="425003" cy="222715"/>
            </a:xfrm>
            <a:custGeom>
              <a:avLst/>
              <a:gdLst/>
              <a:ahLst/>
              <a:cxnLst/>
              <a:rect l="l" t="t" r="r" b="b"/>
              <a:pathLst>
                <a:path w="2788" h="1461" extrusionOk="0">
                  <a:moveTo>
                    <a:pt x="2497" y="0"/>
                  </a:moveTo>
                  <a:cubicBezTo>
                    <a:pt x="1660" y="410"/>
                    <a:pt x="828" y="828"/>
                    <a:pt x="0" y="1260"/>
                  </a:cubicBezTo>
                  <a:lnTo>
                    <a:pt x="5" y="1460"/>
                  </a:lnTo>
                  <a:cubicBezTo>
                    <a:pt x="923" y="978"/>
                    <a:pt x="1856" y="510"/>
                    <a:pt x="2788" y="55"/>
                  </a:cubicBezTo>
                  <a:cubicBezTo>
                    <a:pt x="2788" y="23"/>
                    <a:pt x="2788" y="0"/>
                    <a:pt x="2788" y="0"/>
                  </a:cubicBezTo>
                  <a:close/>
                </a:path>
              </a:pathLst>
            </a:custGeom>
            <a:solidFill>
              <a:srgbClr val="F8D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1269560" y="1422351"/>
              <a:ext cx="429271" cy="239331"/>
            </a:xfrm>
            <a:custGeom>
              <a:avLst/>
              <a:gdLst/>
              <a:ahLst/>
              <a:cxnLst/>
              <a:rect l="l" t="t" r="r" b="b"/>
              <a:pathLst>
                <a:path w="2816" h="1570" extrusionOk="0">
                  <a:moveTo>
                    <a:pt x="2802" y="0"/>
                  </a:moveTo>
                  <a:lnTo>
                    <a:pt x="0" y="1374"/>
                  </a:lnTo>
                  <a:lnTo>
                    <a:pt x="0" y="1569"/>
                  </a:lnTo>
                  <a:cubicBezTo>
                    <a:pt x="937" y="1110"/>
                    <a:pt x="1878" y="651"/>
                    <a:pt x="2815" y="191"/>
                  </a:cubicBezTo>
                  <a:cubicBezTo>
                    <a:pt x="2811" y="132"/>
                    <a:pt x="2806" y="64"/>
                    <a:pt x="2802" y="0"/>
                  </a:cubicBezTo>
                  <a:close/>
                </a:path>
              </a:pathLst>
            </a:custGeom>
            <a:solidFill>
              <a:srgbClr val="F8D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268797" y="1507565"/>
              <a:ext cx="432777" cy="262197"/>
            </a:xfrm>
            <a:custGeom>
              <a:avLst/>
              <a:gdLst/>
              <a:ahLst/>
              <a:cxnLst/>
              <a:rect l="l" t="t" r="r" b="b"/>
              <a:pathLst>
                <a:path w="2839" h="1720" extrusionOk="0">
                  <a:moveTo>
                    <a:pt x="2838" y="1"/>
                  </a:moveTo>
                  <a:cubicBezTo>
                    <a:pt x="1897" y="505"/>
                    <a:pt x="951" y="1010"/>
                    <a:pt x="5" y="1520"/>
                  </a:cubicBezTo>
                  <a:lnTo>
                    <a:pt x="1" y="1720"/>
                  </a:lnTo>
                  <a:lnTo>
                    <a:pt x="2838" y="205"/>
                  </a:lnTo>
                  <a:cubicBezTo>
                    <a:pt x="2838" y="110"/>
                    <a:pt x="2838" y="37"/>
                    <a:pt x="2838" y="1"/>
                  </a:cubicBezTo>
                  <a:close/>
                </a:path>
              </a:pathLst>
            </a:custGeom>
            <a:solidFill>
              <a:srgbClr val="F8D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1249438" y="1341100"/>
              <a:ext cx="458387" cy="824548"/>
            </a:xfrm>
            <a:custGeom>
              <a:avLst/>
              <a:gdLst/>
              <a:ahLst/>
              <a:cxnLst/>
              <a:rect l="l" t="t" r="r" b="b"/>
              <a:pathLst>
                <a:path w="3007" h="5409" extrusionOk="0">
                  <a:moveTo>
                    <a:pt x="930" y="142"/>
                  </a:moveTo>
                  <a:cubicBezTo>
                    <a:pt x="1050" y="142"/>
                    <a:pt x="1169" y="145"/>
                    <a:pt x="1287" y="147"/>
                  </a:cubicBezTo>
                  <a:cubicBezTo>
                    <a:pt x="1819" y="156"/>
                    <a:pt x="2347" y="165"/>
                    <a:pt x="2874" y="179"/>
                  </a:cubicBezTo>
                  <a:cubicBezTo>
                    <a:pt x="2870" y="1825"/>
                    <a:pt x="2783" y="3471"/>
                    <a:pt x="2620" y="5108"/>
                  </a:cubicBezTo>
                  <a:cubicBezTo>
                    <a:pt x="2615" y="5117"/>
                    <a:pt x="2611" y="5126"/>
                    <a:pt x="2611" y="5135"/>
                  </a:cubicBezTo>
                  <a:cubicBezTo>
                    <a:pt x="2201" y="4644"/>
                    <a:pt x="1824" y="4126"/>
                    <a:pt x="1478" y="3580"/>
                  </a:cubicBezTo>
                  <a:cubicBezTo>
                    <a:pt x="1467" y="3558"/>
                    <a:pt x="1442" y="3542"/>
                    <a:pt x="1418" y="3542"/>
                  </a:cubicBezTo>
                  <a:cubicBezTo>
                    <a:pt x="1403" y="3542"/>
                    <a:pt x="1389" y="3548"/>
                    <a:pt x="1378" y="3562"/>
                  </a:cubicBezTo>
                  <a:cubicBezTo>
                    <a:pt x="983" y="4112"/>
                    <a:pt x="573" y="4649"/>
                    <a:pt x="150" y="5167"/>
                  </a:cubicBezTo>
                  <a:cubicBezTo>
                    <a:pt x="164" y="4162"/>
                    <a:pt x="169" y="3157"/>
                    <a:pt x="164" y="2152"/>
                  </a:cubicBezTo>
                  <a:cubicBezTo>
                    <a:pt x="164" y="1625"/>
                    <a:pt x="159" y="1097"/>
                    <a:pt x="155" y="570"/>
                  </a:cubicBezTo>
                  <a:cubicBezTo>
                    <a:pt x="155" y="501"/>
                    <a:pt x="150" y="438"/>
                    <a:pt x="150" y="370"/>
                  </a:cubicBezTo>
                  <a:cubicBezTo>
                    <a:pt x="150" y="292"/>
                    <a:pt x="128" y="220"/>
                    <a:pt x="214" y="183"/>
                  </a:cubicBezTo>
                  <a:cubicBezTo>
                    <a:pt x="293" y="152"/>
                    <a:pt x="394" y="152"/>
                    <a:pt x="486" y="152"/>
                  </a:cubicBezTo>
                  <a:lnTo>
                    <a:pt x="486" y="152"/>
                  </a:lnTo>
                  <a:cubicBezTo>
                    <a:pt x="516" y="152"/>
                    <a:pt x="546" y="152"/>
                    <a:pt x="573" y="151"/>
                  </a:cubicBezTo>
                  <a:cubicBezTo>
                    <a:pt x="692" y="145"/>
                    <a:pt x="811" y="142"/>
                    <a:pt x="930" y="142"/>
                  </a:cubicBezTo>
                  <a:close/>
                  <a:moveTo>
                    <a:pt x="934" y="1"/>
                  </a:moveTo>
                  <a:cubicBezTo>
                    <a:pt x="822" y="1"/>
                    <a:pt x="709" y="2"/>
                    <a:pt x="596" y="6"/>
                  </a:cubicBezTo>
                  <a:cubicBezTo>
                    <a:pt x="478" y="15"/>
                    <a:pt x="360" y="24"/>
                    <a:pt x="241" y="38"/>
                  </a:cubicBezTo>
                  <a:cubicBezTo>
                    <a:pt x="169" y="47"/>
                    <a:pt x="87" y="47"/>
                    <a:pt x="46" y="120"/>
                  </a:cubicBezTo>
                  <a:cubicBezTo>
                    <a:pt x="0" y="188"/>
                    <a:pt x="19" y="292"/>
                    <a:pt x="23" y="370"/>
                  </a:cubicBezTo>
                  <a:cubicBezTo>
                    <a:pt x="23" y="524"/>
                    <a:pt x="23" y="674"/>
                    <a:pt x="28" y="824"/>
                  </a:cubicBezTo>
                  <a:cubicBezTo>
                    <a:pt x="28" y="1106"/>
                    <a:pt x="32" y="1388"/>
                    <a:pt x="32" y="1670"/>
                  </a:cubicBezTo>
                  <a:cubicBezTo>
                    <a:pt x="37" y="2243"/>
                    <a:pt x="37" y="2821"/>
                    <a:pt x="32" y="3394"/>
                  </a:cubicBezTo>
                  <a:cubicBezTo>
                    <a:pt x="32" y="4035"/>
                    <a:pt x="28" y="4672"/>
                    <a:pt x="19" y="5313"/>
                  </a:cubicBezTo>
                  <a:cubicBezTo>
                    <a:pt x="19" y="5340"/>
                    <a:pt x="28" y="5358"/>
                    <a:pt x="46" y="5372"/>
                  </a:cubicBezTo>
                  <a:cubicBezTo>
                    <a:pt x="57" y="5394"/>
                    <a:pt x="77" y="5409"/>
                    <a:pt x="100" y="5409"/>
                  </a:cubicBezTo>
                  <a:cubicBezTo>
                    <a:pt x="115" y="5409"/>
                    <a:pt x="131" y="5402"/>
                    <a:pt x="146" y="5386"/>
                  </a:cubicBezTo>
                  <a:cubicBezTo>
                    <a:pt x="587" y="4849"/>
                    <a:pt x="1010" y="4299"/>
                    <a:pt x="1419" y="3730"/>
                  </a:cubicBezTo>
                  <a:cubicBezTo>
                    <a:pt x="1778" y="4299"/>
                    <a:pt x="2174" y="4835"/>
                    <a:pt x="2606" y="5340"/>
                  </a:cubicBezTo>
                  <a:cubicBezTo>
                    <a:pt x="2617" y="5353"/>
                    <a:pt x="2633" y="5359"/>
                    <a:pt x="2649" y="5359"/>
                  </a:cubicBezTo>
                  <a:cubicBezTo>
                    <a:pt x="2673" y="5359"/>
                    <a:pt x="2697" y="5346"/>
                    <a:pt x="2711" y="5322"/>
                  </a:cubicBezTo>
                  <a:cubicBezTo>
                    <a:pt x="2711" y="5317"/>
                    <a:pt x="2715" y="5308"/>
                    <a:pt x="2720" y="5304"/>
                  </a:cubicBezTo>
                  <a:lnTo>
                    <a:pt x="2729" y="5304"/>
                  </a:lnTo>
                  <a:cubicBezTo>
                    <a:pt x="2729" y="5290"/>
                    <a:pt x="2729" y="5276"/>
                    <a:pt x="2733" y="5263"/>
                  </a:cubicBezTo>
                  <a:cubicBezTo>
                    <a:pt x="2743" y="5231"/>
                    <a:pt x="2747" y="5195"/>
                    <a:pt x="2743" y="5154"/>
                  </a:cubicBezTo>
                  <a:cubicBezTo>
                    <a:pt x="2915" y="3480"/>
                    <a:pt x="3002" y="1793"/>
                    <a:pt x="3006" y="110"/>
                  </a:cubicBezTo>
                  <a:cubicBezTo>
                    <a:pt x="3006" y="69"/>
                    <a:pt x="2974" y="38"/>
                    <a:pt x="2943" y="38"/>
                  </a:cubicBezTo>
                  <a:cubicBezTo>
                    <a:pt x="2424" y="29"/>
                    <a:pt x="1910" y="19"/>
                    <a:pt x="1392" y="6"/>
                  </a:cubicBezTo>
                  <a:cubicBezTo>
                    <a:pt x="1240" y="3"/>
                    <a:pt x="1087" y="1"/>
                    <a:pt x="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3"/>
          <p:cNvSpPr txBox="1">
            <a:spLocks noGrp="1"/>
          </p:cNvSpPr>
          <p:nvPr>
            <p:ph type="title"/>
          </p:nvPr>
        </p:nvSpPr>
        <p:spPr>
          <a:xfrm rot="442287">
            <a:off x="3380678" y="3120774"/>
            <a:ext cx="2076361" cy="741424"/>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700"/>
              <a:buNone/>
              <a:defRPr sz="2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endParaRPr/>
          </a:p>
        </p:txBody>
      </p:sp>
      <p:sp>
        <p:nvSpPr>
          <p:cNvPr id="58" name="Google Shape;58;p3"/>
          <p:cNvSpPr txBox="1">
            <a:spLocks noGrp="1"/>
          </p:cNvSpPr>
          <p:nvPr>
            <p:ph type="title" idx="2" hasCustomPrompt="1"/>
          </p:nvPr>
        </p:nvSpPr>
        <p:spPr>
          <a:xfrm rot="442287">
            <a:off x="3550235" y="1902963"/>
            <a:ext cx="2076361" cy="741424"/>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9" name="Google Shape;59;p3"/>
          <p:cNvSpPr txBox="1">
            <a:spLocks noGrp="1"/>
          </p:cNvSpPr>
          <p:nvPr>
            <p:ph type="subTitle" idx="1"/>
          </p:nvPr>
        </p:nvSpPr>
        <p:spPr>
          <a:xfrm rot="441905">
            <a:off x="3106108" y="3741971"/>
            <a:ext cx="2468970" cy="741424"/>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oming Soon"/>
              <a:buNone/>
              <a:defRPr sz="1400"/>
            </a:lvl1pPr>
            <a:lvl2pPr lvl="1" algn="ctr" rtl="0">
              <a:lnSpc>
                <a:spcPct val="100000"/>
              </a:lnSpc>
              <a:spcBef>
                <a:spcPts val="0"/>
              </a:spcBef>
              <a:spcAft>
                <a:spcPts val="0"/>
              </a:spcAft>
              <a:buSzPts val="1400"/>
              <a:buFont typeface="Coming Soon"/>
              <a:buNone/>
              <a:defRPr>
                <a:latin typeface="Coming Soon"/>
                <a:ea typeface="Coming Soon"/>
                <a:cs typeface="Coming Soon"/>
                <a:sym typeface="Coming Soon"/>
              </a:defRPr>
            </a:lvl2pPr>
            <a:lvl3pPr lvl="2" algn="ctr" rtl="0">
              <a:lnSpc>
                <a:spcPct val="100000"/>
              </a:lnSpc>
              <a:spcBef>
                <a:spcPts val="0"/>
              </a:spcBef>
              <a:spcAft>
                <a:spcPts val="0"/>
              </a:spcAft>
              <a:buSzPts val="1400"/>
              <a:buFont typeface="Coming Soon"/>
              <a:buNone/>
              <a:defRPr>
                <a:latin typeface="Coming Soon"/>
                <a:ea typeface="Coming Soon"/>
                <a:cs typeface="Coming Soon"/>
                <a:sym typeface="Coming Soon"/>
              </a:defRPr>
            </a:lvl3pPr>
            <a:lvl4pPr lvl="3" algn="ctr" rtl="0">
              <a:lnSpc>
                <a:spcPct val="100000"/>
              </a:lnSpc>
              <a:spcBef>
                <a:spcPts val="0"/>
              </a:spcBef>
              <a:spcAft>
                <a:spcPts val="0"/>
              </a:spcAft>
              <a:buSzPts val="1400"/>
              <a:buFont typeface="Coming Soon"/>
              <a:buNone/>
              <a:defRPr>
                <a:latin typeface="Coming Soon"/>
                <a:ea typeface="Coming Soon"/>
                <a:cs typeface="Coming Soon"/>
                <a:sym typeface="Coming Soon"/>
              </a:defRPr>
            </a:lvl4pPr>
            <a:lvl5pPr lvl="4" algn="ctr" rtl="0">
              <a:lnSpc>
                <a:spcPct val="100000"/>
              </a:lnSpc>
              <a:spcBef>
                <a:spcPts val="0"/>
              </a:spcBef>
              <a:spcAft>
                <a:spcPts val="0"/>
              </a:spcAft>
              <a:buSzPts val="1400"/>
              <a:buFont typeface="Coming Soon"/>
              <a:buNone/>
              <a:defRPr>
                <a:latin typeface="Coming Soon"/>
                <a:ea typeface="Coming Soon"/>
                <a:cs typeface="Coming Soon"/>
                <a:sym typeface="Coming Soon"/>
              </a:defRPr>
            </a:lvl5pPr>
            <a:lvl6pPr lvl="5" algn="ctr" rtl="0">
              <a:lnSpc>
                <a:spcPct val="100000"/>
              </a:lnSpc>
              <a:spcBef>
                <a:spcPts val="0"/>
              </a:spcBef>
              <a:spcAft>
                <a:spcPts val="0"/>
              </a:spcAft>
              <a:buSzPts val="1400"/>
              <a:buFont typeface="Coming Soon"/>
              <a:buNone/>
              <a:defRPr>
                <a:latin typeface="Coming Soon"/>
                <a:ea typeface="Coming Soon"/>
                <a:cs typeface="Coming Soon"/>
                <a:sym typeface="Coming Soon"/>
              </a:defRPr>
            </a:lvl6pPr>
            <a:lvl7pPr lvl="6" algn="ctr" rtl="0">
              <a:lnSpc>
                <a:spcPct val="100000"/>
              </a:lnSpc>
              <a:spcBef>
                <a:spcPts val="0"/>
              </a:spcBef>
              <a:spcAft>
                <a:spcPts val="0"/>
              </a:spcAft>
              <a:buSzPts val="1400"/>
              <a:buFont typeface="Coming Soon"/>
              <a:buNone/>
              <a:defRPr>
                <a:latin typeface="Coming Soon"/>
                <a:ea typeface="Coming Soon"/>
                <a:cs typeface="Coming Soon"/>
                <a:sym typeface="Coming Soon"/>
              </a:defRPr>
            </a:lvl7pPr>
            <a:lvl8pPr lvl="7" algn="ctr" rtl="0">
              <a:lnSpc>
                <a:spcPct val="100000"/>
              </a:lnSpc>
              <a:spcBef>
                <a:spcPts val="0"/>
              </a:spcBef>
              <a:spcAft>
                <a:spcPts val="0"/>
              </a:spcAft>
              <a:buSzPts val="1400"/>
              <a:buFont typeface="Coming Soon"/>
              <a:buNone/>
              <a:defRPr>
                <a:latin typeface="Coming Soon"/>
                <a:ea typeface="Coming Soon"/>
                <a:cs typeface="Coming Soon"/>
                <a:sym typeface="Coming Soon"/>
              </a:defRPr>
            </a:lvl8pPr>
            <a:lvl9pPr lvl="8" algn="ctr" rtl="0">
              <a:lnSpc>
                <a:spcPct val="100000"/>
              </a:lnSpc>
              <a:spcBef>
                <a:spcPts val="0"/>
              </a:spcBef>
              <a:spcAft>
                <a:spcPts val="0"/>
              </a:spcAft>
              <a:buSzPts val="1400"/>
              <a:buFont typeface="Coming Soon"/>
              <a:buNone/>
              <a:defRPr>
                <a:latin typeface="Coming Soon"/>
                <a:ea typeface="Coming Soon"/>
                <a:cs typeface="Coming Soon"/>
                <a:sym typeface="Coming Soon"/>
              </a:defRPr>
            </a:lvl9pPr>
          </a:lstStyle>
          <a:p>
            <a:endParaRPr/>
          </a:p>
        </p:txBody>
      </p:sp>
      <p:grpSp>
        <p:nvGrpSpPr>
          <p:cNvPr id="60" name="Google Shape;60;p3"/>
          <p:cNvGrpSpPr/>
          <p:nvPr/>
        </p:nvGrpSpPr>
        <p:grpSpPr>
          <a:xfrm rot="-10796165">
            <a:off x="-971787" y="896494"/>
            <a:ext cx="1863682" cy="480883"/>
            <a:chOff x="7622176" y="2589750"/>
            <a:chExt cx="2078841" cy="536400"/>
          </a:xfrm>
        </p:grpSpPr>
        <p:sp>
          <p:nvSpPr>
            <p:cNvPr id="61" name="Google Shape;61;p3"/>
            <p:cNvSpPr/>
            <p:nvPr/>
          </p:nvSpPr>
          <p:spPr>
            <a:xfrm>
              <a:off x="7632850" y="2604325"/>
              <a:ext cx="2053298" cy="514146"/>
            </a:xfrm>
            <a:custGeom>
              <a:avLst/>
              <a:gdLst/>
              <a:ahLst/>
              <a:cxnLst/>
              <a:rect l="l" t="t" r="r" b="b"/>
              <a:pathLst>
                <a:path w="15508" h="4232" extrusionOk="0">
                  <a:moveTo>
                    <a:pt x="13358" y="0"/>
                  </a:moveTo>
                  <a:lnTo>
                    <a:pt x="12205" y="10"/>
                  </a:lnTo>
                  <a:cubicBezTo>
                    <a:pt x="12205" y="10"/>
                    <a:pt x="10633" y="2"/>
                    <a:pt x="9429" y="2"/>
                  </a:cubicBezTo>
                  <a:cubicBezTo>
                    <a:pt x="8826" y="2"/>
                    <a:pt x="8316" y="4"/>
                    <a:pt x="8140" y="10"/>
                  </a:cubicBezTo>
                  <a:cubicBezTo>
                    <a:pt x="7603" y="40"/>
                    <a:pt x="2981" y="20"/>
                    <a:pt x="2121" y="40"/>
                  </a:cubicBezTo>
                  <a:cubicBezTo>
                    <a:pt x="1271" y="49"/>
                    <a:pt x="157" y="147"/>
                    <a:pt x="157" y="147"/>
                  </a:cubicBezTo>
                  <a:cubicBezTo>
                    <a:pt x="1" y="313"/>
                    <a:pt x="1" y="4231"/>
                    <a:pt x="1" y="4231"/>
                  </a:cubicBezTo>
                  <a:cubicBezTo>
                    <a:pt x="1" y="4231"/>
                    <a:pt x="1605" y="4185"/>
                    <a:pt x="2558" y="4185"/>
                  </a:cubicBezTo>
                  <a:cubicBezTo>
                    <a:pt x="2762" y="4185"/>
                    <a:pt x="2937" y="4187"/>
                    <a:pt x="3059" y="4192"/>
                  </a:cubicBezTo>
                  <a:cubicBezTo>
                    <a:pt x="3095" y="4194"/>
                    <a:pt x="3153" y="4195"/>
                    <a:pt x="3232" y="4195"/>
                  </a:cubicBezTo>
                  <a:cubicBezTo>
                    <a:pt x="4689" y="4195"/>
                    <a:pt x="13124" y="3870"/>
                    <a:pt x="13124" y="3870"/>
                  </a:cubicBezTo>
                  <a:lnTo>
                    <a:pt x="15508" y="2375"/>
                  </a:lnTo>
                  <a:lnTo>
                    <a:pt x="1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9351967" y="2604328"/>
              <a:ext cx="308712" cy="471391"/>
            </a:xfrm>
            <a:custGeom>
              <a:avLst/>
              <a:gdLst/>
              <a:ahLst/>
              <a:cxnLst/>
              <a:rect l="l" t="t" r="r" b="b"/>
              <a:pathLst>
                <a:path w="2541" h="3880" extrusionOk="0">
                  <a:moveTo>
                    <a:pt x="401" y="0"/>
                  </a:moveTo>
                  <a:lnTo>
                    <a:pt x="69" y="10"/>
                  </a:lnTo>
                  <a:cubicBezTo>
                    <a:pt x="20" y="645"/>
                    <a:pt x="0" y="1290"/>
                    <a:pt x="30" y="1935"/>
                  </a:cubicBezTo>
                  <a:lnTo>
                    <a:pt x="30" y="1974"/>
                  </a:lnTo>
                  <a:cubicBezTo>
                    <a:pt x="30" y="2091"/>
                    <a:pt x="30" y="2209"/>
                    <a:pt x="30" y="2326"/>
                  </a:cubicBezTo>
                  <a:cubicBezTo>
                    <a:pt x="20" y="2746"/>
                    <a:pt x="20" y="3166"/>
                    <a:pt x="59" y="3586"/>
                  </a:cubicBezTo>
                  <a:cubicBezTo>
                    <a:pt x="59" y="3665"/>
                    <a:pt x="69" y="3753"/>
                    <a:pt x="69" y="3831"/>
                  </a:cubicBezTo>
                  <a:cubicBezTo>
                    <a:pt x="69" y="3850"/>
                    <a:pt x="78" y="3860"/>
                    <a:pt x="78" y="3880"/>
                  </a:cubicBezTo>
                  <a:cubicBezTo>
                    <a:pt x="127" y="3870"/>
                    <a:pt x="157" y="3870"/>
                    <a:pt x="157" y="3870"/>
                  </a:cubicBezTo>
                  <a:lnTo>
                    <a:pt x="2541" y="2375"/>
                  </a:lnTo>
                  <a:lnTo>
                    <a:pt x="1036" y="714"/>
                  </a:lnTo>
                  <a:cubicBezTo>
                    <a:pt x="1026" y="723"/>
                    <a:pt x="1017" y="723"/>
                    <a:pt x="1007" y="733"/>
                  </a:cubicBezTo>
                  <a:cubicBezTo>
                    <a:pt x="1007" y="723"/>
                    <a:pt x="1007" y="714"/>
                    <a:pt x="1007" y="714"/>
                  </a:cubicBezTo>
                  <a:cubicBezTo>
                    <a:pt x="997" y="684"/>
                    <a:pt x="987" y="665"/>
                    <a:pt x="977" y="645"/>
                  </a:cubicBezTo>
                  <a:lnTo>
                    <a:pt x="938" y="596"/>
                  </a:lnTo>
                  <a:cubicBezTo>
                    <a:pt x="909" y="577"/>
                    <a:pt x="890" y="567"/>
                    <a:pt x="860" y="567"/>
                  </a:cubicBezTo>
                  <a:cubicBezTo>
                    <a:pt x="850" y="538"/>
                    <a:pt x="841" y="518"/>
                    <a:pt x="841" y="489"/>
                  </a:cubicBezTo>
                  <a:lnTo>
                    <a:pt x="401" y="0"/>
                  </a:lnTo>
                  <a:close/>
                </a:path>
              </a:pathLst>
            </a:custGeom>
            <a:solidFill>
              <a:srgbClr val="F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622176" y="2589750"/>
              <a:ext cx="2078841" cy="536400"/>
            </a:xfrm>
            <a:custGeom>
              <a:avLst/>
              <a:gdLst/>
              <a:ahLst/>
              <a:cxnLst/>
              <a:rect l="l" t="t" r="r" b="b"/>
              <a:pathLst>
                <a:path w="15733" h="4415" extrusionOk="0">
                  <a:moveTo>
                    <a:pt x="6851" y="130"/>
                  </a:moveTo>
                  <a:cubicBezTo>
                    <a:pt x="7965" y="130"/>
                    <a:pt x="9069" y="130"/>
                    <a:pt x="10173" y="140"/>
                  </a:cubicBezTo>
                  <a:cubicBezTo>
                    <a:pt x="10740" y="140"/>
                    <a:pt x="11306" y="150"/>
                    <a:pt x="11873" y="160"/>
                  </a:cubicBezTo>
                  <a:lnTo>
                    <a:pt x="12655" y="169"/>
                  </a:lnTo>
                  <a:lnTo>
                    <a:pt x="13006" y="169"/>
                  </a:lnTo>
                  <a:cubicBezTo>
                    <a:pt x="13163" y="179"/>
                    <a:pt x="13358" y="150"/>
                    <a:pt x="13475" y="247"/>
                  </a:cubicBezTo>
                  <a:cubicBezTo>
                    <a:pt x="13583" y="316"/>
                    <a:pt x="13661" y="423"/>
                    <a:pt x="13749" y="511"/>
                  </a:cubicBezTo>
                  <a:cubicBezTo>
                    <a:pt x="13837" y="609"/>
                    <a:pt x="13935" y="707"/>
                    <a:pt x="14023" y="804"/>
                  </a:cubicBezTo>
                  <a:cubicBezTo>
                    <a:pt x="14199" y="990"/>
                    <a:pt x="14365" y="1176"/>
                    <a:pt x="14541" y="1371"/>
                  </a:cubicBezTo>
                  <a:cubicBezTo>
                    <a:pt x="14873" y="1742"/>
                    <a:pt x="15195" y="2133"/>
                    <a:pt x="15498" y="2524"/>
                  </a:cubicBezTo>
                  <a:lnTo>
                    <a:pt x="14296" y="3247"/>
                  </a:lnTo>
                  <a:cubicBezTo>
                    <a:pt x="14111" y="3364"/>
                    <a:pt x="13925" y="3472"/>
                    <a:pt x="13739" y="3589"/>
                  </a:cubicBezTo>
                  <a:cubicBezTo>
                    <a:pt x="13544" y="3706"/>
                    <a:pt x="13339" y="3853"/>
                    <a:pt x="13114" y="3941"/>
                  </a:cubicBezTo>
                  <a:cubicBezTo>
                    <a:pt x="12879" y="4039"/>
                    <a:pt x="12577" y="4019"/>
                    <a:pt x="12322" y="4029"/>
                  </a:cubicBezTo>
                  <a:cubicBezTo>
                    <a:pt x="12059" y="4039"/>
                    <a:pt x="11805" y="4058"/>
                    <a:pt x="11541" y="4068"/>
                  </a:cubicBezTo>
                  <a:cubicBezTo>
                    <a:pt x="11013" y="4088"/>
                    <a:pt x="10485" y="4107"/>
                    <a:pt x="9958" y="4127"/>
                  </a:cubicBezTo>
                  <a:cubicBezTo>
                    <a:pt x="7847" y="4215"/>
                    <a:pt x="5737" y="4273"/>
                    <a:pt x="3626" y="4273"/>
                  </a:cubicBezTo>
                  <a:cubicBezTo>
                    <a:pt x="2483" y="4273"/>
                    <a:pt x="1330" y="4263"/>
                    <a:pt x="177" y="4215"/>
                  </a:cubicBezTo>
                  <a:cubicBezTo>
                    <a:pt x="177" y="3882"/>
                    <a:pt x="177" y="3540"/>
                    <a:pt x="187" y="3208"/>
                  </a:cubicBezTo>
                  <a:cubicBezTo>
                    <a:pt x="187" y="3198"/>
                    <a:pt x="196" y="3198"/>
                    <a:pt x="196" y="3179"/>
                  </a:cubicBezTo>
                  <a:cubicBezTo>
                    <a:pt x="187" y="3110"/>
                    <a:pt x="187" y="3042"/>
                    <a:pt x="187" y="2974"/>
                  </a:cubicBezTo>
                  <a:cubicBezTo>
                    <a:pt x="206" y="2055"/>
                    <a:pt x="255" y="1146"/>
                    <a:pt x="343" y="238"/>
                  </a:cubicBezTo>
                  <a:cubicBezTo>
                    <a:pt x="2512" y="179"/>
                    <a:pt x="4681" y="150"/>
                    <a:pt x="6851" y="130"/>
                  </a:cubicBezTo>
                  <a:close/>
                  <a:moveTo>
                    <a:pt x="8113" y="0"/>
                  </a:moveTo>
                  <a:cubicBezTo>
                    <a:pt x="6774" y="0"/>
                    <a:pt x="5434" y="10"/>
                    <a:pt x="4095" y="32"/>
                  </a:cubicBezTo>
                  <a:cubicBezTo>
                    <a:pt x="2805" y="52"/>
                    <a:pt x="1506" y="81"/>
                    <a:pt x="206" y="120"/>
                  </a:cubicBezTo>
                  <a:cubicBezTo>
                    <a:pt x="167" y="120"/>
                    <a:pt x="138" y="150"/>
                    <a:pt x="128" y="179"/>
                  </a:cubicBezTo>
                  <a:cubicBezTo>
                    <a:pt x="69" y="853"/>
                    <a:pt x="30" y="1527"/>
                    <a:pt x="40" y="2202"/>
                  </a:cubicBezTo>
                  <a:cubicBezTo>
                    <a:pt x="11" y="2895"/>
                    <a:pt x="1" y="3589"/>
                    <a:pt x="11" y="4283"/>
                  </a:cubicBezTo>
                  <a:cubicBezTo>
                    <a:pt x="11" y="4322"/>
                    <a:pt x="50" y="4351"/>
                    <a:pt x="89" y="4351"/>
                  </a:cubicBezTo>
                  <a:cubicBezTo>
                    <a:pt x="1289" y="4395"/>
                    <a:pt x="2487" y="4414"/>
                    <a:pt x="3685" y="4414"/>
                  </a:cubicBezTo>
                  <a:cubicBezTo>
                    <a:pt x="4632" y="4414"/>
                    <a:pt x="5579" y="4402"/>
                    <a:pt x="6528" y="4381"/>
                  </a:cubicBezTo>
                  <a:cubicBezTo>
                    <a:pt x="7583" y="4351"/>
                    <a:pt x="8648" y="4322"/>
                    <a:pt x="9704" y="4283"/>
                  </a:cubicBezTo>
                  <a:cubicBezTo>
                    <a:pt x="10251" y="4254"/>
                    <a:pt x="10788" y="4234"/>
                    <a:pt x="11326" y="4215"/>
                  </a:cubicBezTo>
                  <a:cubicBezTo>
                    <a:pt x="11844" y="4195"/>
                    <a:pt x="12381" y="4205"/>
                    <a:pt x="12889" y="4146"/>
                  </a:cubicBezTo>
                  <a:cubicBezTo>
                    <a:pt x="13124" y="4127"/>
                    <a:pt x="13309" y="4029"/>
                    <a:pt x="13495" y="3921"/>
                  </a:cubicBezTo>
                  <a:cubicBezTo>
                    <a:pt x="13739" y="3775"/>
                    <a:pt x="13984" y="3628"/>
                    <a:pt x="14218" y="3482"/>
                  </a:cubicBezTo>
                  <a:cubicBezTo>
                    <a:pt x="14707" y="3198"/>
                    <a:pt x="15185" y="2905"/>
                    <a:pt x="15674" y="2612"/>
                  </a:cubicBezTo>
                  <a:cubicBezTo>
                    <a:pt x="15713" y="2583"/>
                    <a:pt x="15733" y="2544"/>
                    <a:pt x="15703" y="2505"/>
                  </a:cubicBezTo>
                  <a:cubicBezTo>
                    <a:pt x="15127" y="1772"/>
                    <a:pt x="14501" y="1058"/>
                    <a:pt x="13827" y="374"/>
                  </a:cubicBezTo>
                  <a:cubicBezTo>
                    <a:pt x="13710" y="247"/>
                    <a:pt x="13593" y="91"/>
                    <a:pt x="13397" y="52"/>
                  </a:cubicBezTo>
                  <a:cubicBezTo>
                    <a:pt x="13280" y="32"/>
                    <a:pt x="13153" y="28"/>
                    <a:pt x="13025" y="28"/>
                  </a:cubicBezTo>
                  <a:cubicBezTo>
                    <a:pt x="12897" y="28"/>
                    <a:pt x="12767" y="32"/>
                    <a:pt x="12645" y="32"/>
                  </a:cubicBezTo>
                  <a:cubicBezTo>
                    <a:pt x="12088" y="23"/>
                    <a:pt x="11521" y="13"/>
                    <a:pt x="10955" y="13"/>
                  </a:cubicBezTo>
                  <a:cubicBezTo>
                    <a:pt x="10007" y="5"/>
                    <a:pt x="9060" y="0"/>
                    <a:pt x="8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rot="-10796165">
            <a:off x="-660966" y="215735"/>
            <a:ext cx="1977578" cy="511054"/>
            <a:chOff x="7341938" y="3315545"/>
            <a:chExt cx="2205886" cy="570055"/>
          </a:xfrm>
        </p:grpSpPr>
        <p:sp>
          <p:nvSpPr>
            <p:cNvPr id="65" name="Google Shape;65;p3"/>
            <p:cNvSpPr/>
            <p:nvPr/>
          </p:nvSpPr>
          <p:spPr>
            <a:xfrm rot="10800000">
              <a:off x="7553633" y="3364995"/>
              <a:ext cx="210557" cy="441756"/>
            </a:xfrm>
            <a:custGeom>
              <a:avLst/>
              <a:gdLst/>
              <a:ahLst/>
              <a:cxnLst/>
              <a:rect l="l" t="t" r="r" b="b"/>
              <a:pathLst>
                <a:path w="1526" h="3636" extrusionOk="0">
                  <a:moveTo>
                    <a:pt x="1428" y="0"/>
                  </a:moveTo>
                  <a:cubicBezTo>
                    <a:pt x="949" y="1212"/>
                    <a:pt x="480" y="2424"/>
                    <a:pt x="1" y="3635"/>
                  </a:cubicBezTo>
                  <a:lnTo>
                    <a:pt x="138" y="3635"/>
                  </a:lnTo>
                  <a:cubicBezTo>
                    <a:pt x="607" y="2463"/>
                    <a:pt x="1066" y="1280"/>
                    <a:pt x="1525" y="98"/>
                  </a:cubicBezTo>
                  <a:cubicBezTo>
                    <a:pt x="1486" y="69"/>
                    <a:pt x="1457" y="39"/>
                    <a:pt x="1428"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rot="10800000">
              <a:off x="7696576" y="3363901"/>
              <a:ext cx="258988" cy="504569"/>
            </a:xfrm>
            <a:custGeom>
              <a:avLst/>
              <a:gdLst/>
              <a:ahLst/>
              <a:cxnLst/>
              <a:rect l="l" t="t" r="r" b="b"/>
              <a:pathLst>
                <a:path w="1877" h="4153" extrusionOk="0">
                  <a:moveTo>
                    <a:pt x="1740" y="0"/>
                  </a:moveTo>
                  <a:cubicBezTo>
                    <a:pt x="1202" y="1407"/>
                    <a:pt x="626" y="2795"/>
                    <a:pt x="0" y="4153"/>
                  </a:cubicBezTo>
                  <a:lnTo>
                    <a:pt x="137" y="4153"/>
                  </a:lnTo>
                  <a:cubicBezTo>
                    <a:pt x="763" y="2785"/>
                    <a:pt x="1339" y="1407"/>
                    <a:pt x="187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rot="10800000">
              <a:off x="7851662" y="3362686"/>
              <a:ext cx="327702" cy="505784"/>
            </a:xfrm>
            <a:custGeom>
              <a:avLst/>
              <a:gdLst/>
              <a:ahLst/>
              <a:cxnLst/>
              <a:rect l="l" t="t" r="r" b="b"/>
              <a:pathLst>
                <a:path w="2375" h="4163" extrusionOk="0">
                  <a:moveTo>
                    <a:pt x="2228" y="0"/>
                  </a:moveTo>
                  <a:cubicBezTo>
                    <a:pt x="1564" y="1427"/>
                    <a:pt x="821" y="2824"/>
                    <a:pt x="0" y="4163"/>
                  </a:cubicBezTo>
                  <a:lnTo>
                    <a:pt x="157" y="4163"/>
                  </a:lnTo>
                  <a:cubicBezTo>
                    <a:pt x="968" y="2814"/>
                    <a:pt x="1710" y="1427"/>
                    <a:pt x="2375"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10800000">
              <a:off x="7352702" y="3324658"/>
              <a:ext cx="2161457" cy="555961"/>
            </a:xfrm>
            <a:custGeom>
              <a:avLst/>
              <a:gdLst/>
              <a:ahLst/>
              <a:cxnLst/>
              <a:rect l="l" t="t" r="r" b="b"/>
              <a:pathLst>
                <a:path w="15665" h="4576" extrusionOk="0">
                  <a:moveTo>
                    <a:pt x="1702" y="0"/>
                  </a:moveTo>
                  <a:cubicBezTo>
                    <a:pt x="1610" y="0"/>
                    <a:pt x="1541" y="1"/>
                    <a:pt x="1496" y="2"/>
                  </a:cubicBezTo>
                  <a:cubicBezTo>
                    <a:pt x="870" y="32"/>
                    <a:pt x="1" y="217"/>
                    <a:pt x="1" y="217"/>
                  </a:cubicBezTo>
                  <a:cubicBezTo>
                    <a:pt x="59" y="305"/>
                    <a:pt x="1730" y="1195"/>
                    <a:pt x="1926" y="1400"/>
                  </a:cubicBezTo>
                  <a:cubicBezTo>
                    <a:pt x="2121" y="1615"/>
                    <a:pt x="3294" y="2260"/>
                    <a:pt x="3294" y="2260"/>
                  </a:cubicBezTo>
                  <a:lnTo>
                    <a:pt x="3010" y="2484"/>
                  </a:lnTo>
                  <a:cubicBezTo>
                    <a:pt x="3010" y="2484"/>
                    <a:pt x="2297" y="3002"/>
                    <a:pt x="1926" y="3227"/>
                  </a:cubicBezTo>
                  <a:cubicBezTo>
                    <a:pt x="1554" y="3452"/>
                    <a:pt x="431" y="4575"/>
                    <a:pt x="431" y="4575"/>
                  </a:cubicBezTo>
                  <a:lnTo>
                    <a:pt x="1896" y="4575"/>
                  </a:lnTo>
                  <a:cubicBezTo>
                    <a:pt x="2199" y="4575"/>
                    <a:pt x="5365" y="4419"/>
                    <a:pt x="6196" y="4341"/>
                  </a:cubicBezTo>
                  <a:cubicBezTo>
                    <a:pt x="7036" y="4253"/>
                    <a:pt x="13876" y="4243"/>
                    <a:pt x="13876" y="4243"/>
                  </a:cubicBezTo>
                  <a:lnTo>
                    <a:pt x="14843" y="3246"/>
                  </a:lnTo>
                  <a:cubicBezTo>
                    <a:pt x="14843" y="3246"/>
                    <a:pt x="15664" y="2318"/>
                    <a:pt x="15498" y="2064"/>
                  </a:cubicBezTo>
                  <a:cubicBezTo>
                    <a:pt x="15342" y="1810"/>
                    <a:pt x="13651" y="129"/>
                    <a:pt x="13544" y="110"/>
                  </a:cubicBezTo>
                  <a:cubicBezTo>
                    <a:pt x="13508" y="103"/>
                    <a:pt x="12847" y="101"/>
                    <a:pt x="11981" y="101"/>
                  </a:cubicBezTo>
                  <a:cubicBezTo>
                    <a:pt x="10250" y="101"/>
                    <a:pt x="7701" y="110"/>
                    <a:pt x="7701" y="110"/>
                  </a:cubicBezTo>
                  <a:cubicBezTo>
                    <a:pt x="7701" y="110"/>
                    <a:pt x="2890"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rot="10800000">
              <a:off x="7341938" y="3315545"/>
              <a:ext cx="2205886" cy="570055"/>
            </a:xfrm>
            <a:custGeom>
              <a:avLst/>
              <a:gdLst/>
              <a:ahLst/>
              <a:cxnLst/>
              <a:rect l="l" t="t" r="r" b="b"/>
              <a:pathLst>
                <a:path w="15987" h="4692" extrusionOk="0">
                  <a:moveTo>
                    <a:pt x="1984" y="151"/>
                  </a:moveTo>
                  <a:cubicBezTo>
                    <a:pt x="2844" y="170"/>
                    <a:pt x="3706" y="175"/>
                    <a:pt x="4570" y="175"/>
                  </a:cubicBezTo>
                  <a:cubicBezTo>
                    <a:pt x="5433" y="175"/>
                    <a:pt x="6298" y="170"/>
                    <a:pt x="7163" y="170"/>
                  </a:cubicBezTo>
                  <a:cubicBezTo>
                    <a:pt x="7500" y="172"/>
                    <a:pt x="7837" y="173"/>
                    <a:pt x="8174" y="173"/>
                  </a:cubicBezTo>
                  <a:cubicBezTo>
                    <a:pt x="9028" y="173"/>
                    <a:pt x="9882" y="169"/>
                    <a:pt x="10736" y="169"/>
                  </a:cubicBezTo>
                  <a:cubicBezTo>
                    <a:pt x="11646" y="169"/>
                    <a:pt x="12556" y="173"/>
                    <a:pt x="13465" y="190"/>
                  </a:cubicBezTo>
                  <a:cubicBezTo>
                    <a:pt x="13729" y="190"/>
                    <a:pt x="13925" y="229"/>
                    <a:pt x="14110" y="395"/>
                  </a:cubicBezTo>
                  <a:cubicBezTo>
                    <a:pt x="14296" y="571"/>
                    <a:pt x="14452" y="776"/>
                    <a:pt x="14618" y="962"/>
                  </a:cubicBezTo>
                  <a:cubicBezTo>
                    <a:pt x="14931" y="1323"/>
                    <a:pt x="15253" y="1685"/>
                    <a:pt x="15576" y="2047"/>
                  </a:cubicBezTo>
                  <a:cubicBezTo>
                    <a:pt x="15654" y="2144"/>
                    <a:pt x="15742" y="2203"/>
                    <a:pt x="15732" y="2330"/>
                  </a:cubicBezTo>
                  <a:cubicBezTo>
                    <a:pt x="15722" y="2457"/>
                    <a:pt x="15586" y="2555"/>
                    <a:pt x="15488" y="2662"/>
                  </a:cubicBezTo>
                  <a:cubicBezTo>
                    <a:pt x="15322" y="2838"/>
                    <a:pt x="15146" y="3024"/>
                    <a:pt x="14980" y="3209"/>
                  </a:cubicBezTo>
                  <a:cubicBezTo>
                    <a:pt x="14824" y="3375"/>
                    <a:pt x="14667" y="3542"/>
                    <a:pt x="14511" y="3708"/>
                  </a:cubicBezTo>
                  <a:cubicBezTo>
                    <a:pt x="14374" y="3854"/>
                    <a:pt x="14208" y="4108"/>
                    <a:pt x="14003" y="4186"/>
                  </a:cubicBezTo>
                  <a:cubicBezTo>
                    <a:pt x="13917" y="4218"/>
                    <a:pt x="13810" y="4227"/>
                    <a:pt x="13699" y="4227"/>
                  </a:cubicBezTo>
                  <a:cubicBezTo>
                    <a:pt x="13533" y="4227"/>
                    <a:pt x="13356" y="4206"/>
                    <a:pt x="13221" y="4206"/>
                  </a:cubicBezTo>
                  <a:lnTo>
                    <a:pt x="10817" y="4206"/>
                  </a:lnTo>
                  <a:cubicBezTo>
                    <a:pt x="9762" y="4216"/>
                    <a:pt x="8707" y="4245"/>
                    <a:pt x="7651" y="4284"/>
                  </a:cubicBezTo>
                  <a:cubicBezTo>
                    <a:pt x="6469" y="4323"/>
                    <a:pt x="5297" y="4382"/>
                    <a:pt x="4114" y="4450"/>
                  </a:cubicBezTo>
                  <a:cubicBezTo>
                    <a:pt x="3320" y="4492"/>
                    <a:pt x="2526" y="4529"/>
                    <a:pt x="1732" y="4529"/>
                  </a:cubicBezTo>
                  <a:cubicBezTo>
                    <a:pt x="1412" y="4529"/>
                    <a:pt x="1092" y="4523"/>
                    <a:pt x="773" y="4509"/>
                  </a:cubicBezTo>
                  <a:cubicBezTo>
                    <a:pt x="1642" y="3766"/>
                    <a:pt x="2561" y="3073"/>
                    <a:pt x="3528" y="2447"/>
                  </a:cubicBezTo>
                  <a:cubicBezTo>
                    <a:pt x="3596" y="2408"/>
                    <a:pt x="3596" y="2340"/>
                    <a:pt x="3528" y="2301"/>
                  </a:cubicBezTo>
                  <a:cubicBezTo>
                    <a:pt x="2453" y="1646"/>
                    <a:pt x="1398" y="962"/>
                    <a:pt x="372" y="249"/>
                  </a:cubicBezTo>
                  <a:cubicBezTo>
                    <a:pt x="909" y="200"/>
                    <a:pt x="1447" y="170"/>
                    <a:pt x="1984" y="151"/>
                  </a:cubicBezTo>
                  <a:close/>
                  <a:moveTo>
                    <a:pt x="1974" y="1"/>
                  </a:moveTo>
                  <a:cubicBezTo>
                    <a:pt x="1362" y="1"/>
                    <a:pt x="750" y="36"/>
                    <a:pt x="137" y="102"/>
                  </a:cubicBezTo>
                  <a:cubicBezTo>
                    <a:pt x="69" y="112"/>
                    <a:pt x="1" y="190"/>
                    <a:pt x="69" y="249"/>
                  </a:cubicBezTo>
                  <a:cubicBezTo>
                    <a:pt x="1134" y="981"/>
                    <a:pt x="2219" y="1695"/>
                    <a:pt x="3323" y="2379"/>
                  </a:cubicBezTo>
                  <a:cubicBezTo>
                    <a:pt x="2326" y="3033"/>
                    <a:pt x="1369" y="3747"/>
                    <a:pt x="489" y="4519"/>
                  </a:cubicBezTo>
                  <a:cubicBezTo>
                    <a:pt x="421" y="4568"/>
                    <a:pt x="470" y="4655"/>
                    <a:pt x="558" y="4655"/>
                  </a:cubicBezTo>
                  <a:cubicBezTo>
                    <a:pt x="1005" y="4681"/>
                    <a:pt x="1453" y="4691"/>
                    <a:pt x="1901" y="4691"/>
                  </a:cubicBezTo>
                  <a:cubicBezTo>
                    <a:pt x="3693" y="4691"/>
                    <a:pt x="5488" y="4523"/>
                    <a:pt x="7270" y="4460"/>
                  </a:cubicBezTo>
                  <a:cubicBezTo>
                    <a:pt x="8404" y="4421"/>
                    <a:pt x="9528" y="4392"/>
                    <a:pt x="10651" y="4382"/>
                  </a:cubicBezTo>
                  <a:cubicBezTo>
                    <a:pt x="11029" y="4382"/>
                    <a:pt x="11403" y="4378"/>
                    <a:pt x="11777" y="4378"/>
                  </a:cubicBezTo>
                  <a:cubicBezTo>
                    <a:pt x="11965" y="4378"/>
                    <a:pt x="12153" y="4379"/>
                    <a:pt x="12342" y="4382"/>
                  </a:cubicBezTo>
                  <a:lnTo>
                    <a:pt x="13104" y="4382"/>
                  </a:lnTo>
                  <a:cubicBezTo>
                    <a:pt x="13286" y="4382"/>
                    <a:pt x="13477" y="4395"/>
                    <a:pt x="13665" y="4395"/>
                  </a:cubicBezTo>
                  <a:cubicBezTo>
                    <a:pt x="13760" y="4395"/>
                    <a:pt x="13853" y="4392"/>
                    <a:pt x="13944" y="4382"/>
                  </a:cubicBezTo>
                  <a:cubicBezTo>
                    <a:pt x="14130" y="4362"/>
                    <a:pt x="14237" y="4274"/>
                    <a:pt x="14355" y="4157"/>
                  </a:cubicBezTo>
                  <a:cubicBezTo>
                    <a:pt x="14540" y="3952"/>
                    <a:pt x="14726" y="3747"/>
                    <a:pt x="14921" y="3551"/>
                  </a:cubicBezTo>
                  <a:lnTo>
                    <a:pt x="15380" y="3053"/>
                  </a:lnTo>
                  <a:cubicBezTo>
                    <a:pt x="15556" y="2867"/>
                    <a:pt x="15752" y="2691"/>
                    <a:pt x="15898" y="2496"/>
                  </a:cubicBezTo>
                  <a:cubicBezTo>
                    <a:pt x="15986" y="2389"/>
                    <a:pt x="15986" y="2271"/>
                    <a:pt x="15918" y="2154"/>
                  </a:cubicBezTo>
                  <a:cubicBezTo>
                    <a:pt x="15781" y="1959"/>
                    <a:pt x="15586" y="1773"/>
                    <a:pt x="15420" y="1587"/>
                  </a:cubicBezTo>
                  <a:cubicBezTo>
                    <a:pt x="15087" y="1206"/>
                    <a:pt x="14755" y="825"/>
                    <a:pt x="14413" y="454"/>
                  </a:cubicBezTo>
                  <a:cubicBezTo>
                    <a:pt x="14306" y="327"/>
                    <a:pt x="14188" y="200"/>
                    <a:pt x="14032" y="122"/>
                  </a:cubicBezTo>
                  <a:cubicBezTo>
                    <a:pt x="13856" y="34"/>
                    <a:pt x="13641" y="24"/>
                    <a:pt x="13436" y="24"/>
                  </a:cubicBezTo>
                  <a:cubicBezTo>
                    <a:pt x="12889" y="14"/>
                    <a:pt x="12342" y="14"/>
                    <a:pt x="11804" y="14"/>
                  </a:cubicBezTo>
                  <a:lnTo>
                    <a:pt x="4632" y="14"/>
                  </a:lnTo>
                  <a:cubicBezTo>
                    <a:pt x="4036" y="14"/>
                    <a:pt x="3430" y="14"/>
                    <a:pt x="2834" y="24"/>
                  </a:cubicBezTo>
                  <a:cubicBezTo>
                    <a:pt x="2548" y="8"/>
                    <a:pt x="2261" y="1"/>
                    <a:pt x="1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rot="-10796165">
            <a:off x="-951180" y="1547191"/>
            <a:ext cx="1842350" cy="479566"/>
            <a:chOff x="7492775" y="1865413"/>
            <a:chExt cx="2055046" cy="534931"/>
          </a:xfrm>
        </p:grpSpPr>
        <p:sp>
          <p:nvSpPr>
            <p:cNvPr id="71" name="Google Shape;71;p3"/>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7363688" y="138427"/>
            <a:ext cx="1956019" cy="1443702"/>
            <a:chOff x="7211282" y="106518"/>
            <a:chExt cx="2205705" cy="1627990"/>
          </a:xfrm>
        </p:grpSpPr>
        <p:sp>
          <p:nvSpPr>
            <p:cNvPr id="77" name="Google Shape;77;p3"/>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3"/>
            <p:cNvGrpSpPr/>
            <p:nvPr/>
          </p:nvGrpSpPr>
          <p:grpSpPr>
            <a:xfrm>
              <a:off x="7211282" y="106518"/>
              <a:ext cx="462826" cy="437708"/>
              <a:chOff x="8417757" y="225106"/>
              <a:chExt cx="462826" cy="437708"/>
            </a:xfrm>
          </p:grpSpPr>
          <p:sp>
            <p:nvSpPr>
              <p:cNvPr id="83" name="Google Shape;83;p3"/>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 name="Google Shape;88;p3"/>
          <p:cNvGrpSpPr/>
          <p:nvPr/>
        </p:nvGrpSpPr>
        <p:grpSpPr>
          <a:xfrm rot="-10796165">
            <a:off x="-999055" y="4264616"/>
            <a:ext cx="1842350" cy="479566"/>
            <a:chOff x="7492775" y="1865413"/>
            <a:chExt cx="2055046" cy="534931"/>
          </a:xfrm>
        </p:grpSpPr>
        <p:sp>
          <p:nvSpPr>
            <p:cNvPr id="89" name="Google Shape;89;p3"/>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3"/>
          <p:cNvGrpSpPr/>
          <p:nvPr/>
        </p:nvGrpSpPr>
        <p:grpSpPr>
          <a:xfrm rot="-10796165">
            <a:off x="-978205" y="3731066"/>
            <a:ext cx="1842350" cy="479566"/>
            <a:chOff x="7492775" y="1865413"/>
            <a:chExt cx="2055046" cy="534931"/>
          </a:xfrm>
        </p:grpSpPr>
        <p:sp>
          <p:nvSpPr>
            <p:cNvPr id="95" name="Google Shape;95;p3"/>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0"/>
        <p:cNvGrpSpPr/>
        <p:nvPr/>
      </p:nvGrpSpPr>
      <p:grpSpPr>
        <a:xfrm>
          <a:off x="0" y="0"/>
          <a:ext cx="0" cy="0"/>
          <a:chOff x="0" y="0"/>
          <a:chExt cx="0" cy="0"/>
        </a:xfrm>
      </p:grpSpPr>
      <p:grpSp>
        <p:nvGrpSpPr>
          <p:cNvPr id="101" name="Google Shape;101;p4"/>
          <p:cNvGrpSpPr/>
          <p:nvPr/>
        </p:nvGrpSpPr>
        <p:grpSpPr>
          <a:xfrm>
            <a:off x="-69047" y="-151709"/>
            <a:ext cx="8636684" cy="4853255"/>
            <a:chOff x="-86800" y="130225"/>
            <a:chExt cx="8995609" cy="4807107"/>
          </a:xfrm>
        </p:grpSpPr>
        <p:sp>
          <p:nvSpPr>
            <p:cNvPr id="102" name="Google Shape;102;p4"/>
            <p:cNvSpPr/>
            <p:nvPr/>
          </p:nvSpPr>
          <p:spPr>
            <a:xfrm>
              <a:off x="-86800" y="130225"/>
              <a:ext cx="8995609" cy="4807107"/>
            </a:xfrm>
            <a:custGeom>
              <a:avLst/>
              <a:gdLst/>
              <a:ahLst/>
              <a:cxnLst/>
              <a:rect l="l" t="t" r="r" b="b"/>
              <a:pathLst>
                <a:path w="79929" h="48200" extrusionOk="0">
                  <a:moveTo>
                    <a:pt x="0" y="1"/>
                  </a:moveTo>
                  <a:lnTo>
                    <a:pt x="127" y="48173"/>
                  </a:lnTo>
                  <a:cubicBezTo>
                    <a:pt x="1587" y="48191"/>
                    <a:pt x="3887" y="48200"/>
                    <a:pt x="6793" y="48200"/>
                  </a:cubicBezTo>
                  <a:cubicBezTo>
                    <a:pt x="24827" y="48200"/>
                    <a:pt x="66211" y="47840"/>
                    <a:pt x="75190" y="46864"/>
                  </a:cubicBezTo>
                  <a:cubicBezTo>
                    <a:pt x="76812" y="46688"/>
                    <a:pt x="78209" y="46785"/>
                    <a:pt x="79089" y="45779"/>
                  </a:cubicBezTo>
                  <a:cubicBezTo>
                    <a:pt x="79929" y="44812"/>
                    <a:pt x="79558" y="40200"/>
                    <a:pt x="79567" y="38949"/>
                  </a:cubicBezTo>
                  <a:cubicBezTo>
                    <a:pt x="79636" y="27292"/>
                    <a:pt x="79265" y="14951"/>
                    <a:pt x="78453" y="3323"/>
                  </a:cubicBezTo>
                  <a:cubicBezTo>
                    <a:pt x="78395" y="2395"/>
                    <a:pt x="78258" y="1349"/>
                    <a:pt x="77457" y="802"/>
                  </a:cubicBezTo>
                  <a:cubicBezTo>
                    <a:pt x="76919" y="431"/>
                    <a:pt x="76206" y="401"/>
                    <a:pt x="75532" y="382"/>
                  </a:cubicBezTo>
                  <a:cubicBezTo>
                    <a:pt x="64891" y="118"/>
                    <a:pt x="10651" y="79"/>
                    <a:pt x="0" y="1"/>
                  </a:cubicBezTo>
                  <a:close/>
                </a:path>
              </a:pathLst>
            </a:custGeom>
            <a:solidFill>
              <a:srgbClr val="FFFFFF"/>
            </a:solidFill>
            <a:ln w="28575" cap="flat" cmpd="sng">
              <a:solidFill>
                <a:schemeClr val="dk1"/>
              </a:solidFill>
              <a:prstDash val="solid"/>
              <a:miter lim="977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143783" y="940083"/>
              <a:ext cx="123163" cy="109307"/>
            </a:xfrm>
            <a:custGeom>
              <a:avLst/>
              <a:gdLst/>
              <a:ahLst/>
              <a:cxnLst/>
              <a:rect l="l" t="t" r="r" b="b"/>
              <a:pathLst>
                <a:path w="1105" h="1096" extrusionOk="0">
                  <a:moveTo>
                    <a:pt x="567" y="1"/>
                  </a:moveTo>
                  <a:cubicBezTo>
                    <a:pt x="430" y="1"/>
                    <a:pt x="293" y="50"/>
                    <a:pt x="195" y="147"/>
                  </a:cubicBezTo>
                  <a:lnTo>
                    <a:pt x="156" y="196"/>
                  </a:lnTo>
                  <a:cubicBezTo>
                    <a:pt x="59" y="294"/>
                    <a:pt x="0" y="431"/>
                    <a:pt x="0" y="587"/>
                  </a:cubicBezTo>
                  <a:cubicBezTo>
                    <a:pt x="10" y="724"/>
                    <a:pt x="59" y="851"/>
                    <a:pt x="166" y="939"/>
                  </a:cubicBezTo>
                  <a:cubicBezTo>
                    <a:pt x="264" y="1036"/>
                    <a:pt x="401" y="1095"/>
                    <a:pt x="537" y="1095"/>
                  </a:cubicBezTo>
                  <a:cubicBezTo>
                    <a:pt x="674" y="1095"/>
                    <a:pt x="811" y="1036"/>
                    <a:pt x="899" y="939"/>
                  </a:cubicBezTo>
                  <a:lnTo>
                    <a:pt x="948" y="900"/>
                  </a:lnTo>
                  <a:cubicBezTo>
                    <a:pt x="1046" y="792"/>
                    <a:pt x="1104" y="655"/>
                    <a:pt x="1094" y="509"/>
                  </a:cubicBezTo>
                  <a:cubicBezTo>
                    <a:pt x="1094" y="362"/>
                    <a:pt x="1036" y="235"/>
                    <a:pt x="938" y="147"/>
                  </a:cubicBezTo>
                  <a:cubicBezTo>
                    <a:pt x="840" y="50"/>
                    <a:pt x="704"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127399" y="924524"/>
              <a:ext cx="155821" cy="139426"/>
            </a:xfrm>
            <a:custGeom>
              <a:avLst/>
              <a:gdLst/>
              <a:ahLst/>
              <a:cxnLst/>
              <a:rect l="l" t="t" r="r" b="b"/>
              <a:pathLst>
                <a:path w="1398" h="1398" extrusionOk="0">
                  <a:moveTo>
                    <a:pt x="714" y="303"/>
                  </a:moveTo>
                  <a:cubicBezTo>
                    <a:pt x="811" y="303"/>
                    <a:pt x="909" y="342"/>
                    <a:pt x="987" y="411"/>
                  </a:cubicBezTo>
                  <a:cubicBezTo>
                    <a:pt x="1134" y="548"/>
                    <a:pt x="1124" y="811"/>
                    <a:pt x="987" y="948"/>
                  </a:cubicBezTo>
                  <a:lnTo>
                    <a:pt x="948" y="987"/>
                  </a:lnTo>
                  <a:cubicBezTo>
                    <a:pt x="870" y="1065"/>
                    <a:pt x="772" y="1095"/>
                    <a:pt x="684" y="1095"/>
                  </a:cubicBezTo>
                  <a:cubicBezTo>
                    <a:pt x="587" y="1095"/>
                    <a:pt x="489" y="1056"/>
                    <a:pt x="411" y="987"/>
                  </a:cubicBezTo>
                  <a:cubicBezTo>
                    <a:pt x="264" y="850"/>
                    <a:pt x="274" y="596"/>
                    <a:pt x="411" y="460"/>
                  </a:cubicBezTo>
                  <a:lnTo>
                    <a:pt x="450" y="411"/>
                  </a:lnTo>
                  <a:cubicBezTo>
                    <a:pt x="528" y="342"/>
                    <a:pt x="616" y="303"/>
                    <a:pt x="714" y="303"/>
                  </a:cubicBezTo>
                  <a:close/>
                  <a:moveTo>
                    <a:pt x="714" y="0"/>
                  </a:moveTo>
                  <a:cubicBezTo>
                    <a:pt x="538" y="0"/>
                    <a:pt x="362" y="69"/>
                    <a:pt x="235" y="196"/>
                  </a:cubicBezTo>
                  <a:lnTo>
                    <a:pt x="196" y="245"/>
                  </a:lnTo>
                  <a:cubicBezTo>
                    <a:pt x="69" y="372"/>
                    <a:pt x="0" y="557"/>
                    <a:pt x="0" y="743"/>
                  </a:cubicBezTo>
                  <a:cubicBezTo>
                    <a:pt x="0" y="929"/>
                    <a:pt x="79" y="1095"/>
                    <a:pt x="206" y="1212"/>
                  </a:cubicBezTo>
                  <a:cubicBezTo>
                    <a:pt x="342" y="1329"/>
                    <a:pt x="509" y="1398"/>
                    <a:pt x="684" y="1398"/>
                  </a:cubicBezTo>
                  <a:cubicBezTo>
                    <a:pt x="860" y="1398"/>
                    <a:pt x="1036" y="1329"/>
                    <a:pt x="1153" y="1202"/>
                  </a:cubicBezTo>
                  <a:lnTo>
                    <a:pt x="1163" y="1192"/>
                  </a:lnTo>
                  <a:lnTo>
                    <a:pt x="1202" y="1163"/>
                  </a:lnTo>
                  <a:cubicBezTo>
                    <a:pt x="1329" y="1036"/>
                    <a:pt x="1398" y="850"/>
                    <a:pt x="1398" y="655"/>
                  </a:cubicBezTo>
                  <a:cubicBezTo>
                    <a:pt x="1398" y="479"/>
                    <a:pt x="1320" y="313"/>
                    <a:pt x="1193" y="186"/>
                  </a:cubicBezTo>
                  <a:cubicBezTo>
                    <a:pt x="1056" y="69"/>
                    <a:pt x="890" y="0"/>
                    <a:pt x="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172094" y="1288961"/>
              <a:ext cx="117702" cy="110204"/>
            </a:xfrm>
            <a:custGeom>
              <a:avLst/>
              <a:gdLst/>
              <a:ahLst/>
              <a:cxnLst/>
              <a:rect l="l" t="t" r="r" b="b"/>
              <a:pathLst>
                <a:path w="1056" h="1105" extrusionOk="0">
                  <a:moveTo>
                    <a:pt x="518" y="1"/>
                  </a:moveTo>
                  <a:cubicBezTo>
                    <a:pt x="225" y="11"/>
                    <a:pt x="0" y="245"/>
                    <a:pt x="0" y="528"/>
                  </a:cubicBezTo>
                  <a:lnTo>
                    <a:pt x="0" y="568"/>
                  </a:lnTo>
                  <a:cubicBezTo>
                    <a:pt x="0" y="851"/>
                    <a:pt x="244" y="1105"/>
                    <a:pt x="518" y="1105"/>
                  </a:cubicBezTo>
                  <a:lnTo>
                    <a:pt x="538" y="1105"/>
                  </a:lnTo>
                  <a:cubicBezTo>
                    <a:pt x="831" y="1085"/>
                    <a:pt x="1055" y="861"/>
                    <a:pt x="1055" y="577"/>
                  </a:cubicBezTo>
                  <a:lnTo>
                    <a:pt x="1055" y="528"/>
                  </a:lnTo>
                  <a:cubicBezTo>
                    <a:pt x="1055" y="245"/>
                    <a:pt x="811"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154595" y="1274399"/>
              <a:ext cx="152589" cy="139426"/>
            </a:xfrm>
            <a:custGeom>
              <a:avLst/>
              <a:gdLst/>
              <a:ahLst/>
              <a:cxnLst/>
              <a:rect l="l" t="t" r="r" b="b"/>
              <a:pathLst>
                <a:path w="1369" h="1398" extrusionOk="0">
                  <a:moveTo>
                    <a:pt x="695" y="303"/>
                  </a:moveTo>
                  <a:cubicBezTo>
                    <a:pt x="900" y="303"/>
                    <a:pt x="1056" y="489"/>
                    <a:pt x="1056" y="674"/>
                  </a:cubicBezTo>
                  <a:lnTo>
                    <a:pt x="1056" y="723"/>
                  </a:lnTo>
                  <a:cubicBezTo>
                    <a:pt x="1056" y="929"/>
                    <a:pt x="890" y="1085"/>
                    <a:pt x="685" y="1095"/>
                  </a:cubicBezTo>
                  <a:lnTo>
                    <a:pt x="675" y="1095"/>
                  </a:lnTo>
                  <a:cubicBezTo>
                    <a:pt x="470" y="1095"/>
                    <a:pt x="313" y="909"/>
                    <a:pt x="313" y="714"/>
                  </a:cubicBezTo>
                  <a:lnTo>
                    <a:pt x="313" y="674"/>
                  </a:lnTo>
                  <a:cubicBezTo>
                    <a:pt x="313" y="469"/>
                    <a:pt x="480" y="313"/>
                    <a:pt x="685" y="303"/>
                  </a:cubicBezTo>
                  <a:close/>
                  <a:moveTo>
                    <a:pt x="675" y="0"/>
                  </a:moveTo>
                  <a:cubicBezTo>
                    <a:pt x="294" y="10"/>
                    <a:pt x="1" y="313"/>
                    <a:pt x="1" y="674"/>
                  </a:cubicBezTo>
                  <a:lnTo>
                    <a:pt x="1" y="723"/>
                  </a:lnTo>
                  <a:cubicBezTo>
                    <a:pt x="1" y="1085"/>
                    <a:pt x="313" y="1398"/>
                    <a:pt x="675" y="1398"/>
                  </a:cubicBezTo>
                  <a:lnTo>
                    <a:pt x="695" y="1398"/>
                  </a:lnTo>
                  <a:cubicBezTo>
                    <a:pt x="1076" y="1378"/>
                    <a:pt x="1369" y="1085"/>
                    <a:pt x="1369" y="723"/>
                  </a:cubicBezTo>
                  <a:lnTo>
                    <a:pt x="1369" y="674"/>
                  </a:lnTo>
                  <a:cubicBezTo>
                    <a:pt x="1369" y="303"/>
                    <a:pt x="1056" y="0"/>
                    <a:pt x="6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168750" y="1651502"/>
              <a:ext cx="114469" cy="105318"/>
            </a:xfrm>
            <a:custGeom>
              <a:avLst/>
              <a:gdLst/>
              <a:ahLst/>
              <a:cxnLst/>
              <a:rect l="l" t="t" r="r" b="b"/>
              <a:pathLst>
                <a:path w="1027" h="1056" extrusionOk="0">
                  <a:moveTo>
                    <a:pt x="519" y="1"/>
                  </a:moveTo>
                  <a:cubicBezTo>
                    <a:pt x="177" y="1"/>
                    <a:pt x="1" y="265"/>
                    <a:pt x="1" y="528"/>
                  </a:cubicBezTo>
                  <a:cubicBezTo>
                    <a:pt x="1" y="665"/>
                    <a:pt x="50" y="792"/>
                    <a:pt x="128" y="880"/>
                  </a:cubicBezTo>
                  <a:cubicBezTo>
                    <a:pt x="226" y="997"/>
                    <a:pt x="362" y="1056"/>
                    <a:pt x="519" y="1056"/>
                  </a:cubicBezTo>
                  <a:cubicBezTo>
                    <a:pt x="851" y="1056"/>
                    <a:pt x="1027" y="792"/>
                    <a:pt x="1027" y="528"/>
                  </a:cubicBezTo>
                  <a:cubicBezTo>
                    <a:pt x="1027" y="392"/>
                    <a:pt x="988" y="265"/>
                    <a:pt x="900" y="167"/>
                  </a:cubicBezTo>
                  <a:cubicBezTo>
                    <a:pt x="812" y="59"/>
                    <a:pt x="67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151363" y="1635943"/>
              <a:ext cx="149356" cy="135536"/>
            </a:xfrm>
            <a:custGeom>
              <a:avLst/>
              <a:gdLst/>
              <a:ahLst/>
              <a:cxnLst/>
              <a:rect l="l" t="t" r="r" b="b"/>
              <a:pathLst>
                <a:path w="1340" h="1359" extrusionOk="0">
                  <a:moveTo>
                    <a:pt x="675" y="303"/>
                  </a:moveTo>
                  <a:cubicBezTo>
                    <a:pt x="1153" y="303"/>
                    <a:pt x="1153" y="1056"/>
                    <a:pt x="675" y="1056"/>
                  </a:cubicBezTo>
                  <a:cubicBezTo>
                    <a:pt x="186" y="1056"/>
                    <a:pt x="186" y="303"/>
                    <a:pt x="675" y="303"/>
                  </a:cubicBezTo>
                  <a:close/>
                  <a:moveTo>
                    <a:pt x="675" y="0"/>
                  </a:moveTo>
                  <a:cubicBezTo>
                    <a:pt x="294" y="0"/>
                    <a:pt x="0" y="293"/>
                    <a:pt x="0" y="684"/>
                  </a:cubicBezTo>
                  <a:cubicBezTo>
                    <a:pt x="0" y="850"/>
                    <a:pt x="59" y="1017"/>
                    <a:pt x="167" y="1144"/>
                  </a:cubicBezTo>
                  <a:cubicBezTo>
                    <a:pt x="294" y="1280"/>
                    <a:pt x="469" y="1359"/>
                    <a:pt x="675" y="1359"/>
                  </a:cubicBezTo>
                  <a:cubicBezTo>
                    <a:pt x="1056" y="1359"/>
                    <a:pt x="1339" y="1065"/>
                    <a:pt x="1339" y="684"/>
                  </a:cubicBezTo>
                  <a:cubicBezTo>
                    <a:pt x="1339" y="293"/>
                    <a:pt x="1056" y="0"/>
                    <a:pt x="6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157939" y="1946821"/>
              <a:ext cx="117702" cy="114094"/>
            </a:xfrm>
            <a:custGeom>
              <a:avLst/>
              <a:gdLst/>
              <a:ahLst/>
              <a:cxnLst/>
              <a:rect l="l" t="t" r="r" b="b"/>
              <a:pathLst>
                <a:path w="1056" h="1144" extrusionOk="0">
                  <a:moveTo>
                    <a:pt x="518" y="0"/>
                  </a:moveTo>
                  <a:cubicBezTo>
                    <a:pt x="235" y="10"/>
                    <a:pt x="0" y="245"/>
                    <a:pt x="0" y="528"/>
                  </a:cubicBezTo>
                  <a:lnTo>
                    <a:pt x="0" y="606"/>
                  </a:lnTo>
                  <a:cubicBezTo>
                    <a:pt x="0" y="890"/>
                    <a:pt x="244" y="1144"/>
                    <a:pt x="518" y="1144"/>
                  </a:cubicBezTo>
                  <a:lnTo>
                    <a:pt x="537" y="1144"/>
                  </a:lnTo>
                  <a:cubicBezTo>
                    <a:pt x="831" y="1124"/>
                    <a:pt x="1055" y="899"/>
                    <a:pt x="1055" y="616"/>
                  </a:cubicBezTo>
                  <a:lnTo>
                    <a:pt x="1055" y="528"/>
                  </a:lnTo>
                  <a:cubicBezTo>
                    <a:pt x="1055" y="245"/>
                    <a:pt x="821" y="0"/>
                    <a:pt x="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140440" y="1931262"/>
              <a:ext cx="152589" cy="144313"/>
            </a:xfrm>
            <a:custGeom>
              <a:avLst/>
              <a:gdLst/>
              <a:ahLst/>
              <a:cxnLst/>
              <a:rect l="l" t="t" r="r" b="b"/>
              <a:pathLst>
                <a:path w="1369" h="1447" extrusionOk="0">
                  <a:moveTo>
                    <a:pt x="704" y="303"/>
                  </a:moveTo>
                  <a:cubicBezTo>
                    <a:pt x="900" y="303"/>
                    <a:pt x="1066" y="489"/>
                    <a:pt x="1066" y="684"/>
                  </a:cubicBezTo>
                  <a:lnTo>
                    <a:pt x="1066" y="762"/>
                  </a:lnTo>
                  <a:cubicBezTo>
                    <a:pt x="1066" y="977"/>
                    <a:pt x="890" y="1133"/>
                    <a:pt x="685" y="1143"/>
                  </a:cubicBezTo>
                  <a:lnTo>
                    <a:pt x="675" y="1143"/>
                  </a:lnTo>
                  <a:cubicBezTo>
                    <a:pt x="480" y="1143"/>
                    <a:pt x="313" y="958"/>
                    <a:pt x="313" y="762"/>
                  </a:cubicBezTo>
                  <a:lnTo>
                    <a:pt x="313" y="684"/>
                  </a:lnTo>
                  <a:cubicBezTo>
                    <a:pt x="313" y="469"/>
                    <a:pt x="480" y="313"/>
                    <a:pt x="685" y="303"/>
                  </a:cubicBezTo>
                  <a:close/>
                  <a:moveTo>
                    <a:pt x="675" y="0"/>
                  </a:moveTo>
                  <a:cubicBezTo>
                    <a:pt x="294" y="20"/>
                    <a:pt x="1" y="322"/>
                    <a:pt x="1" y="684"/>
                  </a:cubicBezTo>
                  <a:lnTo>
                    <a:pt x="1" y="762"/>
                  </a:lnTo>
                  <a:cubicBezTo>
                    <a:pt x="1" y="1133"/>
                    <a:pt x="313" y="1446"/>
                    <a:pt x="675" y="1446"/>
                  </a:cubicBezTo>
                  <a:lnTo>
                    <a:pt x="704" y="1446"/>
                  </a:lnTo>
                  <a:cubicBezTo>
                    <a:pt x="1076" y="1427"/>
                    <a:pt x="1369" y="1133"/>
                    <a:pt x="1369" y="762"/>
                  </a:cubicBezTo>
                  <a:lnTo>
                    <a:pt x="1369" y="684"/>
                  </a:lnTo>
                  <a:cubicBezTo>
                    <a:pt x="1369" y="313"/>
                    <a:pt x="1066" y="0"/>
                    <a:pt x="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162286" y="2221595"/>
              <a:ext cx="117702" cy="113196"/>
            </a:xfrm>
            <a:custGeom>
              <a:avLst/>
              <a:gdLst/>
              <a:ahLst/>
              <a:cxnLst/>
              <a:rect l="l" t="t" r="r" b="b"/>
              <a:pathLst>
                <a:path w="1056" h="1135" extrusionOk="0">
                  <a:moveTo>
                    <a:pt x="528" y="1"/>
                  </a:moveTo>
                  <a:cubicBezTo>
                    <a:pt x="235" y="11"/>
                    <a:pt x="0" y="245"/>
                    <a:pt x="0" y="528"/>
                  </a:cubicBezTo>
                  <a:lnTo>
                    <a:pt x="0" y="607"/>
                  </a:lnTo>
                  <a:cubicBezTo>
                    <a:pt x="0" y="890"/>
                    <a:pt x="244" y="1134"/>
                    <a:pt x="518" y="1134"/>
                  </a:cubicBezTo>
                  <a:lnTo>
                    <a:pt x="538" y="1134"/>
                  </a:lnTo>
                  <a:cubicBezTo>
                    <a:pt x="831" y="1125"/>
                    <a:pt x="1055" y="890"/>
                    <a:pt x="1055" y="607"/>
                  </a:cubicBezTo>
                  <a:lnTo>
                    <a:pt x="1055" y="528"/>
                  </a:lnTo>
                  <a:cubicBezTo>
                    <a:pt x="1055" y="245"/>
                    <a:pt x="821"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145901" y="2206036"/>
              <a:ext cx="151474" cy="144313"/>
            </a:xfrm>
            <a:custGeom>
              <a:avLst/>
              <a:gdLst/>
              <a:ahLst/>
              <a:cxnLst/>
              <a:rect l="l" t="t" r="r" b="b"/>
              <a:pathLst>
                <a:path w="1359" h="1447" extrusionOk="0">
                  <a:moveTo>
                    <a:pt x="694" y="303"/>
                  </a:moveTo>
                  <a:cubicBezTo>
                    <a:pt x="890" y="303"/>
                    <a:pt x="1056" y="489"/>
                    <a:pt x="1056" y="684"/>
                  </a:cubicBezTo>
                  <a:lnTo>
                    <a:pt x="1056" y="763"/>
                  </a:lnTo>
                  <a:cubicBezTo>
                    <a:pt x="1056" y="978"/>
                    <a:pt x="880" y="1134"/>
                    <a:pt x="685" y="1144"/>
                  </a:cubicBezTo>
                  <a:lnTo>
                    <a:pt x="665" y="1144"/>
                  </a:lnTo>
                  <a:cubicBezTo>
                    <a:pt x="470" y="1144"/>
                    <a:pt x="303" y="958"/>
                    <a:pt x="303" y="763"/>
                  </a:cubicBezTo>
                  <a:lnTo>
                    <a:pt x="303" y="684"/>
                  </a:lnTo>
                  <a:cubicBezTo>
                    <a:pt x="303" y="470"/>
                    <a:pt x="479" y="313"/>
                    <a:pt x="675" y="303"/>
                  </a:cubicBezTo>
                  <a:close/>
                  <a:moveTo>
                    <a:pt x="665" y="1"/>
                  </a:moveTo>
                  <a:cubicBezTo>
                    <a:pt x="294" y="20"/>
                    <a:pt x="1" y="313"/>
                    <a:pt x="1" y="684"/>
                  </a:cubicBezTo>
                  <a:lnTo>
                    <a:pt x="1" y="763"/>
                  </a:lnTo>
                  <a:cubicBezTo>
                    <a:pt x="1" y="1134"/>
                    <a:pt x="303" y="1447"/>
                    <a:pt x="665" y="1447"/>
                  </a:cubicBezTo>
                  <a:lnTo>
                    <a:pt x="694" y="1447"/>
                  </a:lnTo>
                  <a:cubicBezTo>
                    <a:pt x="1066" y="1427"/>
                    <a:pt x="1359" y="1134"/>
                    <a:pt x="1359" y="763"/>
                  </a:cubicBezTo>
                  <a:lnTo>
                    <a:pt x="1359" y="684"/>
                  </a:lnTo>
                  <a:cubicBezTo>
                    <a:pt x="1359" y="313"/>
                    <a:pt x="1056"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145901" y="2508137"/>
              <a:ext cx="114469" cy="105318"/>
            </a:xfrm>
            <a:custGeom>
              <a:avLst/>
              <a:gdLst/>
              <a:ahLst/>
              <a:cxnLst/>
              <a:rect l="l" t="t" r="r" b="b"/>
              <a:pathLst>
                <a:path w="1027" h="1056" extrusionOk="0">
                  <a:moveTo>
                    <a:pt x="509" y="1"/>
                  </a:moveTo>
                  <a:cubicBezTo>
                    <a:pt x="176" y="1"/>
                    <a:pt x="1" y="264"/>
                    <a:pt x="1" y="528"/>
                  </a:cubicBezTo>
                  <a:cubicBezTo>
                    <a:pt x="1" y="665"/>
                    <a:pt x="40" y="792"/>
                    <a:pt x="128" y="890"/>
                  </a:cubicBezTo>
                  <a:cubicBezTo>
                    <a:pt x="216" y="997"/>
                    <a:pt x="352" y="1056"/>
                    <a:pt x="509" y="1056"/>
                  </a:cubicBezTo>
                  <a:cubicBezTo>
                    <a:pt x="851" y="1056"/>
                    <a:pt x="1027" y="792"/>
                    <a:pt x="1027" y="528"/>
                  </a:cubicBezTo>
                  <a:cubicBezTo>
                    <a:pt x="1027" y="391"/>
                    <a:pt x="978" y="264"/>
                    <a:pt x="900" y="176"/>
                  </a:cubicBezTo>
                  <a:cubicBezTo>
                    <a:pt x="802" y="59"/>
                    <a:pt x="665"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128513" y="2493575"/>
              <a:ext cx="149245" cy="135536"/>
            </a:xfrm>
            <a:custGeom>
              <a:avLst/>
              <a:gdLst/>
              <a:ahLst/>
              <a:cxnLst/>
              <a:rect l="l" t="t" r="r" b="b"/>
              <a:pathLst>
                <a:path w="1339" h="1359" extrusionOk="0">
                  <a:moveTo>
                    <a:pt x="665" y="303"/>
                  </a:moveTo>
                  <a:cubicBezTo>
                    <a:pt x="1153" y="303"/>
                    <a:pt x="1153" y="1055"/>
                    <a:pt x="665" y="1055"/>
                  </a:cubicBezTo>
                  <a:cubicBezTo>
                    <a:pt x="186" y="1055"/>
                    <a:pt x="186" y="303"/>
                    <a:pt x="665" y="303"/>
                  </a:cubicBezTo>
                  <a:close/>
                  <a:moveTo>
                    <a:pt x="665" y="0"/>
                  </a:moveTo>
                  <a:cubicBezTo>
                    <a:pt x="284" y="0"/>
                    <a:pt x="0" y="293"/>
                    <a:pt x="0" y="674"/>
                  </a:cubicBezTo>
                  <a:cubicBezTo>
                    <a:pt x="0" y="850"/>
                    <a:pt x="59" y="1016"/>
                    <a:pt x="166" y="1133"/>
                  </a:cubicBezTo>
                  <a:cubicBezTo>
                    <a:pt x="284" y="1280"/>
                    <a:pt x="469" y="1358"/>
                    <a:pt x="665" y="1358"/>
                  </a:cubicBezTo>
                  <a:cubicBezTo>
                    <a:pt x="1046" y="1358"/>
                    <a:pt x="1339" y="1065"/>
                    <a:pt x="1339" y="674"/>
                  </a:cubicBezTo>
                  <a:cubicBezTo>
                    <a:pt x="1339" y="508"/>
                    <a:pt x="1280" y="342"/>
                    <a:pt x="1173" y="225"/>
                  </a:cubicBezTo>
                  <a:cubicBezTo>
                    <a:pt x="1046" y="78"/>
                    <a:pt x="870" y="0"/>
                    <a:pt x="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165518" y="2783010"/>
              <a:ext cx="126396" cy="113097"/>
            </a:xfrm>
            <a:custGeom>
              <a:avLst/>
              <a:gdLst/>
              <a:ahLst/>
              <a:cxnLst/>
              <a:rect l="l" t="t" r="r" b="b"/>
              <a:pathLst>
                <a:path w="1134" h="1134" extrusionOk="0">
                  <a:moveTo>
                    <a:pt x="557" y="0"/>
                  </a:moveTo>
                  <a:cubicBezTo>
                    <a:pt x="460" y="0"/>
                    <a:pt x="362" y="29"/>
                    <a:pt x="274" y="68"/>
                  </a:cubicBezTo>
                  <a:cubicBezTo>
                    <a:pt x="157" y="147"/>
                    <a:pt x="59" y="274"/>
                    <a:pt x="30" y="391"/>
                  </a:cubicBezTo>
                  <a:cubicBezTo>
                    <a:pt x="0" y="547"/>
                    <a:pt x="20" y="684"/>
                    <a:pt x="88" y="801"/>
                  </a:cubicBezTo>
                  <a:cubicBezTo>
                    <a:pt x="157" y="958"/>
                    <a:pt x="284" y="1085"/>
                    <a:pt x="450" y="1124"/>
                  </a:cubicBezTo>
                  <a:cubicBezTo>
                    <a:pt x="489" y="1134"/>
                    <a:pt x="538" y="1134"/>
                    <a:pt x="577" y="1134"/>
                  </a:cubicBezTo>
                  <a:cubicBezTo>
                    <a:pt x="811" y="1134"/>
                    <a:pt x="1017" y="987"/>
                    <a:pt x="1095" y="752"/>
                  </a:cubicBezTo>
                  <a:cubicBezTo>
                    <a:pt x="1134" y="606"/>
                    <a:pt x="1114" y="430"/>
                    <a:pt x="1036" y="293"/>
                  </a:cubicBezTo>
                  <a:cubicBezTo>
                    <a:pt x="948" y="137"/>
                    <a:pt x="821" y="68"/>
                    <a:pt x="704" y="20"/>
                  </a:cubicBezTo>
                  <a:cubicBezTo>
                    <a:pt x="655" y="10"/>
                    <a:pt x="606" y="0"/>
                    <a:pt x="5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148130" y="2767351"/>
              <a:ext cx="162397" cy="144313"/>
            </a:xfrm>
            <a:custGeom>
              <a:avLst/>
              <a:gdLst/>
              <a:ahLst/>
              <a:cxnLst/>
              <a:rect l="l" t="t" r="r" b="b"/>
              <a:pathLst>
                <a:path w="1457" h="1447" extrusionOk="0">
                  <a:moveTo>
                    <a:pt x="713" y="313"/>
                  </a:moveTo>
                  <a:cubicBezTo>
                    <a:pt x="743" y="313"/>
                    <a:pt x="772" y="313"/>
                    <a:pt x="801" y="323"/>
                  </a:cubicBezTo>
                  <a:cubicBezTo>
                    <a:pt x="919" y="372"/>
                    <a:pt x="997" y="421"/>
                    <a:pt x="1065" y="528"/>
                  </a:cubicBezTo>
                  <a:cubicBezTo>
                    <a:pt x="1114" y="626"/>
                    <a:pt x="1134" y="753"/>
                    <a:pt x="1104" y="870"/>
                  </a:cubicBezTo>
                  <a:cubicBezTo>
                    <a:pt x="1046" y="1036"/>
                    <a:pt x="899" y="1144"/>
                    <a:pt x="733" y="1144"/>
                  </a:cubicBezTo>
                  <a:cubicBezTo>
                    <a:pt x="704" y="1144"/>
                    <a:pt x="674" y="1134"/>
                    <a:pt x="635" y="1134"/>
                  </a:cubicBezTo>
                  <a:cubicBezTo>
                    <a:pt x="518" y="1105"/>
                    <a:pt x="420" y="997"/>
                    <a:pt x="381" y="880"/>
                  </a:cubicBezTo>
                  <a:lnTo>
                    <a:pt x="371" y="880"/>
                  </a:lnTo>
                  <a:cubicBezTo>
                    <a:pt x="323" y="792"/>
                    <a:pt x="313" y="685"/>
                    <a:pt x="342" y="587"/>
                  </a:cubicBezTo>
                  <a:cubicBezTo>
                    <a:pt x="362" y="499"/>
                    <a:pt x="430" y="411"/>
                    <a:pt x="508" y="362"/>
                  </a:cubicBezTo>
                  <a:cubicBezTo>
                    <a:pt x="567" y="333"/>
                    <a:pt x="645" y="313"/>
                    <a:pt x="713" y="313"/>
                  </a:cubicBezTo>
                  <a:close/>
                  <a:moveTo>
                    <a:pt x="713" y="1"/>
                  </a:moveTo>
                  <a:cubicBezTo>
                    <a:pt x="586" y="1"/>
                    <a:pt x="459" y="40"/>
                    <a:pt x="352" y="98"/>
                  </a:cubicBezTo>
                  <a:cubicBezTo>
                    <a:pt x="196" y="186"/>
                    <a:pt x="78" y="352"/>
                    <a:pt x="39" y="519"/>
                  </a:cubicBezTo>
                  <a:cubicBezTo>
                    <a:pt x="0" y="704"/>
                    <a:pt x="20" y="880"/>
                    <a:pt x="108" y="1027"/>
                  </a:cubicBezTo>
                  <a:cubicBezTo>
                    <a:pt x="196" y="1232"/>
                    <a:pt x="362" y="1378"/>
                    <a:pt x="567" y="1427"/>
                  </a:cubicBezTo>
                  <a:cubicBezTo>
                    <a:pt x="625" y="1437"/>
                    <a:pt x="674" y="1447"/>
                    <a:pt x="733" y="1447"/>
                  </a:cubicBezTo>
                  <a:cubicBezTo>
                    <a:pt x="1036" y="1447"/>
                    <a:pt x="1300" y="1251"/>
                    <a:pt x="1388" y="958"/>
                  </a:cubicBezTo>
                  <a:cubicBezTo>
                    <a:pt x="1456" y="773"/>
                    <a:pt x="1427" y="558"/>
                    <a:pt x="1329" y="382"/>
                  </a:cubicBezTo>
                  <a:cubicBezTo>
                    <a:pt x="1212" y="186"/>
                    <a:pt x="1055" y="98"/>
                    <a:pt x="919" y="40"/>
                  </a:cubicBezTo>
                  <a:cubicBezTo>
                    <a:pt x="850" y="20"/>
                    <a:pt x="782" y="1"/>
                    <a:pt x="7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162286" y="3116229"/>
              <a:ext cx="117702" cy="109307"/>
            </a:xfrm>
            <a:custGeom>
              <a:avLst/>
              <a:gdLst/>
              <a:ahLst/>
              <a:cxnLst/>
              <a:rect l="l" t="t" r="r" b="b"/>
              <a:pathLst>
                <a:path w="1056" h="1096" extrusionOk="0">
                  <a:moveTo>
                    <a:pt x="528" y="1"/>
                  </a:moveTo>
                  <a:cubicBezTo>
                    <a:pt x="235" y="11"/>
                    <a:pt x="0" y="245"/>
                    <a:pt x="0" y="528"/>
                  </a:cubicBezTo>
                  <a:lnTo>
                    <a:pt x="0" y="568"/>
                  </a:lnTo>
                  <a:cubicBezTo>
                    <a:pt x="0" y="851"/>
                    <a:pt x="244" y="1095"/>
                    <a:pt x="518" y="1095"/>
                  </a:cubicBezTo>
                  <a:lnTo>
                    <a:pt x="538" y="1095"/>
                  </a:lnTo>
                  <a:cubicBezTo>
                    <a:pt x="831" y="1085"/>
                    <a:pt x="1055" y="851"/>
                    <a:pt x="1055" y="568"/>
                  </a:cubicBezTo>
                  <a:lnTo>
                    <a:pt x="1055" y="528"/>
                  </a:lnTo>
                  <a:cubicBezTo>
                    <a:pt x="1055" y="245"/>
                    <a:pt x="821"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145901" y="3100670"/>
              <a:ext cx="151474" cy="140423"/>
            </a:xfrm>
            <a:custGeom>
              <a:avLst/>
              <a:gdLst/>
              <a:ahLst/>
              <a:cxnLst/>
              <a:rect l="l" t="t" r="r" b="b"/>
              <a:pathLst>
                <a:path w="1359" h="1408" extrusionOk="0">
                  <a:moveTo>
                    <a:pt x="694" y="303"/>
                  </a:moveTo>
                  <a:cubicBezTo>
                    <a:pt x="890" y="303"/>
                    <a:pt x="1056" y="489"/>
                    <a:pt x="1056" y="684"/>
                  </a:cubicBezTo>
                  <a:lnTo>
                    <a:pt x="1056" y="724"/>
                  </a:lnTo>
                  <a:cubicBezTo>
                    <a:pt x="1056" y="939"/>
                    <a:pt x="880" y="1095"/>
                    <a:pt x="685" y="1095"/>
                  </a:cubicBezTo>
                  <a:lnTo>
                    <a:pt x="665" y="1095"/>
                  </a:lnTo>
                  <a:cubicBezTo>
                    <a:pt x="470" y="1095"/>
                    <a:pt x="303" y="919"/>
                    <a:pt x="303" y="724"/>
                  </a:cubicBezTo>
                  <a:lnTo>
                    <a:pt x="303" y="684"/>
                  </a:lnTo>
                  <a:cubicBezTo>
                    <a:pt x="303" y="469"/>
                    <a:pt x="479" y="313"/>
                    <a:pt x="675" y="303"/>
                  </a:cubicBezTo>
                  <a:close/>
                  <a:moveTo>
                    <a:pt x="665" y="0"/>
                  </a:moveTo>
                  <a:cubicBezTo>
                    <a:pt x="294" y="20"/>
                    <a:pt x="1" y="313"/>
                    <a:pt x="1" y="684"/>
                  </a:cubicBezTo>
                  <a:lnTo>
                    <a:pt x="1" y="724"/>
                  </a:lnTo>
                  <a:cubicBezTo>
                    <a:pt x="1" y="1095"/>
                    <a:pt x="303" y="1408"/>
                    <a:pt x="665" y="1408"/>
                  </a:cubicBezTo>
                  <a:lnTo>
                    <a:pt x="694" y="1408"/>
                  </a:lnTo>
                  <a:cubicBezTo>
                    <a:pt x="1066" y="1388"/>
                    <a:pt x="1359" y="1085"/>
                    <a:pt x="1359" y="724"/>
                  </a:cubicBezTo>
                  <a:lnTo>
                    <a:pt x="1359" y="684"/>
                  </a:lnTo>
                  <a:cubicBezTo>
                    <a:pt x="1359" y="313"/>
                    <a:pt x="1056"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152477" y="3436881"/>
              <a:ext cx="132972" cy="109207"/>
            </a:xfrm>
            <a:custGeom>
              <a:avLst/>
              <a:gdLst/>
              <a:ahLst/>
              <a:cxnLst/>
              <a:rect l="l" t="t" r="r" b="b"/>
              <a:pathLst>
                <a:path w="1193" h="1095" extrusionOk="0">
                  <a:moveTo>
                    <a:pt x="577" y="1"/>
                  </a:moveTo>
                  <a:cubicBezTo>
                    <a:pt x="430" y="1"/>
                    <a:pt x="293" y="59"/>
                    <a:pt x="196" y="157"/>
                  </a:cubicBezTo>
                  <a:cubicBezTo>
                    <a:pt x="0" y="372"/>
                    <a:pt x="0" y="694"/>
                    <a:pt x="205" y="899"/>
                  </a:cubicBezTo>
                  <a:lnTo>
                    <a:pt x="244" y="939"/>
                  </a:lnTo>
                  <a:cubicBezTo>
                    <a:pt x="342" y="1036"/>
                    <a:pt x="479" y="1095"/>
                    <a:pt x="626" y="1095"/>
                  </a:cubicBezTo>
                  <a:cubicBezTo>
                    <a:pt x="772" y="1095"/>
                    <a:pt x="909" y="1036"/>
                    <a:pt x="997" y="939"/>
                  </a:cubicBezTo>
                  <a:cubicBezTo>
                    <a:pt x="1192" y="714"/>
                    <a:pt x="1192" y="391"/>
                    <a:pt x="997" y="196"/>
                  </a:cubicBezTo>
                  <a:lnTo>
                    <a:pt x="948" y="147"/>
                  </a:lnTo>
                  <a:cubicBezTo>
                    <a:pt x="850" y="49"/>
                    <a:pt x="714" y="1"/>
                    <a:pt x="5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133975" y="3421322"/>
              <a:ext cx="171091" cy="139426"/>
            </a:xfrm>
            <a:custGeom>
              <a:avLst/>
              <a:gdLst/>
              <a:ahLst/>
              <a:cxnLst/>
              <a:rect l="l" t="t" r="r" b="b"/>
              <a:pathLst>
                <a:path w="1535" h="1398" extrusionOk="0">
                  <a:moveTo>
                    <a:pt x="743" y="303"/>
                  </a:moveTo>
                  <a:cubicBezTo>
                    <a:pt x="840" y="303"/>
                    <a:pt x="938" y="342"/>
                    <a:pt x="1007" y="411"/>
                  </a:cubicBezTo>
                  <a:lnTo>
                    <a:pt x="1055" y="459"/>
                  </a:lnTo>
                  <a:cubicBezTo>
                    <a:pt x="1202" y="606"/>
                    <a:pt x="1192" y="841"/>
                    <a:pt x="1055" y="987"/>
                  </a:cubicBezTo>
                  <a:cubicBezTo>
                    <a:pt x="987" y="1065"/>
                    <a:pt x="889" y="1095"/>
                    <a:pt x="792" y="1095"/>
                  </a:cubicBezTo>
                  <a:cubicBezTo>
                    <a:pt x="694" y="1095"/>
                    <a:pt x="596" y="1055"/>
                    <a:pt x="518" y="987"/>
                  </a:cubicBezTo>
                  <a:lnTo>
                    <a:pt x="479" y="948"/>
                  </a:lnTo>
                  <a:cubicBezTo>
                    <a:pt x="332" y="801"/>
                    <a:pt x="342" y="567"/>
                    <a:pt x="479" y="411"/>
                  </a:cubicBezTo>
                  <a:cubicBezTo>
                    <a:pt x="547" y="342"/>
                    <a:pt x="645" y="303"/>
                    <a:pt x="743" y="303"/>
                  </a:cubicBezTo>
                  <a:close/>
                  <a:moveTo>
                    <a:pt x="743" y="0"/>
                  </a:moveTo>
                  <a:cubicBezTo>
                    <a:pt x="547" y="0"/>
                    <a:pt x="371" y="78"/>
                    <a:pt x="254" y="205"/>
                  </a:cubicBezTo>
                  <a:cubicBezTo>
                    <a:pt x="0" y="489"/>
                    <a:pt x="0" y="899"/>
                    <a:pt x="264" y="1163"/>
                  </a:cubicBezTo>
                  <a:lnTo>
                    <a:pt x="283" y="1183"/>
                  </a:lnTo>
                  <a:lnTo>
                    <a:pt x="303" y="1202"/>
                  </a:lnTo>
                  <a:cubicBezTo>
                    <a:pt x="430" y="1329"/>
                    <a:pt x="606" y="1397"/>
                    <a:pt x="792" y="1397"/>
                  </a:cubicBezTo>
                  <a:cubicBezTo>
                    <a:pt x="977" y="1397"/>
                    <a:pt x="1153" y="1329"/>
                    <a:pt x="1280" y="1192"/>
                  </a:cubicBezTo>
                  <a:cubicBezTo>
                    <a:pt x="1534" y="919"/>
                    <a:pt x="1524" y="499"/>
                    <a:pt x="1270" y="244"/>
                  </a:cubicBezTo>
                  <a:lnTo>
                    <a:pt x="1251" y="225"/>
                  </a:lnTo>
                  <a:lnTo>
                    <a:pt x="1222" y="196"/>
                  </a:lnTo>
                  <a:cubicBezTo>
                    <a:pt x="1104" y="69"/>
                    <a:pt x="919" y="0"/>
                    <a:pt x="7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140440" y="3773092"/>
              <a:ext cx="115584" cy="106315"/>
            </a:xfrm>
            <a:custGeom>
              <a:avLst/>
              <a:gdLst/>
              <a:ahLst/>
              <a:cxnLst/>
              <a:rect l="l" t="t" r="r" b="b"/>
              <a:pathLst>
                <a:path w="1037" h="1066" extrusionOk="0">
                  <a:moveTo>
                    <a:pt x="519" y="1"/>
                  </a:moveTo>
                  <a:cubicBezTo>
                    <a:pt x="177" y="1"/>
                    <a:pt x="1" y="274"/>
                    <a:pt x="1" y="528"/>
                  </a:cubicBezTo>
                  <a:cubicBezTo>
                    <a:pt x="1" y="665"/>
                    <a:pt x="50" y="792"/>
                    <a:pt x="128" y="890"/>
                  </a:cubicBezTo>
                  <a:cubicBezTo>
                    <a:pt x="225" y="997"/>
                    <a:pt x="362" y="1066"/>
                    <a:pt x="519" y="1066"/>
                  </a:cubicBezTo>
                  <a:cubicBezTo>
                    <a:pt x="861" y="1066"/>
                    <a:pt x="1036" y="792"/>
                    <a:pt x="1036" y="528"/>
                  </a:cubicBezTo>
                  <a:cubicBezTo>
                    <a:pt x="1036" y="401"/>
                    <a:pt x="988" y="274"/>
                    <a:pt x="909" y="176"/>
                  </a:cubicBezTo>
                  <a:cubicBezTo>
                    <a:pt x="812" y="69"/>
                    <a:pt x="67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124166" y="3758530"/>
              <a:ext cx="148242" cy="135536"/>
            </a:xfrm>
            <a:custGeom>
              <a:avLst/>
              <a:gdLst/>
              <a:ahLst/>
              <a:cxnLst/>
              <a:rect l="l" t="t" r="r" b="b"/>
              <a:pathLst>
                <a:path w="1330" h="1359" extrusionOk="0">
                  <a:moveTo>
                    <a:pt x="665" y="303"/>
                  </a:moveTo>
                  <a:cubicBezTo>
                    <a:pt x="1153" y="303"/>
                    <a:pt x="1153" y="1055"/>
                    <a:pt x="665" y="1055"/>
                  </a:cubicBezTo>
                  <a:cubicBezTo>
                    <a:pt x="186" y="1055"/>
                    <a:pt x="186" y="303"/>
                    <a:pt x="665" y="303"/>
                  </a:cubicBezTo>
                  <a:close/>
                  <a:moveTo>
                    <a:pt x="665" y="0"/>
                  </a:moveTo>
                  <a:cubicBezTo>
                    <a:pt x="284" y="0"/>
                    <a:pt x="0" y="293"/>
                    <a:pt x="0" y="684"/>
                  </a:cubicBezTo>
                  <a:cubicBezTo>
                    <a:pt x="0" y="850"/>
                    <a:pt x="59" y="1016"/>
                    <a:pt x="166" y="1133"/>
                  </a:cubicBezTo>
                  <a:cubicBezTo>
                    <a:pt x="284" y="1280"/>
                    <a:pt x="469" y="1358"/>
                    <a:pt x="665" y="1358"/>
                  </a:cubicBezTo>
                  <a:cubicBezTo>
                    <a:pt x="1046" y="1358"/>
                    <a:pt x="1329" y="1065"/>
                    <a:pt x="1329" y="674"/>
                  </a:cubicBezTo>
                  <a:cubicBezTo>
                    <a:pt x="1329" y="508"/>
                    <a:pt x="1270" y="342"/>
                    <a:pt x="1173" y="225"/>
                  </a:cubicBezTo>
                  <a:cubicBezTo>
                    <a:pt x="1046" y="78"/>
                    <a:pt x="870" y="0"/>
                    <a:pt x="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173097" y="4047965"/>
              <a:ext cx="115584" cy="105318"/>
            </a:xfrm>
            <a:custGeom>
              <a:avLst/>
              <a:gdLst/>
              <a:ahLst/>
              <a:cxnLst/>
              <a:rect l="l" t="t" r="r" b="b"/>
              <a:pathLst>
                <a:path w="1037" h="1056" extrusionOk="0">
                  <a:moveTo>
                    <a:pt x="519" y="0"/>
                  </a:moveTo>
                  <a:cubicBezTo>
                    <a:pt x="177" y="0"/>
                    <a:pt x="1" y="264"/>
                    <a:pt x="1" y="528"/>
                  </a:cubicBezTo>
                  <a:cubicBezTo>
                    <a:pt x="1" y="792"/>
                    <a:pt x="177" y="1055"/>
                    <a:pt x="519" y="1055"/>
                  </a:cubicBezTo>
                  <a:cubicBezTo>
                    <a:pt x="861" y="1055"/>
                    <a:pt x="1037" y="792"/>
                    <a:pt x="1037" y="528"/>
                  </a:cubicBezTo>
                  <a:cubicBezTo>
                    <a:pt x="1037" y="391"/>
                    <a:pt x="988" y="264"/>
                    <a:pt x="910" y="176"/>
                  </a:cubicBezTo>
                  <a:cubicBezTo>
                    <a:pt x="812" y="59"/>
                    <a:pt x="675" y="0"/>
                    <a:pt x="5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156824" y="4033304"/>
              <a:ext cx="148242" cy="135536"/>
            </a:xfrm>
            <a:custGeom>
              <a:avLst/>
              <a:gdLst/>
              <a:ahLst/>
              <a:cxnLst/>
              <a:rect l="l" t="t" r="r" b="b"/>
              <a:pathLst>
                <a:path w="1330" h="1359" extrusionOk="0">
                  <a:moveTo>
                    <a:pt x="665" y="303"/>
                  </a:moveTo>
                  <a:cubicBezTo>
                    <a:pt x="1144" y="303"/>
                    <a:pt x="1144" y="1056"/>
                    <a:pt x="665" y="1056"/>
                  </a:cubicBezTo>
                  <a:cubicBezTo>
                    <a:pt x="176" y="1056"/>
                    <a:pt x="186" y="303"/>
                    <a:pt x="665" y="303"/>
                  </a:cubicBezTo>
                  <a:close/>
                  <a:moveTo>
                    <a:pt x="665" y="1"/>
                  </a:moveTo>
                  <a:cubicBezTo>
                    <a:pt x="284" y="1"/>
                    <a:pt x="0" y="294"/>
                    <a:pt x="0" y="675"/>
                  </a:cubicBezTo>
                  <a:cubicBezTo>
                    <a:pt x="0" y="1066"/>
                    <a:pt x="284" y="1359"/>
                    <a:pt x="665" y="1359"/>
                  </a:cubicBezTo>
                  <a:cubicBezTo>
                    <a:pt x="860" y="1359"/>
                    <a:pt x="1046" y="1281"/>
                    <a:pt x="1163" y="1134"/>
                  </a:cubicBezTo>
                  <a:cubicBezTo>
                    <a:pt x="1271" y="1007"/>
                    <a:pt x="1329" y="851"/>
                    <a:pt x="1329" y="675"/>
                  </a:cubicBezTo>
                  <a:cubicBezTo>
                    <a:pt x="1329" y="294"/>
                    <a:pt x="1046" y="1"/>
                    <a:pt x="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157939" y="4285736"/>
              <a:ext cx="123163" cy="109207"/>
            </a:xfrm>
            <a:custGeom>
              <a:avLst/>
              <a:gdLst/>
              <a:ahLst/>
              <a:cxnLst/>
              <a:rect l="l" t="t" r="r" b="b"/>
              <a:pathLst>
                <a:path w="1105" h="1095" extrusionOk="0">
                  <a:moveTo>
                    <a:pt x="567" y="0"/>
                  </a:moveTo>
                  <a:cubicBezTo>
                    <a:pt x="430" y="0"/>
                    <a:pt x="293" y="49"/>
                    <a:pt x="195" y="147"/>
                  </a:cubicBezTo>
                  <a:lnTo>
                    <a:pt x="156" y="196"/>
                  </a:lnTo>
                  <a:cubicBezTo>
                    <a:pt x="59" y="293"/>
                    <a:pt x="0" y="440"/>
                    <a:pt x="0" y="587"/>
                  </a:cubicBezTo>
                  <a:cubicBezTo>
                    <a:pt x="10" y="723"/>
                    <a:pt x="59" y="850"/>
                    <a:pt x="156" y="948"/>
                  </a:cubicBezTo>
                  <a:cubicBezTo>
                    <a:pt x="264" y="1036"/>
                    <a:pt x="401" y="1095"/>
                    <a:pt x="537" y="1095"/>
                  </a:cubicBezTo>
                  <a:cubicBezTo>
                    <a:pt x="674" y="1095"/>
                    <a:pt x="801" y="1036"/>
                    <a:pt x="899" y="938"/>
                  </a:cubicBezTo>
                  <a:lnTo>
                    <a:pt x="948" y="899"/>
                  </a:lnTo>
                  <a:cubicBezTo>
                    <a:pt x="1046" y="801"/>
                    <a:pt x="1104" y="655"/>
                    <a:pt x="1094" y="508"/>
                  </a:cubicBezTo>
                  <a:cubicBezTo>
                    <a:pt x="1094" y="362"/>
                    <a:pt x="1036" y="235"/>
                    <a:pt x="938" y="147"/>
                  </a:cubicBezTo>
                  <a:cubicBezTo>
                    <a:pt x="840" y="49"/>
                    <a:pt x="704" y="0"/>
                    <a:pt x="5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140440" y="4270078"/>
              <a:ext cx="156936" cy="139526"/>
            </a:xfrm>
            <a:custGeom>
              <a:avLst/>
              <a:gdLst/>
              <a:ahLst/>
              <a:cxnLst/>
              <a:rect l="l" t="t" r="r" b="b"/>
              <a:pathLst>
                <a:path w="1408" h="1399" extrusionOk="0">
                  <a:moveTo>
                    <a:pt x="724" y="314"/>
                  </a:moveTo>
                  <a:cubicBezTo>
                    <a:pt x="822" y="314"/>
                    <a:pt x="919" y="343"/>
                    <a:pt x="997" y="421"/>
                  </a:cubicBezTo>
                  <a:cubicBezTo>
                    <a:pt x="1144" y="558"/>
                    <a:pt x="1134" y="812"/>
                    <a:pt x="997" y="949"/>
                  </a:cubicBezTo>
                  <a:lnTo>
                    <a:pt x="949" y="988"/>
                  </a:lnTo>
                  <a:cubicBezTo>
                    <a:pt x="880" y="1066"/>
                    <a:pt x="782" y="1095"/>
                    <a:pt x="694" y="1095"/>
                  </a:cubicBezTo>
                  <a:cubicBezTo>
                    <a:pt x="597" y="1095"/>
                    <a:pt x="499" y="1056"/>
                    <a:pt x="421" y="988"/>
                  </a:cubicBezTo>
                  <a:cubicBezTo>
                    <a:pt x="274" y="851"/>
                    <a:pt x="284" y="597"/>
                    <a:pt x="421" y="460"/>
                  </a:cubicBezTo>
                  <a:lnTo>
                    <a:pt x="460" y="421"/>
                  </a:lnTo>
                  <a:cubicBezTo>
                    <a:pt x="538" y="343"/>
                    <a:pt x="626" y="314"/>
                    <a:pt x="724" y="314"/>
                  </a:cubicBezTo>
                  <a:close/>
                  <a:moveTo>
                    <a:pt x="724" y="1"/>
                  </a:moveTo>
                  <a:cubicBezTo>
                    <a:pt x="538" y="1"/>
                    <a:pt x="372" y="69"/>
                    <a:pt x="245" y="196"/>
                  </a:cubicBezTo>
                  <a:lnTo>
                    <a:pt x="206" y="245"/>
                  </a:lnTo>
                  <a:cubicBezTo>
                    <a:pt x="79" y="372"/>
                    <a:pt x="1" y="558"/>
                    <a:pt x="11" y="744"/>
                  </a:cubicBezTo>
                  <a:cubicBezTo>
                    <a:pt x="11" y="929"/>
                    <a:pt x="89" y="1095"/>
                    <a:pt x="216" y="1213"/>
                  </a:cubicBezTo>
                  <a:cubicBezTo>
                    <a:pt x="343" y="1330"/>
                    <a:pt x="519" y="1398"/>
                    <a:pt x="694" y="1398"/>
                  </a:cubicBezTo>
                  <a:cubicBezTo>
                    <a:pt x="870" y="1398"/>
                    <a:pt x="1036" y="1330"/>
                    <a:pt x="1164" y="1203"/>
                  </a:cubicBezTo>
                  <a:lnTo>
                    <a:pt x="1173" y="1193"/>
                  </a:lnTo>
                  <a:lnTo>
                    <a:pt x="1212" y="1164"/>
                  </a:lnTo>
                  <a:cubicBezTo>
                    <a:pt x="1339" y="1037"/>
                    <a:pt x="1408" y="851"/>
                    <a:pt x="1408" y="665"/>
                  </a:cubicBezTo>
                  <a:cubicBezTo>
                    <a:pt x="1398" y="480"/>
                    <a:pt x="1330" y="314"/>
                    <a:pt x="1203" y="196"/>
                  </a:cubicBezTo>
                  <a:cubicBezTo>
                    <a:pt x="1066" y="69"/>
                    <a:pt x="900" y="1"/>
                    <a:pt x="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157939" y="403103"/>
              <a:ext cx="117702" cy="109307"/>
            </a:xfrm>
            <a:custGeom>
              <a:avLst/>
              <a:gdLst/>
              <a:ahLst/>
              <a:cxnLst/>
              <a:rect l="l" t="t" r="r" b="b"/>
              <a:pathLst>
                <a:path w="1056" h="1096" extrusionOk="0">
                  <a:moveTo>
                    <a:pt x="518" y="1"/>
                  </a:moveTo>
                  <a:cubicBezTo>
                    <a:pt x="235" y="11"/>
                    <a:pt x="0" y="245"/>
                    <a:pt x="0" y="528"/>
                  </a:cubicBezTo>
                  <a:lnTo>
                    <a:pt x="0" y="568"/>
                  </a:lnTo>
                  <a:cubicBezTo>
                    <a:pt x="0" y="851"/>
                    <a:pt x="244" y="1095"/>
                    <a:pt x="518" y="1095"/>
                  </a:cubicBezTo>
                  <a:lnTo>
                    <a:pt x="537" y="1095"/>
                  </a:lnTo>
                  <a:cubicBezTo>
                    <a:pt x="831" y="1085"/>
                    <a:pt x="1055" y="851"/>
                    <a:pt x="1055" y="568"/>
                  </a:cubicBezTo>
                  <a:lnTo>
                    <a:pt x="1055" y="528"/>
                  </a:lnTo>
                  <a:cubicBezTo>
                    <a:pt x="1055" y="245"/>
                    <a:pt x="821"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140440" y="387544"/>
              <a:ext cx="152589" cy="140423"/>
            </a:xfrm>
            <a:custGeom>
              <a:avLst/>
              <a:gdLst/>
              <a:ahLst/>
              <a:cxnLst/>
              <a:rect l="l" t="t" r="r" b="b"/>
              <a:pathLst>
                <a:path w="1369" h="1408" extrusionOk="0">
                  <a:moveTo>
                    <a:pt x="704" y="303"/>
                  </a:moveTo>
                  <a:cubicBezTo>
                    <a:pt x="900" y="303"/>
                    <a:pt x="1066" y="489"/>
                    <a:pt x="1066" y="684"/>
                  </a:cubicBezTo>
                  <a:lnTo>
                    <a:pt x="1066" y="724"/>
                  </a:lnTo>
                  <a:cubicBezTo>
                    <a:pt x="1066" y="929"/>
                    <a:pt x="890" y="1085"/>
                    <a:pt x="685" y="1095"/>
                  </a:cubicBezTo>
                  <a:lnTo>
                    <a:pt x="675" y="1095"/>
                  </a:lnTo>
                  <a:cubicBezTo>
                    <a:pt x="480" y="1095"/>
                    <a:pt x="313" y="909"/>
                    <a:pt x="313" y="724"/>
                  </a:cubicBezTo>
                  <a:lnTo>
                    <a:pt x="313" y="684"/>
                  </a:lnTo>
                  <a:cubicBezTo>
                    <a:pt x="313" y="469"/>
                    <a:pt x="480" y="313"/>
                    <a:pt x="685" y="303"/>
                  </a:cubicBezTo>
                  <a:close/>
                  <a:moveTo>
                    <a:pt x="675" y="0"/>
                  </a:moveTo>
                  <a:cubicBezTo>
                    <a:pt x="294" y="20"/>
                    <a:pt x="1" y="313"/>
                    <a:pt x="1" y="684"/>
                  </a:cubicBezTo>
                  <a:lnTo>
                    <a:pt x="1" y="724"/>
                  </a:lnTo>
                  <a:cubicBezTo>
                    <a:pt x="1" y="1095"/>
                    <a:pt x="313" y="1408"/>
                    <a:pt x="675" y="1408"/>
                  </a:cubicBezTo>
                  <a:lnTo>
                    <a:pt x="704" y="1408"/>
                  </a:lnTo>
                  <a:cubicBezTo>
                    <a:pt x="1076" y="1388"/>
                    <a:pt x="1369" y="1085"/>
                    <a:pt x="1369" y="724"/>
                  </a:cubicBezTo>
                  <a:lnTo>
                    <a:pt x="1369" y="684"/>
                  </a:lnTo>
                  <a:cubicBezTo>
                    <a:pt x="1369" y="313"/>
                    <a:pt x="1066" y="0"/>
                    <a:pt x="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182906" y="689646"/>
              <a:ext cx="114469" cy="105318"/>
            </a:xfrm>
            <a:custGeom>
              <a:avLst/>
              <a:gdLst/>
              <a:ahLst/>
              <a:cxnLst/>
              <a:rect l="l" t="t" r="r" b="b"/>
              <a:pathLst>
                <a:path w="1027" h="1056" extrusionOk="0">
                  <a:moveTo>
                    <a:pt x="519" y="1"/>
                  </a:moveTo>
                  <a:cubicBezTo>
                    <a:pt x="177" y="1"/>
                    <a:pt x="1" y="264"/>
                    <a:pt x="1" y="528"/>
                  </a:cubicBezTo>
                  <a:cubicBezTo>
                    <a:pt x="1" y="665"/>
                    <a:pt x="40" y="792"/>
                    <a:pt x="128" y="890"/>
                  </a:cubicBezTo>
                  <a:cubicBezTo>
                    <a:pt x="226" y="997"/>
                    <a:pt x="362" y="1056"/>
                    <a:pt x="519" y="1056"/>
                  </a:cubicBezTo>
                  <a:cubicBezTo>
                    <a:pt x="851" y="1056"/>
                    <a:pt x="1027" y="792"/>
                    <a:pt x="1027" y="528"/>
                  </a:cubicBezTo>
                  <a:cubicBezTo>
                    <a:pt x="1027" y="391"/>
                    <a:pt x="988" y="264"/>
                    <a:pt x="900" y="176"/>
                  </a:cubicBezTo>
                  <a:cubicBezTo>
                    <a:pt x="812" y="59"/>
                    <a:pt x="66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165518" y="674984"/>
              <a:ext cx="149356" cy="135636"/>
            </a:xfrm>
            <a:custGeom>
              <a:avLst/>
              <a:gdLst/>
              <a:ahLst/>
              <a:cxnLst/>
              <a:rect l="l" t="t" r="r" b="b"/>
              <a:pathLst>
                <a:path w="1340" h="1360" extrusionOk="0">
                  <a:moveTo>
                    <a:pt x="675" y="304"/>
                  </a:moveTo>
                  <a:cubicBezTo>
                    <a:pt x="1153" y="304"/>
                    <a:pt x="1153" y="1056"/>
                    <a:pt x="675" y="1056"/>
                  </a:cubicBezTo>
                  <a:cubicBezTo>
                    <a:pt x="186" y="1056"/>
                    <a:pt x="186" y="304"/>
                    <a:pt x="675" y="304"/>
                  </a:cubicBezTo>
                  <a:close/>
                  <a:moveTo>
                    <a:pt x="675" y="1"/>
                  </a:moveTo>
                  <a:cubicBezTo>
                    <a:pt x="294" y="1"/>
                    <a:pt x="0" y="294"/>
                    <a:pt x="0" y="675"/>
                  </a:cubicBezTo>
                  <a:cubicBezTo>
                    <a:pt x="0" y="851"/>
                    <a:pt x="59" y="1017"/>
                    <a:pt x="167" y="1134"/>
                  </a:cubicBezTo>
                  <a:cubicBezTo>
                    <a:pt x="294" y="1281"/>
                    <a:pt x="469" y="1359"/>
                    <a:pt x="675" y="1359"/>
                  </a:cubicBezTo>
                  <a:cubicBezTo>
                    <a:pt x="870" y="1359"/>
                    <a:pt x="1046" y="1281"/>
                    <a:pt x="1173" y="1134"/>
                  </a:cubicBezTo>
                  <a:cubicBezTo>
                    <a:pt x="1281" y="1017"/>
                    <a:pt x="1339" y="851"/>
                    <a:pt x="1339" y="675"/>
                  </a:cubicBezTo>
                  <a:cubicBezTo>
                    <a:pt x="1339" y="294"/>
                    <a:pt x="1046" y="1"/>
                    <a:pt x="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57939" y="4572179"/>
              <a:ext cx="117702" cy="110304"/>
            </a:xfrm>
            <a:custGeom>
              <a:avLst/>
              <a:gdLst/>
              <a:ahLst/>
              <a:cxnLst/>
              <a:rect l="l" t="t" r="r" b="b"/>
              <a:pathLst>
                <a:path w="1056" h="1106" extrusionOk="0">
                  <a:moveTo>
                    <a:pt x="518" y="1"/>
                  </a:moveTo>
                  <a:cubicBezTo>
                    <a:pt x="235" y="11"/>
                    <a:pt x="0" y="245"/>
                    <a:pt x="0" y="529"/>
                  </a:cubicBezTo>
                  <a:lnTo>
                    <a:pt x="0" y="577"/>
                  </a:lnTo>
                  <a:cubicBezTo>
                    <a:pt x="0" y="851"/>
                    <a:pt x="244" y="1105"/>
                    <a:pt x="518" y="1105"/>
                  </a:cubicBezTo>
                  <a:lnTo>
                    <a:pt x="537" y="1105"/>
                  </a:lnTo>
                  <a:cubicBezTo>
                    <a:pt x="831" y="1086"/>
                    <a:pt x="1055" y="861"/>
                    <a:pt x="1055" y="577"/>
                  </a:cubicBezTo>
                  <a:lnTo>
                    <a:pt x="1055" y="529"/>
                  </a:lnTo>
                  <a:cubicBezTo>
                    <a:pt x="1055" y="245"/>
                    <a:pt x="821"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140440" y="4557617"/>
              <a:ext cx="152589" cy="139426"/>
            </a:xfrm>
            <a:custGeom>
              <a:avLst/>
              <a:gdLst/>
              <a:ahLst/>
              <a:cxnLst/>
              <a:rect l="l" t="t" r="r" b="b"/>
              <a:pathLst>
                <a:path w="1369" h="1398" extrusionOk="0">
                  <a:moveTo>
                    <a:pt x="704" y="303"/>
                  </a:moveTo>
                  <a:cubicBezTo>
                    <a:pt x="900" y="303"/>
                    <a:pt x="1066" y="489"/>
                    <a:pt x="1066" y="675"/>
                  </a:cubicBezTo>
                  <a:lnTo>
                    <a:pt x="1066" y="723"/>
                  </a:lnTo>
                  <a:cubicBezTo>
                    <a:pt x="1066" y="929"/>
                    <a:pt x="890" y="1085"/>
                    <a:pt x="685" y="1095"/>
                  </a:cubicBezTo>
                  <a:lnTo>
                    <a:pt x="675" y="1095"/>
                  </a:lnTo>
                  <a:cubicBezTo>
                    <a:pt x="480" y="1095"/>
                    <a:pt x="313" y="909"/>
                    <a:pt x="313" y="714"/>
                  </a:cubicBezTo>
                  <a:lnTo>
                    <a:pt x="313" y="675"/>
                  </a:lnTo>
                  <a:cubicBezTo>
                    <a:pt x="313" y="469"/>
                    <a:pt x="480" y="313"/>
                    <a:pt x="685" y="303"/>
                  </a:cubicBezTo>
                  <a:close/>
                  <a:moveTo>
                    <a:pt x="675" y="0"/>
                  </a:moveTo>
                  <a:cubicBezTo>
                    <a:pt x="294" y="10"/>
                    <a:pt x="1" y="313"/>
                    <a:pt x="1" y="675"/>
                  </a:cubicBezTo>
                  <a:lnTo>
                    <a:pt x="1" y="723"/>
                  </a:lnTo>
                  <a:cubicBezTo>
                    <a:pt x="1" y="1085"/>
                    <a:pt x="313" y="1398"/>
                    <a:pt x="675" y="1398"/>
                  </a:cubicBezTo>
                  <a:lnTo>
                    <a:pt x="704" y="1398"/>
                  </a:lnTo>
                  <a:cubicBezTo>
                    <a:pt x="1076" y="1378"/>
                    <a:pt x="1369" y="1085"/>
                    <a:pt x="1369" y="723"/>
                  </a:cubicBezTo>
                  <a:lnTo>
                    <a:pt x="1369" y="675"/>
                  </a:lnTo>
                  <a:cubicBezTo>
                    <a:pt x="1369" y="313"/>
                    <a:pt x="1066" y="0"/>
                    <a:pt x="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34" name="Google Shape;134;p4"/>
          <p:cNvSpPr txBox="1">
            <a:spLocks noGrp="1"/>
          </p:cNvSpPr>
          <p:nvPr>
            <p:ph type="body" idx="1"/>
          </p:nvPr>
        </p:nvSpPr>
        <p:spPr>
          <a:xfrm>
            <a:off x="693850" y="1372000"/>
            <a:ext cx="7474200" cy="3042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35" name="Google Shape;135;p4"/>
          <p:cNvSpPr txBox="1">
            <a:spLocks noGrp="1"/>
          </p:cNvSpPr>
          <p:nvPr>
            <p:ph type="ctrTitle"/>
          </p:nvPr>
        </p:nvSpPr>
        <p:spPr>
          <a:xfrm>
            <a:off x="693853" y="734929"/>
            <a:ext cx="7388700" cy="6363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700"/>
              <a:buNone/>
              <a:defRPr sz="27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endParaRPr/>
          </a:p>
        </p:txBody>
      </p:sp>
      <p:grpSp>
        <p:nvGrpSpPr>
          <p:cNvPr id="136" name="Google Shape;136;p4"/>
          <p:cNvGrpSpPr/>
          <p:nvPr/>
        </p:nvGrpSpPr>
        <p:grpSpPr>
          <a:xfrm>
            <a:off x="479419" y="332514"/>
            <a:ext cx="717032" cy="704951"/>
            <a:chOff x="479469" y="306339"/>
            <a:chExt cx="717032" cy="704951"/>
          </a:xfrm>
        </p:grpSpPr>
        <p:grpSp>
          <p:nvGrpSpPr>
            <p:cNvPr id="137" name="Google Shape;137;p4"/>
            <p:cNvGrpSpPr/>
            <p:nvPr/>
          </p:nvGrpSpPr>
          <p:grpSpPr>
            <a:xfrm rot="-1756040" flipH="1">
              <a:off x="599056" y="379413"/>
              <a:ext cx="477857" cy="558802"/>
              <a:chOff x="4330625" y="2911675"/>
              <a:chExt cx="574422" cy="738073"/>
            </a:xfrm>
          </p:grpSpPr>
          <p:sp>
            <p:nvSpPr>
              <p:cNvPr id="138" name="Google Shape;138;p4"/>
              <p:cNvSpPr/>
              <p:nvPr/>
            </p:nvSpPr>
            <p:spPr>
              <a:xfrm>
                <a:off x="4586579" y="3280886"/>
                <a:ext cx="74985" cy="277426"/>
              </a:xfrm>
              <a:custGeom>
                <a:avLst/>
                <a:gdLst/>
                <a:ahLst/>
                <a:cxnLst/>
                <a:rect l="l" t="t" r="r" b="b"/>
                <a:pathLst>
                  <a:path w="433" h="1602" extrusionOk="0">
                    <a:moveTo>
                      <a:pt x="95" y="0"/>
                    </a:moveTo>
                    <a:cubicBezTo>
                      <a:pt x="52" y="0"/>
                      <a:pt x="12" y="43"/>
                      <a:pt x="33" y="90"/>
                    </a:cubicBezTo>
                    <a:cubicBezTo>
                      <a:pt x="14" y="103"/>
                      <a:pt x="1" y="126"/>
                      <a:pt x="5" y="158"/>
                    </a:cubicBezTo>
                    <a:cubicBezTo>
                      <a:pt x="10" y="181"/>
                      <a:pt x="14" y="203"/>
                      <a:pt x="19" y="226"/>
                    </a:cubicBezTo>
                    <a:cubicBezTo>
                      <a:pt x="19" y="231"/>
                      <a:pt x="14" y="231"/>
                      <a:pt x="19" y="235"/>
                    </a:cubicBezTo>
                    <a:cubicBezTo>
                      <a:pt x="19" y="258"/>
                      <a:pt x="24" y="276"/>
                      <a:pt x="24" y="294"/>
                    </a:cubicBezTo>
                    <a:cubicBezTo>
                      <a:pt x="19" y="304"/>
                      <a:pt x="14" y="313"/>
                      <a:pt x="14" y="326"/>
                    </a:cubicBezTo>
                    <a:cubicBezTo>
                      <a:pt x="5" y="445"/>
                      <a:pt x="14" y="558"/>
                      <a:pt x="42" y="667"/>
                    </a:cubicBezTo>
                    <a:cubicBezTo>
                      <a:pt x="5" y="872"/>
                      <a:pt x="19" y="1072"/>
                      <a:pt x="78" y="1272"/>
                    </a:cubicBezTo>
                    <a:cubicBezTo>
                      <a:pt x="74" y="1295"/>
                      <a:pt x="74" y="1318"/>
                      <a:pt x="78" y="1340"/>
                    </a:cubicBezTo>
                    <a:cubicBezTo>
                      <a:pt x="33" y="1395"/>
                      <a:pt x="37" y="1472"/>
                      <a:pt x="33" y="1540"/>
                    </a:cubicBezTo>
                    <a:cubicBezTo>
                      <a:pt x="28" y="1581"/>
                      <a:pt x="58" y="1602"/>
                      <a:pt x="90" y="1602"/>
                    </a:cubicBezTo>
                    <a:cubicBezTo>
                      <a:pt x="121" y="1602"/>
                      <a:pt x="155" y="1581"/>
                      <a:pt x="160" y="1540"/>
                    </a:cubicBezTo>
                    <a:cubicBezTo>
                      <a:pt x="160" y="1531"/>
                      <a:pt x="160" y="1490"/>
                      <a:pt x="165" y="1459"/>
                    </a:cubicBezTo>
                    <a:cubicBezTo>
                      <a:pt x="187" y="1450"/>
                      <a:pt x="205" y="1431"/>
                      <a:pt x="205" y="1399"/>
                    </a:cubicBezTo>
                    <a:cubicBezTo>
                      <a:pt x="205" y="1399"/>
                      <a:pt x="205" y="1395"/>
                      <a:pt x="205" y="1395"/>
                    </a:cubicBezTo>
                    <a:cubicBezTo>
                      <a:pt x="215" y="1386"/>
                      <a:pt x="224" y="1377"/>
                      <a:pt x="228" y="1359"/>
                    </a:cubicBezTo>
                    <a:cubicBezTo>
                      <a:pt x="242" y="1299"/>
                      <a:pt x="251" y="1240"/>
                      <a:pt x="246" y="1181"/>
                    </a:cubicBezTo>
                    <a:cubicBezTo>
                      <a:pt x="246" y="1172"/>
                      <a:pt x="246" y="1158"/>
                      <a:pt x="246" y="1149"/>
                    </a:cubicBezTo>
                    <a:cubicBezTo>
                      <a:pt x="256" y="1140"/>
                      <a:pt x="260" y="1131"/>
                      <a:pt x="260" y="1118"/>
                    </a:cubicBezTo>
                    <a:cubicBezTo>
                      <a:pt x="265" y="1104"/>
                      <a:pt x="265" y="1095"/>
                      <a:pt x="265" y="1081"/>
                    </a:cubicBezTo>
                    <a:cubicBezTo>
                      <a:pt x="287" y="1072"/>
                      <a:pt x="301" y="1054"/>
                      <a:pt x="301" y="1027"/>
                    </a:cubicBezTo>
                    <a:cubicBezTo>
                      <a:pt x="306" y="990"/>
                      <a:pt x="306" y="954"/>
                      <a:pt x="306" y="917"/>
                    </a:cubicBezTo>
                    <a:cubicBezTo>
                      <a:pt x="328" y="908"/>
                      <a:pt x="346" y="886"/>
                      <a:pt x="346" y="858"/>
                    </a:cubicBezTo>
                    <a:lnTo>
                      <a:pt x="346" y="654"/>
                    </a:lnTo>
                    <a:cubicBezTo>
                      <a:pt x="406" y="481"/>
                      <a:pt x="433" y="304"/>
                      <a:pt x="433" y="117"/>
                    </a:cubicBezTo>
                    <a:cubicBezTo>
                      <a:pt x="433" y="80"/>
                      <a:pt x="399" y="54"/>
                      <a:pt x="366" y="54"/>
                    </a:cubicBezTo>
                    <a:cubicBezTo>
                      <a:pt x="346" y="54"/>
                      <a:pt x="327" y="63"/>
                      <a:pt x="315" y="85"/>
                    </a:cubicBezTo>
                    <a:cubicBezTo>
                      <a:pt x="310" y="103"/>
                      <a:pt x="306" y="117"/>
                      <a:pt x="301" y="135"/>
                    </a:cubicBezTo>
                    <a:lnTo>
                      <a:pt x="296" y="131"/>
                    </a:lnTo>
                    <a:cubicBezTo>
                      <a:pt x="287" y="99"/>
                      <a:pt x="251" y="85"/>
                      <a:pt x="224" y="85"/>
                    </a:cubicBezTo>
                    <a:cubicBezTo>
                      <a:pt x="215" y="85"/>
                      <a:pt x="210" y="85"/>
                      <a:pt x="205" y="81"/>
                    </a:cubicBezTo>
                    <a:cubicBezTo>
                      <a:pt x="183" y="58"/>
                      <a:pt x="160" y="40"/>
                      <a:pt x="137" y="17"/>
                    </a:cubicBezTo>
                    <a:cubicBezTo>
                      <a:pt x="124" y="5"/>
                      <a:pt x="109" y="0"/>
                      <a:pt x="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4347250" y="2924663"/>
                <a:ext cx="534938" cy="364707"/>
              </a:xfrm>
              <a:custGeom>
                <a:avLst/>
                <a:gdLst/>
                <a:ahLst/>
                <a:cxnLst/>
                <a:rect l="l" t="t" r="r" b="b"/>
                <a:pathLst>
                  <a:path w="3089" h="2106" extrusionOk="0">
                    <a:moveTo>
                      <a:pt x="1585" y="0"/>
                    </a:moveTo>
                    <a:cubicBezTo>
                      <a:pt x="1434" y="0"/>
                      <a:pt x="1285" y="18"/>
                      <a:pt x="1146" y="64"/>
                    </a:cubicBezTo>
                    <a:cubicBezTo>
                      <a:pt x="1121" y="62"/>
                      <a:pt x="1096" y="60"/>
                      <a:pt x="1071" y="60"/>
                    </a:cubicBezTo>
                    <a:cubicBezTo>
                      <a:pt x="817" y="60"/>
                      <a:pt x="561" y="184"/>
                      <a:pt x="391" y="382"/>
                    </a:cubicBezTo>
                    <a:cubicBezTo>
                      <a:pt x="96" y="510"/>
                      <a:pt x="0" y="887"/>
                      <a:pt x="59" y="1183"/>
                    </a:cubicBezTo>
                    <a:cubicBezTo>
                      <a:pt x="141" y="1574"/>
                      <a:pt x="414" y="1806"/>
                      <a:pt x="746" y="1938"/>
                    </a:cubicBezTo>
                    <a:cubicBezTo>
                      <a:pt x="860" y="2001"/>
                      <a:pt x="987" y="2038"/>
                      <a:pt x="1128" y="2047"/>
                    </a:cubicBezTo>
                    <a:cubicBezTo>
                      <a:pt x="1306" y="2079"/>
                      <a:pt x="1483" y="2097"/>
                      <a:pt x="1651" y="2101"/>
                    </a:cubicBezTo>
                    <a:cubicBezTo>
                      <a:pt x="1716" y="2104"/>
                      <a:pt x="1782" y="2106"/>
                      <a:pt x="1848" y="2106"/>
                    </a:cubicBezTo>
                    <a:cubicBezTo>
                      <a:pt x="2115" y="2106"/>
                      <a:pt x="2388" y="2076"/>
                      <a:pt x="2629" y="1956"/>
                    </a:cubicBezTo>
                    <a:cubicBezTo>
                      <a:pt x="2934" y="1797"/>
                      <a:pt x="3088" y="1465"/>
                      <a:pt x="3029" y="1128"/>
                    </a:cubicBezTo>
                    <a:cubicBezTo>
                      <a:pt x="3025" y="1087"/>
                      <a:pt x="3015" y="1046"/>
                      <a:pt x="3002" y="1005"/>
                    </a:cubicBezTo>
                    <a:cubicBezTo>
                      <a:pt x="3015" y="960"/>
                      <a:pt x="3025" y="910"/>
                      <a:pt x="3025" y="855"/>
                    </a:cubicBezTo>
                    <a:cubicBezTo>
                      <a:pt x="3020" y="687"/>
                      <a:pt x="2924" y="532"/>
                      <a:pt x="2788" y="432"/>
                    </a:cubicBezTo>
                    <a:cubicBezTo>
                      <a:pt x="2615" y="191"/>
                      <a:pt x="2288" y="69"/>
                      <a:pt x="1983" y="32"/>
                    </a:cubicBezTo>
                    <a:cubicBezTo>
                      <a:pt x="1850" y="13"/>
                      <a:pt x="1717" y="0"/>
                      <a:pt x="15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4335993" y="3097666"/>
                <a:ext cx="556584" cy="183219"/>
              </a:xfrm>
              <a:custGeom>
                <a:avLst/>
                <a:gdLst/>
                <a:ahLst/>
                <a:cxnLst/>
                <a:rect l="l" t="t" r="r" b="b"/>
                <a:pathLst>
                  <a:path w="3214" h="1058" extrusionOk="0">
                    <a:moveTo>
                      <a:pt x="265" y="1"/>
                    </a:moveTo>
                    <a:cubicBezTo>
                      <a:pt x="132" y="1"/>
                      <a:pt x="1" y="137"/>
                      <a:pt x="93" y="279"/>
                    </a:cubicBezTo>
                    <a:cubicBezTo>
                      <a:pt x="179" y="416"/>
                      <a:pt x="284" y="534"/>
                      <a:pt x="406" y="629"/>
                    </a:cubicBezTo>
                    <a:cubicBezTo>
                      <a:pt x="425" y="684"/>
                      <a:pt x="466" y="734"/>
                      <a:pt x="525" y="752"/>
                    </a:cubicBezTo>
                    <a:cubicBezTo>
                      <a:pt x="570" y="770"/>
                      <a:pt x="611" y="784"/>
                      <a:pt x="657" y="793"/>
                    </a:cubicBezTo>
                    <a:cubicBezTo>
                      <a:pt x="729" y="829"/>
                      <a:pt x="807" y="857"/>
                      <a:pt x="884" y="884"/>
                    </a:cubicBezTo>
                    <a:cubicBezTo>
                      <a:pt x="907" y="916"/>
                      <a:pt x="943" y="948"/>
                      <a:pt x="989" y="957"/>
                    </a:cubicBezTo>
                    <a:lnTo>
                      <a:pt x="1043" y="970"/>
                    </a:lnTo>
                    <a:cubicBezTo>
                      <a:pt x="1057" y="975"/>
                      <a:pt x="1075" y="984"/>
                      <a:pt x="1093" y="984"/>
                    </a:cubicBezTo>
                    <a:cubicBezTo>
                      <a:pt x="1116" y="989"/>
                      <a:pt x="1134" y="993"/>
                      <a:pt x="1152" y="993"/>
                    </a:cubicBezTo>
                    <a:cubicBezTo>
                      <a:pt x="1157" y="998"/>
                      <a:pt x="1166" y="998"/>
                      <a:pt x="1170" y="998"/>
                    </a:cubicBezTo>
                    <a:cubicBezTo>
                      <a:pt x="1187" y="1001"/>
                      <a:pt x="1200" y="1004"/>
                      <a:pt x="1213" y="1004"/>
                    </a:cubicBezTo>
                    <a:cubicBezTo>
                      <a:pt x="1219" y="1004"/>
                      <a:pt x="1224" y="1004"/>
                      <a:pt x="1230" y="1002"/>
                    </a:cubicBezTo>
                    <a:cubicBezTo>
                      <a:pt x="1330" y="1016"/>
                      <a:pt x="1431" y="1022"/>
                      <a:pt x="1532" y="1022"/>
                    </a:cubicBezTo>
                    <a:cubicBezTo>
                      <a:pt x="1563" y="1022"/>
                      <a:pt x="1594" y="1022"/>
                      <a:pt x="1625" y="1020"/>
                    </a:cubicBezTo>
                    <a:lnTo>
                      <a:pt x="1643" y="1020"/>
                    </a:lnTo>
                    <a:cubicBezTo>
                      <a:pt x="1668" y="1041"/>
                      <a:pt x="1703" y="1058"/>
                      <a:pt x="1743" y="1058"/>
                    </a:cubicBezTo>
                    <a:cubicBezTo>
                      <a:pt x="1748" y="1058"/>
                      <a:pt x="1752" y="1057"/>
                      <a:pt x="1757" y="1057"/>
                    </a:cubicBezTo>
                    <a:cubicBezTo>
                      <a:pt x="1812" y="1057"/>
                      <a:pt x="1862" y="1052"/>
                      <a:pt x="1916" y="1052"/>
                    </a:cubicBezTo>
                    <a:cubicBezTo>
                      <a:pt x="1937" y="1054"/>
                      <a:pt x="1958" y="1054"/>
                      <a:pt x="1979" y="1054"/>
                    </a:cubicBezTo>
                    <a:cubicBezTo>
                      <a:pt x="2037" y="1054"/>
                      <a:pt x="2096" y="1050"/>
                      <a:pt x="2153" y="1043"/>
                    </a:cubicBezTo>
                    <a:cubicBezTo>
                      <a:pt x="2216" y="1039"/>
                      <a:pt x="2262" y="1007"/>
                      <a:pt x="2294" y="970"/>
                    </a:cubicBezTo>
                    <a:cubicBezTo>
                      <a:pt x="2335" y="961"/>
                      <a:pt x="2376" y="952"/>
                      <a:pt x="2416" y="943"/>
                    </a:cubicBezTo>
                    <a:cubicBezTo>
                      <a:pt x="2448" y="943"/>
                      <a:pt x="2480" y="939"/>
                      <a:pt x="2512" y="925"/>
                    </a:cubicBezTo>
                    <a:cubicBezTo>
                      <a:pt x="2530" y="916"/>
                      <a:pt x="2544" y="907"/>
                      <a:pt x="2557" y="898"/>
                    </a:cubicBezTo>
                    <a:cubicBezTo>
                      <a:pt x="2635" y="866"/>
                      <a:pt x="2712" y="816"/>
                      <a:pt x="2780" y="752"/>
                    </a:cubicBezTo>
                    <a:cubicBezTo>
                      <a:pt x="2830" y="729"/>
                      <a:pt x="2871" y="693"/>
                      <a:pt x="2894" y="638"/>
                    </a:cubicBezTo>
                    <a:cubicBezTo>
                      <a:pt x="2903" y="602"/>
                      <a:pt x="2921" y="575"/>
                      <a:pt x="2939" y="543"/>
                    </a:cubicBezTo>
                    <a:cubicBezTo>
                      <a:pt x="2994" y="529"/>
                      <a:pt x="3044" y="488"/>
                      <a:pt x="3067" y="420"/>
                    </a:cubicBezTo>
                    <a:cubicBezTo>
                      <a:pt x="3080" y="384"/>
                      <a:pt x="3099" y="352"/>
                      <a:pt x="3121" y="325"/>
                    </a:cubicBezTo>
                    <a:cubicBezTo>
                      <a:pt x="3214" y="181"/>
                      <a:pt x="3088" y="43"/>
                      <a:pt x="2954" y="43"/>
                    </a:cubicBezTo>
                    <a:cubicBezTo>
                      <a:pt x="2909" y="43"/>
                      <a:pt x="2864" y="58"/>
                      <a:pt x="2826" y="93"/>
                    </a:cubicBezTo>
                    <a:cubicBezTo>
                      <a:pt x="2748" y="161"/>
                      <a:pt x="2685" y="234"/>
                      <a:pt x="2635" y="316"/>
                    </a:cubicBezTo>
                    <a:cubicBezTo>
                      <a:pt x="2535" y="334"/>
                      <a:pt x="2435" y="357"/>
                      <a:pt x="2335" y="388"/>
                    </a:cubicBezTo>
                    <a:cubicBezTo>
                      <a:pt x="2266" y="407"/>
                      <a:pt x="2225" y="452"/>
                      <a:pt x="2212" y="502"/>
                    </a:cubicBezTo>
                    <a:cubicBezTo>
                      <a:pt x="2156" y="499"/>
                      <a:pt x="2100" y="497"/>
                      <a:pt x="2045" y="497"/>
                    </a:cubicBezTo>
                    <a:cubicBezTo>
                      <a:pt x="1934" y="497"/>
                      <a:pt x="1825" y="504"/>
                      <a:pt x="1716" y="516"/>
                    </a:cubicBezTo>
                    <a:cubicBezTo>
                      <a:pt x="1575" y="470"/>
                      <a:pt x="1411" y="470"/>
                      <a:pt x="1266" y="457"/>
                    </a:cubicBezTo>
                    <a:cubicBezTo>
                      <a:pt x="1230" y="452"/>
                      <a:pt x="1189" y="447"/>
                      <a:pt x="1152" y="443"/>
                    </a:cubicBezTo>
                    <a:cubicBezTo>
                      <a:pt x="1079" y="402"/>
                      <a:pt x="998" y="366"/>
                      <a:pt x="911" y="343"/>
                    </a:cubicBezTo>
                    <a:cubicBezTo>
                      <a:pt x="897" y="339"/>
                      <a:pt x="882" y="337"/>
                      <a:pt x="868" y="337"/>
                    </a:cubicBezTo>
                    <a:cubicBezTo>
                      <a:pt x="815" y="337"/>
                      <a:pt x="765" y="362"/>
                      <a:pt x="729" y="397"/>
                    </a:cubicBezTo>
                    <a:lnTo>
                      <a:pt x="725" y="397"/>
                    </a:lnTo>
                    <a:cubicBezTo>
                      <a:pt x="607" y="320"/>
                      <a:pt x="502" y="216"/>
                      <a:pt x="420" y="88"/>
                    </a:cubicBezTo>
                    <a:cubicBezTo>
                      <a:pt x="380" y="26"/>
                      <a:pt x="322" y="1"/>
                      <a:pt x="2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349848" y="2911675"/>
                <a:ext cx="555199" cy="284527"/>
              </a:xfrm>
              <a:custGeom>
                <a:avLst/>
                <a:gdLst/>
                <a:ahLst/>
                <a:cxnLst/>
                <a:rect l="l" t="t" r="r" b="b"/>
                <a:pathLst>
                  <a:path w="3206" h="1643" extrusionOk="0">
                    <a:moveTo>
                      <a:pt x="1549" y="109"/>
                    </a:moveTo>
                    <a:cubicBezTo>
                      <a:pt x="1585" y="109"/>
                      <a:pt x="1622" y="110"/>
                      <a:pt x="1659" y="112"/>
                    </a:cubicBezTo>
                    <a:cubicBezTo>
                      <a:pt x="1918" y="125"/>
                      <a:pt x="2186" y="180"/>
                      <a:pt x="2423" y="289"/>
                    </a:cubicBezTo>
                    <a:cubicBezTo>
                      <a:pt x="2659" y="394"/>
                      <a:pt x="2969" y="630"/>
                      <a:pt x="2919" y="921"/>
                    </a:cubicBezTo>
                    <a:cubicBezTo>
                      <a:pt x="2873" y="1212"/>
                      <a:pt x="2482" y="1376"/>
                      <a:pt x="2236" y="1449"/>
                    </a:cubicBezTo>
                    <a:cubicBezTo>
                      <a:pt x="2034" y="1507"/>
                      <a:pt x="1818" y="1534"/>
                      <a:pt x="1605" y="1534"/>
                    </a:cubicBezTo>
                    <a:cubicBezTo>
                      <a:pt x="1536" y="1534"/>
                      <a:pt x="1467" y="1532"/>
                      <a:pt x="1400" y="1526"/>
                    </a:cubicBezTo>
                    <a:cubicBezTo>
                      <a:pt x="1095" y="1499"/>
                      <a:pt x="795" y="1417"/>
                      <a:pt x="522" y="1280"/>
                    </a:cubicBezTo>
                    <a:cubicBezTo>
                      <a:pt x="417" y="1230"/>
                      <a:pt x="313" y="1171"/>
                      <a:pt x="231" y="1085"/>
                    </a:cubicBezTo>
                    <a:cubicBezTo>
                      <a:pt x="122" y="962"/>
                      <a:pt x="72" y="717"/>
                      <a:pt x="249" y="626"/>
                    </a:cubicBezTo>
                    <a:cubicBezTo>
                      <a:pt x="274" y="613"/>
                      <a:pt x="281" y="591"/>
                      <a:pt x="276" y="571"/>
                    </a:cubicBezTo>
                    <a:lnTo>
                      <a:pt x="276" y="571"/>
                    </a:lnTo>
                    <a:cubicBezTo>
                      <a:pt x="630" y="264"/>
                      <a:pt x="1080" y="109"/>
                      <a:pt x="1549" y="109"/>
                    </a:cubicBezTo>
                    <a:close/>
                    <a:moveTo>
                      <a:pt x="1546" y="1"/>
                    </a:moveTo>
                    <a:cubicBezTo>
                      <a:pt x="1032" y="1"/>
                      <a:pt x="535" y="181"/>
                      <a:pt x="154" y="535"/>
                    </a:cubicBezTo>
                    <a:cubicBezTo>
                      <a:pt x="141" y="546"/>
                      <a:pt x="135" y="559"/>
                      <a:pt x="135" y="571"/>
                    </a:cubicBezTo>
                    <a:lnTo>
                      <a:pt x="135" y="571"/>
                    </a:lnTo>
                    <a:cubicBezTo>
                      <a:pt x="29" y="666"/>
                      <a:pt x="1" y="826"/>
                      <a:pt x="40" y="967"/>
                    </a:cubicBezTo>
                    <a:cubicBezTo>
                      <a:pt x="104" y="1189"/>
                      <a:pt x="331" y="1312"/>
                      <a:pt x="527" y="1403"/>
                    </a:cubicBezTo>
                    <a:cubicBezTo>
                      <a:pt x="866" y="1560"/>
                      <a:pt x="1240" y="1642"/>
                      <a:pt x="1613" y="1642"/>
                    </a:cubicBezTo>
                    <a:cubicBezTo>
                      <a:pt x="1804" y="1642"/>
                      <a:pt x="1996" y="1621"/>
                      <a:pt x="2182" y="1576"/>
                    </a:cubicBezTo>
                    <a:cubicBezTo>
                      <a:pt x="2582" y="1481"/>
                      <a:pt x="3205" y="1167"/>
                      <a:pt x="2987" y="662"/>
                    </a:cubicBezTo>
                    <a:cubicBezTo>
                      <a:pt x="2787" y="212"/>
                      <a:pt x="2218" y="53"/>
                      <a:pt x="1768" y="12"/>
                    </a:cubicBezTo>
                    <a:cubicBezTo>
                      <a:pt x="1694" y="4"/>
                      <a:pt x="1620" y="1"/>
                      <a:pt x="1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330625" y="2992202"/>
                <a:ext cx="562472" cy="301844"/>
              </a:xfrm>
              <a:custGeom>
                <a:avLst/>
                <a:gdLst/>
                <a:ahLst/>
                <a:cxnLst/>
                <a:rect l="l" t="t" r="r" b="b"/>
                <a:pathLst>
                  <a:path w="3248" h="1743" extrusionOk="0">
                    <a:moveTo>
                      <a:pt x="344" y="1"/>
                    </a:moveTo>
                    <a:cubicBezTo>
                      <a:pt x="331" y="1"/>
                      <a:pt x="318" y="6"/>
                      <a:pt x="306" y="20"/>
                    </a:cubicBezTo>
                    <a:cubicBezTo>
                      <a:pt x="51" y="311"/>
                      <a:pt x="1" y="770"/>
                      <a:pt x="192" y="1111"/>
                    </a:cubicBezTo>
                    <a:cubicBezTo>
                      <a:pt x="424" y="1520"/>
                      <a:pt x="947" y="1670"/>
                      <a:pt x="1383" y="1725"/>
                    </a:cubicBezTo>
                    <a:cubicBezTo>
                      <a:pt x="1488" y="1737"/>
                      <a:pt x="1594" y="1743"/>
                      <a:pt x="1700" y="1743"/>
                    </a:cubicBezTo>
                    <a:cubicBezTo>
                      <a:pt x="1874" y="1743"/>
                      <a:pt x="2048" y="1728"/>
                      <a:pt x="2220" y="1702"/>
                    </a:cubicBezTo>
                    <a:cubicBezTo>
                      <a:pt x="2447" y="1670"/>
                      <a:pt x="2689" y="1625"/>
                      <a:pt x="2866" y="1466"/>
                    </a:cubicBezTo>
                    <a:cubicBezTo>
                      <a:pt x="3166" y="1193"/>
                      <a:pt x="3248" y="720"/>
                      <a:pt x="3125" y="342"/>
                    </a:cubicBezTo>
                    <a:cubicBezTo>
                      <a:pt x="3116" y="318"/>
                      <a:pt x="3095" y="307"/>
                      <a:pt x="3073" y="307"/>
                    </a:cubicBezTo>
                    <a:cubicBezTo>
                      <a:pt x="3040" y="307"/>
                      <a:pt x="3007" y="333"/>
                      <a:pt x="3020" y="374"/>
                    </a:cubicBezTo>
                    <a:cubicBezTo>
                      <a:pt x="3125" y="702"/>
                      <a:pt x="3066" y="1120"/>
                      <a:pt x="2807" y="1370"/>
                    </a:cubicBezTo>
                    <a:cubicBezTo>
                      <a:pt x="2643" y="1529"/>
                      <a:pt x="2407" y="1566"/>
                      <a:pt x="2188" y="1598"/>
                    </a:cubicBezTo>
                    <a:cubicBezTo>
                      <a:pt x="2034" y="1620"/>
                      <a:pt x="1877" y="1633"/>
                      <a:pt x="1721" y="1633"/>
                    </a:cubicBezTo>
                    <a:cubicBezTo>
                      <a:pt x="1652" y="1633"/>
                      <a:pt x="1583" y="1630"/>
                      <a:pt x="1515" y="1625"/>
                    </a:cubicBezTo>
                    <a:cubicBezTo>
                      <a:pt x="1129" y="1598"/>
                      <a:pt x="656" y="1498"/>
                      <a:pt x="387" y="1197"/>
                    </a:cubicBezTo>
                    <a:cubicBezTo>
                      <a:pt x="119" y="897"/>
                      <a:pt x="119" y="397"/>
                      <a:pt x="383" y="97"/>
                    </a:cubicBezTo>
                    <a:cubicBezTo>
                      <a:pt x="421" y="55"/>
                      <a:pt x="385"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360931" y="2914273"/>
                <a:ext cx="217508" cy="130574"/>
              </a:xfrm>
              <a:custGeom>
                <a:avLst/>
                <a:gdLst/>
                <a:ahLst/>
                <a:cxnLst/>
                <a:rect l="l" t="t" r="r" b="b"/>
                <a:pathLst>
                  <a:path w="1256" h="754" extrusionOk="0">
                    <a:moveTo>
                      <a:pt x="1171" y="1"/>
                    </a:moveTo>
                    <a:cubicBezTo>
                      <a:pt x="1168" y="1"/>
                      <a:pt x="1166" y="1"/>
                      <a:pt x="1163" y="1"/>
                    </a:cubicBezTo>
                    <a:cubicBezTo>
                      <a:pt x="776" y="65"/>
                      <a:pt x="358" y="151"/>
                      <a:pt x="121" y="497"/>
                    </a:cubicBezTo>
                    <a:cubicBezTo>
                      <a:pt x="119" y="501"/>
                      <a:pt x="117" y="504"/>
                      <a:pt x="116" y="508"/>
                    </a:cubicBezTo>
                    <a:lnTo>
                      <a:pt x="116" y="508"/>
                    </a:lnTo>
                    <a:cubicBezTo>
                      <a:pt x="76" y="562"/>
                      <a:pt x="44" y="622"/>
                      <a:pt x="17" y="688"/>
                    </a:cubicBezTo>
                    <a:cubicBezTo>
                      <a:pt x="0" y="726"/>
                      <a:pt x="32" y="753"/>
                      <a:pt x="66" y="753"/>
                    </a:cubicBezTo>
                    <a:cubicBezTo>
                      <a:pt x="88" y="753"/>
                      <a:pt x="111" y="742"/>
                      <a:pt x="121" y="715"/>
                    </a:cubicBezTo>
                    <a:cubicBezTo>
                      <a:pt x="134" y="684"/>
                      <a:pt x="149" y="655"/>
                      <a:pt x="166" y="627"/>
                    </a:cubicBezTo>
                    <a:lnTo>
                      <a:pt x="166" y="627"/>
                    </a:lnTo>
                    <a:cubicBezTo>
                      <a:pt x="175" y="622"/>
                      <a:pt x="183" y="616"/>
                      <a:pt x="190" y="606"/>
                    </a:cubicBezTo>
                    <a:cubicBezTo>
                      <a:pt x="213" y="571"/>
                      <a:pt x="238" y="539"/>
                      <a:pt x="266" y="508"/>
                    </a:cubicBezTo>
                    <a:lnTo>
                      <a:pt x="266" y="508"/>
                    </a:lnTo>
                    <a:cubicBezTo>
                      <a:pt x="317" y="460"/>
                      <a:pt x="367" y="409"/>
                      <a:pt x="417" y="356"/>
                    </a:cubicBezTo>
                    <a:lnTo>
                      <a:pt x="417" y="356"/>
                    </a:lnTo>
                    <a:cubicBezTo>
                      <a:pt x="417" y="356"/>
                      <a:pt x="417" y="356"/>
                      <a:pt x="417" y="356"/>
                    </a:cubicBezTo>
                    <a:cubicBezTo>
                      <a:pt x="420" y="353"/>
                      <a:pt x="423" y="350"/>
                      <a:pt x="425" y="346"/>
                    </a:cubicBezTo>
                    <a:lnTo>
                      <a:pt x="425" y="346"/>
                    </a:lnTo>
                    <a:cubicBezTo>
                      <a:pt x="645" y="198"/>
                      <a:pt x="930" y="149"/>
                      <a:pt x="1190" y="106"/>
                    </a:cubicBezTo>
                    <a:cubicBezTo>
                      <a:pt x="1256" y="97"/>
                      <a:pt x="1233" y="1"/>
                      <a:pt x="1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4574456" y="3274998"/>
                <a:ext cx="98883" cy="374751"/>
              </a:xfrm>
              <a:custGeom>
                <a:avLst/>
                <a:gdLst/>
                <a:ahLst/>
                <a:cxnLst/>
                <a:rect l="l" t="t" r="r" b="b"/>
                <a:pathLst>
                  <a:path w="571" h="2164" extrusionOk="0">
                    <a:moveTo>
                      <a:pt x="504" y="0"/>
                    </a:moveTo>
                    <a:cubicBezTo>
                      <a:pt x="483" y="0"/>
                      <a:pt x="463" y="13"/>
                      <a:pt x="457" y="42"/>
                    </a:cubicBezTo>
                    <a:cubicBezTo>
                      <a:pt x="362" y="591"/>
                      <a:pt x="267" y="1142"/>
                      <a:pt x="172" y="1694"/>
                    </a:cubicBezTo>
                    <a:lnTo>
                      <a:pt x="172" y="1694"/>
                    </a:lnTo>
                    <a:cubicBezTo>
                      <a:pt x="172" y="1655"/>
                      <a:pt x="172" y="1617"/>
                      <a:pt x="171" y="1579"/>
                    </a:cubicBezTo>
                    <a:cubicBezTo>
                      <a:pt x="162" y="1415"/>
                      <a:pt x="157" y="1252"/>
                      <a:pt x="148" y="1088"/>
                    </a:cubicBezTo>
                    <a:cubicBezTo>
                      <a:pt x="135" y="756"/>
                      <a:pt x="125" y="428"/>
                      <a:pt x="112" y="101"/>
                    </a:cubicBezTo>
                    <a:cubicBezTo>
                      <a:pt x="109" y="65"/>
                      <a:pt x="81" y="46"/>
                      <a:pt x="54" y="46"/>
                    </a:cubicBezTo>
                    <a:cubicBezTo>
                      <a:pt x="26" y="46"/>
                      <a:pt x="0" y="65"/>
                      <a:pt x="3" y="101"/>
                    </a:cubicBezTo>
                    <a:cubicBezTo>
                      <a:pt x="16" y="451"/>
                      <a:pt x="30" y="806"/>
                      <a:pt x="44" y="1156"/>
                    </a:cubicBezTo>
                    <a:cubicBezTo>
                      <a:pt x="48" y="1320"/>
                      <a:pt x="57" y="1484"/>
                      <a:pt x="62" y="1652"/>
                    </a:cubicBezTo>
                    <a:cubicBezTo>
                      <a:pt x="71" y="1806"/>
                      <a:pt x="57" y="1975"/>
                      <a:pt x="103" y="2125"/>
                    </a:cubicBezTo>
                    <a:cubicBezTo>
                      <a:pt x="110" y="2150"/>
                      <a:pt x="134" y="2164"/>
                      <a:pt x="158" y="2164"/>
                    </a:cubicBezTo>
                    <a:cubicBezTo>
                      <a:pt x="181" y="2164"/>
                      <a:pt x="203" y="2151"/>
                      <a:pt x="207" y="2125"/>
                    </a:cubicBezTo>
                    <a:cubicBezTo>
                      <a:pt x="326" y="1438"/>
                      <a:pt x="444" y="756"/>
                      <a:pt x="562" y="69"/>
                    </a:cubicBezTo>
                    <a:cubicBezTo>
                      <a:pt x="570" y="28"/>
                      <a:pt x="536" y="0"/>
                      <a:pt x="5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4"/>
            <p:cNvSpPr/>
            <p:nvPr/>
          </p:nvSpPr>
          <p:spPr>
            <a:xfrm rot="-1724532">
              <a:off x="911585" y="846309"/>
              <a:ext cx="165555" cy="66884"/>
            </a:xfrm>
            <a:custGeom>
              <a:avLst/>
              <a:gdLst/>
              <a:ahLst/>
              <a:cxnLst/>
              <a:rect l="l" t="t" r="r" b="b"/>
              <a:pathLst>
                <a:path w="1094" h="442" extrusionOk="0">
                  <a:moveTo>
                    <a:pt x="929" y="0"/>
                  </a:moveTo>
                  <a:cubicBezTo>
                    <a:pt x="904" y="0"/>
                    <a:pt x="877" y="10"/>
                    <a:pt x="854" y="34"/>
                  </a:cubicBezTo>
                  <a:cubicBezTo>
                    <a:pt x="763" y="121"/>
                    <a:pt x="663" y="203"/>
                    <a:pt x="541" y="221"/>
                  </a:cubicBezTo>
                  <a:cubicBezTo>
                    <a:pt x="522" y="224"/>
                    <a:pt x="503" y="226"/>
                    <a:pt x="486" y="226"/>
                  </a:cubicBezTo>
                  <a:cubicBezTo>
                    <a:pt x="385" y="226"/>
                    <a:pt x="303" y="174"/>
                    <a:pt x="218" y="116"/>
                  </a:cubicBezTo>
                  <a:cubicBezTo>
                    <a:pt x="198" y="104"/>
                    <a:pt x="179" y="99"/>
                    <a:pt x="160" y="99"/>
                  </a:cubicBezTo>
                  <a:cubicBezTo>
                    <a:pt x="65" y="99"/>
                    <a:pt x="1" y="247"/>
                    <a:pt x="104" y="312"/>
                  </a:cubicBezTo>
                  <a:cubicBezTo>
                    <a:pt x="236" y="399"/>
                    <a:pt x="368" y="441"/>
                    <a:pt x="496" y="441"/>
                  </a:cubicBezTo>
                  <a:cubicBezTo>
                    <a:pt x="679" y="441"/>
                    <a:pt x="855" y="355"/>
                    <a:pt x="1013" y="194"/>
                  </a:cubicBezTo>
                  <a:cubicBezTo>
                    <a:pt x="1094" y="113"/>
                    <a:pt x="1016" y="0"/>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4"/>
          <p:cNvGrpSpPr/>
          <p:nvPr/>
        </p:nvGrpSpPr>
        <p:grpSpPr>
          <a:xfrm>
            <a:off x="7642589" y="-269"/>
            <a:ext cx="717032" cy="704951"/>
            <a:chOff x="7855164" y="323581"/>
            <a:chExt cx="717032" cy="704951"/>
          </a:xfrm>
        </p:grpSpPr>
        <p:grpSp>
          <p:nvGrpSpPr>
            <p:cNvPr id="147" name="Google Shape;147;p4"/>
            <p:cNvGrpSpPr/>
            <p:nvPr/>
          </p:nvGrpSpPr>
          <p:grpSpPr>
            <a:xfrm rot="1756040">
              <a:off x="7974751" y="396656"/>
              <a:ext cx="477857" cy="558802"/>
              <a:chOff x="4330625" y="2911675"/>
              <a:chExt cx="574422" cy="738073"/>
            </a:xfrm>
          </p:grpSpPr>
          <p:sp>
            <p:nvSpPr>
              <p:cNvPr id="148" name="Google Shape;148;p4"/>
              <p:cNvSpPr/>
              <p:nvPr/>
            </p:nvSpPr>
            <p:spPr>
              <a:xfrm>
                <a:off x="4586579" y="3280886"/>
                <a:ext cx="74985" cy="277426"/>
              </a:xfrm>
              <a:custGeom>
                <a:avLst/>
                <a:gdLst/>
                <a:ahLst/>
                <a:cxnLst/>
                <a:rect l="l" t="t" r="r" b="b"/>
                <a:pathLst>
                  <a:path w="433" h="1602" extrusionOk="0">
                    <a:moveTo>
                      <a:pt x="95" y="0"/>
                    </a:moveTo>
                    <a:cubicBezTo>
                      <a:pt x="52" y="0"/>
                      <a:pt x="12" y="43"/>
                      <a:pt x="33" y="90"/>
                    </a:cubicBezTo>
                    <a:cubicBezTo>
                      <a:pt x="14" y="103"/>
                      <a:pt x="1" y="126"/>
                      <a:pt x="5" y="158"/>
                    </a:cubicBezTo>
                    <a:cubicBezTo>
                      <a:pt x="10" y="181"/>
                      <a:pt x="14" y="203"/>
                      <a:pt x="19" y="226"/>
                    </a:cubicBezTo>
                    <a:cubicBezTo>
                      <a:pt x="19" y="231"/>
                      <a:pt x="14" y="231"/>
                      <a:pt x="19" y="235"/>
                    </a:cubicBezTo>
                    <a:cubicBezTo>
                      <a:pt x="19" y="258"/>
                      <a:pt x="24" y="276"/>
                      <a:pt x="24" y="294"/>
                    </a:cubicBezTo>
                    <a:cubicBezTo>
                      <a:pt x="19" y="304"/>
                      <a:pt x="14" y="313"/>
                      <a:pt x="14" y="326"/>
                    </a:cubicBezTo>
                    <a:cubicBezTo>
                      <a:pt x="5" y="445"/>
                      <a:pt x="14" y="558"/>
                      <a:pt x="42" y="667"/>
                    </a:cubicBezTo>
                    <a:cubicBezTo>
                      <a:pt x="5" y="872"/>
                      <a:pt x="19" y="1072"/>
                      <a:pt x="78" y="1272"/>
                    </a:cubicBezTo>
                    <a:cubicBezTo>
                      <a:pt x="74" y="1295"/>
                      <a:pt x="74" y="1318"/>
                      <a:pt x="78" y="1340"/>
                    </a:cubicBezTo>
                    <a:cubicBezTo>
                      <a:pt x="33" y="1395"/>
                      <a:pt x="37" y="1472"/>
                      <a:pt x="33" y="1540"/>
                    </a:cubicBezTo>
                    <a:cubicBezTo>
                      <a:pt x="28" y="1581"/>
                      <a:pt x="58" y="1602"/>
                      <a:pt x="90" y="1602"/>
                    </a:cubicBezTo>
                    <a:cubicBezTo>
                      <a:pt x="121" y="1602"/>
                      <a:pt x="155" y="1581"/>
                      <a:pt x="160" y="1540"/>
                    </a:cubicBezTo>
                    <a:cubicBezTo>
                      <a:pt x="160" y="1531"/>
                      <a:pt x="160" y="1490"/>
                      <a:pt x="165" y="1459"/>
                    </a:cubicBezTo>
                    <a:cubicBezTo>
                      <a:pt x="187" y="1450"/>
                      <a:pt x="205" y="1431"/>
                      <a:pt x="205" y="1399"/>
                    </a:cubicBezTo>
                    <a:cubicBezTo>
                      <a:pt x="205" y="1399"/>
                      <a:pt x="205" y="1395"/>
                      <a:pt x="205" y="1395"/>
                    </a:cubicBezTo>
                    <a:cubicBezTo>
                      <a:pt x="215" y="1386"/>
                      <a:pt x="224" y="1377"/>
                      <a:pt x="228" y="1359"/>
                    </a:cubicBezTo>
                    <a:cubicBezTo>
                      <a:pt x="242" y="1299"/>
                      <a:pt x="251" y="1240"/>
                      <a:pt x="246" y="1181"/>
                    </a:cubicBezTo>
                    <a:cubicBezTo>
                      <a:pt x="246" y="1172"/>
                      <a:pt x="246" y="1158"/>
                      <a:pt x="246" y="1149"/>
                    </a:cubicBezTo>
                    <a:cubicBezTo>
                      <a:pt x="256" y="1140"/>
                      <a:pt x="260" y="1131"/>
                      <a:pt x="260" y="1118"/>
                    </a:cubicBezTo>
                    <a:cubicBezTo>
                      <a:pt x="265" y="1104"/>
                      <a:pt x="265" y="1095"/>
                      <a:pt x="265" y="1081"/>
                    </a:cubicBezTo>
                    <a:cubicBezTo>
                      <a:pt x="287" y="1072"/>
                      <a:pt x="301" y="1054"/>
                      <a:pt x="301" y="1027"/>
                    </a:cubicBezTo>
                    <a:cubicBezTo>
                      <a:pt x="306" y="990"/>
                      <a:pt x="306" y="954"/>
                      <a:pt x="306" y="917"/>
                    </a:cubicBezTo>
                    <a:cubicBezTo>
                      <a:pt x="328" y="908"/>
                      <a:pt x="346" y="886"/>
                      <a:pt x="346" y="858"/>
                    </a:cubicBezTo>
                    <a:lnTo>
                      <a:pt x="346" y="654"/>
                    </a:lnTo>
                    <a:cubicBezTo>
                      <a:pt x="406" y="481"/>
                      <a:pt x="433" y="304"/>
                      <a:pt x="433" y="117"/>
                    </a:cubicBezTo>
                    <a:cubicBezTo>
                      <a:pt x="433" y="80"/>
                      <a:pt x="399" y="54"/>
                      <a:pt x="366" y="54"/>
                    </a:cubicBezTo>
                    <a:cubicBezTo>
                      <a:pt x="346" y="54"/>
                      <a:pt x="327" y="63"/>
                      <a:pt x="315" y="85"/>
                    </a:cubicBezTo>
                    <a:cubicBezTo>
                      <a:pt x="310" y="103"/>
                      <a:pt x="306" y="117"/>
                      <a:pt x="301" y="135"/>
                    </a:cubicBezTo>
                    <a:lnTo>
                      <a:pt x="296" y="131"/>
                    </a:lnTo>
                    <a:cubicBezTo>
                      <a:pt x="287" y="99"/>
                      <a:pt x="251" y="85"/>
                      <a:pt x="224" y="85"/>
                    </a:cubicBezTo>
                    <a:cubicBezTo>
                      <a:pt x="215" y="85"/>
                      <a:pt x="210" y="85"/>
                      <a:pt x="205" y="81"/>
                    </a:cubicBezTo>
                    <a:cubicBezTo>
                      <a:pt x="183" y="58"/>
                      <a:pt x="160" y="40"/>
                      <a:pt x="137" y="17"/>
                    </a:cubicBezTo>
                    <a:cubicBezTo>
                      <a:pt x="124" y="5"/>
                      <a:pt x="109" y="0"/>
                      <a:pt x="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4347250" y="2924663"/>
                <a:ext cx="534938" cy="364707"/>
              </a:xfrm>
              <a:custGeom>
                <a:avLst/>
                <a:gdLst/>
                <a:ahLst/>
                <a:cxnLst/>
                <a:rect l="l" t="t" r="r" b="b"/>
                <a:pathLst>
                  <a:path w="3089" h="2106" extrusionOk="0">
                    <a:moveTo>
                      <a:pt x="1585" y="0"/>
                    </a:moveTo>
                    <a:cubicBezTo>
                      <a:pt x="1434" y="0"/>
                      <a:pt x="1285" y="18"/>
                      <a:pt x="1146" y="64"/>
                    </a:cubicBezTo>
                    <a:cubicBezTo>
                      <a:pt x="1121" y="62"/>
                      <a:pt x="1096" y="60"/>
                      <a:pt x="1071" y="60"/>
                    </a:cubicBezTo>
                    <a:cubicBezTo>
                      <a:pt x="817" y="60"/>
                      <a:pt x="561" y="184"/>
                      <a:pt x="391" y="382"/>
                    </a:cubicBezTo>
                    <a:cubicBezTo>
                      <a:pt x="96" y="510"/>
                      <a:pt x="0" y="887"/>
                      <a:pt x="59" y="1183"/>
                    </a:cubicBezTo>
                    <a:cubicBezTo>
                      <a:pt x="141" y="1574"/>
                      <a:pt x="414" y="1806"/>
                      <a:pt x="746" y="1938"/>
                    </a:cubicBezTo>
                    <a:cubicBezTo>
                      <a:pt x="860" y="2001"/>
                      <a:pt x="987" y="2038"/>
                      <a:pt x="1128" y="2047"/>
                    </a:cubicBezTo>
                    <a:cubicBezTo>
                      <a:pt x="1306" y="2079"/>
                      <a:pt x="1483" y="2097"/>
                      <a:pt x="1651" y="2101"/>
                    </a:cubicBezTo>
                    <a:cubicBezTo>
                      <a:pt x="1716" y="2104"/>
                      <a:pt x="1782" y="2106"/>
                      <a:pt x="1848" y="2106"/>
                    </a:cubicBezTo>
                    <a:cubicBezTo>
                      <a:pt x="2115" y="2106"/>
                      <a:pt x="2388" y="2076"/>
                      <a:pt x="2629" y="1956"/>
                    </a:cubicBezTo>
                    <a:cubicBezTo>
                      <a:pt x="2934" y="1797"/>
                      <a:pt x="3088" y="1465"/>
                      <a:pt x="3029" y="1128"/>
                    </a:cubicBezTo>
                    <a:cubicBezTo>
                      <a:pt x="3025" y="1087"/>
                      <a:pt x="3015" y="1046"/>
                      <a:pt x="3002" y="1005"/>
                    </a:cubicBezTo>
                    <a:cubicBezTo>
                      <a:pt x="3015" y="960"/>
                      <a:pt x="3025" y="910"/>
                      <a:pt x="3025" y="855"/>
                    </a:cubicBezTo>
                    <a:cubicBezTo>
                      <a:pt x="3020" y="687"/>
                      <a:pt x="2924" y="532"/>
                      <a:pt x="2788" y="432"/>
                    </a:cubicBezTo>
                    <a:cubicBezTo>
                      <a:pt x="2615" y="191"/>
                      <a:pt x="2288" y="69"/>
                      <a:pt x="1983" y="32"/>
                    </a:cubicBezTo>
                    <a:cubicBezTo>
                      <a:pt x="1850" y="13"/>
                      <a:pt x="1717" y="0"/>
                      <a:pt x="15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4335993" y="3097666"/>
                <a:ext cx="556584" cy="183219"/>
              </a:xfrm>
              <a:custGeom>
                <a:avLst/>
                <a:gdLst/>
                <a:ahLst/>
                <a:cxnLst/>
                <a:rect l="l" t="t" r="r" b="b"/>
                <a:pathLst>
                  <a:path w="3214" h="1058" extrusionOk="0">
                    <a:moveTo>
                      <a:pt x="265" y="1"/>
                    </a:moveTo>
                    <a:cubicBezTo>
                      <a:pt x="132" y="1"/>
                      <a:pt x="1" y="137"/>
                      <a:pt x="93" y="279"/>
                    </a:cubicBezTo>
                    <a:cubicBezTo>
                      <a:pt x="179" y="416"/>
                      <a:pt x="284" y="534"/>
                      <a:pt x="406" y="629"/>
                    </a:cubicBezTo>
                    <a:cubicBezTo>
                      <a:pt x="425" y="684"/>
                      <a:pt x="466" y="734"/>
                      <a:pt x="525" y="752"/>
                    </a:cubicBezTo>
                    <a:cubicBezTo>
                      <a:pt x="570" y="770"/>
                      <a:pt x="611" y="784"/>
                      <a:pt x="657" y="793"/>
                    </a:cubicBezTo>
                    <a:cubicBezTo>
                      <a:pt x="729" y="829"/>
                      <a:pt x="807" y="857"/>
                      <a:pt x="884" y="884"/>
                    </a:cubicBezTo>
                    <a:cubicBezTo>
                      <a:pt x="907" y="916"/>
                      <a:pt x="943" y="948"/>
                      <a:pt x="989" y="957"/>
                    </a:cubicBezTo>
                    <a:lnTo>
                      <a:pt x="1043" y="970"/>
                    </a:lnTo>
                    <a:cubicBezTo>
                      <a:pt x="1057" y="975"/>
                      <a:pt x="1075" y="984"/>
                      <a:pt x="1093" y="984"/>
                    </a:cubicBezTo>
                    <a:cubicBezTo>
                      <a:pt x="1116" y="989"/>
                      <a:pt x="1134" y="993"/>
                      <a:pt x="1152" y="993"/>
                    </a:cubicBezTo>
                    <a:cubicBezTo>
                      <a:pt x="1157" y="998"/>
                      <a:pt x="1166" y="998"/>
                      <a:pt x="1170" y="998"/>
                    </a:cubicBezTo>
                    <a:cubicBezTo>
                      <a:pt x="1187" y="1001"/>
                      <a:pt x="1200" y="1004"/>
                      <a:pt x="1213" y="1004"/>
                    </a:cubicBezTo>
                    <a:cubicBezTo>
                      <a:pt x="1219" y="1004"/>
                      <a:pt x="1224" y="1004"/>
                      <a:pt x="1230" y="1002"/>
                    </a:cubicBezTo>
                    <a:cubicBezTo>
                      <a:pt x="1330" y="1016"/>
                      <a:pt x="1431" y="1022"/>
                      <a:pt x="1532" y="1022"/>
                    </a:cubicBezTo>
                    <a:cubicBezTo>
                      <a:pt x="1563" y="1022"/>
                      <a:pt x="1594" y="1022"/>
                      <a:pt x="1625" y="1020"/>
                    </a:cubicBezTo>
                    <a:lnTo>
                      <a:pt x="1643" y="1020"/>
                    </a:lnTo>
                    <a:cubicBezTo>
                      <a:pt x="1668" y="1041"/>
                      <a:pt x="1703" y="1058"/>
                      <a:pt x="1743" y="1058"/>
                    </a:cubicBezTo>
                    <a:cubicBezTo>
                      <a:pt x="1748" y="1058"/>
                      <a:pt x="1752" y="1057"/>
                      <a:pt x="1757" y="1057"/>
                    </a:cubicBezTo>
                    <a:cubicBezTo>
                      <a:pt x="1812" y="1057"/>
                      <a:pt x="1862" y="1052"/>
                      <a:pt x="1916" y="1052"/>
                    </a:cubicBezTo>
                    <a:cubicBezTo>
                      <a:pt x="1937" y="1054"/>
                      <a:pt x="1958" y="1054"/>
                      <a:pt x="1979" y="1054"/>
                    </a:cubicBezTo>
                    <a:cubicBezTo>
                      <a:pt x="2037" y="1054"/>
                      <a:pt x="2096" y="1050"/>
                      <a:pt x="2153" y="1043"/>
                    </a:cubicBezTo>
                    <a:cubicBezTo>
                      <a:pt x="2216" y="1039"/>
                      <a:pt x="2262" y="1007"/>
                      <a:pt x="2294" y="970"/>
                    </a:cubicBezTo>
                    <a:cubicBezTo>
                      <a:pt x="2335" y="961"/>
                      <a:pt x="2376" y="952"/>
                      <a:pt x="2416" y="943"/>
                    </a:cubicBezTo>
                    <a:cubicBezTo>
                      <a:pt x="2448" y="943"/>
                      <a:pt x="2480" y="939"/>
                      <a:pt x="2512" y="925"/>
                    </a:cubicBezTo>
                    <a:cubicBezTo>
                      <a:pt x="2530" y="916"/>
                      <a:pt x="2544" y="907"/>
                      <a:pt x="2557" y="898"/>
                    </a:cubicBezTo>
                    <a:cubicBezTo>
                      <a:pt x="2635" y="866"/>
                      <a:pt x="2712" y="816"/>
                      <a:pt x="2780" y="752"/>
                    </a:cubicBezTo>
                    <a:cubicBezTo>
                      <a:pt x="2830" y="729"/>
                      <a:pt x="2871" y="693"/>
                      <a:pt x="2894" y="638"/>
                    </a:cubicBezTo>
                    <a:cubicBezTo>
                      <a:pt x="2903" y="602"/>
                      <a:pt x="2921" y="575"/>
                      <a:pt x="2939" y="543"/>
                    </a:cubicBezTo>
                    <a:cubicBezTo>
                      <a:pt x="2994" y="529"/>
                      <a:pt x="3044" y="488"/>
                      <a:pt x="3067" y="420"/>
                    </a:cubicBezTo>
                    <a:cubicBezTo>
                      <a:pt x="3080" y="384"/>
                      <a:pt x="3099" y="352"/>
                      <a:pt x="3121" y="325"/>
                    </a:cubicBezTo>
                    <a:cubicBezTo>
                      <a:pt x="3214" y="181"/>
                      <a:pt x="3088" y="43"/>
                      <a:pt x="2954" y="43"/>
                    </a:cubicBezTo>
                    <a:cubicBezTo>
                      <a:pt x="2909" y="43"/>
                      <a:pt x="2864" y="58"/>
                      <a:pt x="2826" y="93"/>
                    </a:cubicBezTo>
                    <a:cubicBezTo>
                      <a:pt x="2748" y="161"/>
                      <a:pt x="2685" y="234"/>
                      <a:pt x="2635" y="316"/>
                    </a:cubicBezTo>
                    <a:cubicBezTo>
                      <a:pt x="2535" y="334"/>
                      <a:pt x="2435" y="357"/>
                      <a:pt x="2335" y="388"/>
                    </a:cubicBezTo>
                    <a:cubicBezTo>
                      <a:pt x="2266" y="407"/>
                      <a:pt x="2225" y="452"/>
                      <a:pt x="2212" y="502"/>
                    </a:cubicBezTo>
                    <a:cubicBezTo>
                      <a:pt x="2156" y="499"/>
                      <a:pt x="2100" y="497"/>
                      <a:pt x="2045" y="497"/>
                    </a:cubicBezTo>
                    <a:cubicBezTo>
                      <a:pt x="1934" y="497"/>
                      <a:pt x="1825" y="504"/>
                      <a:pt x="1716" y="516"/>
                    </a:cubicBezTo>
                    <a:cubicBezTo>
                      <a:pt x="1575" y="470"/>
                      <a:pt x="1411" y="470"/>
                      <a:pt x="1266" y="457"/>
                    </a:cubicBezTo>
                    <a:cubicBezTo>
                      <a:pt x="1230" y="452"/>
                      <a:pt x="1189" y="447"/>
                      <a:pt x="1152" y="443"/>
                    </a:cubicBezTo>
                    <a:cubicBezTo>
                      <a:pt x="1079" y="402"/>
                      <a:pt x="998" y="366"/>
                      <a:pt x="911" y="343"/>
                    </a:cubicBezTo>
                    <a:cubicBezTo>
                      <a:pt x="897" y="339"/>
                      <a:pt x="882" y="337"/>
                      <a:pt x="868" y="337"/>
                    </a:cubicBezTo>
                    <a:cubicBezTo>
                      <a:pt x="815" y="337"/>
                      <a:pt x="765" y="362"/>
                      <a:pt x="729" y="397"/>
                    </a:cubicBezTo>
                    <a:lnTo>
                      <a:pt x="725" y="397"/>
                    </a:lnTo>
                    <a:cubicBezTo>
                      <a:pt x="607" y="320"/>
                      <a:pt x="502" y="216"/>
                      <a:pt x="420" y="88"/>
                    </a:cubicBezTo>
                    <a:cubicBezTo>
                      <a:pt x="380" y="26"/>
                      <a:pt x="322" y="1"/>
                      <a:pt x="265" y="1"/>
                    </a:cubicBezTo>
                    <a:close/>
                  </a:path>
                </a:pathLst>
              </a:custGeom>
              <a:solidFill>
                <a:srgbClr val="D6B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4349848" y="2911675"/>
                <a:ext cx="555199" cy="284527"/>
              </a:xfrm>
              <a:custGeom>
                <a:avLst/>
                <a:gdLst/>
                <a:ahLst/>
                <a:cxnLst/>
                <a:rect l="l" t="t" r="r" b="b"/>
                <a:pathLst>
                  <a:path w="3206" h="1643" extrusionOk="0">
                    <a:moveTo>
                      <a:pt x="1549" y="109"/>
                    </a:moveTo>
                    <a:cubicBezTo>
                      <a:pt x="1585" y="109"/>
                      <a:pt x="1622" y="110"/>
                      <a:pt x="1659" y="112"/>
                    </a:cubicBezTo>
                    <a:cubicBezTo>
                      <a:pt x="1918" y="125"/>
                      <a:pt x="2186" y="180"/>
                      <a:pt x="2423" y="289"/>
                    </a:cubicBezTo>
                    <a:cubicBezTo>
                      <a:pt x="2659" y="394"/>
                      <a:pt x="2969" y="630"/>
                      <a:pt x="2919" y="921"/>
                    </a:cubicBezTo>
                    <a:cubicBezTo>
                      <a:pt x="2873" y="1212"/>
                      <a:pt x="2482" y="1376"/>
                      <a:pt x="2236" y="1449"/>
                    </a:cubicBezTo>
                    <a:cubicBezTo>
                      <a:pt x="2034" y="1507"/>
                      <a:pt x="1818" y="1534"/>
                      <a:pt x="1605" y="1534"/>
                    </a:cubicBezTo>
                    <a:cubicBezTo>
                      <a:pt x="1536" y="1534"/>
                      <a:pt x="1467" y="1532"/>
                      <a:pt x="1400" y="1526"/>
                    </a:cubicBezTo>
                    <a:cubicBezTo>
                      <a:pt x="1095" y="1499"/>
                      <a:pt x="795" y="1417"/>
                      <a:pt x="522" y="1280"/>
                    </a:cubicBezTo>
                    <a:cubicBezTo>
                      <a:pt x="417" y="1230"/>
                      <a:pt x="313" y="1171"/>
                      <a:pt x="231" y="1085"/>
                    </a:cubicBezTo>
                    <a:cubicBezTo>
                      <a:pt x="122" y="962"/>
                      <a:pt x="72" y="717"/>
                      <a:pt x="249" y="626"/>
                    </a:cubicBezTo>
                    <a:cubicBezTo>
                      <a:pt x="274" y="613"/>
                      <a:pt x="281" y="591"/>
                      <a:pt x="276" y="571"/>
                    </a:cubicBezTo>
                    <a:lnTo>
                      <a:pt x="276" y="571"/>
                    </a:lnTo>
                    <a:cubicBezTo>
                      <a:pt x="630" y="264"/>
                      <a:pt x="1080" y="109"/>
                      <a:pt x="1549" y="109"/>
                    </a:cubicBezTo>
                    <a:close/>
                    <a:moveTo>
                      <a:pt x="1546" y="1"/>
                    </a:moveTo>
                    <a:cubicBezTo>
                      <a:pt x="1032" y="1"/>
                      <a:pt x="535" y="181"/>
                      <a:pt x="154" y="535"/>
                    </a:cubicBezTo>
                    <a:cubicBezTo>
                      <a:pt x="141" y="546"/>
                      <a:pt x="135" y="559"/>
                      <a:pt x="135" y="571"/>
                    </a:cubicBezTo>
                    <a:lnTo>
                      <a:pt x="135" y="571"/>
                    </a:lnTo>
                    <a:cubicBezTo>
                      <a:pt x="29" y="666"/>
                      <a:pt x="1" y="826"/>
                      <a:pt x="40" y="967"/>
                    </a:cubicBezTo>
                    <a:cubicBezTo>
                      <a:pt x="104" y="1189"/>
                      <a:pt x="331" y="1312"/>
                      <a:pt x="527" y="1403"/>
                    </a:cubicBezTo>
                    <a:cubicBezTo>
                      <a:pt x="866" y="1560"/>
                      <a:pt x="1240" y="1642"/>
                      <a:pt x="1613" y="1642"/>
                    </a:cubicBezTo>
                    <a:cubicBezTo>
                      <a:pt x="1804" y="1642"/>
                      <a:pt x="1996" y="1621"/>
                      <a:pt x="2182" y="1576"/>
                    </a:cubicBezTo>
                    <a:cubicBezTo>
                      <a:pt x="2582" y="1481"/>
                      <a:pt x="3205" y="1167"/>
                      <a:pt x="2987" y="662"/>
                    </a:cubicBezTo>
                    <a:cubicBezTo>
                      <a:pt x="2787" y="212"/>
                      <a:pt x="2218" y="53"/>
                      <a:pt x="1768" y="12"/>
                    </a:cubicBezTo>
                    <a:cubicBezTo>
                      <a:pt x="1694" y="4"/>
                      <a:pt x="1620" y="1"/>
                      <a:pt x="1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4330625" y="2992202"/>
                <a:ext cx="562472" cy="301844"/>
              </a:xfrm>
              <a:custGeom>
                <a:avLst/>
                <a:gdLst/>
                <a:ahLst/>
                <a:cxnLst/>
                <a:rect l="l" t="t" r="r" b="b"/>
                <a:pathLst>
                  <a:path w="3248" h="1743" extrusionOk="0">
                    <a:moveTo>
                      <a:pt x="344" y="1"/>
                    </a:moveTo>
                    <a:cubicBezTo>
                      <a:pt x="331" y="1"/>
                      <a:pt x="318" y="6"/>
                      <a:pt x="306" y="20"/>
                    </a:cubicBezTo>
                    <a:cubicBezTo>
                      <a:pt x="51" y="311"/>
                      <a:pt x="1" y="770"/>
                      <a:pt x="192" y="1111"/>
                    </a:cubicBezTo>
                    <a:cubicBezTo>
                      <a:pt x="424" y="1520"/>
                      <a:pt x="947" y="1670"/>
                      <a:pt x="1383" y="1725"/>
                    </a:cubicBezTo>
                    <a:cubicBezTo>
                      <a:pt x="1488" y="1737"/>
                      <a:pt x="1594" y="1743"/>
                      <a:pt x="1700" y="1743"/>
                    </a:cubicBezTo>
                    <a:cubicBezTo>
                      <a:pt x="1874" y="1743"/>
                      <a:pt x="2048" y="1728"/>
                      <a:pt x="2220" y="1702"/>
                    </a:cubicBezTo>
                    <a:cubicBezTo>
                      <a:pt x="2447" y="1670"/>
                      <a:pt x="2689" y="1625"/>
                      <a:pt x="2866" y="1466"/>
                    </a:cubicBezTo>
                    <a:cubicBezTo>
                      <a:pt x="3166" y="1193"/>
                      <a:pt x="3248" y="720"/>
                      <a:pt x="3125" y="342"/>
                    </a:cubicBezTo>
                    <a:cubicBezTo>
                      <a:pt x="3116" y="318"/>
                      <a:pt x="3095" y="307"/>
                      <a:pt x="3073" y="307"/>
                    </a:cubicBezTo>
                    <a:cubicBezTo>
                      <a:pt x="3040" y="307"/>
                      <a:pt x="3007" y="333"/>
                      <a:pt x="3020" y="374"/>
                    </a:cubicBezTo>
                    <a:cubicBezTo>
                      <a:pt x="3125" y="702"/>
                      <a:pt x="3066" y="1120"/>
                      <a:pt x="2807" y="1370"/>
                    </a:cubicBezTo>
                    <a:cubicBezTo>
                      <a:pt x="2643" y="1529"/>
                      <a:pt x="2407" y="1566"/>
                      <a:pt x="2188" y="1598"/>
                    </a:cubicBezTo>
                    <a:cubicBezTo>
                      <a:pt x="2034" y="1620"/>
                      <a:pt x="1877" y="1633"/>
                      <a:pt x="1721" y="1633"/>
                    </a:cubicBezTo>
                    <a:cubicBezTo>
                      <a:pt x="1652" y="1633"/>
                      <a:pt x="1583" y="1630"/>
                      <a:pt x="1515" y="1625"/>
                    </a:cubicBezTo>
                    <a:cubicBezTo>
                      <a:pt x="1129" y="1598"/>
                      <a:pt x="656" y="1498"/>
                      <a:pt x="387" y="1197"/>
                    </a:cubicBezTo>
                    <a:cubicBezTo>
                      <a:pt x="119" y="897"/>
                      <a:pt x="119" y="397"/>
                      <a:pt x="383" y="97"/>
                    </a:cubicBezTo>
                    <a:cubicBezTo>
                      <a:pt x="421" y="55"/>
                      <a:pt x="385"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4360931" y="2914273"/>
                <a:ext cx="217508" cy="130574"/>
              </a:xfrm>
              <a:custGeom>
                <a:avLst/>
                <a:gdLst/>
                <a:ahLst/>
                <a:cxnLst/>
                <a:rect l="l" t="t" r="r" b="b"/>
                <a:pathLst>
                  <a:path w="1256" h="754" extrusionOk="0">
                    <a:moveTo>
                      <a:pt x="1171" y="1"/>
                    </a:moveTo>
                    <a:cubicBezTo>
                      <a:pt x="1168" y="1"/>
                      <a:pt x="1166" y="1"/>
                      <a:pt x="1163" y="1"/>
                    </a:cubicBezTo>
                    <a:cubicBezTo>
                      <a:pt x="776" y="65"/>
                      <a:pt x="358" y="151"/>
                      <a:pt x="121" y="497"/>
                    </a:cubicBezTo>
                    <a:cubicBezTo>
                      <a:pt x="119" y="501"/>
                      <a:pt x="117" y="504"/>
                      <a:pt x="116" y="508"/>
                    </a:cubicBezTo>
                    <a:lnTo>
                      <a:pt x="116" y="508"/>
                    </a:lnTo>
                    <a:cubicBezTo>
                      <a:pt x="76" y="562"/>
                      <a:pt x="44" y="622"/>
                      <a:pt x="17" y="688"/>
                    </a:cubicBezTo>
                    <a:cubicBezTo>
                      <a:pt x="0" y="726"/>
                      <a:pt x="32" y="753"/>
                      <a:pt x="66" y="753"/>
                    </a:cubicBezTo>
                    <a:cubicBezTo>
                      <a:pt x="88" y="753"/>
                      <a:pt x="111" y="742"/>
                      <a:pt x="121" y="715"/>
                    </a:cubicBezTo>
                    <a:cubicBezTo>
                      <a:pt x="134" y="684"/>
                      <a:pt x="149" y="655"/>
                      <a:pt x="166" y="627"/>
                    </a:cubicBezTo>
                    <a:lnTo>
                      <a:pt x="166" y="627"/>
                    </a:lnTo>
                    <a:cubicBezTo>
                      <a:pt x="175" y="622"/>
                      <a:pt x="183" y="616"/>
                      <a:pt x="190" y="606"/>
                    </a:cubicBezTo>
                    <a:cubicBezTo>
                      <a:pt x="213" y="571"/>
                      <a:pt x="238" y="539"/>
                      <a:pt x="266" y="508"/>
                    </a:cubicBezTo>
                    <a:lnTo>
                      <a:pt x="266" y="508"/>
                    </a:lnTo>
                    <a:cubicBezTo>
                      <a:pt x="317" y="460"/>
                      <a:pt x="367" y="409"/>
                      <a:pt x="417" y="356"/>
                    </a:cubicBezTo>
                    <a:lnTo>
                      <a:pt x="417" y="356"/>
                    </a:lnTo>
                    <a:cubicBezTo>
                      <a:pt x="417" y="356"/>
                      <a:pt x="417" y="356"/>
                      <a:pt x="417" y="356"/>
                    </a:cubicBezTo>
                    <a:cubicBezTo>
                      <a:pt x="420" y="353"/>
                      <a:pt x="423" y="350"/>
                      <a:pt x="425" y="346"/>
                    </a:cubicBezTo>
                    <a:lnTo>
                      <a:pt x="425" y="346"/>
                    </a:lnTo>
                    <a:cubicBezTo>
                      <a:pt x="645" y="198"/>
                      <a:pt x="930" y="149"/>
                      <a:pt x="1190" y="106"/>
                    </a:cubicBezTo>
                    <a:cubicBezTo>
                      <a:pt x="1256" y="97"/>
                      <a:pt x="1233" y="1"/>
                      <a:pt x="1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4574456" y="3274998"/>
                <a:ext cx="98883" cy="374751"/>
              </a:xfrm>
              <a:custGeom>
                <a:avLst/>
                <a:gdLst/>
                <a:ahLst/>
                <a:cxnLst/>
                <a:rect l="l" t="t" r="r" b="b"/>
                <a:pathLst>
                  <a:path w="571" h="2164" extrusionOk="0">
                    <a:moveTo>
                      <a:pt x="504" y="0"/>
                    </a:moveTo>
                    <a:cubicBezTo>
                      <a:pt x="483" y="0"/>
                      <a:pt x="463" y="13"/>
                      <a:pt x="457" y="42"/>
                    </a:cubicBezTo>
                    <a:cubicBezTo>
                      <a:pt x="362" y="591"/>
                      <a:pt x="267" y="1142"/>
                      <a:pt x="172" y="1694"/>
                    </a:cubicBezTo>
                    <a:lnTo>
                      <a:pt x="172" y="1694"/>
                    </a:lnTo>
                    <a:cubicBezTo>
                      <a:pt x="172" y="1655"/>
                      <a:pt x="172" y="1617"/>
                      <a:pt x="171" y="1579"/>
                    </a:cubicBezTo>
                    <a:cubicBezTo>
                      <a:pt x="162" y="1415"/>
                      <a:pt x="157" y="1252"/>
                      <a:pt x="148" y="1088"/>
                    </a:cubicBezTo>
                    <a:cubicBezTo>
                      <a:pt x="135" y="756"/>
                      <a:pt x="125" y="428"/>
                      <a:pt x="112" y="101"/>
                    </a:cubicBezTo>
                    <a:cubicBezTo>
                      <a:pt x="109" y="65"/>
                      <a:pt x="81" y="46"/>
                      <a:pt x="54" y="46"/>
                    </a:cubicBezTo>
                    <a:cubicBezTo>
                      <a:pt x="26" y="46"/>
                      <a:pt x="0" y="65"/>
                      <a:pt x="3" y="101"/>
                    </a:cubicBezTo>
                    <a:cubicBezTo>
                      <a:pt x="16" y="451"/>
                      <a:pt x="30" y="806"/>
                      <a:pt x="44" y="1156"/>
                    </a:cubicBezTo>
                    <a:cubicBezTo>
                      <a:pt x="48" y="1320"/>
                      <a:pt x="57" y="1484"/>
                      <a:pt x="62" y="1652"/>
                    </a:cubicBezTo>
                    <a:cubicBezTo>
                      <a:pt x="71" y="1806"/>
                      <a:pt x="57" y="1975"/>
                      <a:pt x="103" y="2125"/>
                    </a:cubicBezTo>
                    <a:cubicBezTo>
                      <a:pt x="110" y="2150"/>
                      <a:pt x="134" y="2164"/>
                      <a:pt x="158" y="2164"/>
                    </a:cubicBezTo>
                    <a:cubicBezTo>
                      <a:pt x="181" y="2164"/>
                      <a:pt x="203" y="2151"/>
                      <a:pt x="207" y="2125"/>
                    </a:cubicBezTo>
                    <a:cubicBezTo>
                      <a:pt x="326" y="1438"/>
                      <a:pt x="444" y="756"/>
                      <a:pt x="562" y="69"/>
                    </a:cubicBezTo>
                    <a:cubicBezTo>
                      <a:pt x="570" y="28"/>
                      <a:pt x="536" y="0"/>
                      <a:pt x="5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rot="1724532" flipH="1">
              <a:off x="7989372" y="846309"/>
              <a:ext cx="165555" cy="66884"/>
            </a:xfrm>
            <a:custGeom>
              <a:avLst/>
              <a:gdLst/>
              <a:ahLst/>
              <a:cxnLst/>
              <a:rect l="l" t="t" r="r" b="b"/>
              <a:pathLst>
                <a:path w="1094" h="442" extrusionOk="0">
                  <a:moveTo>
                    <a:pt x="929" y="0"/>
                  </a:moveTo>
                  <a:cubicBezTo>
                    <a:pt x="904" y="0"/>
                    <a:pt x="877" y="10"/>
                    <a:pt x="854" y="34"/>
                  </a:cubicBezTo>
                  <a:cubicBezTo>
                    <a:pt x="763" y="121"/>
                    <a:pt x="663" y="203"/>
                    <a:pt x="541" y="221"/>
                  </a:cubicBezTo>
                  <a:cubicBezTo>
                    <a:pt x="522" y="224"/>
                    <a:pt x="503" y="226"/>
                    <a:pt x="486" y="226"/>
                  </a:cubicBezTo>
                  <a:cubicBezTo>
                    <a:pt x="385" y="226"/>
                    <a:pt x="303" y="174"/>
                    <a:pt x="218" y="116"/>
                  </a:cubicBezTo>
                  <a:cubicBezTo>
                    <a:pt x="198" y="104"/>
                    <a:pt x="179" y="99"/>
                    <a:pt x="160" y="99"/>
                  </a:cubicBezTo>
                  <a:cubicBezTo>
                    <a:pt x="65" y="99"/>
                    <a:pt x="1" y="247"/>
                    <a:pt x="104" y="312"/>
                  </a:cubicBezTo>
                  <a:cubicBezTo>
                    <a:pt x="236" y="399"/>
                    <a:pt x="368" y="441"/>
                    <a:pt x="496" y="441"/>
                  </a:cubicBezTo>
                  <a:cubicBezTo>
                    <a:pt x="679" y="441"/>
                    <a:pt x="855" y="355"/>
                    <a:pt x="1013" y="194"/>
                  </a:cubicBezTo>
                  <a:cubicBezTo>
                    <a:pt x="1094" y="113"/>
                    <a:pt x="1016" y="0"/>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4"/>
          <p:cNvGrpSpPr/>
          <p:nvPr/>
        </p:nvGrpSpPr>
        <p:grpSpPr>
          <a:xfrm rot="-10796165">
            <a:off x="-999055" y="4264616"/>
            <a:ext cx="1842350" cy="479566"/>
            <a:chOff x="7492775" y="1865413"/>
            <a:chExt cx="2055046" cy="534931"/>
          </a:xfrm>
        </p:grpSpPr>
        <p:sp>
          <p:nvSpPr>
            <p:cNvPr id="157" name="Google Shape;157;p4"/>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4"/>
          <p:cNvGrpSpPr/>
          <p:nvPr/>
        </p:nvGrpSpPr>
        <p:grpSpPr>
          <a:xfrm rot="-10796165">
            <a:off x="-978205" y="3731066"/>
            <a:ext cx="1842350" cy="479566"/>
            <a:chOff x="7492775" y="1865413"/>
            <a:chExt cx="2055046" cy="534931"/>
          </a:xfrm>
        </p:grpSpPr>
        <p:sp>
          <p:nvSpPr>
            <p:cNvPr id="163" name="Google Shape;163;p4"/>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8"/>
        <p:cNvGrpSpPr/>
        <p:nvPr/>
      </p:nvGrpSpPr>
      <p:grpSpPr>
        <a:xfrm>
          <a:off x="0" y="0"/>
          <a:ext cx="0" cy="0"/>
          <a:chOff x="0" y="0"/>
          <a:chExt cx="0" cy="0"/>
        </a:xfrm>
      </p:grpSpPr>
      <p:grpSp>
        <p:nvGrpSpPr>
          <p:cNvPr id="169" name="Google Shape;169;p5"/>
          <p:cNvGrpSpPr/>
          <p:nvPr/>
        </p:nvGrpSpPr>
        <p:grpSpPr>
          <a:xfrm>
            <a:off x="1675676" y="1919784"/>
            <a:ext cx="2827107" cy="2482584"/>
            <a:chOff x="420325" y="1406275"/>
            <a:chExt cx="4056107" cy="2994312"/>
          </a:xfrm>
        </p:grpSpPr>
        <p:sp>
          <p:nvSpPr>
            <p:cNvPr id="170" name="Google Shape;170;p5"/>
            <p:cNvSpPr/>
            <p:nvPr/>
          </p:nvSpPr>
          <p:spPr>
            <a:xfrm>
              <a:off x="440926" y="1644265"/>
              <a:ext cx="4015978" cy="2737652"/>
            </a:xfrm>
            <a:custGeom>
              <a:avLst/>
              <a:gdLst/>
              <a:ahLst/>
              <a:cxnLst/>
              <a:rect l="l" t="t" r="r" b="b"/>
              <a:pathLst>
                <a:path w="18714" h="12757" extrusionOk="0">
                  <a:moveTo>
                    <a:pt x="27" y="1"/>
                  </a:moveTo>
                  <a:lnTo>
                    <a:pt x="27" y="1"/>
                  </a:lnTo>
                  <a:cubicBezTo>
                    <a:pt x="77" y="3862"/>
                    <a:pt x="128" y="7718"/>
                    <a:pt x="178" y="11579"/>
                  </a:cubicBezTo>
                  <a:cubicBezTo>
                    <a:pt x="118" y="11970"/>
                    <a:pt x="59" y="12366"/>
                    <a:pt x="0" y="12757"/>
                  </a:cubicBezTo>
                  <a:cubicBezTo>
                    <a:pt x="6158" y="12611"/>
                    <a:pt x="12429" y="12757"/>
                    <a:pt x="18586" y="12507"/>
                  </a:cubicBezTo>
                  <a:cubicBezTo>
                    <a:pt x="18714" y="8564"/>
                    <a:pt x="18618" y="4276"/>
                    <a:pt x="18527" y="333"/>
                  </a:cubicBezTo>
                  <a:cubicBezTo>
                    <a:pt x="17295" y="431"/>
                    <a:pt x="16059" y="479"/>
                    <a:pt x="14823" y="479"/>
                  </a:cubicBezTo>
                  <a:cubicBezTo>
                    <a:pt x="13587" y="479"/>
                    <a:pt x="12352" y="431"/>
                    <a:pt x="11119" y="333"/>
                  </a:cubicBezTo>
                  <a:cubicBezTo>
                    <a:pt x="10301" y="269"/>
                    <a:pt x="9487" y="183"/>
                    <a:pt x="8668" y="146"/>
                  </a:cubicBezTo>
                  <a:cubicBezTo>
                    <a:pt x="8293" y="129"/>
                    <a:pt x="7917" y="122"/>
                    <a:pt x="7541" y="122"/>
                  </a:cubicBezTo>
                  <a:cubicBezTo>
                    <a:pt x="6061" y="122"/>
                    <a:pt x="4577" y="228"/>
                    <a:pt x="3102" y="228"/>
                  </a:cubicBezTo>
                  <a:cubicBezTo>
                    <a:pt x="2071" y="228"/>
                    <a:pt x="1044" y="177"/>
                    <a:pt x="27" y="1"/>
                  </a:cubicBezTo>
                  <a:close/>
                </a:path>
              </a:pathLst>
            </a:custGeom>
            <a:solidFill>
              <a:srgbClr val="FFFD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420325" y="1625380"/>
              <a:ext cx="4056107" cy="2775207"/>
            </a:xfrm>
            <a:custGeom>
              <a:avLst/>
              <a:gdLst/>
              <a:ahLst/>
              <a:cxnLst/>
              <a:rect l="l" t="t" r="r" b="b"/>
              <a:pathLst>
                <a:path w="18901" h="12932" extrusionOk="0">
                  <a:moveTo>
                    <a:pt x="216" y="194"/>
                  </a:moveTo>
                  <a:cubicBezTo>
                    <a:pt x="1219" y="354"/>
                    <a:pt x="2227" y="402"/>
                    <a:pt x="3237" y="402"/>
                  </a:cubicBezTo>
                  <a:cubicBezTo>
                    <a:pt x="4559" y="402"/>
                    <a:pt x="5883" y="320"/>
                    <a:pt x="7204" y="303"/>
                  </a:cubicBezTo>
                  <a:cubicBezTo>
                    <a:pt x="7305" y="301"/>
                    <a:pt x="7407" y="301"/>
                    <a:pt x="7508" y="301"/>
                  </a:cubicBezTo>
                  <a:cubicBezTo>
                    <a:pt x="9825" y="301"/>
                    <a:pt x="12130" y="636"/>
                    <a:pt x="14448" y="657"/>
                  </a:cubicBezTo>
                  <a:cubicBezTo>
                    <a:pt x="14598" y="659"/>
                    <a:pt x="14747" y="660"/>
                    <a:pt x="14896" y="660"/>
                  </a:cubicBezTo>
                  <a:cubicBezTo>
                    <a:pt x="16109" y="660"/>
                    <a:pt x="17322" y="611"/>
                    <a:pt x="18534" y="514"/>
                  </a:cubicBezTo>
                  <a:lnTo>
                    <a:pt x="18534" y="514"/>
                  </a:lnTo>
                  <a:cubicBezTo>
                    <a:pt x="18629" y="4511"/>
                    <a:pt x="18721" y="8511"/>
                    <a:pt x="18594" y="12507"/>
                  </a:cubicBezTo>
                  <a:lnTo>
                    <a:pt x="18594" y="12507"/>
                  </a:lnTo>
                  <a:cubicBezTo>
                    <a:pt x="13798" y="12699"/>
                    <a:pt x="8998" y="12654"/>
                    <a:pt x="4203" y="12690"/>
                  </a:cubicBezTo>
                  <a:cubicBezTo>
                    <a:pt x="2868" y="12704"/>
                    <a:pt x="1534" y="12721"/>
                    <a:pt x="200" y="12752"/>
                  </a:cubicBezTo>
                  <a:lnTo>
                    <a:pt x="200" y="12752"/>
                  </a:lnTo>
                  <a:cubicBezTo>
                    <a:pt x="244" y="12456"/>
                    <a:pt x="290" y="12158"/>
                    <a:pt x="335" y="11861"/>
                  </a:cubicBezTo>
                  <a:lnTo>
                    <a:pt x="335" y="11861"/>
                  </a:lnTo>
                  <a:cubicBezTo>
                    <a:pt x="353" y="11847"/>
                    <a:pt x="366" y="11825"/>
                    <a:pt x="364" y="11794"/>
                  </a:cubicBezTo>
                  <a:cubicBezTo>
                    <a:pt x="364" y="11754"/>
                    <a:pt x="363" y="11713"/>
                    <a:pt x="363" y="11673"/>
                  </a:cubicBezTo>
                  <a:lnTo>
                    <a:pt x="363" y="11673"/>
                  </a:lnTo>
                  <a:cubicBezTo>
                    <a:pt x="363" y="11669"/>
                    <a:pt x="364" y="11666"/>
                    <a:pt x="364" y="11662"/>
                  </a:cubicBezTo>
                  <a:cubicBezTo>
                    <a:pt x="367" y="11647"/>
                    <a:pt x="366" y="11633"/>
                    <a:pt x="362" y="11620"/>
                  </a:cubicBezTo>
                  <a:lnTo>
                    <a:pt x="362" y="11620"/>
                  </a:lnTo>
                  <a:cubicBezTo>
                    <a:pt x="313" y="7812"/>
                    <a:pt x="265" y="4003"/>
                    <a:pt x="216" y="194"/>
                  </a:cubicBezTo>
                  <a:close/>
                  <a:moveTo>
                    <a:pt x="128" y="1"/>
                  </a:moveTo>
                  <a:cubicBezTo>
                    <a:pt x="79" y="1"/>
                    <a:pt x="33" y="32"/>
                    <a:pt x="33" y="89"/>
                  </a:cubicBezTo>
                  <a:cubicBezTo>
                    <a:pt x="82" y="3945"/>
                    <a:pt x="131" y="7801"/>
                    <a:pt x="185" y="11658"/>
                  </a:cubicBezTo>
                  <a:lnTo>
                    <a:pt x="185" y="11658"/>
                  </a:lnTo>
                  <a:cubicBezTo>
                    <a:pt x="124" y="12044"/>
                    <a:pt x="67" y="12431"/>
                    <a:pt x="5" y="12818"/>
                  </a:cubicBezTo>
                  <a:cubicBezTo>
                    <a:pt x="1" y="12870"/>
                    <a:pt x="26" y="12931"/>
                    <a:pt x="85" y="12931"/>
                  </a:cubicBezTo>
                  <a:cubicBezTo>
                    <a:pt x="87" y="12931"/>
                    <a:pt x="89" y="12931"/>
                    <a:pt x="92" y="12931"/>
                  </a:cubicBezTo>
                  <a:cubicBezTo>
                    <a:pt x="4921" y="12818"/>
                    <a:pt x="9746" y="12881"/>
                    <a:pt x="14576" y="12799"/>
                  </a:cubicBezTo>
                  <a:cubicBezTo>
                    <a:pt x="15945" y="12772"/>
                    <a:pt x="17313" y="12736"/>
                    <a:pt x="18682" y="12681"/>
                  </a:cubicBezTo>
                  <a:cubicBezTo>
                    <a:pt x="18732" y="12681"/>
                    <a:pt x="18769" y="12645"/>
                    <a:pt x="18769" y="12595"/>
                  </a:cubicBezTo>
                  <a:cubicBezTo>
                    <a:pt x="18901" y="8538"/>
                    <a:pt x="18810" y="4477"/>
                    <a:pt x="18710" y="421"/>
                  </a:cubicBezTo>
                  <a:cubicBezTo>
                    <a:pt x="18710" y="377"/>
                    <a:pt x="18672" y="330"/>
                    <a:pt x="18629" y="330"/>
                  </a:cubicBezTo>
                  <a:cubicBezTo>
                    <a:pt x="18627" y="330"/>
                    <a:pt x="18625" y="330"/>
                    <a:pt x="18623" y="330"/>
                  </a:cubicBezTo>
                  <a:cubicBezTo>
                    <a:pt x="17376" y="429"/>
                    <a:pt x="16126" y="479"/>
                    <a:pt x="14875" y="479"/>
                  </a:cubicBezTo>
                  <a:cubicBezTo>
                    <a:pt x="13713" y="479"/>
                    <a:pt x="12551" y="436"/>
                    <a:pt x="11392" y="348"/>
                  </a:cubicBezTo>
                  <a:cubicBezTo>
                    <a:pt x="10187" y="257"/>
                    <a:pt x="8991" y="125"/>
                    <a:pt x="7782" y="121"/>
                  </a:cubicBezTo>
                  <a:cubicBezTo>
                    <a:pt x="7742" y="121"/>
                    <a:pt x="7701" y="120"/>
                    <a:pt x="7661" y="120"/>
                  </a:cubicBezTo>
                  <a:cubicBezTo>
                    <a:pt x="6528" y="120"/>
                    <a:pt x="5390" y="181"/>
                    <a:pt x="4257" y="212"/>
                  </a:cubicBezTo>
                  <a:cubicBezTo>
                    <a:pt x="3918" y="221"/>
                    <a:pt x="3579" y="226"/>
                    <a:pt x="3239" y="226"/>
                  </a:cubicBezTo>
                  <a:cubicBezTo>
                    <a:pt x="2204" y="226"/>
                    <a:pt x="1170" y="174"/>
                    <a:pt x="146" y="2"/>
                  </a:cubicBezTo>
                  <a:cubicBezTo>
                    <a:pt x="140" y="1"/>
                    <a:pt x="134"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28508" y="1417005"/>
              <a:ext cx="2166791" cy="588862"/>
            </a:xfrm>
            <a:custGeom>
              <a:avLst/>
              <a:gdLst/>
              <a:ahLst/>
              <a:cxnLst/>
              <a:rect l="l" t="t" r="r" b="b"/>
              <a:pathLst>
                <a:path w="10097" h="2744" extrusionOk="0">
                  <a:moveTo>
                    <a:pt x="4266" y="0"/>
                  </a:moveTo>
                  <a:cubicBezTo>
                    <a:pt x="3889" y="0"/>
                    <a:pt x="264" y="55"/>
                    <a:pt x="264" y="55"/>
                  </a:cubicBezTo>
                  <a:lnTo>
                    <a:pt x="596" y="310"/>
                  </a:lnTo>
                  <a:lnTo>
                    <a:pt x="537" y="405"/>
                  </a:lnTo>
                  <a:lnTo>
                    <a:pt x="73" y="682"/>
                  </a:lnTo>
                  <a:cubicBezTo>
                    <a:pt x="73" y="682"/>
                    <a:pt x="510" y="1219"/>
                    <a:pt x="460" y="1242"/>
                  </a:cubicBezTo>
                  <a:cubicBezTo>
                    <a:pt x="414" y="1269"/>
                    <a:pt x="0" y="1656"/>
                    <a:pt x="0" y="1656"/>
                  </a:cubicBezTo>
                  <a:lnTo>
                    <a:pt x="482" y="1969"/>
                  </a:lnTo>
                  <a:lnTo>
                    <a:pt x="160" y="2179"/>
                  </a:lnTo>
                  <a:lnTo>
                    <a:pt x="396" y="2397"/>
                  </a:lnTo>
                  <a:lnTo>
                    <a:pt x="196" y="2742"/>
                  </a:lnTo>
                  <a:cubicBezTo>
                    <a:pt x="196" y="2742"/>
                    <a:pt x="537" y="2702"/>
                    <a:pt x="723" y="2702"/>
                  </a:cubicBezTo>
                  <a:cubicBezTo>
                    <a:pt x="754" y="2702"/>
                    <a:pt x="781" y="2703"/>
                    <a:pt x="801" y="2706"/>
                  </a:cubicBezTo>
                  <a:cubicBezTo>
                    <a:pt x="824" y="2708"/>
                    <a:pt x="890" y="2709"/>
                    <a:pt x="984" y="2709"/>
                  </a:cubicBezTo>
                  <a:cubicBezTo>
                    <a:pt x="1313" y="2709"/>
                    <a:pt x="1991" y="2698"/>
                    <a:pt x="2446" y="2698"/>
                  </a:cubicBezTo>
                  <a:cubicBezTo>
                    <a:pt x="2640" y="2698"/>
                    <a:pt x="2794" y="2700"/>
                    <a:pt x="2861" y="2706"/>
                  </a:cubicBezTo>
                  <a:cubicBezTo>
                    <a:pt x="3125" y="2729"/>
                    <a:pt x="6381" y="2720"/>
                    <a:pt x="7258" y="2738"/>
                  </a:cubicBezTo>
                  <a:cubicBezTo>
                    <a:pt x="7549" y="2742"/>
                    <a:pt x="7958" y="2744"/>
                    <a:pt x="8373" y="2744"/>
                  </a:cubicBezTo>
                  <a:cubicBezTo>
                    <a:pt x="9203" y="2744"/>
                    <a:pt x="10060" y="2738"/>
                    <a:pt x="10060" y="2738"/>
                  </a:cubicBezTo>
                  <a:lnTo>
                    <a:pt x="9928" y="2511"/>
                  </a:lnTo>
                  <a:cubicBezTo>
                    <a:pt x="9928" y="2511"/>
                    <a:pt x="9737" y="2119"/>
                    <a:pt x="9760" y="2065"/>
                  </a:cubicBezTo>
                  <a:cubicBezTo>
                    <a:pt x="9778" y="2010"/>
                    <a:pt x="10096" y="1851"/>
                    <a:pt x="10096" y="1851"/>
                  </a:cubicBezTo>
                  <a:cubicBezTo>
                    <a:pt x="10096" y="1851"/>
                    <a:pt x="9869" y="1692"/>
                    <a:pt x="9787" y="1606"/>
                  </a:cubicBezTo>
                  <a:cubicBezTo>
                    <a:pt x="9705" y="1519"/>
                    <a:pt x="9641" y="1301"/>
                    <a:pt x="9641" y="1301"/>
                  </a:cubicBezTo>
                  <a:lnTo>
                    <a:pt x="10005" y="1155"/>
                  </a:lnTo>
                  <a:cubicBezTo>
                    <a:pt x="10005" y="1155"/>
                    <a:pt x="9919" y="1028"/>
                    <a:pt x="9832" y="942"/>
                  </a:cubicBezTo>
                  <a:cubicBezTo>
                    <a:pt x="9741" y="855"/>
                    <a:pt x="9750" y="632"/>
                    <a:pt x="9778" y="482"/>
                  </a:cubicBezTo>
                  <a:cubicBezTo>
                    <a:pt x="9810" y="332"/>
                    <a:pt x="10005" y="73"/>
                    <a:pt x="10005" y="73"/>
                  </a:cubicBezTo>
                  <a:lnTo>
                    <a:pt x="10005" y="73"/>
                  </a:lnTo>
                  <a:lnTo>
                    <a:pt x="9896" y="96"/>
                  </a:lnTo>
                  <a:lnTo>
                    <a:pt x="8836" y="55"/>
                  </a:lnTo>
                  <a:cubicBezTo>
                    <a:pt x="8836" y="55"/>
                    <a:pt x="7354" y="41"/>
                    <a:pt x="6935" y="28"/>
                  </a:cubicBezTo>
                  <a:cubicBezTo>
                    <a:pt x="6513" y="18"/>
                    <a:pt x="4639" y="0"/>
                    <a:pt x="42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1407907" y="1406275"/>
              <a:ext cx="2201985" cy="623198"/>
            </a:xfrm>
            <a:custGeom>
              <a:avLst/>
              <a:gdLst/>
              <a:ahLst/>
              <a:cxnLst/>
              <a:rect l="l" t="t" r="r" b="b"/>
              <a:pathLst>
                <a:path w="10261" h="2904" extrusionOk="0">
                  <a:moveTo>
                    <a:pt x="4144" y="114"/>
                  </a:moveTo>
                  <a:cubicBezTo>
                    <a:pt x="5399" y="118"/>
                    <a:pt x="6654" y="132"/>
                    <a:pt x="7909" y="159"/>
                  </a:cubicBezTo>
                  <a:cubicBezTo>
                    <a:pt x="8605" y="173"/>
                    <a:pt x="9296" y="196"/>
                    <a:pt x="9987" y="214"/>
                  </a:cubicBezTo>
                  <a:cubicBezTo>
                    <a:pt x="9951" y="282"/>
                    <a:pt x="9915" y="355"/>
                    <a:pt x="9878" y="428"/>
                  </a:cubicBezTo>
                  <a:cubicBezTo>
                    <a:pt x="9837" y="510"/>
                    <a:pt x="9769" y="605"/>
                    <a:pt x="9778" y="701"/>
                  </a:cubicBezTo>
                  <a:cubicBezTo>
                    <a:pt x="9783" y="787"/>
                    <a:pt x="9833" y="869"/>
                    <a:pt x="9869" y="937"/>
                  </a:cubicBezTo>
                  <a:cubicBezTo>
                    <a:pt x="9915" y="1019"/>
                    <a:pt x="9960" y="1096"/>
                    <a:pt x="10015" y="1174"/>
                  </a:cubicBezTo>
                  <a:cubicBezTo>
                    <a:pt x="9919" y="1233"/>
                    <a:pt x="9828" y="1292"/>
                    <a:pt x="9737" y="1351"/>
                  </a:cubicBezTo>
                  <a:cubicBezTo>
                    <a:pt x="9710" y="1369"/>
                    <a:pt x="9696" y="1405"/>
                    <a:pt x="9715" y="1433"/>
                  </a:cubicBezTo>
                  <a:cubicBezTo>
                    <a:pt x="9810" y="1615"/>
                    <a:pt x="9933" y="1774"/>
                    <a:pt x="10088" y="1901"/>
                  </a:cubicBezTo>
                  <a:cubicBezTo>
                    <a:pt x="10010" y="1942"/>
                    <a:pt x="9928" y="1983"/>
                    <a:pt x="9860" y="2033"/>
                  </a:cubicBezTo>
                  <a:cubicBezTo>
                    <a:pt x="9806" y="2074"/>
                    <a:pt x="9778" y="2124"/>
                    <a:pt x="9796" y="2197"/>
                  </a:cubicBezTo>
                  <a:cubicBezTo>
                    <a:pt x="9819" y="2297"/>
                    <a:pt x="9887" y="2401"/>
                    <a:pt x="9933" y="2492"/>
                  </a:cubicBezTo>
                  <a:cubicBezTo>
                    <a:pt x="9974" y="2574"/>
                    <a:pt x="10019" y="2661"/>
                    <a:pt x="10065" y="2742"/>
                  </a:cubicBezTo>
                  <a:cubicBezTo>
                    <a:pt x="9014" y="2756"/>
                    <a:pt x="7959" y="2761"/>
                    <a:pt x="6909" y="2761"/>
                  </a:cubicBezTo>
                  <a:cubicBezTo>
                    <a:pt x="5522" y="2731"/>
                    <a:pt x="4135" y="2678"/>
                    <a:pt x="2748" y="2678"/>
                  </a:cubicBezTo>
                  <a:cubicBezTo>
                    <a:pt x="2643" y="2678"/>
                    <a:pt x="2538" y="2678"/>
                    <a:pt x="2434" y="2679"/>
                  </a:cubicBezTo>
                  <a:cubicBezTo>
                    <a:pt x="2079" y="2679"/>
                    <a:pt x="1720" y="2683"/>
                    <a:pt x="1365" y="2692"/>
                  </a:cubicBezTo>
                  <a:cubicBezTo>
                    <a:pt x="1352" y="2697"/>
                    <a:pt x="1338" y="2697"/>
                    <a:pt x="1324" y="2697"/>
                  </a:cubicBezTo>
                  <a:cubicBezTo>
                    <a:pt x="1033" y="2688"/>
                    <a:pt x="738" y="2683"/>
                    <a:pt x="442" y="2679"/>
                  </a:cubicBezTo>
                  <a:cubicBezTo>
                    <a:pt x="483" y="2601"/>
                    <a:pt x="524" y="2524"/>
                    <a:pt x="565" y="2451"/>
                  </a:cubicBezTo>
                  <a:cubicBezTo>
                    <a:pt x="583" y="2415"/>
                    <a:pt x="569" y="2370"/>
                    <a:pt x="533" y="2356"/>
                  </a:cubicBezTo>
                  <a:cubicBezTo>
                    <a:pt x="460" y="2329"/>
                    <a:pt x="392" y="2292"/>
                    <a:pt x="333" y="2242"/>
                  </a:cubicBezTo>
                  <a:cubicBezTo>
                    <a:pt x="424" y="2197"/>
                    <a:pt x="519" y="2151"/>
                    <a:pt x="610" y="2106"/>
                  </a:cubicBezTo>
                  <a:cubicBezTo>
                    <a:pt x="651" y="2083"/>
                    <a:pt x="651" y="2019"/>
                    <a:pt x="615" y="1997"/>
                  </a:cubicBezTo>
                  <a:cubicBezTo>
                    <a:pt x="469" y="1892"/>
                    <a:pt x="319" y="1792"/>
                    <a:pt x="174" y="1692"/>
                  </a:cubicBezTo>
                  <a:cubicBezTo>
                    <a:pt x="256" y="1624"/>
                    <a:pt x="333" y="1556"/>
                    <a:pt x="415" y="1487"/>
                  </a:cubicBezTo>
                  <a:cubicBezTo>
                    <a:pt x="478" y="1437"/>
                    <a:pt x="606" y="1369"/>
                    <a:pt x="606" y="1269"/>
                  </a:cubicBezTo>
                  <a:cubicBezTo>
                    <a:pt x="606" y="1174"/>
                    <a:pt x="487" y="1073"/>
                    <a:pt x="442" y="1005"/>
                  </a:cubicBezTo>
                  <a:lnTo>
                    <a:pt x="224" y="723"/>
                  </a:lnTo>
                  <a:cubicBezTo>
                    <a:pt x="387" y="651"/>
                    <a:pt x="542" y="564"/>
                    <a:pt x="688" y="460"/>
                  </a:cubicBezTo>
                  <a:cubicBezTo>
                    <a:pt x="719" y="437"/>
                    <a:pt x="733" y="378"/>
                    <a:pt x="692" y="360"/>
                  </a:cubicBezTo>
                  <a:cubicBezTo>
                    <a:pt x="578" y="300"/>
                    <a:pt x="483" y="205"/>
                    <a:pt x="383" y="118"/>
                  </a:cubicBezTo>
                  <a:lnTo>
                    <a:pt x="383" y="118"/>
                  </a:lnTo>
                  <a:cubicBezTo>
                    <a:pt x="562" y="124"/>
                    <a:pt x="741" y="126"/>
                    <a:pt x="920" y="126"/>
                  </a:cubicBezTo>
                  <a:cubicBezTo>
                    <a:pt x="1367" y="126"/>
                    <a:pt x="1813" y="114"/>
                    <a:pt x="2261" y="114"/>
                  </a:cubicBezTo>
                  <a:close/>
                  <a:moveTo>
                    <a:pt x="4874" y="1"/>
                  </a:moveTo>
                  <a:cubicBezTo>
                    <a:pt x="4079" y="1"/>
                    <a:pt x="3283" y="7"/>
                    <a:pt x="2488" y="18"/>
                  </a:cubicBezTo>
                  <a:cubicBezTo>
                    <a:pt x="1784" y="32"/>
                    <a:pt x="1079" y="28"/>
                    <a:pt x="378" y="73"/>
                  </a:cubicBezTo>
                  <a:cubicBezTo>
                    <a:pt x="360" y="73"/>
                    <a:pt x="351" y="91"/>
                    <a:pt x="356" y="105"/>
                  </a:cubicBezTo>
                  <a:cubicBezTo>
                    <a:pt x="342" y="109"/>
                    <a:pt x="328" y="128"/>
                    <a:pt x="337" y="146"/>
                  </a:cubicBezTo>
                  <a:cubicBezTo>
                    <a:pt x="401" y="246"/>
                    <a:pt x="483" y="319"/>
                    <a:pt x="569" y="396"/>
                  </a:cubicBezTo>
                  <a:cubicBezTo>
                    <a:pt x="419" y="491"/>
                    <a:pt x="265" y="573"/>
                    <a:pt x="101" y="641"/>
                  </a:cubicBezTo>
                  <a:cubicBezTo>
                    <a:pt x="65" y="660"/>
                    <a:pt x="65" y="710"/>
                    <a:pt x="87" y="742"/>
                  </a:cubicBezTo>
                  <a:cubicBezTo>
                    <a:pt x="151" y="828"/>
                    <a:pt x="219" y="914"/>
                    <a:pt x="283" y="1001"/>
                  </a:cubicBezTo>
                  <a:lnTo>
                    <a:pt x="365" y="1110"/>
                  </a:lnTo>
                  <a:cubicBezTo>
                    <a:pt x="397" y="1146"/>
                    <a:pt x="456" y="1201"/>
                    <a:pt x="460" y="1251"/>
                  </a:cubicBezTo>
                  <a:cubicBezTo>
                    <a:pt x="478" y="1283"/>
                    <a:pt x="469" y="1301"/>
                    <a:pt x="433" y="1310"/>
                  </a:cubicBezTo>
                  <a:cubicBezTo>
                    <a:pt x="410" y="1328"/>
                    <a:pt x="387" y="1351"/>
                    <a:pt x="369" y="1369"/>
                  </a:cubicBezTo>
                  <a:cubicBezTo>
                    <a:pt x="333" y="1396"/>
                    <a:pt x="301" y="1424"/>
                    <a:pt x="265" y="1451"/>
                  </a:cubicBezTo>
                  <a:cubicBezTo>
                    <a:pt x="187" y="1519"/>
                    <a:pt x="110" y="1583"/>
                    <a:pt x="33" y="1651"/>
                  </a:cubicBezTo>
                  <a:cubicBezTo>
                    <a:pt x="1" y="1674"/>
                    <a:pt x="10" y="1728"/>
                    <a:pt x="42" y="1751"/>
                  </a:cubicBezTo>
                  <a:cubicBezTo>
                    <a:pt x="178" y="1847"/>
                    <a:pt x="319" y="1942"/>
                    <a:pt x="460" y="2038"/>
                  </a:cubicBezTo>
                  <a:cubicBezTo>
                    <a:pt x="369" y="2083"/>
                    <a:pt x="283" y="2129"/>
                    <a:pt x="192" y="2174"/>
                  </a:cubicBezTo>
                  <a:cubicBezTo>
                    <a:pt x="160" y="2188"/>
                    <a:pt x="151" y="2242"/>
                    <a:pt x="178" y="2270"/>
                  </a:cubicBezTo>
                  <a:cubicBezTo>
                    <a:pt x="251" y="2347"/>
                    <a:pt x="333" y="2401"/>
                    <a:pt x="428" y="2447"/>
                  </a:cubicBezTo>
                  <a:cubicBezTo>
                    <a:pt x="410" y="2479"/>
                    <a:pt x="392" y="2515"/>
                    <a:pt x="369" y="2551"/>
                  </a:cubicBezTo>
                  <a:cubicBezTo>
                    <a:pt x="342" y="2588"/>
                    <a:pt x="319" y="2629"/>
                    <a:pt x="292" y="2670"/>
                  </a:cubicBezTo>
                  <a:cubicBezTo>
                    <a:pt x="269" y="2697"/>
                    <a:pt x="242" y="2724"/>
                    <a:pt x="228" y="2756"/>
                  </a:cubicBezTo>
                  <a:cubicBezTo>
                    <a:pt x="201" y="2770"/>
                    <a:pt x="206" y="2829"/>
                    <a:pt x="246" y="2829"/>
                  </a:cubicBezTo>
                  <a:lnTo>
                    <a:pt x="283" y="2829"/>
                  </a:lnTo>
                  <a:cubicBezTo>
                    <a:pt x="287" y="2829"/>
                    <a:pt x="292" y="2833"/>
                    <a:pt x="296" y="2833"/>
                  </a:cubicBezTo>
                  <a:lnTo>
                    <a:pt x="301" y="2833"/>
                  </a:lnTo>
                  <a:cubicBezTo>
                    <a:pt x="306" y="2833"/>
                    <a:pt x="310" y="2838"/>
                    <a:pt x="315" y="2838"/>
                  </a:cubicBezTo>
                  <a:cubicBezTo>
                    <a:pt x="367" y="2839"/>
                    <a:pt x="419" y="2840"/>
                    <a:pt x="472" y="2840"/>
                  </a:cubicBezTo>
                  <a:cubicBezTo>
                    <a:pt x="745" y="2840"/>
                    <a:pt x="1022" y="2823"/>
                    <a:pt x="1292" y="2815"/>
                  </a:cubicBezTo>
                  <a:cubicBezTo>
                    <a:pt x="1524" y="2811"/>
                    <a:pt x="1756" y="2806"/>
                    <a:pt x="1988" y="2806"/>
                  </a:cubicBezTo>
                  <a:cubicBezTo>
                    <a:pt x="3716" y="2865"/>
                    <a:pt x="5449" y="2893"/>
                    <a:pt x="7177" y="2893"/>
                  </a:cubicBezTo>
                  <a:cubicBezTo>
                    <a:pt x="7432" y="2897"/>
                    <a:pt x="7682" y="2897"/>
                    <a:pt x="7932" y="2902"/>
                  </a:cubicBezTo>
                  <a:cubicBezTo>
                    <a:pt x="8085" y="2903"/>
                    <a:pt x="8238" y="2903"/>
                    <a:pt x="8391" y="2903"/>
                  </a:cubicBezTo>
                  <a:cubicBezTo>
                    <a:pt x="8949" y="2903"/>
                    <a:pt x="9509" y="2896"/>
                    <a:pt x="10069" y="2874"/>
                  </a:cubicBezTo>
                  <a:cubicBezTo>
                    <a:pt x="10078" y="2870"/>
                    <a:pt x="10088" y="2870"/>
                    <a:pt x="10092" y="2865"/>
                  </a:cubicBezTo>
                  <a:lnTo>
                    <a:pt x="10138" y="2865"/>
                  </a:lnTo>
                  <a:cubicBezTo>
                    <a:pt x="10151" y="2865"/>
                    <a:pt x="10160" y="2861"/>
                    <a:pt x="10169" y="2856"/>
                  </a:cubicBezTo>
                  <a:cubicBezTo>
                    <a:pt x="10206" y="2856"/>
                    <a:pt x="10238" y="2820"/>
                    <a:pt x="10215" y="2774"/>
                  </a:cubicBezTo>
                  <a:cubicBezTo>
                    <a:pt x="10133" y="2624"/>
                    <a:pt x="10051" y="2474"/>
                    <a:pt x="9974" y="2324"/>
                  </a:cubicBezTo>
                  <a:cubicBezTo>
                    <a:pt x="9956" y="2288"/>
                    <a:pt x="9924" y="2242"/>
                    <a:pt x="9919" y="2206"/>
                  </a:cubicBezTo>
                  <a:cubicBezTo>
                    <a:pt x="9906" y="2138"/>
                    <a:pt x="9937" y="2119"/>
                    <a:pt x="9987" y="2092"/>
                  </a:cubicBezTo>
                  <a:cubicBezTo>
                    <a:pt x="10065" y="2051"/>
                    <a:pt x="10142" y="2006"/>
                    <a:pt x="10219" y="1965"/>
                  </a:cubicBezTo>
                  <a:cubicBezTo>
                    <a:pt x="10260" y="1942"/>
                    <a:pt x="10256" y="1888"/>
                    <a:pt x="10224" y="1860"/>
                  </a:cubicBezTo>
                  <a:cubicBezTo>
                    <a:pt x="10069" y="1742"/>
                    <a:pt x="9937" y="1596"/>
                    <a:pt x="9842" y="1424"/>
                  </a:cubicBezTo>
                  <a:cubicBezTo>
                    <a:pt x="9933" y="1365"/>
                    <a:pt x="10028" y="1301"/>
                    <a:pt x="10124" y="1242"/>
                  </a:cubicBezTo>
                  <a:cubicBezTo>
                    <a:pt x="10156" y="1219"/>
                    <a:pt x="10160" y="1183"/>
                    <a:pt x="10138" y="1151"/>
                  </a:cubicBezTo>
                  <a:cubicBezTo>
                    <a:pt x="10047" y="1028"/>
                    <a:pt x="9869" y="801"/>
                    <a:pt x="9892" y="637"/>
                  </a:cubicBezTo>
                  <a:cubicBezTo>
                    <a:pt x="9906" y="555"/>
                    <a:pt x="9960" y="464"/>
                    <a:pt x="9992" y="387"/>
                  </a:cubicBezTo>
                  <a:cubicBezTo>
                    <a:pt x="10028" y="300"/>
                    <a:pt x="10069" y="214"/>
                    <a:pt x="10101" y="123"/>
                  </a:cubicBezTo>
                  <a:cubicBezTo>
                    <a:pt x="10108" y="103"/>
                    <a:pt x="10093" y="88"/>
                    <a:pt x="10076" y="88"/>
                  </a:cubicBezTo>
                  <a:cubicBezTo>
                    <a:pt x="10069" y="88"/>
                    <a:pt x="10062" y="91"/>
                    <a:pt x="10056" y="96"/>
                  </a:cubicBezTo>
                  <a:cubicBezTo>
                    <a:pt x="10056" y="96"/>
                    <a:pt x="10051" y="100"/>
                    <a:pt x="10051" y="100"/>
                  </a:cubicBezTo>
                  <a:cubicBezTo>
                    <a:pt x="10042" y="96"/>
                    <a:pt x="10033" y="91"/>
                    <a:pt x="10024" y="91"/>
                  </a:cubicBezTo>
                  <a:cubicBezTo>
                    <a:pt x="8308" y="29"/>
                    <a:pt x="6591"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753410" y="1508424"/>
              <a:ext cx="118243" cy="118030"/>
            </a:xfrm>
            <a:custGeom>
              <a:avLst/>
              <a:gdLst/>
              <a:ahLst/>
              <a:cxnLst/>
              <a:rect l="l" t="t" r="r" b="b"/>
              <a:pathLst>
                <a:path w="551" h="550" extrusionOk="0">
                  <a:moveTo>
                    <a:pt x="442" y="1"/>
                  </a:moveTo>
                  <a:cubicBezTo>
                    <a:pt x="426" y="1"/>
                    <a:pt x="411" y="6"/>
                    <a:pt x="396" y="15"/>
                  </a:cubicBezTo>
                  <a:cubicBezTo>
                    <a:pt x="342" y="38"/>
                    <a:pt x="292" y="111"/>
                    <a:pt x="260" y="165"/>
                  </a:cubicBezTo>
                  <a:cubicBezTo>
                    <a:pt x="215" y="116"/>
                    <a:pt x="173" y="45"/>
                    <a:pt x="105" y="45"/>
                  </a:cubicBezTo>
                  <a:cubicBezTo>
                    <a:pt x="98" y="45"/>
                    <a:pt x="91" y="45"/>
                    <a:pt x="83" y="47"/>
                  </a:cubicBezTo>
                  <a:cubicBezTo>
                    <a:pt x="10" y="61"/>
                    <a:pt x="1" y="147"/>
                    <a:pt x="19" y="211"/>
                  </a:cubicBezTo>
                  <a:cubicBezTo>
                    <a:pt x="69" y="388"/>
                    <a:pt x="214" y="507"/>
                    <a:pt x="378" y="543"/>
                  </a:cubicBezTo>
                  <a:cubicBezTo>
                    <a:pt x="385" y="546"/>
                    <a:pt x="391" y="549"/>
                    <a:pt x="399" y="549"/>
                  </a:cubicBezTo>
                  <a:cubicBezTo>
                    <a:pt x="402" y="549"/>
                    <a:pt x="406" y="549"/>
                    <a:pt x="410" y="547"/>
                  </a:cubicBezTo>
                  <a:lnTo>
                    <a:pt x="419" y="547"/>
                  </a:lnTo>
                  <a:cubicBezTo>
                    <a:pt x="422" y="548"/>
                    <a:pt x="424" y="549"/>
                    <a:pt x="426" y="549"/>
                  </a:cubicBezTo>
                  <a:cubicBezTo>
                    <a:pt x="436" y="549"/>
                    <a:pt x="443" y="540"/>
                    <a:pt x="446" y="529"/>
                  </a:cubicBezTo>
                  <a:cubicBezTo>
                    <a:pt x="451" y="529"/>
                    <a:pt x="451" y="525"/>
                    <a:pt x="451" y="520"/>
                  </a:cubicBezTo>
                  <a:cubicBezTo>
                    <a:pt x="483" y="416"/>
                    <a:pt x="515" y="316"/>
                    <a:pt x="537" y="211"/>
                  </a:cubicBezTo>
                  <a:cubicBezTo>
                    <a:pt x="546" y="152"/>
                    <a:pt x="551" y="93"/>
                    <a:pt x="515" y="43"/>
                  </a:cubicBezTo>
                  <a:cubicBezTo>
                    <a:pt x="490" y="13"/>
                    <a:pt x="466" y="1"/>
                    <a:pt x="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1637312" y="1780320"/>
              <a:ext cx="120175" cy="117172"/>
            </a:xfrm>
            <a:custGeom>
              <a:avLst/>
              <a:gdLst/>
              <a:ahLst/>
              <a:cxnLst/>
              <a:rect l="l" t="t" r="r" b="b"/>
              <a:pathLst>
                <a:path w="560" h="546" extrusionOk="0">
                  <a:moveTo>
                    <a:pt x="319" y="463"/>
                  </a:moveTo>
                  <a:cubicBezTo>
                    <a:pt x="319" y="467"/>
                    <a:pt x="323" y="467"/>
                    <a:pt x="323" y="467"/>
                  </a:cubicBezTo>
                  <a:lnTo>
                    <a:pt x="314" y="467"/>
                  </a:lnTo>
                  <a:cubicBezTo>
                    <a:pt x="314" y="467"/>
                    <a:pt x="319" y="467"/>
                    <a:pt x="319" y="463"/>
                  </a:cubicBezTo>
                  <a:close/>
                  <a:moveTo>
                    <a:pt x="373" y="1"/>
                  </a:moveTo>
                  <a:cubicBezTo>
                    <a:pt x="362" y="1"/>
                    <a:pt x="350" y="3"/>
                    <a:pt x="337" y="8"/>
                  </a:cubicBezTo>
                  <a:cubicBezTo>
                    <a:pt x="278" y="35"/>
                    <a:pt x="255" y="99"/>
                    <a:pt x="228" y="158"/>
                  </a:cubicBezTo>
                  <a:cubicBezTo>
                    <a:pt x="191" y="109"/>
                    <a:pt x="139" y="52"/>
                    <a:pt x="89" y="52"/>
                  </a:cubicBezTo>
                  <a:cubicBezTo>
                    <a:pt x="84" y="52"/>
                    <a:pt x="78" y="52"/>
                    <a:pt x="73" y="54"/>
                  </a:cubicBezTo>
                  <a:cubicBezTo>
                    <a:pt x="14" y="67"/>
                    <a:pt x="1" y="145"/>
                    <a:pt x="10" y="199"/>
                  </a:cubicBezTo>
                  <a:cubicBezTo>
                    <a:pt x="32" y="370"/>
                    <a:pt x="206" y="545"/>
                    <a:pt x="373" y="545"/>
                  </a:cubicBezTo>
                  <a:cubicBezTo>
                    <a:pt x="379" y="545"/>
                    <a:pt x="386" y="545"/>
                    <a:pt x="392" y="545"/>
                  </a:cubicBezTo>
                  <a:cubicBezTo>
                    <a:pt x="396" y="545"/>
                    <a:pt x="401" y="545"/>
                    <a:pt x="410" y="540"/>
                  </a:cubicBezTo>
                  <a:cubicBezTo>
                    <a:pt x="414" y="536"/>
                    <a:pt x="423" y="531"/>
                    <a:pt x="428" y="522"/>
                  </a:cubicBezTo>
                  <a:cubicBezTo>
                    <a:pt x="492" y="404"/>
                    <a:pt x="560" y="195"/>
                    <a:pt x="492" y="63"/>
                  </a:cubicBezTo>
                  <a:cubicBezTo>
                    <a:pt x="476" y="27"/>
                    <a:pt x="446" y="2"/>
                    <a:pt x="412" y="2"/>
                  </a:cubicBezTo>
                  <a:cubicBezTo>
                    <a:pt x="407" y="2"/>
                    <a:pt x="402" y="2"/>
                    <a:pt x="396" y="4"/>
                  </a:cubicBezTo>
                  <a:cubicBezTo>
                    <a:pt x="389" y="2"/>
                    <a:pt x="381" y="1"/>
                    <a:pt x="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2013074" y="1805428"/>
              <a:ext cx="119316" cy="122107"/>
            </a:xfrm>
            <a:custGeom>
              <a:avLst/>
              <a:gdLst/>
              <a:ahLst/>
              <a:cxnLst/>
              <a:rect l="l" t="t" r="r" b="b"/>
              <a:pathLst>
                <a:path w="556" h="569" extrusionOk="0">
                  <a:moveTo>
                    <a:pt x="255" y="469"/>
                  </a:moveTo>
                  <a:cubicBezTo>
                    <a:pt x="255" y="469"/>
                    <a:pt x="260" y="473"/>
                    <a:pt x="260" y="473"/>
                  </a:cubicBezTo>
                  <a:cubicBezTo>
                    <a:pt x="255" y="469"/>
                    <a:pt x="255" y="469"/>
                    <a:pt x="251" y="469"/>
                  </a:cubicBezTo>
                  <a:close/>
                  <a:moveTo>
                    <a:pt x="113" y="0"/>
                  </a:moveTo>
                  <a:cubicBezTo>
                    <a:pt x="58" y="0"/>
                    <a:pt x="28" y="70"/>
                    <a:pt x="23" y="123"/>
                  </a:cubicBezTo>
                  <a:cubicBezTo>
                    <a:pt x="0" y="305"/>
                    <a:pt x="137" y="532"/>
                    <a:pt x="305" y="569"/>
                  </a:cubicBezTo>
                  <a:cubicBezTo>
                    <a:pt x="310" y="569"/>
                    <a:pt x="319" y="569"/>
                    <a:pt x="323" y="564"/>
                  </a:cubicBezTo>
                  <a:cubicBezTo>
                    <a:pt x="332" y="564"/>
                    <a:pt x="341" y="564"/>
                    <a:pt x="351" y="555"/>
                  </a:cubicBezTo>
                  <a:cubicBezTo>
                    <a:pt x="437" y="460"/>
                    <a:pt x="555" y="273"/>
                    <a:pt x="523" y="128"/>
                  </a:cubicBezTo>
                  <a:cubicBezTo>
                    <a:pt x="514" y="87"/>
                    <a:pt x="482" y="46"/>
                    <a:pt x="442" y="46"/>
                  </a:cubicBezTo>
                  <a:cubicBezTo>
                    <a:pt x="423" y="37"/>
                    <a:pt x="405" y="32"/>
                    <a:pt x="387" y="32"/>
                  </a:cubicBezTo>
                  <a:cubicBezTo>
                    <a:pt x="323" y="41"/>
                    <a:pt x="282" y="96"/>
                    <a:pt x="241" y="146"/>
                  </a:cubicBezTo>
                  <a:cubicBezTo>
                    <a:pt x="214" y="82"/>
                    <a:pt x="178" y="5"/>
                    <a:pt x="119" y="0"/>
                  </a:cubicBezTo>
                  <a:cubicBezTo>
                    <a:pt x="117" y="0"/>
                    <a:pt x="115" y="0"/>
                    <a:pt x="1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956663" y="1593619"/>
              <a:ext cx="118458" cy="118245"/>
            </a:xfrm>
            <a:custGeom>
              <a:avLst/>
              <a:gdLst/>
              <a:ahLst/>
              <a:cxnLst/>
              <a:rect l="l" t="t" r="r" b="b"/>
              <a:pathLst>
                <a:path w="552" h="551" extrusionOk="0">
                  <a:moveTo>
                    <a:pt x="443" y="1"/>
                  </a:moveTo>
                  <a:cubicBezTo>
                    <a:pt x="426" y="1"/>
                    <a:pt x="409" y="7"/>
                    <a:pt x="392" y="19"/>
                  </a:cubicBezTo>
                  <a:cubicBezTo>
                    <a:pt x="342" y="41"/>
                    <a:pt x="287" y="110"/>
                    <a:pt x="260" y="164"/>
                  </a:cubicBezTo>
                  <a:cubicBezTo>
                    <a:pt x="211" y="119"/>
                    <a:pt x="169" y="43"/>
                    <a:pt x="104" y="43"/>
                  </a:cubicBezTo>
                  <a:cubicBezTo>
                    <a:pt x="97" y="43"/>
                    <a:pt x="90" y="44"/>
                    <a:pt x="83" y="46"/>
                  </a:cubicBezTo>
                  <a:cubicBezTo>
                    <a:pt x="10" y="64"/>
                    <a:pt x="1" y="150"/>
                    <a:pt x="19" y="214"/>
                  </a:cubicBezTo>
                  <a:cubicBezTo>
                    <a:pt x="69" y="387"/>
                    <a:pt x="215" y="505"/>
                    <a:pt x="374" y="542"/>
                  </a:cubicBezTo>
                  <a:cubicBezTo>
                    <a:pt x="383" y="551"/>
                    <a:pt x="397" y="551"/>
                    <a:pt x="406" y="551"/>
                  </a:cubicBezTo>
                  <a:lnTo>
                    <a:pt x="415" y="551"/>
                  </a:lnTo>
                  <a:cubicBezTo>
                    <a:pt x="433" y="551"/>
                    <a:pt x="442" y="542"/>
                    <a:pt x="447" y="532"/>
                  </a:cubicBezTo>
                  <a:cubicBezTo>
                    <a:pt x="447" y="528"/>
                    <a:pt x="447" y="523"/>
                    <a:pt x="451" y="519"/>
                  </a:cubicBezTo>
                  <a:cubicBezTo>
                    <a:pt x="478" y="419"/>
                    <a:pt x="510" y="314"/>
                    <a:pt x="533" y="210"/>
                  </a:cubicBezTo>
                  <a:cubicBezTo>
                    <a:pt x="547" y="155"/>
                    <a:pt x="551" y="91"/>
                    <a:pt x="515" y="46"/>
                  </a:cubicBezTo>
                  <a:cubicBezTo>
                    <a:pt x="491" y="14"/>
                    <a:pt x="467" y="1"/>
                    <a:pt x="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3268045" y="1805428"/>
              <a:ext cx="119316" cy="122107"/>
            </a:xfrm>
            <a:custGeom>
              <a:avLst/>
              <a:gdLst/>
              <a:ahLst/>
              <a:cxnLst/>
              <a:rect l="l" t="t" r="r" b="b"/>
              <a:pathLst>
                <a:path w="556" h="569" extrusionOk="0">
                  <a:moveTo>
                    <a:pt x="255" y="469"/>
                  </a:moveTo>
                  <a:cubicBezTo>
                    <a:pt x="255" y="469"/>
                    <a:pt x="255" y="469"/>
                    <a:pt x="256" y="470"/>
                  </a:cubicBezTo>
                  <a:lnTo>
                    <a:pt x="256" y="470"/>
                  </a:lnTo>
                  <a:cubicBezTo>
                    <a:pt x="252" y="469"/>
                    <a:pt x="249" y="469"/>
                    <a:pt x="246" y="469"/>
                  </a:cubicBezTo>
                  <a:close/>
                  <a:moveTo>
                    <a:pt x="113" y="0"/>
                  </a:moveTo>
                  <a:cubicBezTo>
                    <a:pt x="54" y="0"/>
                    <a:pt x="28" y="70"/>
                    <a:pt x="19" y="123"/>
                  </a:cubicBezTo>
                  <a:cubicBezTo>
                    <a:pt x="1" y="305"/>
                    <a:pt x="137" y="532"/>
                    <a:pt x="305" y="569"/>
                  </a:cubicBezTo>
                  <a:cubicBezTo>
                    <a:pt x="310" y="569"/>
                    <a:pt x="319" y="569"/>
                    <a:pt x="324" y="564"/>
                  </a:cubicBezTo>
                  <a:cubicBezTo>
                    <a:pt x="333" y="564"/>
                    <a:pt x="342" y="564"/>
                    <a:pt x="346" y="555"/>
                  </a:cubicBezTo>
                  <a:cubicBezTo>
                    <a:pt x="437" y="460"/>
                    <a:pt x="555" y="273"/>
                    <a:pt x="519" y="128"/>
                  </a:cubicBezTo>
                  <a:cubicBezTo>
                    <a:pt x="510" y="87"/>
                    <a:pt x="483" y="46"/>
                    <a:pt x="442" y="46"/>
                  </a:cubicBezTo>
                  <a:cubicBezTo>
                    <a:pt x="424" y="37"/>
                    <a:pt x="405" y="32"/>
                    <a:pt x="383" y="32"/>
                  </a:cubicBezTo>
                  <a:cubicBezTo>
                    <a:pt x="319" y="41"/>
                    <a:pt x="283" y="96"/>
                    <a:pt x="242" y="146"/>
                  </a:cubicBezTo>
                  <a:cubicBezTo>
                    <a:pt x="214" y="82"/>
                    <a:pt x="173" y="5"/>
                    <a:pt x="119" y="0"/>
                  </a:cubicBezTo>
                  <a:cubicBezTo>
                    <a:pt x="117" y="0"/>
                    <a:pt x="115" y="0"/>
                    <a:pt x="1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388836" y="1746842"/>
              <a:ext cx="116312" cy="126399"/>
            </a:xfrm>
            <a:custGeom>
              <a:avLst/>
              <a:gdLst/>
              <a:ahLst/>
              <a:cxnLst/>
              <a:rect l="l" t="t" r="r" b="b"/>
              <a:pathLst>
                <a:path w="542" h="589" extrusionOk="0">
                  <a:moveTo>
                    <a:pt x="99" y="0"/>
                  </a:moveTo>
                  <a:cubicBezTo>
                    <a:pt x="30" y="0"/>
                    <a:pt x="0" y="75"/>
                    <a:pt x="0" y="141"/>
                  </a:cubicBezTo>
                  <a:cubicBezTo>
                    <a:pt x="0" y="323"/>
                    <a:pt x="109" y="482"/>
                    <a:pt x="255" y="564"/>
                  </a:cubicBezTo>
                  <a:cubicBezTo>
                    <a:pt x="259" y="573"/>
                    <a:pt x="273" y="582"/>
                    <a:pt x="282" y="582"/>
                  </a:cubicBezTo>
                  <a:cubicBezTo>
                    <a:pt x="287" y="582"/>
                    <a:pt x="287" y="587"/>
                    <a:pt x="291" y="587"/>
                  </a:cubicBezTo>
                  <a:cubicBezTo>
                    <a:pt x="295" y="588"/>
                    <a:pt x="299" y="589"/>
                    <a:pt x="302" y="589"/>
                  </a:cubicBezTo>
                  <a:cubicBezTo>
                    <a:pt x="312" y="589"/>
                    <a:pt x="320" y="585"/>
                    <a:pt x="323" y="578"/>
                  </a:cubicBezTo>
                  <a:cubicBezTo>
                    <a:pt x="328" y="573"/>
                    <a:pt x="328" y="573"/>
                    <a:pt x="332" y="569"/>
                  </a:cubicBezTo>
                  <a:cubicBezTo>
                    <a:pt x="387" y="478"/>
                    <a:pt x="446" y="387"/>
                    <a:pt x="491" y="296"/>
                  </a:cubicBezTo>
                  <a:cubicBezTo>
                    <a:pt x="519" y="246"/>
                    <a:pt x="541" y="187"/>
                    <a:pt x="519" y="132"/>
                  </a:cubicBezTo>
                  <a:cubicBezTo>
                    <a:pt x="501" y="83"/>
                    <a:pt x="473" y="64"/>
                    <a:pt x="442" y="64"/>
                  </a:cubicBezTo>
                  <a:cubicBezTo>
                    <a:pt x="433" y="64"/>
                    <a:pt x="423" y="65"/>
                    <a:pt x="414" y="69"/>
                  </a:cubicBezTo>
                  <a:cubicBezTo>
                    <a:pt x="355" y="73"/>
                    <a:pt x="287" y="128"/>
                    <a:pt x="241" y="169"/>
                  </a:cubicBezTo>
                  <a:cubicBezTo>
                    <a:pt x="209" y="105"/>
                    <a:pt x="187" y="9"/>
                    <a:pt x="105" y="0"/>
                  </a:cubicBezTo>
                  <a:cubicBezTo>
                    <a:pt x="103" y="0"/>
                    <a:pt x="101" y="0"/>
                    <a:pt x="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633692" y="1489539"/>
              <a:ext cx="118243" cy="129404"/>
            </a:xfrm>
            <a:custGeom>
              <a:avLst/>
              <a:gdLst/>
              <a:ahLst/>
              <a:cxnLst/>
              <a:rect l="l" t="t" r="r" b="b"/>
              <a:pathLst>
                <a:path w="551" h="603" extrusionOk="0">
                  <a:moveTo>
                    <a:pt x="219" y="490"/>
                  </a:moveTo>
                  <a:cubicBezTo>
                    <a:pt x="219" y="494"/>
                    <a:pt x="219" y="494"/>
                    <a:pt x="219" y="499"/>
                  </a:cubicBezTo>
                  <a:cubicBezTo>
                    <a:pt x="214" y="494"/>
                    <a:pt x="214" y="490"/>
                    <a:pt x="210" y="490"/>
                  </a:cubicBezTo>
                  <a:close/>
                  <a:moveTo>
                    <a:pt x="158" y="0"/>
                  </a:moveTo>
                  <a:cubicBezTo>
                    <a:pt x="109" y="0"/>
                    <a:pt x="76" y="55"/>
                    <a:pt x="60" y="99"/>
                  </a:cubicBezTo>
                  <a:cubicBezTo>
                    <a:pt x="1" y="272"/>
                    <a:pt x="87" y="526"/>
                    <a:pt x="242" y="599"/>
                  </a:cubicBezTo>
                  <a:cubicBezTo>
                    <a:pt x="246" y="601"/>
                    <a:pt x="250" y="602"/>
                    <a:pt x="253" y="602"/>
                  </a:cubicBezTo>
                  <a:cubicBezTo>
                    <a:pt x="255" y="602"/>
                    <a:pt x="258" y="601"/>
                    <a:pt x="260" y="599"/>
                  </a:cubicBezTo>
                  <a:cubicBezTo>
                    <a:pt x="264" y="601"/>
                    <a:pt x="269" y="602"/>
                    <a:pt x="274" y="602"/>
                  </a:cubicBezTo>
                  <a:cubicBezTo>
                    <a:pt x="278" y="602"/>
                    <a:pt x="283" y="601"/>
                    <a:pt x="287" y="599"/>
                  </a:cubicBezTo>
                  <a:cubicBezTo>
                    <a:pt x="396" y="526"/>
                    <a:pt x="551" y="372"/>
                    <a:pt x="546" y="222"/>
                  </a:cubicBezTo>
                  <a:cubicBezTo>
                    <a:pt x="546" y="181"/>
                    <a:pt x="524" y="135"/>
                    <a:pt x="483" y="122"/>
                  </a:cubicBezTo>
                  <a:cubicBezTo>
                    <a:pt x="469" y="108"/>
                    <a:pt x="451" y="99"/>
                    <a:pt x="433" y="99"/>
                  </a:cubicBezTo>
                  <a:cubicBezTo>
                    <a:pt x="427" y="98"/>
                    <a:pt x="422" y="98"/>
                    <a:pt x="416" y="98"/>
                  </a:cubicBezTo>
                  <a:cubicBezTo>
                    <a:pt x="360" y="98"/>
                    <a:pt x="315" y="138"/>
                    <a:pt x="269" y="172"/>
                  </a:cubicBezTo>
                  <a:cubicBezTo>
                    <a:pt x="255" y="108"/>
                    <a:pt x="233" y="17"/>
                    <a:pt x="178" y="3"/>
                  </a:cubicBezTo>
                  <a:cubicBezTo>
                    <a:pt x="171" y="1"/>
                    <a:pt x="164" y="0"/>
                    <a:pt x="1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2162434" y="1508424"/>
              <a:ext cx="118243" cy="118030"/>
            </a:xfrm>
            <a:custGeom>
              <a:avLst/>
              <a:gdLst/>
              <a:ahLst/>
              <a:cxnLst/>
              <a:rect l="l" t="t" r="r" b="b"/>
              <a:pathLst>
                <a:path w="551" h="550" extrusionOk="0">
                  <a:moveTo>
                    <a:pt x="442" y="1"/>
                  </a:moveTo>
                  <a:cubicBezTo>
                    <a:pt x="426" y="1"/>
                    <a:pt x="410" y="6"/>
                    <a:pt x="396" y="15"/>
                  </a:cubicBezTo>
                  <a:cubicBezTo>
                    <a:pt x="341" y="38"/>
                    <a:pt x="291" y="111"/>
                    <a:pt x="259" y="165"/>
                  </a:cubicBezTo>
                  <a:cubicBezTo>
                    <a:pt x="214" y="116"/>
                    <a:pt x="169" y="45"/>
                    <a:pt x="104" y="45"/>
                  </a:cubicBezTo>
                  <a:cubicBezTo>
                    <a:pt x="97" y="45"/>
                    <a:pt x="90" y="45"/>
                    <a:pt x="82" y="47"/>
                  </a:cubicBezTo>
                  <a:cubicBezTo>
                    <a:pt x="9" y="61"/>
                    <a:pt x="0" y="147"/>
                    <a:pt x="18" y="211"/>
                  </a:cubicBezTo>
                  <a:cubicBezTo>
                    <a:pt x="68" y="388"/>
                    <a:pt x="214" y="507"/>
                    <a:pt x="378" y="543"/>
                  </a:cubicBezTo>
                  <a:cubicBezTo>
                    <a:pt x="381" y="546"/>
                    <a:pt x="389" y="549"/>
                    <a:pt x="398" y="549"/>
                  </a:cubicBezTo>
                  <a:cubicBezTo>
                    <a:pt x="401" y="549"/>
                    <a:pt x="405" y="549"/>
                    <a:pt x="409" y="547"/>
                  </a:cubicBezTo>
                  <a:lnTo>
                    <a:pt x="419" y="547"/>
                  </a:lnTo>
                  <a:cubicBezTo>
                    <a:pt x="421" y="548"/>
                    <a:pt x="423" y="549"/>
                    <a:pt x="425" y="549"/>
                  </a:cubicBezTo>
                  <a:cubicBezTo>
                    <a:pt x="435" y="549"/>
                    <a:pt x="442" y="540"/>
                    <a:pt x="446" y="529"/>
                  </a:cubicBezTo>
                  <a:cubicBezTo>
                    <a:pt x="450" y="529"/>
                    <a:pt x="450" y="525"/>
                    <a:pt x="450" y="520"/>
                  </a:cubicBezTo>
                  <a:cubicBezTo>
                    <a:pt x="478" y="416"/>
                    <a:pt x="514" y="316"/>
                    <a:pt x="537" y="211"/>
                  </a:cubicBezTo>
                  <a:cubicBezTo>
                    <a:pt x="546" y="152"/>
                    <a:pt x="550" y="93"/>
                    <a:pt x="514" y="43"/>
                  </a:cubicBezTo>
                  <a:cubicBezTo>
                    <a:pt x="490" y="13"/>
                    <a:pt x="465" y="1"/>
                    <a:pt x="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2787989" y="1836545"/>
              <a:ext cx="119316" cy="122322"/>
            </a:xfrm>
            <a:custGeom>
              <a:avLst/>
              <a:gdLst/>
              <a:ahLst/>
              <a:cxnLst/>
              <a:rect l="l" t="t" r="r" b="b"/>
              <a:pathLst>
                <a:path w="556" h="570" extrusionOk="0">
                  <a:moveTo>
                    <a:pt x="255" y="469"/>
                  </a:moveTo>
                  <a:cubicBezTo>
                    <a:pt x="255" y="474"/>
                    <a:pt x="259" y="474"/>
                    <a:pt x="259" y="474"/>
                  </a:cubicBezTo>
                  <a:cubicBezTo>
                    <a:pt x="255" y="474"/>
                    <a:pt x="255" y="469"/>
                    <a:pt x="250" y="469"/>
                  </a:cubicBezTo>
                  <a:close/>
                  <a:moveTo>
                    <a:pt x="118" y="1"/>
                  </a:moveTo>
                  <a:cubicBezTo>
                    <a:pt x="59" y="1"/>
                    <a:pt x="27" y="69"/>
                    <a:pt x="23" y="124"/>
                  </a:cubicBezTo>
                  <a:cubicBezTo>
                    <a:pt x="0" y="305"/>
                    <a:pt x="137" y="533"/>
                    <a:pt x="305" y="569"/>
                  </a:cubicBezTo>
                  <a:cubicBezTo>
                    <a:pt x="314" y="569"/>
                    <a:pt x="319" y="569"/>
                    <a:pt x="323" y="565"/>
                  </a:cubicBezTo>
                  <a:cubicBezTo>
                    <a:pt x="326" y="566"/>
                    <a:pt x="328" y="566"/>
                    <a:pt x="330" y="566"/>
                  </a:cubicBezTo>
                  <a:cubicBezTo>
                    <a:pt x="337" y="566"/>
                    <a:pt x="344" y="562"/>
                    <a:pt x="350" y="556"/>
                  </a:cubicBezTo>
                  <a:cubicBezTo>
                    <a:pt x="441" y="460"/>
                    <a:pt x="555" y="274"/>
                    <a:pt x="523" y="128"/>
                  </a:cubicBezTo>
                  <a:cubicBezTo>
                    <a:pt x="514" y="87"/>
                    <a:pt x="482" y="46"/>
                    <a:pt x="441" y="46"/>
                  </a:cubicBezTo>
                  <a:cubicBezTo>
                    <a:pt x="423" y="37"/>
                    <a:pt x="405" y="33"/>
                    <a:pt x="387" y="33"/>
                  </a:cubicBezTo>
                  <a:cubicBezTo>
                    <a:pt x="323" y="42"/>
                    <a:pt x="282" y="96"/>
                    <a:pt x="241" y="146"/>
                  </a:cubicBezTo>
                  <a:cubicBezTo>
                    <a:pt x="214" y="87"/>
                    <a:pt x="178" y="5"/>
                    <a:pt x="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316974" y="1500913"/>
              <a:ext cx="121033" cy="118030"/>
            </a:xfrm>
            <a:custGeom>
              <a:avLst/>
              <a:gdLst/>
              <a:ahLst/>
              <a:cxnLst/>
              <a:rect l="l" t="t" r="r" b="b"/>
              <a:pathLst>
                <a:path w="564" h="550" extrusionOk="0">
                  <a:moveTo>
                    <a:pt x="346" y="469"/>
                  </a:moveTo>
                  <a:cubicBezTo>
                    <a:pt x="350" y="469"/>
                    <a:pt x="350" y="473"/>
                    <a:pt x="350" y="473"/>
                  </a:cubicBezTo>
                  <a:lnTo>
                    <a:pt x="341" y="473"/>
                  </a:lnTo>
                  <a:cubicBezTo>
                    <a:pt x="341" y="469"/>
                    <a:pt x="346" y="469"/>
                    <a:pt x="346" y="469"/>
                  </a:cubicBezTo>
                  <a:close/>
                  <a:moveTo>
                    <a:pt x="404" y="1"/>
                  </a:moveTo>
                  <a:cubicBezTo>
                    <a:pt x="397" y="1"/>
                    <a:pt x="389" y="2"/>
                    <a:pt x="382" y="5"/>
                  </a:cubicBezTo>
                  <a:cubicBezTo>
                    <a:pt x="377" y="4"/>
                    <a:pt x="372" y="3"/>
                    <a:pt x="367" y="3"/>
                  </a:cubicBezTo>
                  <a:cubicBezTo>
                    <a:pt x="352" y="3"/>
                    <a:pt x="336" y="7"/>
                    <a:pt x="323" y="14"/>
                  </a:cubicBezTo>
                  <a:cubicBezTo>
                    <a:pt x="268" y="46"/>
                    <a:pt x="250" y="114"/>
                    <a:pt x="227" y="173"/>
                  </a:cubicBezTo>
                  <a:cubicBezTo>
                    <a:pt x="188" y="134"/>
                    <a:pt x="136" y="82"/>
                    <a:pt x="88" y="82"/>
                  </a:cubicBezTo>
                  <a:cubicBezTo>
                    <a:pt x="80" y="82"/>
                    <a:pt x="72" y="83"/>
                    <a:pt x="64" y="87"/>
                  </a:cubicBezTo>
                  <a:cubicBezTo>
                    <a:pt x="5" y="105"/>
                    <a:pt x="0" y="182"/>
                    <a:pt x="14" y="237"/>
                  </a:cubicBezTo>
                  <a:cubicBezTo>
                    <a:pt x="47" y="401"/>
                    <a:pt x="225" y="549"/>
                    <a:pt x="384" y="549"/>
                  </a:cubicBezTo>
                  <a:cubicBezTo>
                    <a:pt x="397" y="549"/>
                    <a:pt x="410" y="548"/>
                    <a:pt x="423" y="546"/>
                  </a:cubicBezTo>
                  <a:cubicBezTo>
                    <a:pt x="432" y="542"/>
                    <a:pt x="437" y="537"/>
                    <a:pt x="441" y="532"/>
                  </a:cubicBezTo>
                  <a:cubicBezTo>
                    <a:pt x="450" y="532"/>
                    <a:pt x="455" y="528"/>
                    <a:pt x="459" y="514"/>
                  </a:cubicBezTo>
                  <a:cubicBezTo>
                    <a:pt x="514" y="391"/>
                    <a:pt x="564" y="173"/>
                    <a:pt x="482" y="50"/>
                  </a:cubicBezTo>
                  <a:cubicBezTo>
                    <a:pt x="464" y="21"/>
                    <a:pt x="434" y="1"/>
                    <a:pt x="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5"/>
          <p:cNvGrpSpPr/>
          <p:nvPr/>
        </p:nvGrpSpPr>
        <p:grpSpPr>
          <a:xfrm>
            <a:off x="4641217" y="1928676"/>
            <a:ext cx="2827107" cy="2482584"/>
            <a:chOff x="572725" y="1558675"/>
            <a:chExt cx="4056107" cy="2994312"/>
          </a:xfrm>
        </p:grpSpPr>
        <p:sp>
          <p:nvSpPr>
            <p:cNvPr id="185" name="Google Shape;185;p5"/>
            <p:cNvSpPr/>
            <p:nvPr/>
          </p:nvSpPr>
          <p:spPr>
            <a:xfrm>
              <a:off x="593326" y="1796665"/>
              <a:ext cx="4015978" cy="2737652"/>
            </a:xfrm>
            <a:custGeom>
              <a:avLst/>
              <a:gdLst/>
              <a:ahLst/>
              <a:cxnLst/>
              <a:rect l="l" t="t" r="r" b="b"/>
              <a:pathLst>
                <a:path w="18714" h="12757" extrusionOk="0">
                  <a:moveTo>
                    <a:pt x="27" y="1"/>
                  </a:moveTo>
                  <a:lnTo>
                    <a:pt x="27" y="1"/>
                  </a:lnTo>
                  <a:cubicBezTo>
                    <a:pt x="77" y="3862"/>
                    <a:pt x="128" y="7718"/>
                    <a:pt x="178" y="11579"/>
                  </a:cubicBezTo>
                  <a:cubicBezTo>
                    <a:pt x="118" y="11970"/>
                    <a:pt x="59" y="12366"/>
                    <a:pt x="0" y="12757"/>
                  </a:cubicBezTo>
                  <a:cubicBezTo>
                    <a:pt x="6158" y="12611"/>
                    <a:pt x="12429" y="12757"/>
                    <a:pt x="18586" y="12507"/>
                  </a:cubicBezTo>
                  <a:cubicBezTo>
                    <a:pt x="18714" y="8564"/>
                    <a:pt x="18618" y="4276"/>
                    <a:pt x="18527" y="333"/>
                  </a:cubicBezTo>
                  <a:cubicBezTo>
                    <a:pt x="17295" y="431"/>
                    <a:pt x="16059" y="479"/>
                    <a:pt x="14823" y="479"/>
                  </a:cubicBezTo>
                  <a:cubicBezTo>
                    <a:pt x="13587" y="479"/>
                    <a:pt x="12352" y="431"/>
                    <a:pt x="11119" y="333"/>
                  </a:cubicBezTo>
                  <a:cubicBezTo>
                    <a:pt x="10301" y="269"/>
                    <a:pt x="9487" y="183"/>
                    <a:pt x="8668" y="146"/>
                  </a:cubicBezTo>
                  <a:cubicBezTo>
                    <a:pt x="8293" y="129"/>
                    <a:pt x="7917" y="122"/>
                    <a:pt x="7541" y="122"/>
                  </a:cubicBezTo>
                  <a:cubicBezTo>
                    <a:pt x="6061" y="122"/>
                    <a:pt x="4577" y="228"/>
                    <a:pt x="3102" y="228"/>
                  </a:cubicBezTo>
                  <a:cubicBezTo>
                    <a:pt x="2071" y="228"/>
                    <a:pt x="1044" y="177"/>
                    <a:pt x="27" y="1"/>
                  </a:cubicBezTo>
                  <a:close/>
                </a:path>
              </a:pathLst>
            </a:custGeom>
            <a:solidFill>
              <a:srgbClr val="FFFD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72725" y="1777780"/>
              <a:ext cx="4056107" cy="2775207"/>
            </a:xfrm>
            <a:custGeom>
              <a:avLst/>
              <a:gdLst/>
              <a:ahLst/>
              <a:cxnLst/>
              <a:rect l="l" t="t" r="r" b="b"/>
              <a:pathLst>
                <a:path w="18901" h="12932" extrusionOk="0">
                  <a:moveTo>
                    <a:pt x="216" y="194"/>
                  </a:moveTo>
                  <a:cubicBezTo>
                    <a:pt x="1219" y="354"/>
                    <a:pt x="2227" y="402"/>
                    <a:pt x="3237" y="402"/>
                  </a:cubicBezTo>
                  <a:cubicBezTo>
                    <a:pt x="4559" y="402"/>
                    <a:pt x="5883" y="320"/>
                    <a:pt x="7204" y="303"/>
                  </a:cubicBezTo>
                  <a:cubicBezTo>
                    <a:pt x="7305" y="301"/>
                    <a:pt x="7407" y="301"/>
                    <a:pt x="7508" y="301"/>
                  </a:cubicBezTo>
                  <a:cubicBezTo>
                    <a:pt x="9825" y="301"/>
                    <a:pt x="12130" y="636"/>
                    <a:pt x="14448" y="657"/>
                  </a:cubicBezTo>
                  <a:cubicBezTo>
                    <a:pt x="14598" y="659"/>
                    <a:pt x="14747" y="660"/>
                    <a:pt x="14896" y="660"/>
                  </a:cubicBezTo>
                  <a:cubicBezTo>
                    <a:pt x="16109" y="660"/>
                    <a:pt x="17322" y="611"/>
                    <a:pt x="18534" y="514"/>
                  </a:cubicBezTo>
                  <a:lnTo>
                    <a:pt x="18534" y="514"/>
                  </a:lnTo>
                  <a:cubicBezTo>
                    <a:pt x="18629" y="4511"/>
                    <a:pt x="18721" y="8511"/>
                    <a:pt x="18594" y="12507"/>
                  </a:cubicBezTo>
                  <a:lnTo>
                    <a:pt x="18594" y="12507"/>
                  </a:lnTo>
                  <a:cubicBezTo>
                    <a:pt x="13798" y="12699"/>
                    <a:pt x="8998" y="12654"/>
                    <a:pt x="4203" y="12690"/>
                  </a:cubicBezTo>
                  <a:cubicBezTo>
                    <a:pt x="2868" y="12704"/>
                    <a:pt x="1534" y="12721"/>
                    <a:pt x="200" y="12752"/>
                  </a:cubicBezTo>
                  <a:lnTo>
                    <a:pt x="200" y="12752"/>
                  </a:lnTo>
                  <a:cubicBezTo>
                    <a:pt x="244" y="12456"/>
                    <a:pt x="290" y="12158"/>
                    <a:pt x="335" y="11861"/>
                  </a:cubicBezTo>
                  <a:lnTo>
                    <a:pt x="335" y="11861"/>
                  </a:lnTo>
                  <a:cubicBezTo>
                    <a:pt x="353" y="11847"/>
                    <a:pt x="366" y="11825"/>
                    <a:pt x="364" y="11794"/>
                  </a:cubicBezTo>
                  <a:cubicBezTo>
                    <a:pt x="364" y="11754"/>
                    <a:pt x="363" y="11713"/>
                    <a:pt x="363" y="11673"/>
                  </a:cubicBezTo>
                  <a:lnTo>
                    <a:pt x="363" y="11673"/>
                  </a:lnTo>
                  <a:cubicBezTo>
                    <a:pt x="363" y="11669"/>
                    <a:pt x="364" y="11666"/>
                    <a:pt x="364" y="11662"/>
                  </a:cubicBezTo>
                  <a:cubicBezTo>
                    <a:pt x="367" y="11647"/>
                    <a:pt x="366" y="11633"/>
                    <a:pt x="362" y="11620"/>
                  </a:cubicBezTo>
                  <a:lnTo>
                    <a:pt x="362" y="11620"/>
                  </a:lnTo>
                  <a:cubicBezTo>
                    <a:pt x="313" y="7812"/>
                    <a:pt x="265" y="4003"/>
                    <a:pt x="216" y="194"/>
                  </a:cubicBezTo>
                  <a:close/>
                  <a:moveTo>
                    <a:pt x="128" y="1"/>
                  </a:moveTo>
                  <a:cubicBezTo>
                    <a:pt x="79" y="1"/>
                    <a:pt x="33" y="32"/>
                    <a:pt x="33" y="89"/>
                  </a:cubicBezTo>
                  <a:cubicBezTo>
                    <a:pt x="82" y="3945"/>
                    <a:pt x="131" y="7801"/>
                    <a:pt x="185" y="11658"/>
                  </a:cubicBezTo>
                  <a:lnTo>
                    <a:pt x="185" y="11658"/>
                  </a:lnTo>
                  <a:cubicBezTo>
                    <a:pt x="124" y="12044"/>
                    <a:pt x="67" y="12431"/>
                    <a:pt x="5" y="12818"/>
                  </a:cubicBezTo>
                  <a:cubicBezTo>
                    <a:pt x="1" y="12870"/>
                    <a:pt x="26" y="12931"/>
                    <a:pt x="85" y="12931"/>
                  </a:cubicBezTo>
                  <a:cubicBezTo>
                    <a:pt x="87" y="12931"/>
                    <a:pt x="89" y="12931"/>
                    <a:pt x="92" y="12931"/>
                  </a:cubicBezTo>
                  <a:cubicBezTo>
                    <a:pt x="4921" y="12818"/>
                    <a:pt x="9746" y="12881"/>
                    <a:pt x="14576" y="12799"/>
                  </a:cubicBezTo>
                  <a:cubicBezTo>
                    <a:pt x="15945" y="12772"/>
                    <a:pt x="17313" y="12736"/>
                    <a:pt x="18682" y="12681"/>
                  </a:cubicBezTo>
                  <a:cubicBezTo>
                    <a:pt x="18732" y="12681"/>
                    <a:pt x="18769" y="12645"/>
                    <a:pt x="18769" y="12595"/>
                  </a:cubicBezTo>
                  <a:cubicBezTo>
                    <a:pt x="18901" y="8538"/>
                    <a:pt x="18810" y="4477"/>
                    <a:pt x="18710" y="421"/>
                  </a:cubicBezTo>
                  <a:cubicBezTo>
                    <a:pt x="18710" y="377"/>
                    <a:pt x="18672" y="330"/>
                    <a:pt x="18629" y="330"/>
                  </a:cubicBezTo>
                  <a:cubicBezTo>
                    <a:pt x="18627" y="330"/>
                    <a:pt x="18625" y="330"/>
                    <a:pt x="18623" y="330"/>
                  </a:cubicBezTo>
                  <a:cubicBezTo>
                    <a:pt x="17376" y="429"/>
                    <a:pt x="16126" y="479"/>
                    <a:pt x="14875" y="479"/>
                  </a:cubicBezTo>
                  <a:cubicBezTo>
                    <a:pt x="13713" y="479"/>
                    <a:pt x="12551" y="436"/>
                    <a:pt x="11392" y="348"/>
                  </a:cubicBezTo>
                  <a:cubicBezTo>
                    <a:pt x="10187" y="257"/>
                    <a:pt x="8991" y="125"/>
                    <a:pt x="7782" y="121"/>
                  </a:cubicBezTo>
                  <a:cubicBezTo>
                    <a:pt x="7742" y="121"/>
                    <a:pt x="7701" y="120"/>
                    <a:pt x="7661" y="120"/>
                  </a:cubicBezTo>
                  <a:cubicBezTo>
                    <a:pt x="6528" y="120"/>
                    <a:pt x="5390" y="181"/>
                    <a:pt x="4257" y="212"/>
                  </a:cubicBezTo>
                  <a:cubicBezTo>
                    <a:pt x="3918" y="221"/>
                    <a:pt x="3579" y="226"/>
                    <a:pt x="3239" y="226"/>
                  </a:cubicBezTo>
                  <a:cubicBezTo>
                    <a:pt x="2204" y="226"/>
                    <a:pt x="1170" y="174"/>
                    <a:pt x="146" y="2"/>
                  </a:cubicBezTo>
                  <a:cubicBezTo>
                    <a:pt x="140" y="1"/>
                    <a:pt x="134"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1580908" y="1569405"/>
              <a:ext cx="2166791" cy="588862"/>
            </a:xfrm>
            <a:custGeom>
              <a:avLst/>
              <a:gdLst/>
              <a:ahLst/>
              <a:cxnLst/>
              <a:rect l="l" t="t" r="r" b="b"/>
              <a:pathLst>
                <a:path w="10097" h="2744" extrusionOk="0">
                  <a:moveTo>
                    <a:pt x="4266" y="0"/>
                  </a:moveTo>
                  <a:cubicBezTo>
                    <a:pt x="3889" y="0"/>
                    <a:pt x="264" y="55"/>
                    <a:pt x="264" y="55"/>
                  </a:cubicBezTo>
                  <a:lnTo>
                    <a:pt x="596" y="310"/>
                  </a:lnTo>
                  <a:lnTo>
                    <a:pt x="537" y="405"/>
                  </a:lnTo>
                  <a:lnTo>
                    <a:pt x="73" y="682"/>
                  </a:lnTo>
                  <a:cubicBezTo>
                    <a:pt x="73" y="682"/>
                    <a:pt x="510" y="1219"/>
                    <a:pt x="460" y="1242"/>
                  </a:cubicBezTo>
                  <a:cubicBezTo>
                    <a:pt x="414" y="1269"/>
                    <a:pt x="0" y="1656"/>
                    <a:pt x="0" y="1656"/>
                  </a:cubicBezTo>
                  <a:lnTo>
                    <a:pt x="482" y="1969"/>
                  </a:lnTo>
                  <a:lnTo>
                    <a:pt x="160" y="2179"/>
                  </a:lnTo>
                  <a:lnTo>
                    <a:pt x="396" y="2397"/>
                  </a:lnTo>
                  <a:lnTo>
                    <a:pt x="196" y="2742"/>
                  </a:lnTo>
                  <a:cubicBezTo>
                    <a:pt x="196" y="2742"/>
                    <a:pt x="537" y="2702"/>
                    <a:pt x="723" y="2702"/>
                  </a:cubicBezTo>
                  <a:cubicBezTo>
                    <a:pt x="754" y="2702"/>
                    <a:pt x="781" y="2703"/>
                    <a:pt x="801" y="2706"/>
                  </a:cubicBezTo>
                  <a:cubicBezTo>
                    <a:pt x="824" y="2708"/>
                    <a:pt x="890" y="2709"/>
                    <a:pt x="984" y="2709"/>
                  </a:cubicBezTo>
                  <a:cubicBezTo>
                    <a:pt x="1313" y="2709"/>
                    <a:pt x="1991" y="2698"/>
                    <a:pt x="2446" y="2698"/>
                  </a:cubicBezTo>
                  <a:cubicBezTo>
                    <a:pt x="2640" y="2698"/>
                    <a:pt x="2794" y="2700"/>
                    <a:pt x="2861" y="2706"/>
                  </a:cubicBezTo>
                  <a:cubicBezTo>
                    <a:pt x="3125" y="2729"/>
                    <a:pt x="6381" y="2720"/>
                    <a:pt x="7258" y="2738"/>
                  </a:cubicBezTo>
                  <a:cubicBezTo>
                    <a:pt x="7549" y="2742"/>
                    <a:pt x="7958" y="2744"/>
                    <a:pt x="8373" y="2744"/>
                  </a:cubicBezTo>
                  <a:cubicBezTo>
                    <a:pt x="9203" y="2744"/>
                    <a:pt x="10060" y="2738"/>
                    <a:pt x="10060" y="2738"/>
                  </a:cubicBezTo>
                  <a:lnTo>
                    <a:pt x="9928" y="2511"/>
                  </a:lnTo>
                  <a:cubicBezTo>
                    <a:pt x="9928" y="2511"/>
                    <a:pt x="9737" y="2119"/>
                    <a:pt x="9760" y="2065"/>
                  </a:cubicBezTo>
                  <a:cubicBezTo>
                    <a:pt x="9778" y="2010"/>
                    <a:pt x="10096" y="1851"/>
                    <a:pt x="10096" y="1851"/>
                  </a:cubicBezTo>
                  <a:cubicBezTo>
                    <a:pt x="10096" y="1851"/>
                    <a:pt x="9869" y="1692"/>
                    <a:pt x="9787" y="1606"/>
                  </a:cubicBezTo>
                  <a:cubicBezTo>
                    <a:pt x="9705" y="1519"/>
                    <a:pt x="9641" y="1301"/>
                    <a:pt x="9641" y="1301"/>
                  </a:cubicBezTo>
                  <a:lnTo>
                    <a:pt x="10005" y="1155"/>
                  </a:lnTo>
                  <a:cubicBezTo>
                    <a:pt x="10005" y="1155"/>
                    <a:pt x="9919" y="1028"/>
                    <a:pt x="9832" y="942"/>
                  </a:cubicBezTo>
                  <a:cubicBezTo>
                    <a:pt x="9741" y="855"/>
                    <a:pt x="9750" y="632"/>
                    <a:pt x="9778" y="482"/>
                  </a:cubicBezTo>
                  <a:cubicBezTo>
                    <a:pt x="9810" y="332"/>
                    <a:pt x="10005" y="73"/>
                    <a:pt x="10005" y="73"/>
                  </a:cubicBezTo>
                  <a:lnTo>
                    <a:pt x="10005" y="73"/>
                  </a:lnTo>
                  <a:lnTo>
                    <a:pt x="9896" y="96"/>
                  </a:lnTo>
                  <a:lnTo>
                    <a:pt x="8836" y="55"/>
                  </a:lnTo>
                  <a:cubicBezTo>
                    <a:pt x="8836" y="55"/>
                    <a:pt x="7354" y="41"/>
                    <a:pt x="6935" y="28"/>
                  </a:cubicBezTo>
                  <a:cubicBezTo>
                    <a:pt x="6513" y="18"/>
                    <a:pt x="4639" y="0"/>
                    <a:pt x="426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1560307" y="1558675"/>
              <a:ext cx="2201985" cy="623198"/>
            </a:xfrm>
            <a:custGeom>
              <a:avLst/>
              <a:gdLst/>
              <a:ahLst/>
              <a:cxnLst/>
              <a:rect l="l" t="t" r="r" b="b"/>
              <a:pathLst>
                <a:path w="10261" h="2904" extrusionOk="0">
                  <a:moveTo>
                    <a:pt x="4144" y="114"/>
                  </a:moveTo>
                  <a:cubicBezTo>
                    <a:pt x="5399" y="118"/>
                    <a:pt x="6654" y="132"/>
                    <a:pt x="7909" y="159"/>
                  </a:cubicBezTo>
                  <a:cubicBezTo>
                    <a:pt x="8605" y="173"/>
                    <a:pt x="9296" y="196"/>
                    <a:pt x="9987" y="214"/>
                  </a:cubicBezTo>
                  <a:cubicBezTo>
                    <a:pt x="9951" y="282"/>
                    <a:pt x="9915" y="355"/>
                    <a:pt x="9878" y="428"/>
                  </a:cubicBezTo>
                  <a:cubicBezTo>
                    <a:pt x="9837" y="510"/>
                    <a:pt x="9769" y="605"/>
                    <a:pt x="9778" y="701"/>
                  </a:cubicBezTo>
                  <a:cubicBezTo>
                    <a:pt x="9783" y="787"/>
                    <a:pt x="9833" y="869"/>
                    <a:pt x="9869" y="937"/>
                  </a:cubicBezTo>
                  <a:cubicBezTo>
                    <a:pt x="9915" y="1019"/>
                    <a:pt x="9960" y="1096"/>
                    <a:pt x="10015" y="1174"/>
                  </a:cubicBezTo>
                  <a:cubicBezTo>
                    <a:pt x="9919" y="1233"/>
                    <a:pt x="9828" y="1292"/>
                    <a:pt x="9737" y="1351"/>
                  </a:cubicBezTo>
                  <a:cubicBezTo>
                    <a:pt x="9710" y="1369"/>
                    <a:pt x="9696" y="1405"/>
                    <a:pt x="9715" y="1433"/>
                  </a:cubicBezTo>
                  <a:cubicBezTo>
                    <a:pt x="9810" y="1615"/>
                    <a:pt x="9933" y="1774"/>
                    <a:pt x="10088" y="1901"/>
                  </a:cubicBezTo>
                  <a:cubicBezTo>
                    <a:pt x="10010" y="1942"/>
                    <a:pt x="9928" y="1983"/>
                    <a:pt x="9860" y="2033"/>
                  </a:cubicBezTo>
                  <a:cubicBezTo>
                    <a:pt x="9806" y="2074"/>
                    <a:pt x="9778" y="2124"/>
                    <a:pt x="9796" y="2197"/>
                  </a:cubicBezTo>
                  <a:cubicBezTo>
                    <a:pt x="9819" y="2297"/>
                    <a:pt x="9887" y="2401"/>
                    <a:pt x="9933" y="2492"/>
                  </a:cubicBezTo>
                  <a:cubicBezTo>
                    <a:pt x="9974" y="2574"/>
                    <a:pt x="10019" y="2661"/>
                    <a:pt x="10065" y="2742"/>
                  </a:cubicBezTo>
                  <a:cubicBezTo>
                    <a:pt x="9014" y="2756"/>
                    <a:pt x="7959" y="2761"/>
                    <a:pt x="6909" y="2761"/>
                  </a:cubicBezTo>
                  <a:cubicBezTo>
                    <a:pt x="5522" y="2731"/>
                    <a:pt x="4135" y="2678"/>
                    <a:pt x="2748" y="2678"/>
                  </a:cubicBezTo>
                  <a:cubicBezTo>
                    <a:pt x="2643" y="2678"/>
                    <a:pt x="2538" y="2678"/>
                    <a:pt x="2434" y="2679"/>
                  </a:cubicBezTo>
                  <a:cubicBezTo>
                    <a:pt x="2079" y="2679"/>
                    <a:pt x="1720" y="2683"/>
                    <a:pt x="1365" y="2692"/>
                  </a:cubicBezTo>
                  <a:cubicBezTo>
                    <a:pt x="1352" y="2697"/>
                    <a:pt x="1338" y="2697"/>
                    <a:pt x="1324" y="2697"/>
                  </a:cubicBezTo>
                  <a:cubicBezTo>
                    <a:pt x="1033" y="2688"/>
                    <a:pt x="738" y="2683"/>
                    <a:pt x="442" y="2679"/>
                  </a:cubicBezTo>
                  <a:cubicBezTo>
                    <a:pt x="483" y="2601"/>
                    <a:pt x="524" y="2524"/>
                    <a:pt x="565" y="2451"/>
                  </a:cubicBezTo>
                  <a:cubicBezTo>
                    <a:pt x="583" y="2415"/>
                    <a:pt x="569" y="2370"/>
                    <a:pt x="533" y="2356"/>
                  </a:cubicBezTo>
                  <a:cubicBezTo>
                    <a:pt x="460" y="2329"/>
                    <a:pt x="392" y="2292"/>
                    <a:pt x="333" y="2242"/>
                  </a:cubicBezTo>
                  <a:cubicBezTo>
                    <a:pt x="424" y="2197"/>
                    <a:pt x="519" y="2151"/>
                    <a:pt x="610" y="2106"/>
                  </a:cubicBezTo>
                  <a:cubicBezTo>
                    <a:pt x="651" y="2083"/>
                    <a:pt x="651" y="2019"/>
                    <a:pt x="615" y="1997"/>
                  </a:cubicBezTo>
                  <a:cubicBezTo>
                    <a:pt x="469" y="1892"/>
                    <a:pt x="319" y="1792"/>
                    <a:pt x="174" y="1692"/>
                  </a:cubicBezTo>
                  <a:cubicBezTo>
                    <a:pt x="256" y="1624"/>
                    <a:pt x="333" y="1556"/>
                    <a:pt x="415" y="1487"/>
                  </a:cubicBezTo>
                  <a:cubicBezTo>
                    <a:pt x="478" y="1437"/>
                    <a:pt x="606" y="1369"/>
                    <a:pt x="606" y="1269"/>
                  </a:cubicBezTo>
                  <a:cubicBezTo>
                    <a:pt x="606" y="1174"/>
                    <a:pt x="487" y="1073"/>
                    <a:pt x="442" y="1005"/>
                  </a:cubicBezTo>
                  <a:lnTo>
                    <a:pt x="224" y="723"/>
                  </a:lnTo>
                  <a:cubicBezTo>
                    <a:pt x="387" y="651"/>
                    <a:pt x="542" y="564"/>
                    <a:pt x="688" y="460"/>
                  </a:cubicBezTo>
                  <a:cubicBezTo>
                    <a:pt x="719" y="437"/>
                    <a:pt x="733" y="378"/>
                    <a:pt x="692" y="360"/>
                  </a:cubicBezTo>
                  <a:cubicBezTo>
                    <a:pt x="578" y="300"/>
                    <a:pt x="483" y="205"/>
                    <a:pt x="383" y="118"/>
                  </a:cubicBezTo>
                  <a:lnTo>
                    <a:pt x="383" y="118"/>
                  </a:lnTo>
                  <a:cubicBezTo>
                    <a:pt x="562" y="124"/>
                    <a:pt x="741" y="126"/>
                    <a:pt x="920" y="126"/>
                  </a:cubicBezTo>
                  <a:cubicBezTo>
                    <a:pt x="1367" y="126"/>
                    <a:pt x="1813" y="114"/>
                    <a:pt x="2261" y="114"/>
                  </a:cubicBezTo>
                  <a:close/>
                  <a:moveTo>
                    <a:pt x="4874" y="1"/>
                  </a:moveTo>
                  <a:cubicBezTo>
                    <a:pt x="4079" y="1"/>
                    <a:pt x="3283" y="7"/>
                    <a:pt x="2488" y="18"/>
                  </a:cubicBezTo>
                  <a:cubicBezTo>
                    <a:pt x="1784" y="32"/>
                    <a:pt x="1079" y="28"/>
                    <a:pt x="378" y="73"/>
                  </a:cubicBezTo>
                  <a:cubicBezTo>
                    <a:pt x="360" y="73"/>
                    <a:pt x="351" y="91"/>
                    <a:pt x="356" y="105"/>
                  </a:cubicBezTo>
                  <a:cubicBezTo>
                    <a:pt x="342" y="109"/>
                    <a:pt x="328" y="128"/>
                    <a:pt x="337" y="146"/>
                  </a:cubicBezTo>
                  <a:cubicBezTo>
                    <a:pt x="401" y="246"/>
                    <a:pt x="483" y="319"/>
                    <a:pt x="569" y="396"/>
                  </a:cubicBezTo>
                  <a:cubicBezTo>
                    <a:pt x="419" y="491"/>
                    <a:pt x="265" y="573"/>
                    <a:pt x="101" y="641"/>
                  </a:cubicBezTo>
                  <a:cubicBezTo>
                    <a:pt x="65" y="660"/>
                    <a:pt x="65" y="710"/>
                    <a:pt x="87" y="742"/>
                  </a:cubicBezTo>
                  <a:cubicBezTo>
                    <a:pt x="151" y="828"/>
                    <a:pt x="219" y="914"/>
                    <a:pt x="283" y="1001"/>
                  </a:cubicBezTo>
                  <a:lnTo>
                    <a:pt x="365" y="1110"/>
                  </a:lnTo>
                  <a:cubicBezTo>
                    <a:pt x="397" y="1146"/>
                    <a:pt x="456" y="1201"/>
                    <a:pt x="460" y="1251"/>
                  </a:cubicBezTo>
                  <a:cubicBezTo>
                    <a:pt x="478" y="1283"/>
                    <a:pt x="469" y="1301"/>
                    <a:pt x="433" y="1310"/>
                  </a:cubicBezTo>
                  <a:cubicBezTo>
                    <a:pt x="410" y="1328"/>
                    <a:pt x="387" y="1351"/>
                    <a:pt x="369" y="1369"/>
                  </a:cubicBezTo>
                  <a:cubicBezTo>
                    <a:pt x="333" y="1396"/>
                    <a:pt x="301" y="1424"/>
                    <a:pt x="265" y="1451"/>
                  </a:cubicBezTo>
                  <a:cubicBezTo>
                    <a:pt x="187" y="1519"/>
                    <a:pt x="110" y="1583"/>
                    <a:pt x="33" y="1651"/>
                  </a:cubicBezTo>
                  <a:cubicBezTo>
                    <a:pt x="1" y="1674"/>
                    <a:pt x="10" y="1728"/>
                    <a:pt x="42" y="1751"/>
                  </a:cubicBezTo>
                  <a:cubicBezTo>
                    <a:pt x="178" y="1847"/>
                    <a:pt x="319" y="1942"/>
                    <a:pt x="460" y="2038"/>
                  </a:cubicBezTo>
                  <a:cubicBezTo>
                    <a:pt x="369" y="2083"/>
                    <a:pt x="283" y="2129"/>
                    <a:pt x="192" y="2174"/>
                  </a:cubicBezTo>
                  <a:cubicBezTo>
                    <a:pt x="160" y="2188"/>
                    <a:pt x="151" y="2242"/>
                    <a:pt x="178" y="2270"/>
                  </a:cubicBezTo>
                  <a:cubicBezTo>
                    <a:pt x="251" y="2347"/>
                    <a:pt x="333" y="2401"/>
                    <a:pt x="428" y="2447"/>
                  </a:cubicBezTo>
                  <a:cubicBezTo>
                    <a:pt x="410" y="2479"/>
                    <a:pt x="392" y="2515"/>
                    <a:pt x="369" y="2551"/>
                  </a:cubicBezTo>
                  <a:cubicBezTo>
                    <a:pt x="342" y="2588"/>
                    <a:pt x="319" y="2629"/>
                    <a:pt x="292" y="2670"/>
                  </a:cubicBezTo>
                  <a:cubicBezTo>
                    <a:pt x="269" y="2697"/>
                    <a:pt x="242" y="2724"/>
                    <a:pt x="228" y="2756"/>
                  </a:cubicBezTo>
                  <a:cubicBezTo>
                    <a:pt x="201" y="2770"/>
                    <a:pt x="206" y="2829"/>
                    <a:pt x="246" y="2829"/>
                  </a:cubicBezTo>
                  <a:lnTo>
                    <a:pt x="283" y="2829"/>
                  </a:lnTo>
                  <a:cubicBezTo>
                    <a:pt x="287" y="2829"/>
                    <a:pt x="292" y="2833"/>
                    <a:pt x="296" y="2833"/>
                  </a:cubicBezTo>
                  <a:lnTo>
                    <a:pt x="301" y="2833"/>
                  </a:lnTo>
                  <a:cubicBezTo>
                    <a:pt x="306" y="2833"/>
                    <a:pt x="310" y="2838"/>
                    <a:pt x="315" y="2838"/>
                  </a:cubicBezTo>
                  <a:cubicBezTo>
                    <a:pt x="367" y="2839"/>
                    <a:pt x="419" y="2840"/>
                    <a:pt x="472" y="2840"/>
                  </a:cubicBezTo>
                  <a:cubicBezTo>
                    <a:pt x="745" y="2840"/>
                    <a:pt x="1022" y="2823"/>
                    <a:pt x="1292" y="2815"/>
                  </a:cubicBezTo>
                  <a:cubicBezTo>
                    <a:pt x="1524" y="2811"/>
                    <a:pt x="1756" y="2806"/>
                    <a:pt x="1988" y="2806"/>
                  </a:cubicBezTo>
                  <a:cubicBezTo>
                    <a:pt x="3716" y="2865"/>
                    <a:pt x="5449" y="2893"/>
                    <a:pt x="7177" y="2893"/>
                  </a:cubicBezTo>
                  <a:cubicBezTo>
                    <a:pt x="7432" y="2897"/>
                    <a:pt x="7682" y="2897"/>
                    <a:pt x="7932" y="2902"/>
                  </a:cubicBezTo>
                  <a:cubicBezTo>
                    <a:pt x="8085" y="2903"/>
                    <a:pt x="8238" y="2903"/>
                    <a:pt x="8391" y="2903"/>
                  </a:cubicBezTo>
                  <a:cubicBezTo>
                    <a:pt x="8949" y="2903"/>
                    <a:pt x="9509" y="2896"/>
                    <a:pt x="10069" y="2874"/>
                  </a:cubicBezTo>
                  <a:cubicBezTo>
                    <a:pt x="10078" y="2870"/>
                    <a:pt x="10088" y="2870"/>
                    <a:pt x="10092" y="2865"/>
                  </a:cubicBezTo>
                  <a:lnTo>
                    <a:pt x="10138" y="2865"/>
                  </a:lnTo>
                  <a:cubicBezTo>
                    <a:pt x="10151" y="2865"/>
                    <a:pt x="10160" y="2861"/>
                    <a:pt x="10169" y="2856"/>
                  </a:cubicBezTo>
                  <a:cubicBezTo>
                    <a:pt x="10206" y="2856"/>
                    <a:pt x="10238" y="2820"/>
                    <a:pt x="10215" y="2774"/>
                  </a:cubicBezTo>
                  <a:cubicBezTo>
                    <a:pt x="10133" y="2624"/>
                    <a:pt x="10051" y="2474"/>
                    <a:pt x="9974" y="2324"/>
                  </a:cubicBezTo>
                  <a:cubicBezTo>
                    <a:pt x="9956" y="2288"/>
                    <a:pt x="9924" y="2242"/>
                    <a:pt x="9919" y="2206"/>
                  </a:cubicBezTo>
                  <a:cubicBezTo>
                    <a:pt x="9906" y="2138"/>
                    <a:pt x="9937" y="2119"/>
                    <a:pt x="9987" y="2092"/>
                  </a:cubicBezTo>
                  <a:cubicBezTo>
                    <a:pt x="10065" y="2051"/>
                    <a:pt x="10142" y="2006"/>
                    <a:pt x="10219" y="1965"/>
                  </a:cubicBezTo>
                  <a:cubicBezTo>
                    <a:pt x="10260" y="1942"/>
                    <a:pt x="10256" y="1888"/>
                    <a:pt x="10224" y="1860"/>
                  </a:cubicBezTo>
                  <a:cubicBezTo>
                    <a:pt x="10069" y="1742"/>
                    <a:pt x="9937" y="1596"/>
                    <a:pt x="9842" y="1424"/>
                  </a:cubicBezTo>
                  <a:cubicBezTo>
                    <a:pt x="9933" y="1365"/>
                    <a:pt x="10028" y="1301"/>
                    <a:pt x="10124" y="1242"/>
                  </a:cubicBezTo>
                  <a:cubicBezTo>
                    <a:pt x="10156" y="1219"/>
                    <a:pt x="10160" y="1183"/>
                    <a:pt x="10138" y="1151"/>
                  </a:cubicBezTo>
                  <a:cubicBezTo>
                    <a:pt x="10047" y="1028"/>
                    <a:pt x="9869" y="801"/>
                    <a:pt x="9892" y="637"/>
                  </a:cubicBezTo>
                  <a:cubicBezTo>
                    <a:pt x="9906" y="555"/>
                    <a:pt x="9960" y="464"/>
                    <a:pt x="9992" y="387"/>
                  </a:cubicBezTo>
                  <a:cubicBezTo>
                    <a:pt x="10028" y="300"/>
                    <a:pt x="10069" y="214"/>
                    <a:pt x="10101" y="123"/>
                  </a:cubicBezTo>
                  <a:cubicBezTo>
                    <a:pt x="10108" y="103"/>
                    <a:pt x="10093" y="88"/>
                    <a:pt x="10076" y="88"/>
                  </a:cubicBezTo>
                  <a:cubicBezTo>
                    <a:pt x="10069" y="88"/>
                    <a:pt x="10062" y="91"/>
                    <a:pt x="10056" y="96"/>
                  </a:cubicBezTo>
                  <a:cubicBezTo>
                    <a:pt x="10056" y="96"/>
                    <a:pt x="10051" y="100"/>
                    <a:pt x="10051" y="100"/>
                  </a:cubicBezTo>
                  <a:cubicBezTo>
                    <a:pt x="10042" y="96"/>
                    <a:pt x="10033" y="91"/>
                    <a:pt x="10024" y="91"/>
                  </a:cubicBezTo>
                  <a:cubicBezTo>
                    <a:pt x="8308" y="29"/>
                    <a:pt x="6591"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1905810" y="1660824"/>
              <a:ext cx="118243" cy="118030"/>
            </a:xfrm>
            <a:custGeom>
              <a:avLst/>
              <a:gdLst/>
              <a:ahLst/>
              <a:cxnLst/>
              <a:rect l="l" t="t" r="r" b="b"/>
              <a:pathLst>
                <a:path w="551" h="550" extrusionOk="0">
                  <a:moveTo>
                    <a:pt x="442" y="1"/>
                  </a:moveTo>
                  <a:cubicBezTo>
                    <a:pt x="426" y="1"/>
                    <a:pt x="411" y="6"/>
                    <a:pt x="396" y="15"/>
                  </a:cubicBezTo>
                  <a:cubicBezTo>
                    <a:pt x="342" y="38"/>
                    <a:pt x="292" y="111"/>
                    <a:pt x="260" y="165"/>
                  </a:cubicBezTo>
                  <a:cubicBezTo>
                    <a:pt x="215" y="116"/>
                    <a:pt x="173" y="45"/>
                    <a:pt x="105" y="45"/>
                  </a:cubicBezTo>
                  <a:cubicBezTo>
                    <a:pt x="98" y="45"/>
                    <a:pt x="91" y="45"/>
                    <a:pt x="83" y="47"/>
                  </a:cubicBezTo>
                  <a:cubicBezTo>
                    <a:pt x="10" y="61"/>
                    <a:pt x="1" y="147"/>
                    <a:pt x="19" y="211"/>
                  </a:cubicBezTo>
                  <a:cubicBezTo>
                    <a:pt x="69" y="388"/>
                    <a:pt x="214" y="507"/>
                    <a:pt x="378" y="543"/>
                  </a:cubicBezTo>
                  <a:cubicBezTo>
                    <a:pt x="385" y="546"/>
                    <a:pt x="391" y="549"/>
                    <a:pt x="399" y="549"/>
                  </a:cubicBezTo>
                  <a:cubicBezTo>
                    <a:pt x="402" y="549"/>
                    <a:pt x="406" y="549"/>
                    <a:pt x="410" y="547"/>
                  </a:cubicBezTo>
                  <a:lnTo>
                    <a:pt x="419" y="547"/>
                  </a:lnTo>
                  <a:cubicBezTo>
                    <a:pt x="422" y="548"/>
                    <a:pt x="424" y="549"/>
                    <a:pt x="426" y="549"/>
                  </a:cubicBezTo>
                  <a:cubicBezTo>
                    <a:pt x="436" y="549"/>
                    <a:pt x="443" y="540"/>
                    <a:pt x="446" y="529"/>
                  </a:cubicBezTo>
                  <a:cubicBezTo>
                    <a:pt x="451" y="529"/>
                    <a:pt x="451" y="525"/>
                    <a:pt x="451" y="520"/>
                  </a:cubicBezTo>
                  <a:cubicBezTo>
                    <a:pt x="483" y="416"/>
                    <a:pt x="515" y="316"/>
                    <a:pt x="537" y="211"/>
                  </a:cubicBezTo>
                  <a:cubicBezTo>
                    <a:pt x="546" y="152"/>
                    <a:pt x="551" y="93"/>
                    <a:pt x="515" y="43"/>
                  </a:cubicBezTo>
                  <a:cubicBezTo>
                    <a:pt x="490" y="13"/>
                    <a:pt x="466" y="1"/>
                    <a:pt x="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1789712" y="1932720"/>
              <a:ext cx="120175" cy="117172"/>
            </a:xfrm>
            <a:custGeom>
              <a:avLst/>
              <a:gdLst/>
              <a:ahLst/>
              <a:cxnLst/>
              <a:rect l="l" t="t" r="r" b="b"/>
              <a:pathLst>
                <a:path w="560" h="546" extrusionOk="0">
                  <a:moveTo>
                    <a:pt x="319" y="463"/>
                  </a:moveTo>
                  <a:cubicBezTo>
                    <a:pt x="319" y="467"/>
                    <a:pt x="323" y="467"/>
                    <a:pt x="323" y="467"/>
                  </a:cubicBezTo>
                  <a:lnTo>
                    <a:pt x="314" y="467"/>
                  </a:lnTo>
                  <a:cubicBezTo>
                    <a:pt x="314" y="467"/>
                    <a:pt x="319" y="467"/>
                    <a:pt x="319" y="463"/>
                  </a:cubicBezTo>
                  <a:close/>
                  <a:moveTo>
                    <a:pt x="373" y="1"/>
                  </a:moveTo>
                  <a:cubicBezTo>
                    <a:pt x="362" y="1"/>
                    <a:pt x="350" y="3"/>
                    <a:pt x="337" y="8"/>
                  </a:cubicBezTo>
                  <a:cubicBezTo>
                    <a:pt x="278" y="35"/>
                    <a:pt x="255" y="99"/>
                    <a:pt x="228" y="158"/>
                  </a:cubicBezTo>
                  <a:cubicBezTo>
                    <a:pt x="191" y="109"/>
                    <a:pt x="139" y="52"/>
                    <a:pt x="89" y="52"/>
                  </a:cubicBezTo>
                  <a:cubicBezTo>
                    <a:pt x="84" y="52"/>
                    <a:pt x="78" y="52"/>
                    <a:pt x="73" y="54"/>
                  </a:cubicBezTo>
                  <a:cubicBezTo>
                    <a:pt x="14" y="67"/>
                    <a:pt x="1" y="145"/>
                    <a:pt x="10" y="199"/>
                  </a:cubicBezTo>
                  <a:cubicBezTo>
                    <a:pt x="32" y="370"/>
                    <a:pt x="206" y="545"/>
                    <a:pt x="373" y="545"/>
                  </a:cubicBezTo>
                  <a:cubicBezTo>
                    <a:pt x="379" y="545"/>
                    <a:pt x="386" y="545"/>
                    <a:pt x="392" y="545"/>
                  </a:cubicBezTo>
                  <a:cubicBezTo>
                    <a:pt x="396" y="545"/>
                    <a:pt x="401" y="545"/>
                    <a:pt x="410" y="540"/>
                  </a:cubicBezTo>
                  <a:cubicBezTo>
                    <a:pt x="414" y="536"/>
                    <a:pt x="423" y="531"/>
                    <a:pt x="428" y="522"/>
                  </a:cubicBezTo>
                  <a:cubicBezTo>
                    <a:pt x="492" y="404"/>
                    <a:pt x="560" y="195"/>
                    <a:pt x="492" y="63"/>
                  </a:cubicBezTo>
                  <a:cubicBezTo>
                    <a:pt x="476" y="27"/>
                    <a:pt x="446" y="2"/>
                    <a:pt x="412" y="2"/>
                  </a:cubicBezTo>
                  <a:cubicBezTo>
                    <a:pt x="407" y="2"/>
                    <a:pt x="402" y="2"/>
                    <a:pt x="396" y="4"/>
                  </a:cubicBezTo>
                  <a:cubicBezTo>
                    <a:pt x="389" y="2"/>
                    <a:pt x="381" y="1"/>
                    <a:pt x="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2165474" y="1957828"/>
              <a:ext cx="119316" cy="122107"/>
            </a:xfrm>
            <a:custGeom>
              <a:avLst/>
              <a:gdLst/>
              <a:ahLst/>
              <a:cxnLst/>
              <a:rect l="l" t="t" r="r" b="b"/>
              <a:pathLst>
                <a:path w="556" h="569" extrusionOk="0">
                  <a:moveTo>
                    <a:pt x="255" y="469"/>
                  </a:moveTo>
                  <a:cubicBezTo>
                    <a:pt x="255" y="469"/>
                    <a:pt x="260" y="473"/>
                    <a:pt x="260" y="473"/>
                  </a:cubicBezTo>
                  <a:cubicBezTo>
                    <a:pt x="255" y="469"/>
                    <a:pt x="255" y="469"/>
                    <a:pt x="251" y="469"/>
                  </a:cubicBezTo>
                  <a:close/>
                  <a:moveTo>
                    <a:pt x="113" y="0"/>
                  </a:moveTo>
                  <a:cubicBezTo>
                    <a:pt x="58" y="0"/>
                    <a:pt x="28" y="70"/>
                    <a:pt x="23" y="123"/>
                  </a:cubicBezTo>
                  <a:cubicBezTo>
                    <a:pt x="0" y="305"/>
                    <a:pt x="137" y="532"/>
                    <a:pt x="305" y="569"/>
                  </a:cubicBezTo>
                  <a:cubicBezTo>
                    <a:pt x="310" y="569"/>
                    <a:pt x="319" y="569"/>
                    <a:pt x="323" y="564"/>
                  </a:cubicBezTo>
                  <a:cubicBezTo>
                    <a:pt x="332" y="564"/>
                    <a:pt x="341" y="564"/>
                    <a:pt x="351" y="555"/>
                  </a:cubicBezTo>
                  <a:cubicBezTo>
                    <a:pt x="437" y="460"/>
                    <a:pt x="555" y="273"/>
                    <a:pt x="523" y="128"/>
                  </a:cubicBezTo>
                  <a:cubicBezTo>
                    <a:pt x="514" y="87"/>
                    <a:pt x="482" y="46"/>
                    <a:pt x="442" y="46"/>
                  </a:cubicBezTo>
                  <a:cubicBezTo>
                    <a:pt x="423" y="37"/>
                    <a:pt x="405" y="32"/>
                    <a:pt x="387" y="32"/>
                  </a:cubicBezTo>
                  <a:cubicBezTo>
                    <a:pt x="323" y="41"/>
                    <a:pt x="282" y="96"/>
                    <a:pt x="241" y="146"/>
                  </a:cubicBezTo>
                  <a:cubicBezTo>
                    <a:pt x="214" y="82"/>
                    <a:pt x="178" y="5"/>
                    <a:pt x="119" y="0"/>
                  </a:cubicBezTo>
                  <a:cubicBezTo>
                    <a:pt x="117" y="0"/>
                    <a:pt x="115" y="0"/>
                    <a:pt x="1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3109063" y="1746019"/>
              <a:ext cx="118458" cy="118245"/>
            </a:xfrm>
            <a:custGeom>
              <a:avLst/>
              <a:gdLst/>
              <a:ahLst/>
              <a:cxnLst/>
              <a:rect l="l" t="t" r="r" b="b"/>
              <a:pathLst>
                <a:path w="552" h="551" extrusionOk="0">
                  <a:moveTo>
                    <a:pt x="443" y="1"/>
                  </a:moveTo>
                  <a:cubicBezTo>
                    <a:pt x="426" y="1"/>
                    <a:pt x="409" y="7"/>
                    <a:pt x="392" y="19"/>
                  </a:cubicBezTo>
                  <a:cubicBezTo>
                    <a:pt x="342" y="41"/>
                    <a:pt x="287" y="110"/>
                    <a:pt x="260" y="164"/>
                  </a:cubicBezTo>
                  <a:cubicBezTo>
                    <a:pt x="211" y="119"/>
                    <a:pt x="169" y="43"/>
                    <a:pt x="104" y="43"/>
                  </a:cubicBezTo>
                  <a:cubicBezTo>
                    <a:pt x="97" y="43"/>
                    <a:pt x="90" y="44"/>
                    <a:pt x="83" y="46"/>
                  </a:cubicBezTo>
                  <a:cubicBezTo>
                    <a:pt x="10" y="64"/>
                    <a:pt x="1" y="150"/>
                    <a:pt x="19" y="214"/>
                  </a:cubicBezTo>
                  <a:cubicBezTo>
                    <a:pt x="69" y="387"/>
                    <a:pt x="215" y="505"/>
                    <a:pt x="374" y="542"/>
                  </a:cubicBezTo>
                  <a:cubicBezTo>
                    <a:pt x="383" y="551"/>
                    <a:pt x="397" y="551"/>
                    <a:pt x="406" y="551"/>
                  </a:cubicBezTo>
                  <a:lnTo>
                    <a:pt x="415" y="551"/>
                  </a:lnTo>
                  <a:cubicBezTo>
                    <a:pt x="433" y="551"/>
                    <a:pt x="442" y="542"/>
                    <a:pt x="447" y="532"/>
                  </a:cubicBezTo>
                  <a:cubicBezTo>
                    <a:pt x="447" y="528"/>
                    <a:pt x="447" y="523"/>
                    <a:pt x="451" y="519"/>
                  </a:cubicBezTo>
                  <a:cubicBezTo>
                    <a:pt x="478" y="419"/>
                    <a:pt x="510" y="314"/>
                    <a:pt x="533" y="210"/>
                  </a:cubicBezTo>
                  <a:cubicBezTo>
                    <a:pt x="547" y="155"/>
                    <a:pt x="551" y="91"/>
                    <a:pt x="515" y="46"/>
                  </a:cubicBezTo>
                  <a:cubicBezTo>
                    <a:pt x="491" y="14"/>
                    <a:pt x="467" y="1"/>
                    <a:pt x="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3420445" y="1957828"/>
              <a:ext cx="119316" cy="122107"/>
            </a:xfrm>
            <a:custGeom>
              <a:avLst/>
              <a:gdLst/>
              <a:ahLst/>
              <a:cxnLst/>
              <a:rect l="l" t="t" r="r" b="b"/>
              <a:pathLst>
                <a:path w="556" h="569" extrusionOk="0">
                  <a:moveTo>
                    <a:pt x="255" y="469"/>
                  </a:moveTo>
                  <a:cubicBezTo>
                    <a:pt x="255" y="469"/>
                    <a:pt x="255" y="469"/>
                    <a:pt x="256" y="470"/>
                  </a:cubicBezTo>
                  <a:lnTo>
                    <a:pt x="256" y="470"/>
                  </a:lnTo>
                  <a:cubicBezTo>
                    <a:pt x="252" y="469"/>
                    <a:pt x="249" y="469"/>
                    <a:pt x="246" y="469"/>
                  </a:cubicBezTo>
                  <a:close/>
                  <a:moveTo>
                    <a:pt x="113" y="0"/>
                  </a:moveTo>
                  <a:cubicBezTo>
                    <a:pt x="54" y="0"/>
                    <a:pt x="28" y="70"/>
                    <a:pt x="19" y="123"/>
                  </a:cubicBezTo>
                  <a:cubicBezTo>
                    <a:pt x="1" y="305"/>
                    <a:pt x="137" y="532"/>
                    <a:pt x="305" y="569"/>
                  </a:cubicBezTo>
                  <a:cubicBezTo>
                    <a:pt x="310" y="569"/>
                    <a:pt x="319" y="569"/>
                    <a:pt x="324" y="564"/>
                  </a:cubicBezTo>
                  <a:cubicBezTo>
                    <a:pt x="333" y="564"/>
                    <a:pt x="342" y="564"/>
                    <a:pt x="346" y="555"/>
                  </a:cubicBezTo>
                  <a:cubicBezTo>
                    <a:pt x="437" y="460"/>
                    <a:pt x="555" y="273"/>
                    <a:pt x="519" y="128"/>
                  </a:cubicBezTo>
                  <a:cubicBezTo>
                    <a:pt x="510" y="87"/>
                    <a:pt x="483" y="46"/>
                    <a:pt x="442" y="46"/>
                  </a:cubicBezTo>
                  <a:cubicBezTo>
                    <a:pt x="424" y="37"/>
                    <a:pt x="405" y="32"/>
                    <a:pt x="383" y="32"/>
                  </a:cubicBezTo>
                  <a:cubicBezTo>
                    <a:pt x="319" y="41"/>
                    <a:pt x="283" y="96"/>
                    <a:pt x="242" y="146"/>
                  </a:cubicBezTo>
                  <a:cubicBezTo>
                    <a:pt x="214" y="82"/>
                    <a:pt x="173" y="5"/>
                    <a:pt x="119" y="0"/>
                  </a:cubicBezTo>
                  <a:cubicBezTo>
                    <a:pt x="117" y="0"/>
                    <a:pt x="115" y="0"/>
                    <a:pt x="1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2541236" y="1899242"/>
              <a:ext cx="116312" cy="126399"/>
            </a:xfrm>
            <a:custGeom>
              <a:avLst/>
              <a:gdLst/>
              <a:ahLst/>
              <a:cxnLst/>
              <a:rect l="l" t="t" r="r" b="b"/>
              <a:pathLst>
                <a:path w="542" h="589" extrusionOk="0">
                  <a:moveTo>
                    <a:pt x="99" y="0"/>
                  </a:moveTo>
                  <a:cubicBezTo>
                    <a:pt x="30" y="0"/>
                    <a:pt x="0" y="75"/>
                    <a:pt x="0" y="141"/>
                  </a:cubicBezTo>
                  <a:cubicBezTo>
                    <a:pt x="0" y="323"/>
                    <a:pt x="109" y="482"/>
                    <a:pt x="255" y="564"/>
                  </a:cubicBezTo>
                  <a:cubicBezTo>
                    <a:pt x="259" y="573"/>
                    <a:pt x="273" y="582"/>
                    <a:pt x="282" y="582"/>
                  </a:cubicBezTo>
                  <a:cubicBezTo>
                    <a:pt x="287" y="582"/>
                    <a:pt x="287" y="587"/>
                    <a:pt x="291" y="587"/>
                  </a:cubicBezTo>
                  <a:cubicBezTo>
                    <a:pt x="295" y="588"/>
                    <a:pt x="299" y="589"/>
                    <a:pt x="302" y="589"/>
                  </a:cubicBezTo>
                  <a:cubicBezTo>
                    <a:pt x="312" y="589"/>
                    <a:pt x="320" y="585"/>
                    <a:pt x="323" y="578"/>
                  </a:cubicBezTo>
                  <a:cubicBezTo>
                    <a:pt x="328" y="573"/>
                    <a:pt x="328" y="573"/>
                    <a:pt x="332" y="569"/>
                  </a:cubicBezTo>
                  <a:cubicBezTo>
                    <a:pt x="387" y="478"/>
                    <a:pt x="446" y="387"/>
                    <a:pt x="491" y="296"/>
                  </a:cubicBezTo>
                  <a:cubicBezTo>
                    <a:pt x="519" y="246"/>
                    <a:pt x="541" y="187"/>
                    <a:pt x="519" y="132"/>
                  </a:cubicBezTo>
                  <a:cubicBezTo>
                    <a:pt x="501" y="83"/>
                    <a:pt x="473" y="64"/>
                    <a:pt x="442" y="64"/>
                  </a:cubicBezTo>
                  <a:cubicBezTo>
                    <a:pt x="433" y="64"/>
                    <a:pt x="423" y="65"/>
                    <a:pt x="414" y="69"/>
                  </a:cubicBezTo>
                  <a:cubicBezTo>
                    <a:pt x="355" y="73"/>
                    <a:pt x="287" y="128"/>
                    <a:pt x="241" y="169"/>
                  </a:cubicBezTo>
                  <a:cubicBezTo>
                    <a:pt x="209" y="105"/>
                    <a:pt x="187" y="9"/>
                    <a:pt x="105" y="0"/>
                  </a:cubicBezTo>
                  <a:cubicBezTo>
                    <a:pt x="103" y="0"/>
                    <a:pt x="101" y="0"/>
                    <a:pt x="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2786092" y="1641939"/>
              <a:ext cx="118243" cy="129404"/>
            </a:xfrm>
            <a:custGeom>
              <a:avLst/>
              <a:gdLst/>
              <a:ahLst/>
              <a:cxnLst/>
              <a:rect l="l" t="t" r="r" b="b"/>
              <a:pathLst>
                <a:path w="551" h="603" extrusionOk="0">
                  <a:moveTo>
                    <a:pt x="219" y="490"/>
                  </a:moveTo>
                  <a:cubicBezTo>
                    <a:pt x="219" y="494"/>
                    <a:pt x="219" y="494"/>
                    <a:pt x="219" y="499"/>
                  </a:cubicBezTo>
                  <a:cubicBezTo>
                    <a:pt x="214" y="494"/>
                    <a:pt x="214" y="490"/>
                    <a:pt x="210" y="490"/>
                  </a:cubicBezTo>
                  <a:close/>
                  <a:moveTo>
                    <a:pt x="158" y="0"/>
                  </a:moveTo>
                  <a:cubicBezTo>
                    <a:pt x="109" y="0"/>
                    <a:pt x="76" y="55"/>
                    <a:pt x="60" y="99"/>
                  </a:cubicBezTo>
                  <a:cubicBezTo>
                    <a:pt x="1" y="272"/>
                    <a:pt x="87" y="526"/>
                    <a:pt x="242" y="599"/>
                  </a:cubicBezTo>
                  <a:cubicBezTo>
                    <a:pt x="246" y="601"/>
                    <a:pt x="250" y="602"/>
                    <a:pt x="253" y="602"/>
                  </a:cubicBezTo>
                  <a:cubicBezTo>
                    <a:pt x="255" y="602"/>
                    <a:pt x="258" y="601"/>
                    <a:pt x="260" y="599"/>
                  </a:cubicBezTo>
                  <a:cubicBezTo>
                    <a:pt x="264" y="601"/>
                    <a:pt x="269" y="602"/>
                    <a:pt x="274" y="602"/>
                  </a:cubicBezTo>
                  <a:cubicBezTo>
                    <a:pt x="278" y="602"/>
                    <a:pt x="283" y="601"/>
                    <a:pt x="287" y="599"/>
                  </a:cubicBezTo>
                  <a:cubicBezTo>
                    <a:pt x="396" y="526"/>
                    <a:pt x="551" y="372"/>
                    <a:pt x="546" y="222"/>
                  </a:cubicBezTo>
                  <a:cubicBezTo>
                    <a:pt x="546" y="181"/>
                    <a:pt x="524" y="135"/>
                    <a:pt x="483" y="122"/>
                  </a:cubicBezTo>
                  <a:cubicBezTo>
                    <a:pt x="469" y="108"/>
                    <a:pt x="451" y="99"/>
                    <a:pt x="433" y="99"/>
                  </a:cubicBezTo>
                  <a:cubicBezTo>
                    <a:pt x="427" y="98"/>
                    <a:pt x="422" y="98"/>
                    <a:pt x="416" y="98"/>
                  </a:cubicBezTo>
                  <a:cubicBezTo>
                    <a:pt x="360" y="98"/>
                    <a:pt x="315" y="138"/>
                    <a:pt x="269" y="172"/>
                  </a:cubicBezTo>
                  <a:cubicBezTo>
                    <a:pt x="255" y="108"/>
                    <a:pt x="233" y="17"/>
                    <a:pt x="178" y="3"/>
                  </a:cubicBezTo>
                  <a:cubicBezTo>
                    <a:pt x="171" y="1"/>
                    <a:pt x="164" y="0"/>
                    <a:pt x="1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2314834" y="1660824"/>
              <a:ext cx="118243" cy="118030"/>
            </a:xfrm>
            <a:custGeom>
              <a:avLst/>
              <a:gdLst/>
              <a:ahLst/>
              <a:cxnLst/>
              <a:rect l="l" t="t" r="r" b="b"/>
              <a:pathLst>
                <a:path w="551" h="550" extrusionOk="0">
                  <a:moveTo>
                    <a:pt x="442" y="1"/>
                  </a:moveTo>
                  <a:cubicBezTo>
                    <a:pt x="426" y="1"/>
                    <a:pt x="410" y="6"/>
                    <a:pt x="396" y="15"/>
                  </a:cubicBezTo>
                  <a:cubicBezTo>
                    <a:pt x="341" y="38"/>
                    <a:pt x="291" y="111"/>
                    <a:pt x="259" y="165"/>
                  </a:cubicBezTo>
                  <a:cubicBezTo>
                    <a:pt x="214" y="116"/>
                    <a:pt x="169" y="45"/>
                    <a:pt x="104" y="45"/>
                  </a:cubicBezTo>
                  <a:cubicBezTo>
                    <a:pt x="97" y="45"/>
                    <a:pt x="90" y="45"/>
                    <a:pt x="82" y="47"/>
                  </a:cubicBezTo>
                  <a:cubicBezTo>
                    <a:pt x="9" y="61"/>
                    <a:pt x="0" y="147"/>
                    <a:pt x="18" y="211"/>
                  </a:cubicBezTo>
                  <a:cubicBezTo>
                    <a:pt x="68" y="388"/>
                    <a:pt x="214" y="507"/>
                    <a:pt x="378" y="543"/>
                  </a:cubicBezTo>
                  <a:cubicBezTo>
                    <a:pt x="381" y="546"/>
                    <a:pt x="389" y="549"/>
                    <a:pt x="398" y="549"/>
                  </a:cubicBezTo>
                  <a:cubicBezTo>
                    <a:pt x="401" y="549"/>
                    <a:pt x="405" y="549"/>
                    <a:pt x="409" y="547"/>
                  </a:cubicBezTo>
                  <a:lnTo>
                    <a:pt x="419" y="547"/>
                  </a:lnTo>
                  <a:cubicBezTo>
                    <a:pt x="421" y="548"/>
                    <a:pt x="423" y="549"/>
                    <a:pt x="425" y="549"/>
                  </a:cubicBezTo>
                  <a:cubicBezTo>
                    <a:pt x="435" y="549"/>
                    <a:pt x="442" y="540"/>
                    <a:pt x="446" y="529"/>
                  </a:cubicBezTo>
                  <a:cubicBezTo>
                    <a:pt x="450" y="529"/>
                    <a:pt x="450" y="525"/>
                    <a:pt x="450" y="520"/>
                  </a:cubicBezTo>
                  <a:cubicBezTo>
                    <a:pt x="478" y="416"/>
                    <a:pt x="514" y="316"/>
                    <a:pt x="537" y="211"/>
                  </a:cubicBezTo>
                  <a:cubicBezTo>
                    <a:pt x="546" y="152"/>
                    <a:pt x="550" y="93"/>
                    <a:pt x="514" y="43"/>
                  </a:cubicBezTo>
                  <a:cubicBezTo>
                    <a:pt x="490" y="13"/>
                    <a:pt x="465" y="1"/>
                    <a:pt x="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2940389" y="1988945"/>
              <a:ext cx="119316" cy="122322"/>
            </a:xfrm>
            <a:custGeom>
              <a:avLst/>
              <a:gdLst/>
              <a:ahLst/>
              <a:cxnLst/>
              <a:rect l="l" t="t" r="r" b="b"/>
              <a:pathLst>
                <a:path w="556" h="570" extrusionOk="0">
                  <a:moveTo>
                    <a:pt x="255" y="469"/>
                  </a:moveTo>
                  <a:cubicBezTo>
                    <a:pt x="255" y="474"/>
                    <a:pt x="259" y="474"/>
                    <a:pt x="259" y="474"/>
                  </a:cubicBezTo>
                  <a:cubicBezTo>
                    <a:pt x="255" y="474"/>
                    <a:pt x="255" y="469"/>
                    <a:pt x="250" y="469"/>
                  </a:cubicBezTo>
                  <a:close/>
                  <a:moveTo>
                    <a:pt x="118" y="1"/>
                  </a:moveTo>
                  <a:cubicBezTo>
                    <a:pt x="59" y="1"/>
                    <a:pt x="27" y="69"/>
                    <a:pt x="23" y="124"/>
                  </a:cubicBezTo>
                  <a:cubicBezTo>
                    <a:pt x="0" y="305"/>
                    <a:pt x="137" y="533"/>
                    <a:pt x="305" y="569"/>
                  </a:cubicBezTo>
                  <a:cubicBezTo>
                    <a:pt x="314" y="569"/>
                    <a:pt x="319" y="569"/>
                    <a:pt x="323" y="565"/>
                  </a:cubicBezTo>
                  <a:cubicBezTo>
                    <a:pt x="326" y="566"/>
                    <a:pt x="328" y="566"/>
                    <a:pt x="330" y="566"/>
                  </a:cubicBezTo>
                  <a:cubicBezTo>
                    <a:pt x="337" y="566"/>
                    <a:pt x="344" y="562"/>
                    <a:pt x="350" y="556"/>
                  </a:cubicBezTo>
                  <a:cubicBezTo>
                    <a:pt x="441" y="460"/>
                    <a:pt x="555" y="274"/>
                    <a:pt x="523" y="128"/>
                  </a:cubicBezTo>
                  <a:cubicBezTo>
                    <a:pt x="514" y="87"/>
                    <a:pt x="482" y="46"/>
                    <a:pt x="441" y="46"/>
                  </a:cubicBezTo>
                  <a:cubicBezTo>
                    <a:pt x="423" y="37"/>
                    <a:pt x="405" y="33"/>
                    <a:pt x="387" y="33"/>
                  </a:cubicBezTo>
                  <a:cubicBezTo>
                    <a:pt x="323" y="42"/>
                    <a:pt x="282" y="96"/>
                    <a:pt x="241" y="146"/>
                  </a:cubicBezTo>
                  <a:cubicBezTo>
                    <a:pt x="214" y="87"/>
                    <a:pt x="178" y="5"/>
                    <a:pt x="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3469374" y="1653313"/>
              <a:ext cx="121033" cy="118030"/>
            </a:xfrm>
            <a:custGeom>
              <a:avLst/>
              <a:gdLst/>
              <a:ahLst/>
              <a:cxnLst/>
              <a:rect l="l" t="t" r="r" b="b"/>
              <a:pathLst>
                <a:path w="564" h="550" extrusionOk="0">
                  <a:moveTo>
                    <a:pt x="346" y="469"/>
                  </a:moveTo>
                  <a:cubicBezTo>
                    <a:pt x="350" y="469"/>
                    <a:pt x="350" y="473"/>
                    <a:pt x="350" y="473"/>
                  </a:cubicBezTo>
                  <a:lnTo>
                    <a:pt x="341" y="473"/>
                  </a:lnTo>
                  <a:cubicBezTo>
                    <a:pt x="341" y="469"/>
                    <a:pt x="346" y="469"/>
                    <a:pt x="346" y="469"/>
                  </a:cubicBezTo>
                  <a:close/>
                  <a:moveTo>
                    <a:pt x="404" y="1"/>
                  </a:moveTo>
                  <a:cubicBezTo>
                    <a:pt x="397" y="1"/>
                    <a:pt x="389" y="2"/>
                    <a:pt x="382" y="5"/>
                  </a:cubicBezTo>
                  <a:cubicBezTo>
                    <a:pt x="377" y="4"/>
                    <a:pt x="372" y="3"/>
                    <a:pt x="367" y="3"/>
                  </a:cubicBezTo>
                  <a:cubicBezTo>
                    <a:pt x="352" y="3"/>
                    <a:pt x="336" y="7"/>
                    <a:pt x="323" y="14"/>
                  </a:cubicBezTo>
                  <a:cubicBezTo>
                    <a:pt x="268" y="46"/>
                    <a:pt x="250" y="114"/>
                    <a:pt x="227" y="173"/>
                  </a:cubicBezTo>
                  <a:cubicBezTo>
                    <a:pt x="188" y="134"/>
                    <a:pt x="136" y="82"/>
                    <a:pt x="88" y="82"/>
                  </a:cubicBezTo>
                  <a:cubicBezTo>
                    <a:pt x="80" y="82"/>
                    <a:pt x="72" y="83"/>
                    <a:pt x="64" y="87"/>
                  </a:cubicBezTo>
                  <a:cubicBezTo>
                    <a:pt x="5" y="105"/>
                    <a:pt x="0" y="182"/>
                    <a:pt x="14" y="237"/>
                  </a:cubicBezTo>
                  <a:cubicBezTo>
                    <a:pt x="47" y="401"/>
                    <a:pt x="225" y="549"/>
                    <a:pt x="384" y="549"/>
                  </a:cubicBezTo>
                  <a:cubicBezTo>
                    <a:pt x="397" y="549"/>
                    <a:pt x="410" y="548"/>
                    <a:pt x="423" y="546"/>
                  </a:cubicBezTo>
                  <a:cubicBezTo>
                    <a:pt x="432" y="542"/>
                    <a:pt x="437" y="537"/>
                    <a:pt x="441" y="532"/>
                  </a:cubicBezTo>
                  <a:cubicBezTo>
                    <a:pt x="450" y="532"/>
                    <a:pt x="455" y="528"/>
                    <a:pt x="459" y="514"/>
                  </a:cubicBezTo>
                  <a:cubicBezTo>
                    <a:pt x="514" y="391"/>
                    <a:pt x="564" y="173"/>
                    <a:pt x="482" y="50"/>
                  </a:cubicBezTo>
                  <a:cubicBezTo>
                    <a:pt x="464" y="21"/>
                    <a:pt x="434" y="1"/>
                    <a:pt x="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00" name="Google Shape;200;p5"/>
          <p:cNvSpPr txBox="1">
            <a:spLocks noGrp="1"/>
          </p:cNvSpPr>
          <p:nvPr>
            <p:ph type="title"/>
          </p:nvPr>
        </p:nvSpPr>
        <p:spPr>
          <a:xfrm>
            <a:off x="1857784" y="2734250"/>
            <a:ext cx="2444400" cy="4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01" name="Google Shape;201;p5"/>
          <p:cNvSpPr txBox="1">
            <a:spLocks noGrp="1"/>
          </p:cNvSpPr>
          <p:nvPr>
            <p:ph type="subTitle" idx="1"/>
          </p:nvPr>
        </p:nvSpPr>
        <p:spPr>
          <a:xfrm>
            <a:off x="2063148" y="3095552"/>
            <a:ext cx="2033700" cy="6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Didact Gothic"/>
              <a:buNone/>
              <a:defRPr sz="1400">
                <a:latin typeface="Didact Gothic"/>
                <a:ea typeface="Didact Gothic"/>
                <a:cs typeface="Didact Gothic"/>
                <a:sym typeface="Didact Gothic"/>
              </a:defRPr>
            </a:lvl1pPr>
            <a:lvl2pPr lvl="1"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2pPr>
            <a:lvl3pPr lvl="2"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3pPr>
            <a:lvl4pPr lvl="3"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4pPr>
            <a:lvl5pPr lvl="4"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5pPr>
            <a:lvl6pPr lvl="5"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6pPr>
            <a:lvl7pPr lvl="6"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7pPr>
            <a:lvl8pPr lvl="7"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8pPr>
            <a:lvl9pPr lvl="8"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9pPr>
          </a:lstStyle>
          <a:p>
            <a:endParaRPr/>
          </a:p>
        </p:txBody>
      </p:sp>
      <p:sp>
        <p:nvSpPr>
          <p:cNvPr id="202" name="Google Shape;202;p5"/>
          <p:cNvSpPr txBox="1">
            <a:spLocks noGrp="1"/>
          </p:cNvSpPr>
          <p:nvPr>
            <p:ph type="ctrTitle" idx="2"/>
          </p:nvPr>
        </p:nvSpPr>
        <p:spPr>
          <a:xfrm>
            <a:off x="693853" y="734929"/>
            <a:ext cx="7388700" cy="6363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700"/>
              <a:buNone/>
              <a:defRPr sz="27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endParaRPr/>
          </a:p>
        </p:txBody>
      </p:sp>
      <p:sp>
        <p:nvSpPr>
          <p:cNvPr id="203" name="Google Shape;203;p5"/>
          <p:cNvSpPr txBox="1">
            <a:spLocks noGrp="1"/>
          </p:cNvSpPr>
          <p:nvPr>
            <p:ph type="title" idx="3"/>
          </p:nvPr>
        </p:nvSpPr>
        <p:spPr>
          <a:xfrm>
            <a:off x="4841816" y="2734250"/>
            <a:ext cx="2444400" cy="4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04" name="Google Shape;204;p5"/>
          <p:cNvSpPr txBox="1">
            <a:spLocks noGrp="1"/>
          </p:cNvSpPr>
          <p:nvPr>
            <p:ph type="subTitle" idx="4"/>
          </p:nvPr>
        </p:nvSpPr>
        <p:spPr>
          <a:xfrm>
            <a:off x="5057230" y="3095552"/>
            <a:ext cx="2033700" cy="6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Didact Gothic"/>
              <a:buNone/>
              <a:defRPr sz="1400">
                <a:latin typeface="Didact Gothic"/>
                <a:ea typeface="Didact Gothic"/>
                <a:cs typeface="Didact Gothic"/>
                <a:sym typeface="Didact Gothic"/>
              </a:defRPr>
            </a:lvl1pPr>
            <a:lvl2pPr lvl="1"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2pPr>
            <a:lvl3pPr lvl="2"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3pPr>
            <a:lvl4pPr lvl="3"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4pPr>
            <a:lvl5pPr lvl="4"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5pPr>
            <a:lvl6pPr lvl="5"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6pPr>
            <a:lvl7pPr lvl="6"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7pPr>
            <a:lvl8pPr lvl="7"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8pPr>
            <a:lvl9pPr lvl="8"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9pPr>
          </a:lstStyle>
          <a:p>
            <a:endParaRPr/>
          </a:p>
        </p:txBody>
      </p:sp>
      <p:grpSp>
        <p:nvGrpSpPr>
          <p:cNvPr id="205" name="Google Shape;205;p5"/>
          <p:cNvGrpSpPr/>
          <p:nvPr/>
        </p:nvGrpSpPr>
        <p:grpSpPr>
          <a:xfrm rot="-10796165">
            <a:off x="-971787" y="896494"/>
            <a:ext cx="1863682" cy="480883"/>
            <a:chOff x="7622176" y="2589750"/>
            <a:chExt cx="2078841" cy="536400"/>
          </a:xfrm>
        </p:grpSpPr>
        <p:sp>
          <p:nvSpPr>
            <p:cNvPr id="206" name="Google Shape;206;p5"/>
            <p:cNvSpPr/>
            <p:nvPr/>
          </p:nvSpPr>
          <p:spPr>
            <a:xfrm>
              <a:off x="7632850" y="2604325"/>
              <a:ext cx="2053298" cy="514146"/>
            </a:xfrm>
            <a:custGeom>
              <a:avLst/>
              <a:gdLst/>
              <a:ahLst/>
              <a:cxnLst/>
              <a:rect l="l" t="t" r="r" b="b"/>
              <a:pathLst>
                <a:path w="15508" h="4232" extrusionOk="0">
                  <a:moveTo>
                    <a:pt x="13358" y="0"/>
                  </a:moveTo>
                  <a:lnTo>
                    <a:pt x="12205" y="10"/>
                  </a:lnTo>
                  <a:cubicBezTo>
                    <a:pt x="12205" y="10"/>
                    <a:pt x="10633" y="2"/>
                    <a:pt x="9429" y="2"/>
                  </a:cubicBezTo>
                  <a:cubicBezTo>
                    <a:pt x="8826" y="2"/>
                    <a:pt x="8316" y="4"/>
                    <a:pt x="8140" y="10"/>
                  </a:cubicBezTo>
                  <a:cubicBezTo>
                    <a:pt x="7603" y="40"/>
                    <a:pt x="2981" y="20"/>
                    <a:pt x="2121" y="40"/>
                  </a:cubicBezTo>
                  <a:cubicBezTo>
                    <a:pt x="1271" y="49"/>
                    <a:pt x="157" y="147"/>
                    <a:pt x="157" y="147"/>
                  </a:cubicBezTo>
                  <a:cubicBezTo>
                    <a:pt x="1" y="313"/>
                    <a:pt x="1" y="4231"/>
                    <a:pt x="1" y="4231"/>
                  </a:cubicBezTo>
                  <a:cubicBezTo>
                    <a:pt x="1" y="4231"/>
                    <a:pt x="1605" y="4185"/>
                    <a:pt x="2558" y="4185"/>
                  </a:cubicBezTo>
                  <a:cubicBezTo>
                    <a:pt x="2762" y="4185"/>
                    <a:pt x="2937" y="4187"/>
                    <a:pt x="3059" y="4192"/>
                  </a:cubicBezTo>
                  <a:cubicBezTo>
                    <a:pt x="3095" y="4194"/>
                    <a:pt x="3153" y="4195"/>
                    <a:pt x="3232" y="4195"/>
                  </a:cubicBezTo>
                  <a:cubicBezTo>
                    <a:pt x="4689" y="4195"/>
                    <a:pt x="13124" y="3870"/>
                    <a:pt x="13124" y="3870"/>
                  </a:cubicBezTo>
                  <a:lnTo>
                    <a:pt x="15508" y="2375"/>
                  </a:lnTo>
                  <a:lnTo>
                    <a:pt x="1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9351967" y="2604328"/>
              <a:ext cx="308712" cy="471391"/>
            </a:xfrm>
            <a:custGeom>
              <a:avLst/>
              <a:gdLst/>
              <a:ahLst/>
              <a:cxnLst/>
              <a:rect l="l" t="t" r="r" b="b"/>
              <a:pathLst>
                <a:path w="2541" h="3880" extrusionOk="0">
                  <a:moveTo>
                    <a:pt x="401" y="0"/>
                  </a:moveTo>
                  <a:lnTo>
                    <a:pt x="69" y="10"/>
                  </a:lnTo>
                  <a:cubicBezTo>
                    <a:pt x="20" y="645"/>
                    <a:pt x="0" y="1290"/>
                    <a:pt x="30" y="1935"/>
                  </a:cubicBezTo>
                  <a:lnTo>
                    <a:pt x="30" y="1974"/>
                  </a:lnTo>
                  <a:cubicBezTo>
                    <a:pt x="30" y="2091"/>
                    <a:pt x="30" y="2209"/>
                    <a:pt x="30" y="2326"/>
                  </a:cubicBezTo>
                  <a:cubicBezTo>
                    <a:pt x="20" y="2746"/>
                    <a:pt x="20" y="3166"/>
                    <a:pt x="59" y="3586"/>
                  </a:cubicBezTo>
                  <a:cubicBezTo>
                    <a:pt x="59" y="3665"/>
                    <a:pt x="69" y="3753"/>
                    <a:pt x="69" y="3831"/>
                  </a:cubicBezTo>
                  <a:cubicBezTo>
                    <a:pt x="69" y="3850"/>
                    <a:pt x="78" y="3860"/>
                    <a:pt x="78" y="3880"/>
                  </a:cubicBezTo>
                  <a:cubicBezTo>
                    <a:pt x="127" y="3870"/>
                    <a:pt x="157" y="3870"/>
                    <a:pt x="157" y="3870"/>
                  </a:cubicBezTo>
                  <a:lnTo>
                    <a:pt x="2541" y="2375"/>
                  </a:lnTo>
                  <a:lnTo>
                    <a:pt x="1036" y="714"/>
                  </a:lnTo>
                  <a:cubicBezTo>
                    <a:pt x="1026" y="723"/>
                    <a:pt x="1017" y="723"/>
                    <a:pt x="1007" y="733"/>
                  </a:cubicBezTo>
                  <a:cubicBezTo>
                    <a:pt x="1007" y="723"/>
                    <a:pt x="1007" y="714"/>
                    <a:pt x="1007" y="714"/>
                  </a:cubicBezTo>
                  <a:cubicBezTo>
                    <a:pt x="997" y="684"/>
                    <a:pt x="987" y="665"/>
                    <a:pt x="977" y="645"/>
                  </a:cubicBezTo>
                  <a:lnTo>
                    <a:pt x="938" y="596"/>
                  </a:lnTo>
                  <a:cubicBezTo>
                    <a:pt x="909" y="577"/>
                    <a:pt x="890" y="567"/>
                    <a:pt x="860" y="567"/>
                  </a:cubicBezTo>
                  <a:cubicBezTo>
                    <a:pt x="850" y="538"/>
                    <a:pt x="841" y="518"/>
                    <a:pt x="841" y="489"/>
                  </a:cubicBezTo>
                  <a:lnTo>
                    <a:pt x="401" y="0"/>
                  </a:lnTo>
                  <a:close/>
                </a:path>
              </a:pathLst>
            </a:custGeom>
            <a:solidFill>
              <a:srgbClr val="F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7622176" y="2589750"/>
              <a:ext cx="2078841" cy="536400"/>
            </a:xfrm>
            <a:custGeom>
              <a:avLst/>
              <a:gdLst/>
              <a:ahLst/>
              <a:cxnLst/>
              <a:rect l="l" t="t" r="r" b="b"/>
              <a:pathLst>
                <a:path w="15733" h="4415" extrusionOk="0">
                  <a:moveTo>
                    <a:pt x="6851" y="130"/>
                  </a:moveTo>
                  <a:cubicBezTo>
                    <a:pt x="7965" y="130"/>
                    <a:pt x="9069" y="130"/>
                    <a:pt x="10173" y="140"/>
                  </a:cubicBezTo>
                  <a:cubicBezTo>
                    <a:pt x="10740" y="140"/>
                    <a:pt x="11306" y="150"/>
                    <a:pt x="11873" y="160"/>
                  </a:cubicBezTo>
                  <a:lnTo>
                    <a:pt x="12655" y="169"/>
                  </a:lnTo>
                  <a:lnTo>
                    <a:pt x="13006" y="169"/>
                  </a:lnTo>
                  <a:cubicBezTo>
                    <a:pt x="13163" y="179"/>
                    <a:pt x="13358" y="150"/>
                    <a:pt x="13475" y="247"/>
                  </a:cubicBezTo>
                  <a:cubicBezTo>
                    <a:pt x="13583" y="316"/>
                    <a:pt x="13661" y="423"/>
                    <a:pt x="13749" y="511"/>
                  </a:cubicBezTo>
                  <a:cubicBezTo>
                    <a:pt x="13837" y="609"/>
                    <a:pt x="13935" y="707"/>
                    <a:pt x="14023" y="804"/>
                  </a:cubicBezTo>
                  <a:cubicBezTo>
                    <a:pt x="14199" y="990"/>
                    <a:pt x="14365" y="1176"/>
                    <a:pt x="14541" y="1371"/>
                  </a:cubicBezTo>
                  <a:cubicBezTo>
                    <a:pt x="14873" y="1742"/>
                    <a:pt x="15195" y="2133"/>
                    <a:pt x="15498" y="2524"/>
                  </a:cubicBezTo>
                  <a:lnTo>
                    <a:pt x="14296" y="3247"/>
                  </a:lnTo>
                  <a:cubicBezTo>
                    <a:pt x="14111" y="3364"/>
                    <a:pt x="13925" y="3472"/>
                    <a:pt x="13739" y="3589"/>
                  </a:cubicBezTo>
                  <a:cubicBezTo>
                    <a:pt x="13544" y="3706"/>
                    <a:pt x="13339" y="3853"/>
                    <a:pt x="13114" y="3941"/>
                  </a:cubicBezTo>
                  <a:cubicBezTo>
                    <a:pt x="12879" y="4039"/>
                    <a:pt x="12577" y="4019"/>
                    <a:pt x="12322" y="4029"/>
                  </a:cubicBezTo>
                  <a:cubicBezTo>
                    <a:pt x="12059" y="4039"/>
                    <a:pt x="11805" y="4058"/>
                    <a:pt x="11541" y="4068"/>
                  </a:cubicBezTo>
                  <a:cubicBezTo>
                    <a:pt x="11013" y="4088"/>
                    <a:pt x="10485" y="4107"/>
                    <a:pt x="9958" y="4127"/>
                  </a:cubicBezTo>
                  <a:cubicBezTo>
                    <a:pt x="7847" y="4215"/>
                    <a:pt x="5737" y="4273"/>
                    <a:pt x="3626" y="4273"/>
                  </a:cubicBezTo>
                  <a:cubicBezTo>
                    <a:pt x="2483" y="4273"/>
                    <a:pt x="1330" y="4263"/>
                    <a:pt x="177" y="4215"/>
                  </a:cubicBezTo>
                  <a:cubicBezTo>
                    <a:pt x="177" y="3882"/>
                    <a:pt x="177" y="3540"/>
                    <a:pt x="187" y="3208"/>
                  </a:cubicBezTo>
                  <a:cubicBezTo>
                    <a:pt x="187" y="3198"/>
                    <a:pt x="196" y="3198"/>
                    <a:pt x="196" y="3179"/>
                  </a:cubicBezTo>
                  <a:cubicBezTo>
                    <a:pt x="187" y="3110"/>
                    <a:pt x="187" y="3042"/>
                    <a:pt x="187" y="2974"/>
                  </a:cubicBezTo>
                  <a:cubicBezTo>
                    <a:pt x="206" y="2055"/>
                    <a:pt x="255" y="1146"/>
                    <a:pt x="343" y="238"/>
                  </a:cubicBezTo>
                  <a:cubicBezTo>
                    <a:pt x="2512" y="179"/>
                    <a:pt x="4681" y="150"/>
                    <a:pt x="6851" y="130"/>
                  </a:cubicBezTo>
                  <a:close/>
                  <a:moveTo>
                    <a:pt x="8113" y="0"/>
                  </a:moveTo>
                  <a:cubicBezTo>
                    <a:pt x="6774" y="0"/>
                    <a:pt x="5434" y="10"/>
                    <a:pt x="4095" y="32"/>
                  </a:cubicBezTo>
                  <a:cubicBezTo>
                    <a:pt x="2805" y="52"/>
                    <a:pt x="1506" y="81"/>
                    <a:pt x="206" y="120"/>
                  </a:cubicBezTo>
                  <a:cubicBezTo>
                    <a:pt x="167" y="120"/>
                    <a:pt x="138" y="150"/>
                    <a:pt x="128" y="179"/>
                  </a:cubicBezTo>
                  <a:cubicBezTo>
                    <a:pt x="69" y="853"/>
                    <a:pt x="30" y="1527"/>
                    <a:pt x="40" y="2202"/>
                  </a:cubicBezTo>
                  <a:cubicBezTo>
                    <a:pt x="11" y="2895"/>
                    <a:pt x="1" y="3589"/>
                    <a:pt x="11" y="4283"/>
                  </a:cubicBezTo>
                  <a:cubicBezTo>
                    <a:pt x="11" y="4322"/>
                    <a:pt x="50" y="4351"/>
                    <a:pt x="89" y="4351"/>
                  </a:cubicBezTo>
                  <a:cubicBezTo>
                    <a:pt x="1289" y="4395"/>
                    <a:pt x="2487" y="4414"/>
                    <a:pt x="3685" y="4414"/>
                  </a:cubicBezTo>
                  <a:cubicBezTo>
                    <a:pt x="4632" y="4414"/>
                    <a:pt x="5579" y="4402"/>
                    <a:pt x="6528" y="4381"/>
                  </a:cubicBezTo>
                  <a:cubicBezTo>
                    <a:pt x="7583" y="4351"/>
                    <a:pt x="8648" y="4322"/>
                    <a:pt x="9704" y="4283"/>
                  </a:cubicBezTo>
                  <a:cubicBezTo>
                    <a:pt x="10251" y="4254"/>
                    <a:pt x="10788" y="4234"/>
                    <a:pt x="11326" y="4215"/>
                  </a:cubicBezTo>
                  <a:cubicBezTo>
                    <a:pt x="11844" y="4195"/>
                    <a:pt x="12381" y="4205"/>
                    <a:pt x="12889" y="4146"/>
                  </a:cubicBezTo>
                  <a:cubicBezTo>
                    <a:pt x="13124" y="4127"/>
                    <a:pt x="13309" y="4029"/>
                    <a:pt x="13495" y="3921"/>
                  </a:cubicBezTo>
                  <a:cubicBezTo>
                    <a:pt x="13739" y="3775"/>
                    <a:pt x="13984" y="3628"/>
                    <a:pt x="14218" y="3482"/>
                  </a:cubicBezTo>
                  <a:cubicBezTo>
                    <a:pt x="14707" y="3198"/>
                    <a:pt x="15185" y="2905"/>
                    <a:pt x="15674" y="2612"/>
                  </a:cubicBezTo>
                  <a:cubicBezTo>
                    <a:pt x="15713" y="2583"/>
                    <a:pt x="15733" y="2544"/>
                    <a:pt x="15703" y="2505"/>
                  </a:cubicBezTo>
                  <a:cubicBezTo>
                    <a:pt x="15127" y="1772"/>
                    <a:pt x="14501" y="1058"/>
                    <a:pt x="13827" y="374"/>
                  </a:cubicBezTo>
                  <a:cubicBezTo>
                    <a:pt x="13710" y="247"/>
                    <a:pt x="13593" y="91"/>
                    <a:pt x="13397" y="52"/>
                  </a:cubicBezTo>
                  <a:cubicBezTo>
                    <a:pt x="13280" y="32"/>
                    <a:pt x="13153" y="28"/>
                    <a:pt x="13025" y="28"/>
                  </a:cubicBezTo>
                  <a:cubicBezTo>
                    <a:pt x="12897" y="28"/>
                    <a:pt x="12767" y="32"/>
                    <a:pt x="12645" y="32"/>
                  </a:cubicBezTo>
                  <a:cubicBezTo>
                    <a:pt x="12088" y="23"/>
                    <a:pt x="11521" y="13"/>
                    <a:pt x="10955" y="13"/>
                  </a:cubicBezTo>
                  <a:cubicBezTo>
                    <a:pt x="10007" y="5"/>
                    <a:pt x="9060" y="0"/>
                    <a:pt x="8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5"/>
          <p:cNvGrpSpPr/>
          <p:nvPr/>
        </p:nvGrpSpPr>
        <p:grpSpPr>
          <a:xfrm rot="-10796165">
            <a:off x="-660966" y="215735"/>
            <a:ext cx="1977578" cy="511054"/>
            <a:chOff x="7341938" y="3315545"/>
            <a:chExt cx="2205886" cy="570055"/>
          </a:xfrm>
        </p:grpSpPr>
        <p:sp>
          <p:nvSpPr>
            <p:cNvPr id="210" name="Google Shape;210;p5"/>
            <p:cNvSpPr/>
            <p:nvPr/>
          </p:nvSpPr>
          <p:spPr>
            <a:xfrm rot="10800000">
              <a:off x="7553633" y="3364995"/>
              <a:ext cx="210557" cy="441756"/>
            </a:xfrm>
            <a:custGeom>
              <a:avLst/>
              <a:gdLst/>
              <a:ahLst/>
              <a:cxnLst/>
              <a:rect l="l" t="t" r="r" b="b"/>
              <a:pathLst>
                <a:path w="1526" h="3636" extrusionOk="0">
                  <a:moveTo>
                    <a:pt x="1428" y="0"/>
                  </a:moveTo>
                  <a:cubicBezTo>
                    <a:pt x="949" y="1212"/>
                    <a:pt x="480" y="2424"/>
                    <a:pt x="1" y="3635"/>
                  </a:cubicBezTo>
                  <a:lnTo>
                    <a:pt x="138" y="3635"/>
                  </a:lnTo>
                  <a:cubicBezTo>
                    <a:pt x="607" y="2463"/>
                    <a:pt x="1066" y="1280"/>
                    <a:pt x="1525" y="98"/>
                  </a:cubicBezTo>
                  <a:cubicBezTo>
                    <a:pt x="1486" y="69"/>
                    <a:pt x="1457" y="39"/>
                    <a:pt x="1428"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rot="10800000">
              <a:off x="7696576" y="3363901"/>
              <a:ext cx="258988" cy="504569"/>
            </a:xfrm>
            <a:custGeom>
              <a:avLst/>
              <a:gdLst/>
              <a:ahLst/>
              <a:cxnLst/>
              <a:rect l="l" t="t" r="r" b="b"/>
              <a:pathLst>
                <a:path w="1877" h="4153" extrusionOk="0">
                  <a:moveTo>
                    <a:pt x="1740" y="0"/>
                  </a:moveTo>
                  <a:cubicBezTo>
                    <a:pt x="1202" y="1407"/>
                    <a:pt x="626" y="2795"/>
                    <a:pt x="0" y="4153"/>
                  </a:cubicBezTo>
                  <a:lnTo>
                    <a:pt x="137" y="4153"/>
                  </a:lnTo>
                  <a:cubicBezTo>
                    <a:pt x="763" y="2785"/>
                    <a:pt x="1339" y="1407"/>
                    <a:pt x="187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rot="10800000">
              <a:off x="7851662" y="3362686"/>
              <a:ext cx="327702" cy="505784"/>
            </a:xfrm>
            <a:custGeom>
              <a:avLst/>
              <a:gdLst/>
              <a:ahLst/>
              <a:cxnLst/>
              <a:rect l="l" t="t" r="r" b="b"/>
              <a:pathLst>
                <a:path w="2375" h="4163" extrusionOk="0">
                  <a:moveTo>
                    <a:pt x="2228" y="0"/>
                  </a:moveTo>
                  <a:cubicBezTo>
                    <a:pt x="1564" y="1427"/>
                    <a:pt x="821" y="2824"/>
                    <a:pt x="0" y="4163"/>
                  </a:cubicBezTo>
                  <a:lnTo>
                    <a:pt x="157" y="4163"/>
                  </a:lnTo>
                  <a:cubicBezTo>
                    <a:pt x="968" y="2814"/>
                    <a:pt x="1710" y="1427"/>
                    <a:pt x="2375"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rot="10800000">
              <a:off x="7352702" y="3324658"/>
              <a:ext cx="2161457" cy="555961"/>
            </a:xfrm>
            <a:custGeom>
              <a:avLst/>
              <a:gdLst/>
              <a:ahLst/>
              <a:cxnLst/>
              <a:rect l="l" t="t" r="r" b="b"/>
              <a:pathLst>
                <a:path w="15665" h="4576" extrusionOk="0">
                  <a:moveTo>
                    <a:pt x="1702" y="0"/>
                  </a:moveTo>
                  <a:cubicBezTo>
                    <a:pt x="1610" y="0"/>
                    <a:pt x="1541" y="1"/>
                    <a:pt x="1496" y="2"/>
                  </a:cubicBezTo>
                  <a:cubicBezTo>
                    <a:pt x="870" y="32"/>
                    <a:pt x="1" y="217"/>
                    <a:pt x="1" y="217"/>
                  </a:cubicBezTo>
                  <a:cubicBezTo>
                    <a:pt x="59" y="305"/>
                    <a:pt x="1730" y="1195"/>
                    <a:pt x="1926" y="1400"/>
                  </a:cubicBezTo>
                  <a:cubicBezTo>
                    <a:pt x="2121" y="1615"/>
                    <a:pt x="3294" y="2260"/>
                    <a:pt x="3294" y="2260"/>
                  </a:cubicBezTo>
                  <a:lnTo>
                    <a:pt x="3010" y="2484"/>
                  </a:lnTo>
                  <a:cubicBezTo>
                    <a:pt x="3010" y="2484"/>
                    <a:pt x="2297" y="3002"/>
                    <a:pt x="1926" y="3227"/>
                  </a:cubicBezTo>
                  <a:cubicBezTo>
                    <a:pt x="1554" y="3452"/>
                    <a:pt x="431" y="4575"/>
                    <a:pt x="431" y="4575"/>
                  </a:cubicBezTo>
                  <a:lnTo>
                    <a:pt x="1896" y="4575"/>
                  </a:lnTo>
                  <a:cubicBezTo>
                    <a:pt x="2199" y="4575"/>
                    <a:pt x="5365" y="4419"/>
                    <a:pt x="6196" y="4341"/>
                  </a:cubicBezTo>
                  <a:cubicBezTo>
                    <a:pt x="7036" y="4253"/>
                    <a:pt x="13876" y="4243"/>
                    <a:pt x="13876" y="4243"/>
                  </a:cubicBezTo>
                  <a:lnTo>
                    <a:pt x="14843" y="3246"/>
                  </a:lnTo>
                  <a:cubicBezTo>
                    <a:pt x="14843" y="3246"/>
                    <a:pt x="15664" y="2318"/>
                    <a:pt x="15498" y="2064"/>
                  </a:cubicBezTo>
                  <a:cubicBezTo>
                    <a:pt x="15342" y="1810"/>
                    <a:pt x="13651" y="129"/>
                    <a:pt x="13544" y="110"/>
                  </a:cubicBezTo>
                  <a:cubicBezTo>
                    <a:pt x="13508" y="103"/>
                    <a:pt x="12847" y="101"/>
                    <a:pt x="11981" y="101"/>
                  </a:cubicBezTo>
                  <a:cubicBezTo>
                    <a:pt x="10250" y="101"/>
                    <a:pt x="7701" y="110"/>
                    <a:pt x="7701" y="110"/>
                  </a:cubicBezTo>
                  <a:cubicBezTo>
                    <a:pt x="7701" y="110"/>
                    <a:pt x="2890"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rot="10800000">
              <a:off x="7341938" y="3315545"/>
              <a:ext cx="2205886" cy="570055"/>
            </a:xfrm>
            <a:custGeom>
              <a:avLst/>
              <a:gdLst/>
              <a:ahLst/>
              <a:cxnLst/>
              <a:rect l="l" t="t" r="r" b="b"/>
              <a:pathLst>
                <a:path w="15987" h="4692" extrusionOk="0">
                  <a:moveTo>
                    <a:pt x="1984" y="151"/>
                  </a:moveTo>
                  <a:cubicBezTo>
                    <a:pt x="2844" y="170"/>
                    <a:pt x="3706" y="175"/>
                    <a:pt x="4570" y="175"/>
                  </a:cubicBezTo>
                  <a:cubicBezTo>
                    <a:pt x="5433" y="175"/>
                    <a:pt x="6298" y="170"/>
                    <a:pt x="7163" y="170"/>
                  </a:cubicBezTo>
                  <a:cubicBezTo>
                    <a:pt x="7500" y="172"/>
                    <a:pt x="7837" y="173"/>
                    <a:pt x="8174" y="173"/>
                  </a:cubicBezTo>
                  <a:cubicBezTo>
                    <a:pt x="9028" y="173"/>
                    <a:pt x="9882" y="169"/>
                    <a:pt x="10736" y="169"/>
                  </a:cubicBezTo>
                  <a:cubicBezTo>
                    <a:pt x="11646" y="169"/>
                    <a:pt x="12556" y="173"/>
                    <a:pt x="13465" y="190"/>
                  </a:cubicBezTo>
                  <a:cubicBezTo>
                    <a:pt x="13729" y="190"/>
                    <a:pt x="13925" y="229"/>
                    <a:pt x="14110" y="395"/>
                  </a:cubicBezTo>
                  <a:cubicBezTo>
                    <a:pt x="14296" y="571"/>
                    <a:pt x="14452" y="776"/>
                    <a:pt x="14618" y="962"/>
                  </a:cubicBezTo>
                  <a:cubicBezTo>
                    <a:pt x="14931" y="1323"/>
                    <a:pt x="15253" y="1685"/>
                    <a:pt x="15576" y="2047"/>
                  </a:cubicBezTo>
                  <a:cubicBezTo>
                    <a:pt x="15654" y="2144"/>
                    <a:pt x="15742" y="2203"/>
                    <a:pt x="15732" y="2330"/>
                  </a:cubicBezTo>
                  <a:cubicBezTo>
                    <a:pt x="15722" y="2457"/>
                    <a:pt x="15586" y="2555"/>
                    <a:pt x="15488" y="2662"/>
                  </a:cubicBezTo>
                  <a:cubicBezTo>
                    <a:pt x="15322" y="2838"/>
                    <a:pt x="15146" y="3024"/>
                    <a:pt x="14980" y="3209"/>
                  </a:cubicBezTo>
                  <a:cubicBezTo>
                    <a:pt x="14824" y="3375"/>
                    <a:pt x="14667" y="3542"/>
                    <a:pt x="14511" y="3708"/>
                  </a:cubicBezTo>
                  <a:cubicBezTo>
                    <a:pt x="14374" y="3854"/>
                    <a:pt x="14208" y="4108"/>
                    <a:pt x="14003" y="4186"/>
                  </a:cubicBezTo>
                  <a:cubicBezTo>
                    <a:pt x="13917" y="4218"/>
                    <a:pt x="13810" y="4227"/>
                    <a:pt x="13699" y="4227"/>
                  </a:cubicBezTo>
                  <a:cubicBezTo>
                    <a:pt x="13533" y="4227"/>
                    <a:pt x="13356" y="4206"/>
                    <a:pt x="13221" y="4206"/>
                  </a:cubicBezTo>
                  <a:lnTo>
                    <a:pt x="10817" y="4206"/>
                  </a:lnTo>
                  <a:cubicBezTo>
                    <a:pt x="9762" y="4216"/>
                    <a:pt x="8707" y="4245"/>
                    <a:pt x="7651" y="4284"/>
                  </a:cubicBezTo>
                  <a:cubicBezTo>
                    <a:pt x="6469" y="4323"/>
                    <a:pt x="5297" y="4382"/>
                    <a:pt x="4114" y="4450"/>
                  </a:cubicBezTo>
                  <a:cubicBezTo>
                    <a:pt x="3320" y="4492"/>
                    <a:pt x="2526" y="4529"/>
                    <a:pt x="1732" y="4529"/>
                  </a:cubicBezTo>
                  <a:cubicBezTo>
                    <a:pt x="1412" y="4529"/>
                    <a:pt x="1092" y="4523"/>
                    <a:pt x="773" y="4509"/>
                  </a:cubicBezTo>
                  <a:cubicBezTo>
                    <a:pt x="1642" y="3766"/>
                    <a:pt x="2561" y="3073"/>
                    <a:pt x="3528" y="2447"/>
                  </a:cubicBezTo>
                  <a:cubicBezTo>
                    <a:pt x="3596" y="2408"/>
                    <a:pt x="3596" y="2340"/>
                    <a:pt x="3528" y="2301"/>
                  </a:cubicBezTo>
                  <a:cubicBezTo>
                    <a:pt x="2453" y="1646"/>
                    <a:pt x="1398" y="962"/>
                    <a:pt x="372" y="249"/>
                  </a:cubicBezTo>
                  <a:cubicBezTo>
                    <a:pt x="909" y="200"/>
                    <a:pt x="1447" y="170"/>
                    <a:pt x="1984" y="151"/>
                  </a:cubicBezTo>
                  <a:close/>
                  <a:moveTo>
                    <a:pt x="1974" y="1"/>
                  </a:moveTo>
                  <a:cubicBezTo>
                    <a:pt x="1362" y="1"/>
                    <a:pt x="750" y="36"/>
                    <a:pt x="137" y="102"/>
                  </a:cubicBezTo>
                  <a:cubicBezTo>
                    <a:pt x="69" y="112"/>
                    <a:pt x="1" y="190"/>
                    <a:pt x="69" y="249"/>
                  </a:cubicBezTo>
                  <a:cubicBezTo>
                    <a:pt x="1134" y="981"/>
                    <a:pt x="2219" y="1695"/>
                    <a:pt x="3323" y="2379"/>
                  </a:cubicBezTo>
                  <a:cubicBezTo>
                    <a:pt x="2326" y="3033"/>
                    <a:pt x="1369" y="3747"/>
                    <a:pt x="489" y="4519"/>
                  </a:cubicBezTo>
                  <a:cubicBezTo>
                    <a:pt x="421" y="4568"/>
                    <a:pt x="470" y="4655"/>
                    <a:pt x="558" y="4655"/>
                  </a:cubicBezTo>
                  <a:cubicBezTo>
                    <a:pt x="1005" y="4681"/>
                    <a:pt x="1453" y="4691"/>
                    <a:pt x="1901" y="4691"/>
                  </a:cubicBezTo>
                  <a:cubicBezTo>
                    <a:pt x="3693" y="4691"/>
                    <a:pt x="5488" y="4523"/>
                    <a:pt x="7270" y="4460"/>
                  </a:cubicBezTo>
                  <a:cubicBezTo>
                    <a:pt x="8404" y="4421"/>
                    <a:pt x="9528" y="4392"/>
                    <a:pt x="10651" y="4382"/>
                  </a:cubicBezTo>
                  <a:cubicBezTo>
                    <a:pt x="11029" y="4382"/>
                    <a:pt x="11403" y="4378"/>
                    <a:pt x="11777" y="4378"/>
                  </a:cubicBezTo>
                  <a:cubicBezTo>
                    <a:pt x="11965" y="4378"/>
                    <a:pt x="12153" y="4379"/>
                    <a:pt x="12342" y="4382"/>
                  </a:cubicBezTo>
                  <a:lnTo>
                    <a:pt x="13104" y="4382"/>
                  </a:lnTo>
                  <a:cubicBezTo>
                    <a:pt x="13286" y="4382"/>
                    <a:pt x="13477" y="4395"/>
                    <a:pt x="13665" y="4395"/>
                  </a:cubicBezTo>
                  <a:cubicBezTo>
                    <a:pt x="13760" y="4395"/>
                    <a:pt x="13853" y="4392"/>
                    <a:pt x="13944" y="4382"/>
                  </a:cubicBezTo>
                  <a:cubicBezTo>
                    <a:pt x="14130" y="4362"/>
                    <a:pt x="14237" y="4274"/>
                    <a:pt x="14355" y="4157"/>
                  </a:cubicBezTo>
                  <a:cubicBezTo>
                    <a:pt x="14540" y="3952"/>
                    <a:pt x="14726" y="3747"/>
                    <a:pt x="14921" y="3551"/>
                  </a:cubicBezTo>
                  <a:lnTo>
                    <a:pt x="15380" y="3053"/>
                  </a:lnTo>
                  <a:cubicBezTo>
                    <a:pt x="15556" y="2867"/>
                    <a:pt x="15752" y="2691"/>
                    <a:pt x="15898" y="2496"/>
                  </a:cubicBezTo>
                  <a:cubicBezTo>
                    <a:pt x="15986" y="2389"/>
                    <a:pt x="15986" y="2271"/>
                    <a:pt x="15918" y="2154"/>
                  </a:cubicBezTo>
                  <a:cubicBezTo>
                    <a:pt x="15781" y="1959"/>
                    <a:pt x="15586" y="1773"/>
                    <a:pt x="15420" y="1587"/>
                  </a:cubicBezTo>
                  <a:cubicBezTo>
                    <a:pt x="15087" y="1206"/>
                    <a:pt x="14755" y="825"/>
                    <a:pt x="14413" y="454"/>
                  </a:cubicBezTo>
                  <a:cubicBezTo>
                    <a:pt x="14306" y="327"/>
                    <a:pt x="14188" y="200"/>
                    <a:pt x="14032" y="122"/>
                  </a:cubicBezTo>
                  <a:cubicBezTo>
                    <a:pt x="13856" y="34"/>
                    <a:pt x="13641" y="24"/>
                    <a:pt x="13436" y="24"/>
                  </a:cubicBezTo>
                  <a:cubicBezTo>
                    <a:pt x="12889" y="14"/>
                    <a:pt x="12342" y="14"/>
                    <a:pt x="11804" y="14"/>
                  </a:cubicBezTo>
                  <a:lnTo>
                    <a:pt x="4632" y="14"/>
                  </a:lnTo>
                  <a:cubicBezTo>
                    <a:pt x="4036" y="14"/>
                    <a:pt x="3430" y="14"/>
                    <a:pt x="2834" y="24"/>
                  </a:cubicBezTo>
                  <a:cubicBezTo>
                    <a:pt x="2548" y="8"/>
                    <a:pt x="2261" y="1"/>
                    <a:pt x="1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5"/>
          <p:cNvGrpSpPr/>
          <p:nvPr/>
        </p:nvGrpSpPr>
        <p:grpSpPr>
          <a:xfrm rot="-10796165">
            <a:off x="-951180" y="1547191"/>
            <a:ext cx="1842350" cy="479566"/>
            <a:chOff x="7492775" y="1865413"/>
            <a:chExt cx="2055046" cy="534931"/>
          </a:xfrm>
        </p:grpSpPr>
        <p:sp>
          <p:nvSpPr>
            <p:cNvPr id="216" name="Google Shape;216;p5"/>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rot="-10796165">
            <a:off x="-999055" y="4264616"/>
            <a:ext cx="1842350" cy="479566"/>
            <a:chOff x="7492775" y="1865413"/>
            <a:chExt cx="2055046" cy="534931"/>
          </a:xfrm>
        </p:grpSpPr>
        <p:sp>
          <p:nvSpPr>
            <p:cNvPr id="222" name="Google Shape;222;p5"/>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5"/>
          <p:cNvGrpSpPr/>
          <p:nvPr/>
        </p:nvGrpSpPr>
        <p:grpSpPr>
          <a:xfrm rot="-10796165">
            <a:off x="-978205" y="3731066"/>
            <a:ext cx="1842350" cy="479566"/>
            <a:chOff x="7492775" y="1865413"/>
            <a:chExt cx="2055046" cy="534931"/>
          </a:xfrm>
        </p:grpSpPr>
        <p:sp>
          <p:nvSpPr>
            <p:cNvPr id="228" name="Google Shape;228;p5"/>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5"/>
          <p:cNvGrpSpPr/>
          <p:nvPr/>
        </p:nvGrpSpPr>
        <p:grpSpPr>
          <a:xfrm>
            <a:off x="7363688" y="138427"/>
            <a:ext cx="1956019" cy="1443702"/>
            <a:chOff x="7211282" y="106518"/>
            <a:chExt cx="2205705" cy="1627990"/>
          </a:xfrm>
        </p:grpSpPr>
        <p:sp>
          <p:nvSpPr>
            <p:cNvPr id="234" name="Google Shape;234;p5"/>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5"/>
            <p:cNvGrpSpPr/>
            <p:nvPr/>
          </p:nvGrpSpPr>
          <p:grpSpPr>
            <a:xfrm>
              <a:off x="7211282" y="106518"/>
              <a:ext cx="462826" cy="437708"/>
              <a:chOff x="8417757" y="225106"/>
              <a:chExt cx="462826" cy="437708"/>
            </a:xfrm>
          </p:grpSpPr>
          <p:sp>
            <p:nvSpPr>
              <p:cNvPr id="240" name="Google Shape;240;p5"/>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8"/>
        <p:cNvGrpSpPr/>
        <p:nvPr/>
      </p:nvGrpSpPr>
      <p:grpSpPr>
        <a:xfrm>
          <a:off x="0" y="0"/>
          <a:ext cx="0" cy="0"/>
          <a:chOff x="0" y="0"/>
          <a:chExt cx="0" cy="0"/>
        </a:xfrm>
      </p:grpSpPr>
      <p:sp>
        <p:nvSpPr>
          <p:cNvPr id="469" name="Google Shape;46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70"/>
        <p:cNvGrpSpPr/>
        <p:nvPr/>
      </p:nvGrpSpPr>
      <p:grpSpPr>
        <a:xfrm>
          <a:off x="0" y="0"/>
          <a:ext cx="0" cy="0"/>
          <a:chOff x="0" y="0"/>
          <a:chExt cx="0" cy="0"/>
        </a:xfrm>
      </p:grpSpPr>
      <p:grpSp>
        <p:nvGrpSpPr>
          <p:cNvPr id="471" name="Google Shape;471;p13"/>
          <p:cNvGrpSpPr/>
          <p:nvPr/>
        </p:nvGrpSpPr>
        <p:grpSpPr>
          <a:xfrm flipH="1">
            <a:off x="5999245" y="2069088"/>
            <a:ext cx="2181829" cy="2111827"/>
            <a:chOff x="6460175" y="2093875"/>
            <a:chExt cx="1992356" cy="1928433"/>
          </a:xfrm>
        </p:grpSpPr>
        <p:sp>
          <p:nvSpPr>
            <p:cNvPr id="472" name="Google Shape;472;p13"/>
            <p:cNvSpPr/>
            <p:nvPr/>
          </p:nvSpPr>
          <p:spPr>
            <a:xfrm flipH="1">
              <a:off x="6461299" y="2104862"/>
              <a:ext cx="1981120" cy="1906709"/>
            </a:xfrm>
            <a:custGeom>
              <a:avLst/>
              <a:gdLst/>
              <a:ahLst/>
              <a:cxnLst/>
              <a:rect l="l" t="t" r="r" b="b"/>
              <a:pathLst>
                <a:path w="15868" h="15272" extrusionOk="0">
                  <a:moveTo>
                    <a:pt x="5508" y="0"/>
                  </a:moveTo>
                  <a:lnTo>
                    <a:pt x="4162" y="55"/>
                  </a:lnTo>
                  <a:cubicBezTo>
                    <a:pt x="4130" y="60"/>
                    <a:pt x="4098" y="78"/>
                    <a:pt x="4089" y="114"/>
                  </a:cubicBezTo>
                  <a:cubicBezTo>
                    <a:pt x="4035" y="310"/>
                    <a:pt x="4057" y="478"/>
                    <a:pt x="4103" y="673"/>
                  </a:cubicBezTo>
                  <a:cubicBezTo>
                    <a:pt x="4135" y="824"/>
                    <a:pt x="4180" y="964"/>
                    <a:pt x="4157" y="1110"/>
                  </a:cubicBezTo>
                  <a:cubicBezTo>
                    <a:pt x="4187" y="1339"/>
                    <a:pt x="3997" y="1578"/>
                    <a:pt x="3780" y="1578"/>
                  </a:cubicBezTo>
                  <a:cubicBezTo>
                    <a:pt x="3731" y="1578"/>
                    <a:pt x="3680" y="1565"/>
                    <a:pt x="3630" y="1537"/>
                  </a:cubicBezTo>
                  <a:cubicBezTo>
                    <a:pt x="3594" y="1515"/>
                    <a:pt x="3557" y="1487"/>
                    <a:pt x="3530" y="1451"/>
                  </a:cubicBezTo>
                  <a:cubicBezTo>
                    <a:pt x="3494" y="1419"/>
                    <a:pt x="3475" y="1383"/>
                    <a:pt x="3471" y="1337"/>
                  </a:cubicBezTo>
                  <a:cubicBezTo>
                    <a:pt x="3448" y="1265"/>
                    <a:pt x="3444" y="1187"/>
                    <a:pt x="3462" y="1115"/>
                  </a:cubicBezTo>
                  <a:cubicBezTo>
                    <a:pt x="3507" y="955"/>
                    <a:pt x="3644" y="874"/>
                    <a:pt x="3794" y="846"/>
                  </a:cubicBezTo>
                  <a:cubicBezTo>
                    <a:pt x="3798" y="846"/>
                    <a:pt x="3803" y="842"/>
                    <a:pt x="3812" y="842"/>
                  </a:cubicBezTo>
                  <a:cubicBezTo>
                    <a:pt x="3821" y="824"/>
                    <a:pt x="3826" y="801"/>
                    <a:pt x="3821" y="778"/>
                  </a:cubicBezTo>
                  <a:cubicBezTo>
                    <a:pt x="3794" y="569"/>
                    <a:pt x="3762" y="360"/>
                    <a:pt x="3735" y="150"/>
                  </a:cubicBezTo>
                  <a:cubicBezTo>
                    <a:pt x="3730" y="114"/>
                    <a:pt x="3689" y="96"/>
                    <a:pt x="3662" y="96"/>
                  </a:cubicBezTo>
                  <a:cubicBezTo>
                    <a:pt x="3446" y="75"/>
                    <a:pt x="3233" y="64"/>
                    <a:pt x="3020" y="64"/>
                  </a:cubicBezTo>
                  <a:cubicBezTo>
                    <a:pt x="2774" y="64"/>
                    <a:pt x="2528" y="78"/>
                    <a:pt x="2279" y="105"/>
                  </a:cubicBezTo>
                  <a:cubicBezTo>
                    <a:pt x="2247" y="110"/>
                    <a:pt x="2220" y="128"/>
                    <a:pt x="2207" y="164"/>
                  </a:cubicBezTo>
                  <a:cubicBezTo>
                    <a:pt x="2125" y="446"/>
                    <a:pt x="2166" y="660"/>
                    <a:pt x="2275" y="896"/>
                  </a:cubicBezTo>
                  <a:cubicBezTo>
                    <a:pt x="2416" y="1001"/>
                    <a:pt x="2539" y="1183"/>
                    <a:pt x="2552" y="1337"/>
                  </a:cubicBezTo>
                  <a:cubicBezTo>
                    <a:pt x="2561" y="1515"/>
                    <a:pt x="2466" y="1624"/>
                    <a:pt x="2343" y="1669"/>
                  </a:cubicBezTo>
                  <a:cubicBezTo>
                    <a:pt x="2298" y="1701"/>
                    <a:pt x="2238" y="1724"/>
                    <a:pt x="2161" y="1738"/>
                  </a:cubicBezTo>
                  <a:cubicBezTo>
                    <a:pt x="2111" y="1747"/>
                    <a:pt x="2061" y="1751"/>
                    <a:pt x="2011" y="1760"/>
                  </a:cubicBezTo>
                  <a:cubicBezTo>
                    <a:pt x="1720" y="1760"/>
                    <a:pt x="1529" y="1592"/>
                    <a:pt x="1643" y="1192"/>
                  </a:cubicBezTo>
                  <a:cubicBezTo>
                    <a:pt x="1670" y="1105"/>
                    <a:pt x="1743" y="1024"/>
                    <a:pt x="1784" y="942"/>
                  </a:cubicBezTo>
                  <a:cubicBezTo>
                    <a:pt x="2147" y="146"/>
                    <a:pt x="1161" y="187"/>
                    <a:pt x="674" y="128"/>
                  </a:cubicBezTo>
                  <a:cubicBezTo>
                    <a:pt x="669" y="125"/>
                    <a:pt x="665" y="124"/>
                    <a:pt x="660" y="124"/>
                  </a:cubicBezTo>
                  <a:cubicBezTo>
                    <a:pt x="656" y="124"/>
                    <a:pt x="651" y="125"/>
                    <a:pt x="647" y="128"/>
                  </a:cubicBezTo>
                  <a:cubicBezTo>
                    <a:pt x="636" y="124"/>
                    <a:pt x="624" y="122"/>
                    <a:pt x="613" y="122"/>
                  </a:cubicBezTo>
                  <a:cubicBezTo>
                    <a:pt x="566" y="122"/>
                    <a:pt x="520" y="152"/>
                    <a:pt x="524" y="214"/>
                  </a:cubicBezTo>
                  <a:cubicBezTo>
                    <a:pt x="588" y="4107"/>
                    <a:pt x="497" y="7995"/>
                    <a:pt x="251" y="11879"/>
                  </a:cubicBezTo>
                  <a:cubicBezTo>
                    <a:pt x="183" y="12975"/>
                    <a:pt x="101" y="14075"/>
                    <a:pt x="6" y="15171"/>
                  </a:cubicBezTo>
                  <a:cubicBezTo>
                    <a:pt x="1" y="15226"/>
                    <a:pt x="51" y="15271"/>
                    <a:pt x="101" y="15271"/>
                  </a:cubicBezTo>
                  <a:cubicBezTo>
                    <a:pt x="4139" y="15244"/>
                    <a:pt x="8178" y="15071"/>
                    <a:pt x="12202" y="14762"/>
                  </a:cubicBezTo>
                  <a:cubicBezTo>
                    <a:pt x="13339" y="14671"/>
                    <a:pt x="14603" y="14735"/>
                    <a:pt x="15736" y="14625"/>
                  </a:cubicBezTo>
                  <a:cubicBezTo>
                    <a:pt x="15738" y="14625"/>
                    <a:pt x="15739" y="14625"/>
                    <a:pt x="15741" y="14625"/>
                  </a:cubicBezTo>
                  <a:cubicBezTo>
                    <a:pt x="15770" y="14625"/>
                    <a:pt x="15782" y="14647"/>
                    <a:pt x="15786" y="14647"/>
                  </a:cubicBezTo>
                  <a:cubicBezTo>
                    <a:pt x="15788" y="14647"/>
                    <a:pt x="15787" y="14641"/>
                    <a:pt x="15786" y="14621"/>
                  </a:cubicBezTo>
                  <a:cubicBezTo>
                    <a:pt x="15567" y="10928"/>
                    <a:pt x="15868" y="6976"/>
                    <a:pt x="15704" y="3288"/>
                  </a:cubicBezTo>
                  <a:cubicBezTo>
                    <a:pt x="15631" y="1692"/>
                    <a:pt x="15381" y="155"/>
                    <a:pt x="15381" y="155"/>
                  </a:cubicBezTo>
                  <a:lnTo>
                    <a:pt x="15340" y="155"/>
                  </a:lnTo>
                  <a:cubicBezTo>
                    <a:pt x="15172" y="164"/>
                    <a:pt x="14999" y="173"/>
                    <a:pt x="14831" y="182"/>
                  </a:cubicBezTo>
                  <a:cubicBezTo>
                    <a:pt x="14672" y="173"/>
                    <a:pt x="14512" y="160"/>
                    <a:pt x="14353" y="150"/>
                  </a:cubicBezTo>
                  <a:cubicBezTo>
                    <a:pt x="14296" y="148"/>
                    <a:pt x="14213" y="128"/>
                    <a:pt x="14138" y="128"/>
                  </a:cubicBezTo>
                  <a:cubicBezTo>
                    <a:pt x="14094" y="128"/>
                    <a:pt x="14053" y="135"/>
                    <a:pt x="14021" y="155"/>
                  </a:cubicBezTo>
                  <a:cubicBezTo>
                    <a:pt x="13835" y="278"/>
                    <a:pt x="13930" y="555"/>
                    <a:pt x="14012" y="705"/>
                  </a:cubicBezTo>
                  <a:cubicBezTo>
                    <a:pt x="14058" y="787"/>
                    <a:pt x="14162" y="851"/>
                    <a:pt x="14190" y="937"/>
                  </a:cubicBezTo>
                  <a:cubicBezTo>
                    <a:pt x="14267" y="1165"/>
                    <a:pt x="14180" y="1387"/>
                    <a:pt x="13971" y="1465"/>
                  </a:cubicBezTo>
                  <a:cubicBezTo>
                    <a:pt x="13907" y="1489"/>
                    <a:pt x="13804" y="1514"/>
                    <a:pt x="13708" y="1514"/>
                  </a:cubicBezTo>
                  <a:cubicBezTo>
                    <a:pt x="13627" y="1514"/>
                    <a:pt x="13551" y="1496"/>
                    <a:pt x="13507" y="1447"/>
                  </a:cubicBezTo>
                  <a:cubicBezTo>
                    <a:pt x="13380" y="1301"/>
                    <a:pt x="13430" y="1010"/>
                    <a:pt x="13516" y="864"/>
                  </a:cubicBezTo>
                  <a:cubicBezTo>
                    <a:pt x="13653" y="646"/>
                    <a:pt x="13762" y="432"/>
                    <a:pt x="13626" y="187"/>
                  </a:cubicBezTo>
                  <a:cubicBezTo>
                    <a:pt x="13612" y="160"/>
                    <a:pt x="13589" y="146"/>
                    <a:pt x="13562" y="146"/>
                  </a:cubicBezTo>
                  <a:cubicBezTo>
                    <a:pt x="13012" y="150"/>
                    <a:pt x="12466" y="191"/>
                    <a:pt x="11925" y="269"/>
                  </a:cubicBezTo>
                  <a:cubicBezTo>
                    <a:pt x="11902" y="273"/>
                    <a:pt x="11875" y="301"/>
                    <a:pt x="11870" y="323"/>
                  </a:cubicBezTo>
                  <a:cubicBezTo>
                    <a:pt x="11843" y="501"/>
                    <a:pt x="11816" y="678"/>
                    <a:pt x="11784" y="855"/>
                  </a:cubicBezTo>
                  <a:cubicBezTo>
                    <a:pt x="11779" y="905"/>
                    <a:pt x="11807" y="955"/>
                    <a:pt x="11857" y="955"/>
                  </a:cubicBezTo>
                  <a:cubicBezTo>
                    <a:pt x="12207" y="1169"/>
                    <a:pt x="12184" y="1365"/>
                    <a:pt x="11797" y="1551"/>
                  </a:cubicBezTo>
                  <a:cubicBezTo>
                    <a:pt x="11746" y="1563"/>
                    <a:pt x="11695" y="1569"/>
                    <a:pt x="11644" y="1569"/>
                  </a:cubicBezTo>
                  <a:cubicBezTo>
                    <a:pt x="11543" y="1569"/>
                    <a:pt x="11444" y="1545"/>
                    <a:pt x="11347" y="1497"/>
                  </a:cubicBezTo>
                  <a:cubicBezTo>
                    <a:pt x="10724" y="1019"/>
                    <a:pt x="11420" y="987"/>
                    <a:pt x="11516" y="805"/>
                  </a:cubicBezTo>
                  <a:cubicBezTo>
                    <a:pt x="11602" y="642"/>
                    <a:pt x="11543" y="391"/>
                    <a:pt x="11511" y="219"/>
                  </a:cubicBezTo>
                  <a:cubicBezTo>
                    <a:pt x="11502" y="182"/>
                    <a:pt x="11466" y="160"/>
                    <a:pt x="11434" y="160"/>
                  </a:cubicBezTo>
                  <a:cubicBezTo>
                    <a:pt x="10933" y="178"/>
                    <a:pt x="10433" y="191"/>
                    <a:pt x="9933" y="210"/>
                  </a:cubicBezTo>
                  <a:cubicBezTo>
                    <a:pt x="9887" y="264"/>
                    <a:pt x="9860" y="332"/>
                    <a:pt x="9837" y="401"/>
                  </a:cubicBezTo>
                  <a:cubicBezTo>
                    <a:pt x="9828" y="451"/>
                    <a:pt x="9824" y="496"/>
                    <a:pt x="9819" y="546"/>
                  </a:cubicBezTo>
                  <a:cubicBezTo>
                    <a:pt x="9874" y="760"/>
                    <a:pt x="10065" y="996"/>
                    <a:pt x="10056" y="1196"/>
                  </a:cubicBezTo>
                  <a:cubicBezTo>
                    <a:pt x="10043" y="1386"/>
                    <a:pt x="9937" y="1466"/>
                    <a:pt x="9809" y="1466"/>
                  </a:cubicBezTo>
                  <a:cubicBezTo>
                    <a:pt x="9799" y="1466"/>
                    <a:pt x="9789" y="1466"/>
                    <a:pt x="9778" y="1465"/>
                  </a:cubicBezTo>
                  <a:cubicBezTo>
                    <a:pt x="9750" y="1473"/>
                    <a:pt x="9718" y="1478"/>
                    <a:pt x="9683" y="1478"/>
                  </a:cubicBezTo>
                  <a:cubicBezTo>
                    <a:pt x="9643" y="1478"/>
                    <a:pt x="9599" y="1472"/>
                    <a:pt x="9551" y="1460"/>
                  </a:cubicBezTo>
                  <a:cubicBezTo>
                    <a:pt x="9319" y="1415"/>
                    <a:pt x="9228" y="1265"/>
                    <a:pt x="9278" y="1005"/>
                  </a:cubicBezTo>
                  <a:cubicBezTo>
                    <a:pt x="9301" y="887"/>
                    <a:pt x="9374" y="773"/>
                    <a:pt x="9415" y="660"/>
                  </a:cubicBezTo>
                  <a:cubicBezTo>
                    <a:pt x="9474" y="496"/>
                    <a:pt x="9487" y="369"/>
                    <a:pt x="9410" y="205"/>
                  </a:cubicBezTo>
                  <a:cubicBezTo>
                    <a:pt x="9401" y="182"/>
                    <a:pt x="9369" y="169"/>
                    <a:pt x="9346" y="169"/>
                  </a:cubicBezTo>
                  <a:cubicBezTo>
                    <a:pt x="8919" y="182"/>
                    <a:pt x="8487" y="196"/>
                    <a:pt x="8059" y="210"/>
                  </a:cubicBezTo>
                  <a:cubicBezTo>
                    <a:pt x="8023" y="210"/>
                    <a:pt x="7982" y="246"/>
                    <a:pt x="7987" y="287"/>
                  </a:cubicBezTo>
                  <a:cubicBezTo>
                    <a:pt x="8005" y="605"/>
                    <a:pt x="7837" y="783"/>
                    <a:pt x="8096" y="1005"/>
                  </a:cubicBezTo>
                  <a:cubicBezTo>
                    <a:pt x="8173" y="1078"/>
                    <a:pt x="8355" y="1146"/>
                    <a:pt x="8378" y="1283"/>
                  </a:cubicBezTo>
                  <a:cubicBezTo>
                    <a:pt x="8417" y="1572"/>
                    <a:pt x="8089" y="1688"/>
                    <a:pt x="7862" y="1688"/>
                  </a:cubicBezTo>
                  <a:cubicBezTo>
                    <a:pt x="7853" y="1688"/>
                    <a:pt x="7845" y="1688"/>
                    <a:pt x="7837" y="1688"/>
                  </a:cubicBezTo>
                  <a:cubicBezTo>
                    <a:pt x="7723" y="1683"/>
                    <a:pt x="7477" y="1633"/>
                    <a:pt x="7377" y="1551"/>
                  </a:cubicBezTo>
                  <a:cubicBezTo>
                    <a:pt x="7095" y="1319"/>
                    <a:pt x="7332" y="1051"/>
                    <a:pt x="7445" y="851"/>
                  </a:cubicBezTo>
                  <a:cubicBezTo>
                    <a:pt x="7532" y="692"/>
                    <a:pt x="7709" y="291"/>
                    <a:pt x="7486" y="150"/>
                  </a:cubicBezTo>
                  <a:cubicBezTo>
                    <a:pt x="7444" y="125"/>
                    <a:pt x="7382" y="117"/>
                    <a:pt x="7313" y="117"/>
                  </a:cubicBezTo>
                  <a:cubicBezTo>
                    <a:pt x="7186" y="117"/>
                    <a:pt x="7036" y="146"/>
                    <a:pt x="6950" y="146"/>
                  </a:cubicBezTo>
                  <a:cubicBezTo>
                    <a:pt x="6645" y="146"/>
                    <a:pt x="6340" y="141"/>
                    <a:pt x="6036" y="128"/>
                  </a:cubicBezTo>
                  <a:cubicBezTo>
                    <a:pt x="5995" y="128"/>
                    <a:pt x="5963" y="164"/>
                    <a:pt x="5958" y="205"/>
                  </a:cubicBezTo>
                  <a:cubicBezTo>
                    <a:pt x="5949" y="410"/>
                    <a:pt x="5936" y="610"/>
                    <a:pt x="5927" y="810"/>
                  </a:cubicBezTo>
                  <a:cubicBezTo>
                    <a:pt x="6145" y="919"/>
                    <a:pt x="6359" y="1142"/>
                    <a:pt x="6177" y="1396"/>
                  </a:cubicBezTo>
                  <a:cubicBezTo>
                    <a:pt x="6086" y="1519"/>
                    <a:pt x="5933" y="1573"/>
                    <a:pt x="5781" y="1573"/>
                  </a:cubicBezTo>
                  <a:cubicBezTo>
                    <a:pt x="5758" y="1573"/>
                    <a:pt x="5735" y="1572"/>
                    <a:pt x="5713" y="1569"/>
                  </a:cubicBezTo>
                  <a:cubicBezTo>
                    <a:pt x="5699" y="1571"/>
                    <a:pt x="5685" y="1572"/>
                    <a:pt x="5671" y="1572"/>
                  </a:cubicBezTo>
                  <a:cubicBezTo>
                    <a:pt x="5556" y="1572"/>
                    <a:pt x="5439" y="1522"/>
                    <a:pt x="5354" y="1428"/>
                  </a:cubicBezTo>
                  <a:cubicBezTo>
                    <a:pt x="5294" y="1365"/>
                    <a:pt x="5244" y="1283"/>
                    <a:pt x="5240" y="1192"/>
                  </a:cubicBezTo>
                  <a:cubicBezTo>
                    <a:pt x="5235" y="1187"/>
                    <a:pt x="5231" y="1183"/>
                    <a:pt x="5226" y="1178"/>
                  </a:cubicBezTo>
                  <a:lnTo>
                    <a:pt x="5240" y="1160"/>
                  </a:lnTo>
                  <a:cubicBezTo>
                    <a:pt x="5244" y="1083"/>
                    <a:pt x="5276" y="1024"/>
                    <a:pt x="5326" y="983"/>
                  </a:cubicBezTo>
                  <a:cubicBezTo>
                    <a:pt x="5358" y="942"/>
                    <a:pt x="5394" y="910"/>
                    <a:pt x="5431" y="878"/>
                  </a:cubicBezTo>
                  <a:cubicBezTo>
                    <a:pt x="5435" y="878"/>
                    <a:pt x="5435" y="874"/>
                    <a:pt x="5440" y="869"/>
                  </a:cubicBezTo>
                  <a:cubicBezTo>
                    <a:pt x="5449" y="860"/>
                    <a:pt x="5458" y="855"/>
                    <a:pt x="5467" y="846"/>
                  </a:cubicBezTo>
                  <a:cubicBezTo>
                    <a:pt x="5504" y="814"/>
                    <a:pt x="5535" y="773"/>
                    <a:pt x="5558" y="723"/>
                  </a:cubicBezTo>
                  <a:cubicBezTo>
                    <a:pt x="5599" y="628"/>
                    <a:pt x="5608" y="523"/>
                    <a:pt x="5604" y="414"/>
                  </a:cubicBezTo>
                  <a:cubicBezTo>
                    <a:pt x="5590" y="351"/>
                    <a:pt x="5581" y="287"/>
                    <a:pt x="5576" y="219"/>
                  </a:cubicBezTo>
                  <a:cubicBezTo>
                    <a:pt x="5572" y="210"/>
                    <a:pt x="5572" y="200"/>
                    <a:pt x="5567" y="191"/>
                  </a:cubicBezTo>
                  <a:cubicBezTo>
                    <a:pt x="5558" y="132"/>
                    <a:pt x="5549" y="73"/>
                    <a:pt x="5545" y="9"/>
                  </a:cubicBezTo>
                  <a:cubicBezTo>
                    <a:pt x="5535" y="5"/>
                    <a:pt x="5522" y="0"/>
                    <a:pt x="5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3"/>
            <p:cNvSpPr/>
            <p:nvPr/>
          </p:nvSpPr>
          <p:spPr>
            <a:xfrm flipH="1">
              <a:off x="6481774" y="2104862"/>
              <a:ext cx="1895722" cy="410632"/>
            </a:xfrm>
            <a:custGeom>
              <a:avLst/>
              <a:gdLst/>
              <a:ahLst/>
              <a:cxnLst/>
              <a:rect l="l" t="t" r="r" b="b"/>
              <a:pathLst>
                <a:path w="15184" h="3289" extrusionOk="0">
                  <a:moveTo>
                    <a:pt x="4988" y="0"/>
                  </a:moveTo>
                  <a:lnTo>
                    <a:pt x="3642" y="55"/>
                  </a:lnTo>
                  <a:cubicBezTo>
                    <a:pt x="3610" y="60"/>
                    <a:pt x="3578" y="78"/>
                    <a:pt x="3569" y="114"/>
                  </a:cubicBezTo>
                  <a:cubicBezTo>
                    <a:pt x="3515" y="310"/>
                    <a:pt x="3537" y="478"/>
                    <a:pt x="3583" y="673"/>
                  </a:cubicBezTo>
                  <a:cubicBezTo>
                    <a:pt x="3615" y="824"/>
                    <a:pt x="3660" y="964"/>
                    <a:pt x="3637" y="1110"/>
                  </a:cubicBezTo>
                  <a:cubicBezTo>
                    <a:pt x="3667" y="1339"/>
                    <a:pt x="3477" y="1578"/>
                    <a:pt x="3260" y="1578"/>
                  </a:cubicBezTo>
                  <a:cubicBezTo>
                    <a:pt x="3211" y="1578"/>
                    <a:pt x="3160" y="1565"/>
                    <a:pt x="3110" y="1537"/>
                  </a:cubicBezTo>
                  <a:cubicBezTo>
                    <a:pt x="3074" y="1515"/>
                    <a:pt x="3037" y="1487"/>
                    <a:pt x="3010" y="1451"/>
                  </a:cubicBezTo>
                  <a:cubicBezTo>
                    <a:pt x="2974" y="1419"/>
                    <a:pt x="2955" y="1383"/>
                    <a:pt x="2951" y="1337"/>
                  </a:cubicBezTo>
                  <a:cubicBezTo>
                    <a:pt x="2928" y="1265"/>
                    <a:pt x="2924" y="1187"/>
                    <a:pt x="2942" y="1115"/>
                  </a:cubicBezTo>
                  <a:cubicBezTo>
                    <a:pt x="2987" y="955"/>
                    <a:pt x="3124" y="874"/>
                    <a:pt x="3274" y="846"/>
                  </a:cubicBezTo>
                  <a:cubicBezTo>
                    <a:pt x="3278" y="846"/>
                    <a:pt x="3283" y="842"/>
                    <a:pt x="3292" y="842"/>
                  </a:cubicBezTo>
                  <a:cubicBezTo>
                    <a:pt x="3301" y="824"/>
                    <a:pt x="3306" y="801"/>
                    <a:pt x="3301" y="778"/>
                  </a:cubicBezTo>
                  <a:cubicBezTo>
                    <a:pt x="3274" y="569"/>
                    <a:pt x="3242" y="360"/>
                    <a:pt x="3215" y="150"/>
                  </a:cubicBezTo>
                  <a:cubicBezTo>
                    <a:pt x="3210" y="114"/>
                    <a:pt x="3169" y="96"/>
                    <a:pt x="3142" y="96"/>
                  </a:cubicBezTo>
                  <a:cubicBezTo>
                    <a:pt x="2926" y="75"/>
                    <a:pt x="2713" y="64"/>
                    <a:pt x="2500" y="64"/>
                  </a:cubicBezTo>
                  <a:cubicBezTo>
                    <a:pt x="2254" y="64"/>
                    <a:pt x="2008" y="78"/>
                    <a:pt x="1759" y="105"/>
                  </a:cubicBezTo>
                  <a:cubicBezTo>
                    <a:pt x="1727" y="110"/>
                    <a:pt x="1700" y="128"/>
                    <a:pt x="1687" y="164"/>
                  </a:cubicBezTo>
                  <a:cubicBezTo>
                    <a:pt x="1605" y="446"/>
                    <a:pt x="1646" y="660"/>
                    <a:pt x="1755" y="896"/>
                  </a:cubicBezTo>
                  <a:cubicBezTo>
                    <a:pt x="1896" y="1001"/>
                    <a:pt x="2019" y="1183"/>
                    <a:pt x="2032" y="1337"/>
                  </a:cubicBezTo>
                  <a:cubicBezTo>
                    <a:pt x="2041" y="1515"/>
                    <a:pt x="1946" y="1624"/>
                    <a:pt x="1823" y="1669"/>
                  </a:cubicBezTo>
                  <a:cubicBezTo>
                    <a:pt x="1778" y="1701"/>
                    <a:pt x="1718" y="1724"/>
                    <a:pt x="1641" y="1738"/>
                  </a:cubicBezTo>
                  <a:cubicBezTo>
                    <a:pt x="1591" y="1747"/>
                    <a:pt x="1541" y="1751"/>
                    <a:pt x="1491" y="1760"/>
                  </a:cubicBezTo>
                  <a:cubicBezTo>
                    <a:pt x="1200" y="1760"/>
                    <a:pt x="1009" y="1592"/>
                    <a:pt x="1123" y="1192"/>
                  </a:cubicBezTo>
                  <a:cubicBezTo>
                    <a:pt x="1150" y="1105"/>
                    <a:pt x="1223" y="1024"/>
                    <a:pt x="1264" y="942"/>
                  </a:cubicBezTo>
                  <a:cubicBezTo>
                    <a:pt x="1627" y="146"/>
                    <a:pt x="641" y="187"/>
                    <a:pt x="154" y="128"/>
                  </a:cubicBezTo>
                  <a:cubicBezTo>
                    <a:pt x="149" y="125"/>
                    <a:pt x="145" y="124"/>
                    <a:pt x="140" y="124"/>
                  </a:cubicBezTo>
                  <a:cubicBezTo>
                    <a:pt x="136" y="124"/>
                    <a:pt x="131" y="125"/>
                    <a:pt x="127" y="128"/>
                  </a:cubicBezTo>
                  <a:cubicBezTo>
                    <a:pt x="116" y="124"/>
                    <a:pt x="104" y="122"/>
                    <a:pt x="93" y="122"/>
                  </a:cubicBezTo>
                  <a:cubicBezTo>
                    <a:pt x="46" y="122"/>
                    <a:pt x="0" y="152"/>
                    <a:pt x="4" y="214"/>
                  </a:cubicBezTo>
                  <a:cubicBezTo>
                    <a:pt x="18" y="1242"/>
                    <a:pt x="27" y="2265"/>
                    <a:pt x="22" y="3288"/>
                  </a:cubicBezTo>
                  <a:lnTo>
                    <a:pt x="15184" y="3288"/>
                  </a:lnTo>
                  <a:cubicBezTo>
                    <a:pt x="15111" y="1692"/>
                    <a:pt x="14861" y="155"/>
                    <a:pt x="14861" y="155"/>
                  </a:cubicBezTo>
                  <a:lnTo>
                    <a:pt x="14820" y="155"/>
                  </a:lnTo>
                  <a:cubicBezTo>
                    <a:pt x="14652" y="164"/>
                    <a:pt x="14479" y="173"/>
                    <a:pt x="14311" y="182"/>
                  </a:cubicBezTo>
                  <a:cubicBezTo>
                    <a:pt x="14152" y="173"/>
                    <a:pt x="13992" y="160"/>
                    <a:pt x="13833" y="150"/>
                  </a:cubicBezTo>
                  <a:cubicBezTo>
                    <a:pt x="13776" y="148"/>
                    <a:pt x="13693" y="128"/>
                    <a:pt x="13618" y="128"/>
                  </a:cubicBezTo>
                  <a:cubicBezTo>
                    <a:pt x="13574" y="128"/>
                    <a:pt x="13533" y="135"/>
                    <a:pt x="13501" y="155"/>
                  </a:cubicBezTo>
                  <a:cubicBezTo>
                    <a:pt x="13315" y="278"/>
                    <a:pt x="13410" y="555"/>
                    <a:pt x="13492" y="705"/>
                  </a:cubicBezTo>
                  <a:cubicBezTo>
                    <a:pt x="13538" y="787"/>
                    <a:pt x="13642" y="851"/>
                    <a:pt x="13670" y="937"/>
                  </a:cubicBezTo>
                  <a:cubicBezTo>
                    <a:pt x="13747" y="1165"/>
                    <a:pt x="13660" y="1387"/>
                    <a:pt x="13451" y="1465"/>
                  </a:cubicBezTo>
                  <a:cubicBezTo>
                    <a:pt x="13387" y="1489"/>
                    <a:pt x="13284" y="1514"/>
                    <a:pt x="13188" y="1514"/>
                  </a:cubicBezTo>
                  <a:cubicBezTo>
                    <a:pt x="13107" y="1514"/>
                    <a:pt x="13031" y="1496"/>
                    <a:pt x="12987" y="1447"/>
                  </a:cubicBezTo>
                  <a:cubicBezTo>
                    <a:pt x="12860" y="1301"/>
                    <a:pt x="12910" y="1010"/>
                    <a:pt x="12996" y="864"/>
                  </a:cubicBezTo>
                  <a:cubicBezTo>
                    <a:pt x="13133" y="646"/>
                    <a:pt x="13242" y="432"/>
                    <a:pt x="13106" y="187"/>
                  </a:cubicBezTo>
                  <a:cubicBezTo>
                    <a:pt x="13092" y="160"/>
                    <a:pt x="13069" y="146"/>
                    <a:pt x="13042" y="146"/>
                  </a:cubicBezTo>
                  <a:cubicBezTo>
                    <a:pt x="12492" y="150"/>
                    <a:pt x="11946" y="191"/>
                    <a:pt x="11405" y="269"/>
                  </a:cubicBezTo>
                  <a:cubicBezTo>
                    <a:pt x="11382" y="273"/>
                    <a:pt x="11355" y="301"/>
                    <a:pt x="11350" y="323"/>
                  </a:cubicBezTo>
                  <a:cubicBezTo>
                    <a:pt x="11323" y="501"/>
                    <a:pt x="11296" y="678"/>
                    <a:pt x="11264" y="855"/>
                  </a:cubicBezTo>
                  <a:cubicBezTo>
                    <a:pt x="11259" y="905"/>
                    <a:pt x="11287" y="955"/>
                    <a:pt x="11337" y="955"/>
                  </a:cubicBezTo>
                  <a:cubicBezTo>
                    <a:pt x="11687" y="1169"/>
                    <a:pt x="11664" y="1365"/>
                    <a:pt x="11277" y="1551"/>
                  </a:cubicBezTo>
                  <a:cubicBezTo>
                    <a:pt x="11226" y="1563"/>
                    <a:pt x="11175" y="1569"/>
                    <a:pt x="11124" y="1569"/>
                  </a:cubicBezTo>
                  <a:cubicBezTo>
                    <a:pt x="11023" y="1569"/>
                    <a:pt x="10924" y="1545"/>
                    <a:pt x="10827" y="1497"/>
                  </a:cubicBezTo>
                  <a:cubicBezTo>
                    <a:pt x="10204" y="1019"/>
                    <a:pt x="10900" y="987"/>
                    <a:pt x="10996" y="805"/>
                  </a:cubicBezTo>
                  <a:cubicBezTo>
                    <a:pt x="11082" y="642"/>
                    <a:pt x="11023" y="391"/>
                    <a:pt x="10991" y="219"/>
                  </a:cubicBezTo>
                  <a:cubicBezTo>
                    <a:pt x="10982" y="182"/>
                    <a:pt x="10946" y="160"/>
                    <a:pt x="10914" y="160"/>
                  </a:cubicBezTo>
                  <a:cubicBezTo>
                    <a:pt x="10413" y="178"/>
                    <a:pt x="9913" y="191"/>
                    <a:pt x="9413" y="210"/>
                  </a:cubicBezTo>
                  <a:cubicBezTo>
                    <a:pt x="9367" y="264"/>
                    <a:pt x="9340" y="332"/>
                    <a:pt x="9317" y="401"/>
                  </a:cubicBezTo>
                  <a:cubicBezTo>
                    <a:pt x="9308" y="451"/>
                    <a:pt x="9304" y="496"/>
                    <a:pt x="9299" y="546"/>
                  </a:cubicBezTo>
                  <a:cubicBezTo>
                    <a:pt x="9354" y="760"/>
                    <a:pt x="9545" y="996"/>
                    <a:pt x="9536" y="1196"/>
                  </a:cubicBezTo>
                  <a:cubicBezTo>
                    <a:pt x="9523" y="1386"/>
                    <a:pt x="9417" y="1466"/>
                    <a:pt x="9289" y="1466"/>
                  </a:cubicBezTo>
                  <a:cubicBezTo>
                    <a:pt x="9279" y="1466"/>
                    <a:pt x="9269" y="1466"/>
                    <a:pt x="9258" y="1465"/>
                  </a:cubicBezTo>
                  <a:cubicBezTo>
                    <a:pt x="9230" y="1473"/>
                    <a:pt x="9198" y="1478"/>
                    <a:pt x="9163" y="1478"/>
                  </a:cubicBezTo>
                  <a:cubicBezTo>
                    <a:pt x="9123" y="1478"/>
                    <a:pt x="9079" y="1472"/>
                    <a:pt x="9031" y="1460"/>
                  </a:cubicBezTo>
                  <a:cubicBezTo>
                    <a:pt x="8799" y="1415"/>
                    <a:pt x="8708" y="1265"/>
                    <a:pt x="8758" y="1005"/>
                  </a:cubicBezTo>
                  <a:cubicBezTo>
                    <a:pt x="8781" y="887"/>
                    <a:pt x="8854" y="773"/>
                    <a:pt x="8895" y="660"/>
                  </a:cubicBezTo>
                  <a:cubicBezTo>
                    <a:pt x="8954" y="496"/>
                    <a:pt x="8967" y="369"/>
                    <a:pt x="8890" y="205"/>
                  </a:cubicBezTo>
                  <a:cubicBezTo>
                    <a:pt x="8881" y="182"/>
                    <a:pt x="8849" y="169"/>
                    <a:pt x="8826" y="169"/>
                  </a:cubicBezTo>
                  <a:cubicBezTo>
                    <a:pt x="8399" y="182"/>
                    <a:pt x="7967" y="196"/>
                    <a:pt x="7539" y="210"/>
                  </a:cubicBezTo>
                  <a:cubicBezTo>
                    <a:pt x="7503" y="210"/>
                    <a:pt x="7462" y="246"/>
                    <a:pt x="7467" y="287"/>
                  </a:cubicBezTo>
                  <a:cubicBezTo>
                    <a:pt x="7485" y="605"/>
                    <a:pt x="7317" y="783"/>
                    <a:pt x="7576" y="1005"/>
                  </a:cubicBezTo>
                  <a:cubicBezTo>
                    <a:pt x="7653" y="1078"/>
                    <a:pt x="7835" y="1146"/>
                    <a:pt x="7858" y="1283"/>
                  </a:cubicBezTo>
                  <a:cubicBezTo>
                    <a:pt x="7897" y="1572"/>
                    <a:pt x="7569" y="1688"/>
                    <a:pt x="7342" y="1688"/>
                  </a:cubicBezTo>
                  <a:cubicBezTo>
                    <a:pt x="7333" y="1688"/>
                    <a:pt x="7325" y="1688"/>
                    <a:pt x="7317" y="1688"/>
                  </a:cubicBezTo>
                  <a:cubicBezTo>
                    <a:pt x="7203" y="1683"/>
                    <a:pt x="6957" y="1633"/>
                    <a:pt x="6857" y="1551"/>
                  </a:cubicBezTo>
                  <a:cubicBezTo>
                    <a:pt x="6575" y="1319"/>
                    <a:pt x="6812" y="1051"/>
                    <a:pt x="6925" y="851"/>
                  </a:cubicBezTo>
                  <a:cubicBezTo>
                    <a:pt x="7012" y="692"/>
                    <a:pt x="7189" y="291"/>
                    <a:pt x="6966" y="150"/>
                  </a:cubicBezTo>
                  <a:cubicBezTo>
                    <a:pt x="6924" y="125"/>
                    <a:pt x="6862" y="117"/>
                    <a:pt x="6793" y="117"/>
                  </a:cubicBezTo>
                  <a:cubicBezTo>
                    <a:pt x="6666" y="117"/>
                    <a:pt x="6516" y="146"/>
                    <a:pt x="6430" y="146"/>
                  </a:cubicBezTo>
                  <a:cubicBezTo>
                    <a:pt x="6125" y="146"/>
                    <a:pt x="5820" y="141"/>
                    <a:pt x="5516" y="128"/>
                  </a:cubicBezTo>
                  <a:cubicBezTo>
                    <a:pt x="5475" y="128"/>
                    <a:pt x="5443" y="164"/>
                    <a:pt x="5438" y="205"/>
                  </a:cubicBezTo>
                  <a:cubicBezTo>
                    <a:pt x="5429" y="410"/>
                    <a:pt x="5416" y="610"/>
                    <a:pt x="5407" y="810"/>
                  </a:cubicBezTo>
                  <a:cubicBezTo>
                    <a:pt x="5625" y="919"/>
                    <a:pt x="5839" y="1142"/>
                    <a:pt x="5657" y="1396"/>
                  </a:cubicBezTo>
                  <a:cubicBezTo>
                    <a:pt x="5566" y="1519"/>
                    <a:pt x="5413" y="1573"/>
                    <a:pt x="5261" y="1573"/>
                  </a:cubicBezTo>
                  <a:cubicBezTo>
                    <a:pt x="5238" y="1573"/>
                    <a:pt x="5215" y="1572"/>
                    <a:pt x="5193" y="1569"/>
                  </a:cubicBezTo>
                  <a:cubicBezTo>
                    <a:pt x="5179" y="1571"/>
                    <a:pt x="5165" y="1572"/>
                    <a:pt x="5151" y="1572"/>
                  </a:cubicBezTo>
                  <a:cubicBezTo>
                    <a:pt x="5036" y="1572"/>
                    <a:pt x="4919" y="1522"/>
                    <a:pt x="4834" y="1428"/>
                  </a:cubicBezTo>
                  <a:cubicBezTo>
                    <a:pt x="4774" y="1365"/>
                    <a:pt x="4724" y="1283"/>
                    <a:pt x="4720" y="1192"/>
                  </a:cubicBezTo>
                  <a:cubicBezTo>
                    <a:pt x="4715" y="1187"/>
                    <a:pt x="4711" y="1183"/>
                    <a:pt x="4706" y="1178"/>
                  </a:cubicBezTo>
                  <a:lnTo>
                    <a:pt x="4720" y="1160"/>
                  </a:lnTo>
                  <a:cubicBezTo>
                    <a:pt x="4724" y="1083"/>
                    <a:pt x="4756" y="1024"/>
                    <a:pt x="4806" y="983"/>
                  </a:cubicBezTo>
                  <a:cubicBezTo>
                    <a:pt x="4838" y="942"/>
                    <a:pt x="4874" y="910"/>
                    <a:pt x="4911" y="878"/>
                  </a:cubicBezTo>
                  <a:cubicBezTo>
                    <a:pt x="4915" y="878"/>
                    <a:pt x="4915" y="874"/>
                    <a:pt x="4920" y="869"/>
                  </a:cubicBezTo>
                  <a:cubicBezTo>
                    <a:pt x="4929" y="860"/>
                    <a:pt x="4938" y="855"/>
                    <a:pt x="4947" y="846"/>
                  </a:cubicBezTo>
                  <a:cubicBezTo>
                    <a:pt x="4984" y="814"/>
                    <a:pt x="5015" y="773"/>
                    <a:pt x="5038" y="723"/>
                  </a:cubicBezTo>
                  <a:cubicBezTo>
                    <a:pt x="5079" y="628"/>
                    <a:pt x="5088" y="523"/>
                    <a:pt x="5084" y="414"/>
                  </a:cubicBezTo>
                  <a:cubicBezTo>
                    <a:pt x="5070" y="351"/>
                    <a:pt x="5061" y="287"/>
                    <a:pt x="5056" y="219"/>
                  </a:cubicBezTo>
                  <a:cubicBezTo>
                    <a:pt x="5052" y="210"/>
                    <a:pt x="5052" y="200"/>
                    <a:pt x="5047" y="191"/>
                  </a:cubicBezTo>
                  <a:cubicBezTo>
                    <a:pt x="5038" y="132"/>
                    <a:pt x="5029" y="73"/>
                    <a:pt x="5025" y="9"/>
                  </a:cubicBezTo>
                  <a:cubicBezTo>
                    <a:pt x="5015" y="5"/>
                    <a:pt x="5002" y="0"/>
                    <a:pt x="49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3"/>
            <p:cNvSpPr/>
            <p:nvPr/>
          </p:nvSpPr>
          <p:spPr>
            <a:xfrm flipH="1">
              <a:off x="6460175" y="2093875"/>
              <a:ext cx="1992356" cy="1928433"/>
            </a:xfrm>
            <a:custGeom>
              <a:avLst/>
              <a:gdLst/>
              <a:ahLst/>
              <a:cxnLst/>
              <a:rect l="l" t="t" r="r" b="b"/>
              <a:pathLst>
                <a:path w="15958" h="15446" extrusionOk="0">
                  <a:moveTo>
                    <a:pt x="5548" y="175"/>
                  </a:moveTo>
                  <a:cubicBezTo>
                    <a:pt x="5553" y="216"/>
                    <a:pt x="5557" y="257"/>
                    <a:pt x="5566" y="298"/>
                  </a:cubicBezTo>
                  <a:cubicBezTo>
                    <a:pt x="5566" y="307"/>
                    <a:pt x="5571" y="316"/>
                    <a:pt x="5571" y="325"/>
                  </a:cubicBezTo>
                  <a:cubicBezTo>
                    <a:pt x="5575" y="384"/>
                    <a:pt x="5585" y="434"/>
                    <a:pt x="5594" y="489"/>
                  </a:cubicBezTo>
                  <a:lnTo>
                    <a:pt x="5598" y="511"/>
                  </a:lnTo>
                  <a:cubicBezTo>
                    <a:pt x="5603" y="620"/>
                    <a:pt x="5594" y="707"/>
                    <a:pt x="5562" y="780"/>
                  </a:cubicBezTo>
                  <a:cubicBezTo>
                    <a:pt x="5548" y="811"/>
                    <a:pt x="5530" y="839"/>
                    <a:pt x="5494" y="871"/>
                  </a:cubicBezTo>
                  <a:cubicBezTo>
                    <a:pt x="5480" y="880"/>
                    <a:pt x="5471" y="889"/>
                    <a:pt x="5462" y="898"/>
                  </a:cubicBezTo>
                  <a:lnTo>
                    <a:pt x="5444" y="916"/>
                  </a:lnTo>
                  <a:cubicBezTo>
                    <a:pt x="5412" y="948"/>
                    <a:pt x="5375" y="975"/>
                    <a:pt x="5348" y="1012"/>
                  </a:cubicBezTo>
                  <a:cubicBezTo>
                    <a:pt x="5284" y="1066"/>
                    <a:pt x="5248" y="1139"/>
                    <a:pt x="5239" y="1221"/>
                  </a:cubicBezTo>
                  <a:lnTo>
                    <a:pt x="5203" y="1271"/>
                  </a:lnTo>
                  <a:lnTo>
                    <a:pt x="5239" y="1316"/>
                  </a:lnTo>
                  <a:cubicBezTo>
                    <a:pt x="5253" y="1407"/>
                    <a:pt x="5298" y="1498"/>
                    <a:pt x="5371" y="1575"/>
                  </a:cubicBezTo>
                  <a:cubicBezTo>
                    <a:pt x="5478" y="1687"/>
                    <a:pt x="5611" y="1746"/>
                    <a:pt x="5750" y="1746"/>
                  </a:cubicBezTo>
                  <a:cubicBezTo>
                    <a:pt x="5765" y="1746"/>
                    <a:pt x="5779" y="1745"/>
                    <a:pt x="5794" y="1744"/>
                  </a:cubicBezTo>
                  <a:cubicBezTo>
                    <a:pt x="5817" y="1746"/>
                    <a:pt x="5839" y="1746"/>
                    <a:pt x="5861" y="1746"/>
                  </a:cubicBezTo>
                  <a:cubicBezTo>
                    <a:pt x="6059" y="1746"/>
                    <a:pt x="6223" y="1674"/>
                    <a:pt x="6321" y="1535"/>
                  </a:cubicBezTo>
                  <a:cubicBezTo>
                    <a:pt x="6399" y="1430"/>
                    <a:pt x="6426" y="1312"/>
                    <a:pt x="6399" y="1203"/>
                  </a:cubicBezTo>
                  <a:cubicBezTo>
                    <a:pt x="6367" y="1066"/>
                    <a:pt x="6253" y="939"/>
                    <a:pt x="6094" y="848"/>
                  </a:cubicBezTo>
                  <a:lnTo>
                    <a:pt x="6126" y="302"/>
                  </a:lnTo>
                  <a:cubicBezTo>
                    <a:pt x="6453" y="316"/>
                    <a:pt x="6749" y="320"/>
                    <a:pt x="7031" y="320"/>
                  </a:cubicBezTo>
                  <a:cubicBezTo>
                    <a:pt x="7072" y="320"/>
                    <a:pt x="7126" y="311"/>
                    <a:pt x="7181" y="307"/>
                  </a:cubicBezTo>
                  <a:cubicBezTo>
                    <a:pt x="7242" y="299"/>
                    <a:pt x="7318" y="291"/>
                    <a:pt x="7385" y="291"/>
                  </a:cubicBezTo>
                  <a:cubicBezTo>
                    <a:pt x="7442" y="291"/>
                    <a:pt x="7493" y="297"/>
                    <a:pt x="7522" y="316"/>
                  </a:cubicBezTo>
                  <a:cubicBezTo>
                    <a:pt x="7672" y="407"/>
                    <a:pt x="7540" y="734"/>
                    <a:pt x="7454" y="893"/>
                  </a:cubicBezTo>
                  <a:cubicBezTo>
                    <a:pt x="7435" y="921"/>
                    <a:pt x="7417" y="952"/>
                    <a:pt x="7399" y="980"/>
                  </a:cubicBezTo>
                  <a:cubicBezTo>
                    <a:pt x="7285" y="1171"/>
                    <a:pt x="7108" y="1457"/>
                    <a:pt x="7404" y="1703"/>
                  </a:cubicBezTo>
                  <a:cubicBezTo>
                    <a:pt x="7536" y="1812"/>
                    <a:pt x="7808" y="1857"/>
                    <a:pt x="7913" y="1862"/>
                  </a:cubicBezTo>
                  <a:cubicBezTo>
                    <a:pt x="7920" y="1862"/>
                    <a:pt x="7927" y="1862"/>
                    <a:pt x="7933" y="1862"/>
                  </a:cubicBezTo>
                  <a:cubicBezTo>
                    <a:pt x="8108" y="1862"/>
                    <a:pt x="8331" y="1806"/>
                    <a:pt x="8450" y="1666"/>
                  </a:cubicBezTo>
                  <a:cubicBezTo>
                    <a:pt x="8527" y="1580"/>
                    <a:pt x="8554" y="1475"/>
                    <a:pt x="8541" y="1362"/>
                  </a:cubicBezTo>
                  <a:cubicBezTo>
                    <a:pt x="8518" y="1221"/>
                    <a:pt x="8395" y="1139"/>
                    <a:pt x="8304" y="1080"/>
                  </a:cubicBezTo>
                  <a:cubicBezTo>
                    <a:pt x="8277" y="1062"/>
                    <a:pt x="8245" y="1043"/>
                    <a:pt x="8231" y="1030"/>
                  </a:cubicBezTo>
                  <a:cubicBezTo>
                    <a:pt x="8090" y="907"/>
                    <a:pt x="8104" y="821"/>
                    <a:pt x="8131" y="661"/>
                  </a:cubicBezTo>
                  <a:cubicBezTo>
                    <a:pt x="8140" y="580"/>
                    <a:pt x="8154" y="489"/>
                    <a:pt x="8149" y="384"/>
                  </a:cubicBezTo>
                  <a:lnTo>
                    <a:pt x="9423" y="343"/>
                  </a:lnTo>
                  <a:lnTo>
                    <a:pt x="9423" y="343"/>
                  </a:lnTo>
                  <a:cubicBezTo>
                    <a:pt x="9482" y="475"/>
                    <a:pt x="9468" y="580"/>
                    <a:pt x="9418" y="721"/>
                  </a:cubicBezTo>
                  <a:cubicBezTo>
                    <a:pt x="9405" y="761"/>
                    <a:pt x="9382" y="802"/>
                    <a:pt x="9364" y="843"/>
                  </a:cubicBezTo>
                  <a:cubicBezTo>
                    <a:pt x="9327" y="916"/>
                    <a:pt x="9291" y="993"/>
                    <a:pt x="9277" y="1075"/>
                  </a:cubicBezTo>
                  <a:cubicBezTo>
                    <a:pt x="9218" y="1380"/>
                    <a:pt x="9341" y="1580"/>
                    <a:pt x="9614" y="1635"/>
                  </a:cubicBezTo>
                  <a:cubicBezTo>
                    <a:pt x="9667" y="1647"/>
                    <a:pt x="9714" y="1652"/>
                    <a:pt x="9758" y="1652"/>
                  </a:cubicBezTo>
                  <a:cubicBezTo>
                    <a:pt x="9798" y="1652"/>
                    <a:pt x="9834" y="1648"/>
                    <a:pt x="9868" y="1639"/>
                  </a:cubicBezTo>
                  <a:cubicBezTo>
                    <a:pt x="9875" y="1639"/>
                    <a:pt x="9881" y="1640"/>
                    <a:pt x="9888" y="1640"/>
                  </a:cubicBezTo>
                  <a:cubicBezTo>
                    <a:pt x="9971" y="1640"/>
                    <a:pt x="10046" y="1612"/>
                    <a:pt x="10105" y="1562"/>
                  </a:cubicBezTo>
                  <a:cubicBezTo>
                    <a:pt x="10150" y="1521"/>
                    <a:pt x="10210" y="1439"/>
                    <a:pt x="10219" y="1293"/>
                  </a:cubicBezTo>
                  <a:cubicBezTo>
                    <a:pt x="10228" y="1148"/>
                    <a:pt x="10155" y="1002"/>
                    <a:pt x="10087" y="861"/>
                  </a:cubicBezTo>
                  <a:cubicBezTo>
                    <a:pt x="10046" y="780"/>
                    <a:pt x="10005" y="702"/>
                    <a:pt x="9987" y="630"/>
                  </a:cubicBezTo>
                  <a:cubicBezTo>
                    <a:pt x="9991" y="589"/>
                    <a:pt x="9996" y="548"/>
                    <a:pt x="10000" y="507"/>
                  </a:cubicBezTo>
                  <a:cubicBezTo>
                    <a:pt x="10014" y="457"/>
                    <a:pt x="10032" y="416"/>
                    <a:pt x="10055" y="384"/>
                  </a:cubicBezTo>
                  <a:lnTo>
                    <a:pt x="11510" y="334"/>
                  </a:lnTo>
                  <a:lnTo>
                    <a:pt x="11519" y="370"/>
                  </a:lnTo>
                  <a:cubicBezTo>
                    <a:pt x="11547" y="525"/>
                    <a:pt x="11587" y="734"/>
                    <a:pt x="11524" y="852"/>
                  </a:cubicBezTo>
                  <a:cubicBezTo>
                    <a:pt x="11510" y="880"/>
                    <a:pt x="11433" y="921"/>
                    <a:pt x="11374" y="948"/>
                  </a:cubicBezTo>
                  <a:cubicBezTo>
                    <a:pt x="11246" y="1016"/>
                    <a:pt x="11101" y="1089"/>
                    <a:pt x="11092" y="1234"/>
                  </a:cubicBezTo>
                  <a:cubicBezTo>
                    <a:pt x="11078" y="1362"/>
                    <a:pt x="11169" y="1494"/>
                    <a:pt x="11378" y="1653"/>
                  </a:cubicBezTo>
                  <a:lnTo>
                    <a:pt x="11392" y="1662"/>
                  </a:lnTo>
                  <a:cubicBezTo>
                    <a:pt x="11502" y="1717"/>
                    <a:pt x="11615" y="1743"/>
                    <a:pt x="11730" y="1743"/>
                  </a:cubicBezTo>
                  <a:cubicBezTo>
                    <a:pt x="11785" y="1743"/>
                    <a:pt x="11841" y="1737"/>
                    <a:pt x="11897" y="1726"/>
                  </a:cubicBezTo>
                  <a:lnTo>
                    <a:pt x="11915" y="1716"/>
                  </a:lnTo>
                  <a:cubicBezTo>
                    <a:pt x="12147" y="1607"/>
                    <a:pt x="12265" y="1484"/>
                    <a:pt x="12270" y="1348"/>
                  </a:cubicBezTo>
                  <a:cubicBezTo>
                    <a:pt x="12274" y="1212"/>
                    <a:pt x="12183" y="1089"/>
                    <a:pt x="11983" y="966"/>
                  </a:cubicBezTo>
                  <a:lnTo>
                    <a:pt x="11965" y="957"/>
                  </a:lnTo>
                  <a:lnTo>
                    <a:pt x="11951" y="957"/>
                  </a:lnTo>
                  <a:lnTo>
                    <a:pt x="12033" y="439"/>
                  </a:lnTo>
                  <a:cubicBezTo>
                    <a:pt x="12570" y="361"/>
                    <a:pt x="13111" y="325"/>
                    <a:pt x="13638" y="320"/>
                  </a:cubicBezTo>
                  <a:lnTo>
                    <a:pt x="13638" y="320"/>
                  </a:lnTo>
                  <a:cubicBezTo>
                    <a:pt x="13748" y="520"/>
                    <a:pt x="13657" y="698"/>
                    <a:pt x="13529" y="907"/>
                  </a:cubicBezTo>
                  <a:cubicBezTo>
                    <a:pt x="13425" y="1075"/>
                    <a:pt x="13370" y="1407"/>
                    <a:pt x="13529" y="1594"/>
                  </a:cubicBezTo>
                  <a:cubicBezTo>
                    <a:pt x="13592" y="1667"/>
                    <a:pt x="13689" y="1690"/>
                    <a:pt x="13785" y="1690"/>
                  </a:cubicBezTo>
                  <a:cubicBezTo>
                    <a:pt x="13930" y="1690"/>
                    <a:pt x="14071" y="1637"/>
                    <a:pt x="14080" y="1635"/>
                  </a:cubicBezTo>
                  <a:cubicBezTo>
                    <a:pt x="14330" y="1539"/>
                    <a:pt x="14443" y="1271"/>
                    <a:pt x="14352" y="998"/>
                  </a:cubicBezTo>
                  <a:cubicBezTo>
                    <a:pt x="14330" y="930"/>
                    <a:pt x="14280" y="880"/>
                    <a:pt x="14239" y="834"/>
                  </a:cubicBezTo>
                  <a:cubicBezTo>
                    <a:pt x="14211" y="802"/>
                    <a:pt x="14184" y="775"/>
                    <a:pt x="14170" y="752"/>
                  </a:cubicBezTo>
                  <a:cubicBezTo>
                    <a:pt x="14152" y="716"/>
                    <a:pt x="13989" y="420"/>
                    <a:pt x="14152" y="316"/>
                  </a:cubicBezTo>
                  <a:cubicBezTo>
                    <a:pt x="14167" y="307"/>
                    <a:pt x="14191" y="303"/>
                    <a:pt x="14219" y="303"/>
                  </a:cubicBezTo>
                  <a:cubicBezTo>
                    <a:pt x="14261" y="303"/>
                    <a:pt x="14310" y="310"/>
                    <a:pt x="14348" y="316"/>
                  </a:cubicBezTo>
                  <a:cubicBezTo>
                    <a:pt x="14375" y="320"/>
                    <a:pt x="14407" y="325"/>
                    <a:pt x="14430" y="325"/>
                  </a:cubicBezTo>
                  <a:lnTo>
                    <a:pt x="14912" y="357"/>
                  </a:lnTo>
                  <a:lnTo>
                    <a:pt x="15389" y="329"/>
                  </a:lnTo>
                  <a:cubicBezTo>
                    <a:pt x="15439" y="661"/>
                    <a:pt x="15639" y="2007"/>
                    <a:pt x="15698" y="3376"/>
                  </a:cubicBezTo>
                  <a:cubicBezTo>
                    <a:pt x="15776" y="5118"/>
                    <a:pt x="15753" y="6955"/>
                    <a:pt x="15726" y="8724"/>
                  </a:cubicBezTo>
                  <a:cubicBezTo>
                    <a:pt x="15698" y="10684"/>
                    <a:pt x="15671" y="12708"/>
                    <a:pt x="15780" y="14632"/>
                  </a:cubicBezTo>
                  <a:cubicBezTo>
                    <a:pt x="15189" y="14686"/>
                    <a:pt x="14548" y="14695"/>
                    <a:pt x="13929" y="14704"/>
                  </a:cubicBezTo>
                  <a:cubicBezTo>
                    <a:pt x="13379" y="14713"/>
                    <a:pt x="12811" y="14723"/>
                    <a:pt x="12279" y="14763"/>
                  </a:cubicBezTo>
                  <a:cubicBezTo>
                    <a:pt x="8286" y="15073"/>
                    <a:pt x="4216" y="15246"/>
                    <a:pt x="182" y="15273"/>
                  </a:cubicBezTo>
                  <a:cubicBezTo>
                    <a:pt x="177" y="15273"/>
                    <a:pt x="173" y="15268"/>
                    <a:pt x="173" y="15268"/>
                  </a:cubicBezTo>
                  <a:cubicBezTo>
                    <a:pt x="268" y="14159"/>
                    <a:pt x="350" y="13049"/>
                    <a:pt x="414" y="11971"/>
                  </a:cubicBezTo>
                  <a:cubicBezTo>
                    <a:pt x="660" y="8119"/>
                    <a:pt x="750" y="4195"/>
                    <a:pt x="687" y="302"/>
                  </a:cubicBezTo>
                  <a:lnTo>
                    <a:pt x="687" y="298"/>
                  </a:lnTo>
                  <a:lnTo>
                    <a:pt x="700" y="298"/>
                  </a:lnTo>
                  <a:lnTo>
                    <a:pt x="719" y="307"/>
                  </a:lnTo>
                  <a:lnTo>
                    <a:pt x="741" y="302"/>
                  </a:lnTo>
                  <a:cubicBezTo>
                    <a:pt x="810" y="311"/>
                    <a:pt x="887" y="316"/>
                    <a:pt x="964" y="320"/>
                  </a:cubicBezTo>
                  <a:cubicBezTo>
                    <a:pt x="1278" y="348"/>
                    <a:pt x="1710" y="389"/>
                    <a:pt x="1828" y="593"/>
                  </a:cubicBezTo>
                  <a:cubicBezTo>
                    <a:pt x="1878" y="689"/>
                    <a:pt x="1865" y="821"/>
                    <a:pt x="1787" y="993"/>
                  </a:cubicBezTo>
                  <a:cubicBezTo>
                    <a:pt x="1774" y="1021"/>
                    <a:pt x="1755" y="1052"/>
                    <a:pt x="1733" y="1084"/>
                  </a:cubicBezTo>
                  <a:cubicBezTo>
                    <a:pt x="1701" y="1139"/>
                    <a:pt x="1665" y="1193"/>
                    <a:pt x="1646" y="1257"/>
                  </a:cubicBezTo>
                  <a:cubicBezTo>
                    <a:pt x="1583" y="1471"/>
                    <a:pt x="1596" y="1644"/>
                    <a:pt x="1687" y="1762"/>
                  </a:cubicBezTo>
                  <a:cubicBezTo>
                    <a:pt x="1769" y="1876"/>
                    <a:pt x="1910" y="1935"/>
                    <a:pt x="2092" y="1935"/>
                  </a:cubicBezTo>
                  <a:lnTo>
                    <a:pt x="2256" y="1912"/>
                  </a:lnTo>
                  <a:cubicBezTo>
                    <a:pt x="2338" y="1898"/>
                    <a:pt x="2406" y="1876"/>
                    <a:pt x="2460" y="1835"/>
                  </a:cubicBezTo>
                  <a:cubicBezTo>
                    <a:pt x="2633" y="1771"/>
                    <a:pt x="2729" y="1612"/>
                    <a:pt x="2715" y="1421"/>
                  </a:cubicBezTo>
                  <a:cubicBezTo>
                    <a:pt x="2701" y="1257"/>
                    <a:pt x="2583" y="1057"/>
                    <a:pt x="2419" y="930"/>
                  </a:cubicBezTo>
                  <a:cubicBezTo>
                    <a:pt x="2333" y="730"/>
                    <a:pt x="2288" y="543"/>
                    <a:pt x="2365" y="284"/>
                  </a:cubicBezTo>
                  <a:lnTo>
                    <a:pt x="2369" y="284"/>
                  </a:lnTo>
                  <a:cubicBezTo>
                    <a:pt x="2620" y="254"/>
                    <a:pt x="2866" y="239"/>
                    <a:pt x="3113" y="239"/>
                  </a:cubicBezTo>
                  <a:cubicBezTo>
                    <a:pt x="3319" y="239"/>
                    <a:pt x="3525" y="250"/>
                    <a:pt x="3734" y="270"/>
                  </a:cubicBezTo>
                  <a:lnTo>
                    <a:pt x="3816" y="861"/>
                  </a:lnTo>
                  <a:cubicBezTo>
                    <a:pt x="3634" y="902"/>
                    <a:pt x="3506" y="1021"/>
                    <a:pt x="3461" y="1180"/>
                  </a:cubicBezTo>
                  <a:cubicBezTo>
                    <a:pt x="3438" y="1262"/>
                    <a:pt x="3443" y="1353"/>
                    <a:pt x="3470" y="1444"/>
                  </a:cubicBezTo>
                  <a:cubicBezTo>
                    <a:pt x="3474" y="1503"/>
                    <a:pt x="3502" y="1557"/>
                    <a:pt x="3552" y="1598"/>
                  </a:cubicBezTo>
                  <a:cubicBezTo>
                    <a:pt x="3588" y="1644"/>
                    <a:pt x="3625" y="1675"/>
                    <a:pt x="3670" y="1703"/>
                  </a:cubicBezTo>
                  <a:cubicBezTo>
                    <a:pt x="3731" y="1737"/>
                    <a:pt x="3796" y="1755"/>
                    <a:pt x="3861" y="1755"/>
                  </a:cubicBezTo>
                  <a:cubicBezTo>
                    <a:pt x="3941" y="1755"/>
                    <a:pt x="4022" y="1728"/>
                    <a:pt x="4098" y="1675"/>
                  </a:cubicBezTo>
                  <a:cubicBezTo>
                    <a:pt x="4248" y="1566"/>
                    <a:pt x="4339" y="1380"/>
                    <a:pt x="4320" y="1203"/>
                  </a:cubicBezTo>
                  <a:cubicBezTo>
                    <a:pt x="4339" y="1062"/>
                    <a:pt x="4307" y="934"/>
                    <a:pt x="4279" y="811"/>
                  </a:cubicBezTo>
                  <a:cubicBezTo>
                    <a:pt x="4275" y="789"/>
                    <a:pt x="4266" y="766"/>
                    <a:pt x="4261" y="743"/>
                  </a:cubicBezTo>
                  <a:cubicBezTo>
                    <a:pt x="4220" y="548"/>
                    <a:pt x="4202" y="402"/>
                    <a:pt x="4248" y="229"/>
                  </a:cubicBezTo>
                  <a:lnTo>
                    <a:pt x="5548" y="175"/>
                  </a:lnTo>
                  <a:close/>
                  <a:moveTo>
                    <a:pt x="5601" y="1"/>
                  </a:moveTo>
                  <a:cubicBezTo>
                    <a:pt x="5596" y="1"/>
                    <a:pt x="5590" y="1"/>
                    <a:pt x="5585" y="2"/>
                  </a:cubicBezTo>
                  <a:lnTo>
                    <a:pt x="4243" y="57"/>
                  </a:lnTo>
                  <a:cubicBezTo>
                    <a:pt x="4170" y="61"/>
                    <a:pt x="4111" y="107"/>
                    <a:pt x="4093" y="179"/>
                  </a:cubicBezTo>
                  <a:cubicBezTo>
                    <a:pt x="4034" y="389"/>
                    <a:pt x="4052" y="561"/>
                    <a:pt x="4102" y="780"/>
                  </a:cubicBezTo>
                  <a:cubicBezTo>
                    <a:pt x="4107" y="802"/>
                    <a:pt x="4111" y="830"/>
                    <a:pt x="4120" y="852"/>
                  </a:cubicBezTo>
                  <a:cubicBezTo>
                    <a:pt x="4148" y="971"/>
                    <a:pt x="4170" y="1080"/>
                    <a:pt x="4157" y="1189"/>
                  </a:cubicBezTo>
                  <a:lnTo>
                    <a:pt x="4157" y="1198"/>
                  </a:lnTo>
                  <a:lnTo>
                    <a:pt x="4157" y="1212"/>
                  </a:lnTo>
                  <a:cubicBezTo>
                    <a:pt x="4170" y="1325"/>
                    <a:pt x="4107" y="1457"/>
                    <a:pt x="4007" y="1530"/>
                  </a:cubicBezTo>
                  <a:cubicBezTo>
                    <a:pt x="3974" y="1554"/>
                    <a:pt x="3922" y="1581"/>
                    <a:pt x="3860" y="1581"/>
                  </a:cubicBezTo>
                  <a:cubicBezTo>
                    <a:pt x="3826" y="1581"/>
                    <a:pt x="3790" y="1573"/>
                    <a:pt x="3752" y="1553"/>
                  </a:cubicBezTo>
                  <a:cubicBezTo>
                    <a:pt x="3725" y="1535"/>
                    <a:pt x="3702" y="1512"/>
                    <a:pt x="3679" y="1484"/>
                  </a:cubicBezTo>
                  <a:lnTo>
                    <a:pt x="3670" y="1475"/>
                  </a:lnTo>
                  <a:lnTo>
                    <a:pt x="3665" y="1471"/>
                  </a:lnTo>
                  <a:cubicBezTo>
                    <a:pt x="3647" y="1457"/>
                    <a:pt x="3638" y="1439"/>
                    <a:pt x="3638" y="1421"/>
                  </a:cubicBezTo>
                  <a:lnTo>
                    <a:pt x="3638" y="1407"/>
                  </a:lnTo>
                  <a:lnTo>
                    <a:pt x="3634" y="1394"/>
                  </a:lnTo>
                  <a:cubicBezTo>
                    <a:pt x="3611" y="1339"/>
                    <a:pt x="3611" y="1275"/>
                    <a:pt x="3625" y="1225"/>
                  </a:cubicBezTo>
                  <a:cubicBezTo>
                    <a:pt x="3665" y="1080"/>
                    <a:pt x="3806" y="1034"/>
                    <a:pt x="3888" y="1021"/>
                  </a:cubicBezTo>
                  <a:lnTo>
                    <a:pt x="3947" y="998"/>
                  </a:lnTo>
                  <a:lnTo>
                    <a:pt x="3966" y="971"/>
                  </a:lnTo>
                  <a:cubicBezTo>
                    <a:pt x="3984" y="939"/>
                    <a:pt x="3993" y="893"/>
                    <a:pt x="3988" y="852"/>
                  </a:cubicBezTo>
                  <a:lnTo>
                    <a:pt x="3897" y="229"/>
                  </a:lnTo>
                  <a:cubicBezTo>
                    <a:pt x="3884" y="148"/>
                    <a:pt x="3811" y="102"/>
                    <a:pt x="3747" y="97"/>
                  </a:cubicBezTo>
                  <a:cubicBezTo>
                    <a:pt x="3534" y="77"/>
                    <a:pt x="3324" y="66"/>
                    <a:pt x="3114" y="66"/>
                  </a:cubicBezTo>
                  <a:cubicBezTo>
                    <a:pt x="2862" y="66"/>
                    <a:pt x="2609" y="81"/>
                    <a:pt x="2351" y="111"/>
                  </a:cubicBezTo>
                  <a:cubicBezTo>
                    <a:pt x="2283" y="116"/>
                    <a:pt x="2228" y="161"/>
                    <a:pt x="2210" y="229"/>
                  </a:cubicBezTo>
                  <a:cubicBezTo>
                    <a:pt x="2128" y="502"/>
                    <a:pt x="2147" y="734"/>
                    <a:pt x="2278" y="1021"/>
                  </a:cubicBezTo>
                  <a:lnTo>
                    <a:pt x="2288" y="1043"/>
                  </a:lnTo>
                  <a:lnTo>
                    <a:pt x="2306" y="1052"/>
                  </a:lnTo>
                  <a:cubicBezTo>
                    <a:pt x="2433" y="1148"/>
                    <a:pt x="2538" y="1312"/>
                    <a:pt x="2547" y="1434"/>
                  </a:cubicBezTo>
                  <a:cubicBezTo>
                    <a:pt x="2560" y="1594"/>
                    <a:pt x="2456" y="1653"/>
                    <a:pt x="2397" y="1675"/>
                  </a:cubicBezTo>
                  <a:lnTo>
                    <a:pt x="2383" y="1680"/>
                  </a:lnTo>
                  <a:lnTo>
                    <a:pt x="2369" y="1689"/>
                  </a:lnTo>
                  <a:cubicBezTo>
                    <a:pt x="2338" y="1712"/>
                    <a:pt x="2292" y="1730"/>
                    <a:pt x="2233" y="1744"/>
                  </a:cubicBezTo>
                  <a:lnTo>
                    <a:pt x="2087" y="1762"/>
                  </a:lnTo>
                  <a:cubicBezTo>
                    <a:pt x="2001" y="1762"/>
                    <a:pt x="1883" y="1744"/>
                    <a:pt x="1819" y="1657"/>
                  </a:cubicBezTo>
                  <a:cubicBezTo>
                    <a:pt x="1765" y="1585"/>
                    <a:pt x="1760" y="1462"/>
                    <a:pt x="1806" y="1307"/>
                  </a:cubicBezTo>
                  <a:cubicBezTo>
                    <a:pt x="1819" y="1266"/>
                    <a:pt x="1846" y="1225"/>
                    <a:pt x="1874" y="1180"/>
                  </a:cubicBezTo>
                  <a:cubicBezTo>
                    <a:pt x="1896" y="1143"/>
                    <a:pt x="1919" y="1107"/>
                    <a:pt x="1937" y="1066"/>
                  </a:cubicBezTo>
                  <a:cubicBezTo>
                    <a:pt x="2042" y="839"/>
                    <a:pt x="2056" y="652"/>
                    <a:pt x="1974" y="507"/>
                  </a:cubicBezTo>
                  <a:cubicBezTo>
                    <a:pt x="1815" y="220"/>
                    <a:pt x="1351" y="184"/>
                    <a:pt x="978" y="152"/>
                  </a:cubicBezTo>
                  <a:cubicBezTo>
                    <a:pt x="901" y="143"/>
                    <a:pt x="828" y="138"/>
                    <a:pt x="764" y="129"/>
                  </a:cubicBezTo>
                  <a:lnTo>
                    <a:pt x="732" y="129"/>
                  </a:lnTo>
                  <a:cubicBezTo>
                    <a:pt x="720" y="127"/>
                    <a:pt x="708" y="126"/>
                    <a:pt x="695" y="126"/>
                  </a:cubicBezTo>
                  <a:cubicBezTo>
                    <a:pt x="657" y="126"/>
                    <a:pt x="618" y="137"/>
                    <a:pt x="587" y="161"/>
                  </a:cubicBezTo>
                  <a:cubicBezTo>
                    <a:pt x="546" y="193"/>
                    <a:pt x="519" y="248"/>
                    <a:pt x="519" y="307"/>
                  </a:cubicBezTo>
                  <a:cubicBezTo>
                    <a:pt x="582" y="4195"/>
                    <a:pt x="491" y="8115"/>
                    <a:pt x="250" y="11962"/>
                  </a:cubicBezTo>
                  <a:cubicBezTo>
                    <a:pt x="182" y="13040"/>
                    <a:pt x="100" y="14145"/>
                    <a:pt x="5" y="15255"/>
                  </a:cubicBezTo>
                  <a:cubicBezTo>
                    <a:pt x="0" y="15300"/>
                    <a:pt x="18" y="15346"/>
                    <a:pt x="50" y="15386"/>
                  </a:cubicBezTo>
                  <a:cubicBezTo>
                    <a:pt x="87" y="15423"/>
                    <a:pt x="132" y="15446"/>
                    <a:pt x="182" y="15446"/>
                  </a:cubicBezTo>
                  <a:cubicBezTo>
                    <a:pt x="182" y="15446"/>
                    <a:pt x="182" y="15446"/>
                    <a:pt x="187" y="15441"/>
                  </a:cubicBezTo>
                  <a:cubicBezTo>
                    <a:pt x="4220" y="15414"/>
                    <a:pt x="8295" y="15241"/>
                    <a:pt x="12292" y="14932"/>
                  </a:cubicBezTo>
                  <a:cubicBezTo>
                    <a:pt x="12820" y="14891"/>
                    <a:pt x="13384" y="14882"/>
                    <a:pt x="13934" y="14873"/>
                  </a:cubicBezTo>
                  <a:cubicBezTo>
                    <a:pt x="14562" y="14868"/>
                    <a:pt x="15212" y="14854"/>
                    <a:pt x="15817" y="14800"/>
                  </a:cubicBezTo>
                  <a:cubicBezTo>
                    <a:pt x="15834" y="14813"/>
                    <a:pt x="15852" y="14816"/>
                    <a:pt x="15867" y="14816"/>
                  </a:cubicBezTo>
                  <a:cubicBezTo>
                    <a:pt x="15884" y="14816"/>
                    <a:pt x="15898" y="14811"/>
                    <a:pt x="15903" y="14809"/>
                  </a:cubicBezTo>
                  <a:cubicBezTo>
                    <a:pt x="15958" y="14786"/>
                    <a:pt x="15953" y="14732"/>
                    <a:pt x="15953" y="14700"/>
                  </a:cubicBezTo>
                  <a:cubicBezTo>
                    <a:pt x="15839" y="12758"/>
                    <a:pt x="15867" y="10707"/>
                    <a:pt x="15894" y="8724"/>
                  </a:cubicBezTo>
                  <a:cubicBezTo>
                    <a:pt x="15921" y="6951"/>
                    <a:pt x="15944" y="5113"/>
                    <a:pt x="15867" y="3367"/>
                  </a:cubicBezTo>
                  <a:cubicBezTo>
                    <a:pt x="15799" y="1785"/>
                    <a:pt x="15548" y="238"/>
                    <a:pt x="15544" y="225"/>
                  </a:cubicBezTo>
                  <a:lnTo>
                    <a:pt x="15530" y="148"/>
                  </a:lnTo>
                  <a:lnTo>
                    <a:pt x="14912" y="179"/>
                  </a:lnTo>
                  <a:lnTo>
                    <a:pt x="14439" y="148"/>
                  </a:lnTo>
                  <a:cubicBezTo>
                    <a:pt x="14421" y="148"/>
                    <a:pt x="14398" y="143"/>
                    <a:pt x="14371" y="143"/>
                  </a:cubicBezTo>
                  <a:cubicBezTo>
                    <a:pt x="14325" y="135"/>
                    <a:pt x="14276" y="127"/>
                    <a:pt x="14227" y="127"/>
                  </a:cubicBezTo>
                  <a:cubicBezTo>
                    <a:pt x="14169" y="127"/>
                    <a:pt x="14111" y="138"/>
                    <a:pt x="14061" y="170"/>
                  </a:cubicBezTo>
                  <a:cubicBezTo>
                    <a:pt x="13839" y="316"/>
                    <a:pt x="13902" y="616"/>
                    <a:pt x="14025" y="834"/>
                  </a:cubicBezTo>
                  <a:cubicBezTo>
                    <a:pt x="14052" y="875"/>
                    <a:pt x="14084" y="916"/>
                    <a:pt x="14120" y="948"/>
                  </a:cubicBezTo>
                  <a:cubicBezTo>
                    <a:pt x="14152" y="984"/>
                    <a:pt x="14184" y="1021"/>
                    <a:pt x="14193" y="1048"/>
                  </a:cubicBezTo>
                  <a:cubicBezTo>
                    <a:pt x="14257" y="1234"/>
                    <a:pt x="14189" y="1407"/>
                    <a:pt x="14025" y="1466"/>
                  </a:cubicBezTo>
                  <a:cubicBezTo>
                    <a:pt x="13951" y="1494"/>
                    <a:pt x="13860" y="1512"/>
                    <a:pt x="13785" y="1512"/>
                  </a:cubicBezTo>
                  <a:cubicBezTo>
                    <a:pt x="13727" y="1512"/>
                    <a:pt x="13679" y="1501"/>
                    <a:pt x="13657" y="1475"/>
                  </a:cubicBezTo>
                  <a:cubicBezTo>
                    <a:pt x="13557" y="1362"/>
                    <a:pt x="13597" y="1116"/>
                    <a:pt x="13670" y="993"/>
                  </a:cubicBezTo>
                  <a:cubicBezTo>
                    <a:pt x="13784" y="811"/>
                    <a:pt x="13952" y="534"/>
                    <a:pt x="13784" y="225"/>
                  </a:cubicBezTo>
                  <a:cubicBezTo>
                    <a:pt x="13752" y="175"/>
                    <a:pt x="13702" y="143"/>
                    <a:pt x="13643" y="143"/>
                  </a:cubicBezTo>
                  <a:cubicBezTo>
                    <a:pt x="13102" y="148"/>
                    <a:pt x="12547" y="188"/>
                    <a:pt x="11997" y="266"/>
                  </a:cubicBezTo>
                  <a:cubicBezTo>
                    <a:pt x="11938" y="275"/>
                    <a:pt x="11883" y="334"/>
                    <a:pt x="11874" y="393"/>
                  </a:cubicBezTo>
                  <a:lnTo>
                    <a:pt x="11788" y="925"/>
                  </a:lnTo>
                  <a:cubicBezTo>
                    <a:pt x="11778" y="975"/>
                    <a:pt x="11792" y="1030"/>
                    <a:pt x="11824" y="1066"/>
                  </a:cubicBezTo>
                  <a:cubicBezTo>
                    <a:pt x="11847" y="1098"/>
                    <a:pt x="11878" y="1116"/>
                    <a:pt x="11915" y="1121"/>
                  </a:cubicBezTo>
                  <a:cubicBezTo>
                    <a:pt x="12042" y="1203"/>
                    <a:pt x="12106" y="1275"/>
                    <a:pt x="12106" y="1334"/>
                  </a:cubicBezTo>
                  <a:cubicBezTo>
                    <a:pt x="12101" y="1398"/>
                    <a:pt x="12010" y="1480"/>
                    <a:pt x="11851" y="1553"/>
                  </a:cubicBezTo>
                  <a:cubicBezTo>
                    <a:pt x="11810" y="1562"/>
                    <a:pt x="11768" y="1566"/>
                    <a:pt x="11726" y="1566"/>
                  </a:cubicBezTo>
                  <a:cubicBezTo>
                    <a:pt x="11641" y="1566"/>
                    <a:pt x="11556" y="1547"/>
                    <a:pt x="11474" y="1507"/>
                  </a:cubicBezTo>
                  <a:cubicBezTo>
                    <a:pt x="11265" y="1344"/>
                    <a:pt x="11255" y="1266"/>
                    <a:pt x="11260" y="1248"/>
                  </a:cubicBezTo>
                  <a:cubicBezTo>
                    <a:pt x="11265" y="1193"/>
                    <a:pt x="11365" y="1143"/>
                    <a:pt x="11451" y="1098"/>
                  </a:cubicBezTo>
                  <a:cubicBezTo>
                    <a:pt x="11542" y="1052"/>
                    <a:pt x="11633" y="1007"/>
                    <a:pt x="11674" y="930"/>
                  </a:cubicBezTo>
                  <a:cubicBezTo>
                    <a:pt x="11765" y="757"/>
                    <a:pt x="11719" y="511"/>
                    <a:pt x="11683" y="334"/>
                  </a:cubicBezTo>
                  <a:lnTo>
                    <a:pt x="11674" y="284"/>
                  </a:lnTo>
                  <a:cubicBezTo>
                    <a:pt x="11661" y="214"/>
                    <a:pt x="11597" y="156"/>
                    <a:pt x="11523" y="156"/>
                  </a:cubicBezTo>
                  <a:cubicBezTo>
                    <a:pt x="11520" y="156"/>
                    <a:pt x="11517" y="156"/>
                    <a:pt x="11515" y="157"/>
                  </a:cubicBezTo>
                  <a:lnTo>
                    <a:pt x="9978" y="211"/>
                  </a:lnTo>
                  <a:lnTo>
                    <a:pt x="9950" y="238"/>
                  </a:lnTo>
                  <a:cubicBezTo>
                    <a:pt x="9905" y="298"/>
                    <a:pt x="9868" y="366"/>
                    <a:pt x="9841" y="461"/>
                  </a:cubicBezTo>
                  <a:lnTo>
                    <a:pt x="9837" y="470"/>
                  </a:lnTo>
                  <a:cubicBezTo>
                    <a:pt x="9832" y="516"/>
                    <a:pt x="9828" y="561"/>
                    <a:pt x="9818" y="602"/>
                  </a:cubicBezTo>
                  <a:lnTo>
                    <a:pt x="9818" y="639"/>
                  </a:lnTo>
                  <a:lnTo>
                    <a:pt x="9823" y="652"/>
                  </a:lnTo>
                  <a:cubicBezTo>
                    <a:pt x="9846" y="748"/>
                    <a:pt x="9891" y="843"/>
                    <a:pt x="9937" y="934"/>
                  </a:cubicBezTo>
                  <a:cubicBezTo>
                    <a:pt x="9996" y="1057"/>
                    <a:pt x="10059" y="1180"/>
                    <a:pt x="10055" y="1275"/>
                  </a:cubicBezTo>
                  <a:cubicBezTo>
                    <a:pt x="10050" y="1348"/>
                    <a:pt x="10032" y="1398"/>
                    <a:pt x="9996" y="1430"/>
                  </a:cubicBezTo>
                  <a:cubicBezTo>
                    <a:pt x="9955" y="1466"/>
                    <a:pt x="9905" y="1466"/>
                    <a:pt x="9868" y="1466"/>
                  </a:cubicBezTo>
                  <a:lnTo>
                    <a:pt x="9837" y="1466"/>
                  </a:lnTo>
                  <a:cubicBezTo>
                    <a:pt x="9816" y="1473"/>
                    <a:pt x="9791" y="1476"/>
                    <a:pt x="9764" y="1476"/>
                  </a:cubicBezTo>
                  <a:cubicBezTo>
                    <a:pt x="9731" y="1476"/>
                    <a:pt x="9694" y="1472"/>
                    <a:pt x="9650" y="1462"/>
                  </a:cubicBezTo>
                  <a:cubicBezTo>
                    <a:pt x="9464" y="1425"/>
                    <a:pt x="9405" y="1316"/>
                    <a:pt x="9441" y="1107"/>
                  </a:cubicBezTo>
                  <a:cubicBezTo>
                    <a:pt x="9455" y="1043"/>
                    <a:pt x="9482" y="984"/>
                    <a:pt x="9514" y="916"/>
                  </a:cubicBezTo>
                  <a:cubicBezTo>
                    <a:pt x="9536" y="871"/>
                    <a:pt x="9559" y="825"/>
                    <a:pt x="9577" y="775"/>
                  </a:cubicBezTo>
                  <a:cubicBezTo>
                    <a:pt x="9637" y="598"/>
                    <a:pt x="9659" y="443"/>
                    <a:pt x="9568" y="252"/>
                  </a:cubicBezTo>
                  <a:cubicBezTo>
                    <a:pt x="9546" y="202"/>
                    <a:pt x="9482" y="166"/>
                    <a:pt x="9427" y="166"/>
                  </a:cubicBezTo>
                  <a:lnTo>
                    <a:pt x="8140" y="207"/>
                  </a:lnTo>
                  <a:cubicBezTo>
                    <a:pt x="8095" y="211"/>
                    <a:pt x="8054" y="229"/>
                    <a:pt x="8022" y="266"/>
                  </a:cubicBezTo>
                  <a:cubicBezTo>
                    <a:pt x="7995" y="298"/>
                    <a:pt x="7981" y="339"/>
                    <a:pt x="7986" y="379"/>
                  </a:cubicBezTo>
                  <a:cubicBezTo>
                    <a:pt x="7990" y="470"/>
                    <a:pt x="7977" y="552"/>
                    <a:pt x="7968" y="630"/>
                  </a:cubicBezTo>
                  <a:cubicBezTo>
                    <a:pt x="7940" y="798"/>
                    <a:pt x="7913" y="975"/>
                    <a:pt x="8122" y="1157"/>
                  </a:cubicBezTo>
                  <a:cubicBezTo>
                    <a:pt x="8149" y="1180"/>
                    <a:pt x="8181" y="1203"/>
                    <a:pt x="8218" y="1221"/>
                  </a:cubicBezTo>
                  <a:cubicBezTo>
                    <a:pt x="8286" y="1266"/>
                    <a:pt x="8368" y="1321"/>
                    <a:pt x="8377" y="1380"/>
                  </a:cubicBezTo>
                  <a:cubicBezTo>
                    <a:pt x="8386" y="1448"/>
                    <a:pt x="8372" y="1503"/>
                    <a:pt x="8331" y="1548"/>
                  </a:cubicBezTo>
                  <a:cubicBezTo>
                    <a:pt x="8252" y="1636"/>
                    <a:pt x="8087" y="1686"/>
                    <a:pt x="7955" y="1686"/>
                  </a:cubicBezTo>
                  <a:cubicBezTo>
                    <a:pt x="7944" y="1686"/>
                    <a:pt x="7933" y="1685"/>
                    <a:pt x="7922" y="1685"/>
                  </a:cubicBezTo>
                  <a:cubicBezTo>
                    <a:pt x="7808" y="1680"/>
                    <a:pt x="7590" y="1630"/>
                    <a:pt x="7513" y="1566"/>
                  </a:cubicBezTo>
                  <a:cubicBezTo>
                    <a:pt x="7340" y="1425"/>
                    <a:pt x="7408" y="1284"/>
                    <a:pt x="7545" y="1071"/>
                  </a:cubicBezTo>
                  <a:cubicBezTo>
                    <a:pt x="7563" y="1034"/>
                    <a:pt x="7581" y="1007"/>
                    <a:pt x="7599" y="975"/>
                  </a:cubicBezTo>
                  <a:cubicBezTo>
                    <a:pt x="7763" y="684"/>
                    <a:pt x="7849" y="316"/>
                    <a:pt x="7613" y="161"/>
                  </a:cubicBezTo>
                  <a:cubicBezTo>
                    <a:pt x="7551" y="124"/>
                    <a:pt x="7471" y="113"/>
                    <a:pt x="7386" y="113"/>
                  </a:cubicBezTo>
                  <a:cubicBezTo>
                    <a:pt x="7314" y="113"/>
                    <a:pt x="7238" y="121"/>
                    <a:pt x="7167" y="129"/>
                  </a:cubicBezTo>
                  <a:cubicBezTo>
                    <a:pt x="7113" y="138"/>
                    <a:pt x="7063" y="143"/>
                    <a:pt x="7031" y="143"/>
                  </a:cubicBezTo>
                  <a:cubicBezTo>
                    <a:pt x="6744" y="143"/>
                    <a:pt x="6449" y="138"/>
                    <a:pt x="6121" y="125"/>
                  </a:cubicBezTo>
                  <a:cubicBezTo>
                    <a:pt x="6035" y="125"/>
                    <a:pt x="5962" y="193"/>
                    <a:pt x="5957" y="284"/>
                  </a:cubicBezTo>
                  <a:lnTo>
                    <a:pt x="5921" y="948"/>
                  </a:lnTo>
                  <a:lnTo>
                    <a:pt x="5971" y="975"/>
                  </a:lnTo>
                  <a:cubicBezTo>
                    <a:pt x="6112" y="1039"/>
                    <a:pt x="6217" y="1143"/>
                    <a:pt x="6239" y="1239"/>
                  </a:cubicBezTo>
                  <a:cubicBezTo>
                    <a:pt x="6253" y="1303"/>
                    <a:pt x="6239" y="1362"/>
                    <a:pt x="6189" y="1430"/>
                  </a:cubicBezTo>
                  <a:cubicBezTo>
                    <a:pt x="6124" y="1520"/>
                    <a:pt x="6000" y="1573"/>
                    <a:pt x="5853" y="1573"/>
                  </a:cubicBezTo>
                  <a:cubicBezTo>
                    <a:pt x="5837" y="1573"/>
                    <a:pt x="5820" y="1572"/>
                    <a:pt x="5803" y="1571"/>
                  </a:cubicBezTo>
                  <a:lnTo>
                    <a:pt x="5789" y="1571"/>
                  </a:lnTo>
                  <a:cubicBezTo>
                    <a:pt x="5780" y="1572"/>
                    <a:pt x="5772" y="1572"/>
                    <a:pt x="5763" y="1572"/>
                  </a:cubicBezTo>
                  <a:cubicBezTo>
                    <a:pt x="5666" y="1572"/>
                    <a:pt x="5569" y="1528"/>
                    <a:pt x="5494" y="1453"/>
                  </a:cubicBezTo>
                  <a:cubicBezTo>
                    <a:pt x="5439" y="1398"/>
                    <a:pt x="5407" y="1330"/>
                    <a:pt x="5403" y="1271"/>
                  </a:cubicBezTo>
                  <a:lnTo>
                    <a:pt x="5403" y="1243"/>
                  </a:lnTo>
                  <a:cubicBezTo>
                    <a:pt x="5407" y="1203"/>
                    <a:pt x="5425" y="1166"/>
                    <a:pt x="5462" y="1134"/>
                  </a:cubicBezTo>
                  <a:lnTo>
                    <a:pt x="5471" y="1125"/>
                  </a:lnTo>
                  <a:cubicBezTo>
                    <a:pt x="5494" y="1098"/>
                    <a:pt x="5521" y="1071"/>
                    <a:pt x="5553" y="1048"/>
                  </a:cubicBezTo>
                  <a:lnTo>
                    <a:pt x="5580" y="1021"/>
                  </a:lnTo>
                  <a:lnTo>
                    <a:pt x="5585" y="1012"/>
                  </a:lnTo>
                  <a:cubicBezTo>
                    <a:pt x="5585" y="1012"/>
                    <a:pt x="5589" y="1012"/>
                    <a:pt x="5594" y="1007"/>
                  </a:cubicBezTo>
                  <a:lnTo>
                    <a:pt x="5607" y="998"/>
                  </a:lnTo>
                  <a:cubicBezTo>
                    <a:pt x="5644" y="962"/>
                    <a:pt x="5685" y="916"/>
                    <a:pt x="5716" y="843"/>
                  </a:cubicBezTo>
                  <a:cubicBezTo>
                    <a:pt x="5757" y="743"/>
                    <a:pt x="5776" y="634"/>
                    <a:pt x="5766" y="493"/>
                  </a:cubicBezTo>
                  <a:lnTo>
                    <a:pt x="5762" y="457"/>
                  </a:lnTo>
                  <a:cubicBezTo>
                    <a:pt x="5753" y="407"/>
                    <a:pt x="5744" y="352"/>
                    <a:pt x="5739" y="298"/>
                  </a:cubicBezTo>
                  <a:lnTo>
                    <a:pt x="5739" y="284"/>
                  </a:lnTo>
                  <a:lnTo>
                    <a:pt x="5735" y="270"/>
                  </a:lnTo>
                  <a:cubicBezTo>
                    <a:pt x="5735" y="266"/>
                    <a:pt x="5735" y="266"/>
                    <a:pt x="5735" y="266"/>
                  </a:cubicBezTo>
                  <a:cubicBezTo>
                    <a:pt x="5721" y="207"/>
                    <a:pt x="5716" y="148"/>
                    <a:pt x="5712" y="88"/>
                  </a:cubicBezTo>
                  <a:lnTo>
                    <a:pt x="5707" y="47"/>
                  </a:lnTo>
                  <a:lnTo>
                    <a:pt x="5671" y="25"/>
                  </a:lnTo>
                  <a:cubicBezTo>
                    <a:pt x="5652" y="10"/>
                    <a:pt x="5627" y="1"/>
                    <a:pt x="5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13"/>
          <p:cNvGrpSpPr/>
          <p:nvPr/>
        </p:nvGrpSpPr>
        <p:grpSpPr>
          <a:xfrm flipH="1">
            <a:off x="3487381" y="2069088"/>
            <a:ext cx="2181829" cy="2111827"/>
            <a:chOff x="6460175" y="2093875"/>
            <a:chExt cx="1992356" cy="1928433"/>
          </a:xfrm>
        </p:grpSpPr>
        <p:sp>
          <p:nvSpPr>
            <p:cNvPr id="476" name="Google Shape;476;p13"/>
            <p:cNvSpPr/>
            <p:nvPr/>
          </p:nvSpPr>
          <p:spPr>
            <a:xfrm flipH="1">
              <a:off x="6461299" y="2104862"/>
              <a:ext cx="1981120" cy="1906709"/>
            </a:xfrm>
            <a:custGeom>
              <a:avLst/>
              <a:gdLst/>
              <a:ahLst/>
              <a:cxnLst/>
              <a:rect l="l" t="t" r="r" b="b"/>
              <a:pathLst>
                <a:path w="15868" h="15272" extrusionOk="0">
                  <a:moveTo>
                    <a:pt x="5508" y="0"/>
                  </a:moveTo>
                  <a:lnTo>
                    <a:pt x="4162" y="55"/>
                  </a:lnTo>
                  <a:cubicBezTo>
                    <a:pt x="4130" y="60"/>
                    <a:pt x="4098" y="78"/>
                    <a:pt x="4089" y="114"/>
                  </a:cubicBezTo>
                  <a:cubicBezTo>
                    <a:pt x="4035" y="310"/>
                    <a:pt x="4057" y="478"/>
                    <a:pt x="4103" y="673"/>
                  </a:cubicBezTo>
                  <a:cubicBezTo>
                    <a:pt x="4135" y="824"/>
                    <a:pt x="4180" y="964"/>
                    <a:pt x="4157" y="1110"/>
                  </a:cubicBezTo>
                  <a:cubicBezTo>
                    <a:pt x="4187" y="1339"/>
                    <a:pt x="3997" y="1578"/>
                    <a:pt x="3780" y="1578"/>
                  </a:cubicBezTo>
                  <a:cubicBezTo>
                    <a:pt x="3731" y="1578"/>
                    <a:pt x="3680" y="1565"/>
                    <a:pt x="3630" y="1537"/>
                  </a:cubicBezTo>
                  <a:cubicBezTo>
                    <a:pt x="3594" y="1515"/>
                    <a:pt x="3557" y="1487"/>
                    <a:pt x="3530" y="1451"/>
                  </a:cubicBezTo>
                  <a:cubicBezTo>
                    <a:pt x="3494" y="1419"/>
                    <a:pt x="3475" y="1383"/>
                    <a:pt x="3471" y="1337"/>
                  </a:cubicBezTo>
                  <a:cubicBezTo>
                    <a:pt x="3448" y="1265"/>
                    <a:pt x="3444" y="1187"/>
                    <a:pt x="3462" y="1115"/>
                  </a:cubicBezTo>
                  <a:cubicBezTo>
                    <a:pt x="3507" y="955"/>
                    <a:pt x="3644" y="874"/>
                    <a:pt x="3794" y="846"/>
                  </a:cubicBezTo>
                  <a:cubicBezTo>
                    <a:pt x="3798" y="846"/>
                    <a:pt x="3803" y="842"/>
                    <a:pt x="3812" y="842"/>
                  </a:cubicBezTo>
                  <a:cubicBezTo>
                    <a:pt x="3821" y="824"/>
                    <a:pt x="3826" y="801"/>
                    <a:pt x="3821" y="778"/>
                  </a:cubicBezTo>
                  <a:cubicBezTo>
                    <a:pt x="3794" y="569"/>
                    <a:pt x="3762" y="360"/>
                    <a:pt x="3735" y="150"/>
                  </a:cubicBezTo>
                  <a:cubicBezTo>
                    <a:pt x="3730" y="114"/>
                    <a:pt x="3689" y="96"/>
                    <a:pt x="3662" y="96"/>
                  </a:cubicBezTo>
                  <a:cubicBezTo>
                    <a:pt x="3446" y="75"/>
                    <a:pt x="3233" y="64"/>
                    <a:pt x="3020" y="64"/>
                  </a:cubicBezTo>
                  <a:cubicBezTo>
                    <a:pt x="2774" y="64"/>
                    <a:pt x="2528" y="78"/>
                    <a:pt x="2279" y="105"/>
                  </a:cubicBezTo>
                  <a:cubicBezTo>
                    <a:pt x="2247" y="110"/>
                    <a:pt x="2220" y="128"/>
                    <a:pt x="2207" y="164"/>
                  </a:cubicBezTo>
                  <a:cubicBezTo>
                    <a:pt x="2125" y="446"/>
                    <a:pt x="2166" y="660"/>
                    <a:pt x="2275" y="896"/>
                  </a:cubicBezTo>
                  <a:cubicBezTo>
                    <a:pt x="2416" y="1001"/>
                    <a:pt x="2539" y="1183"/>
                    <a:pt x="2552" y="1337"/>
                  </a:cubicBezTo>
                  <a:cubicBezTo>
                    <a:pt x="2561" y="1515"/>
                    <a:pt x="2466" y="1624"/>
                    <a:pt x="2343" y="1669"/>
                  </a:cubicBezTo>
                  <a:cubicBezTo>
                    <a:pt x="2298" y="1701"/>
                    <a:pt x="2238" y="1724"/>
                    <a:pt x="2161" y="1738"/>
                  </a:cubicBezTo>
                  <a:cubicBezTo>
                    <a:pt x="2111" y="1747"/>
                    <a:pt x="2061" y="1751"/>
                    <a:pt x="2011" y="1760"/>
                  </a:cubicBezTo>
                  <a:cubicBezTo>
                    <a:pt x="1720" y="1760"/>
                    <a:pt x="1529" y="1592"/>
                    <a:pt x="1643" y="1192"/>
                  </a:cubicBezTo>
                  <a:cubicBezTo>
                    <a:pt x="1670" y="1105"/>
                    <a:pt x="1743" y="1024"/>
                    <a:pt x="1784" y="942"/>
                  </a:cubicBezTo>
                  <a:cubicBezTo>
                    <a:pt x="2147" y="146"/>
                    <a:pt x="1161" y="187"/>
                    <a:pt x="674" y="128"/>
                  </a:cubicBezTo>
                  <a:cubicBezTo>
                    <a:pt x="669" y="125"/>
                    <a:pt x="665" y="124"/>
                    <a:pt x="660" y="124"/>
                  </a:cubicBezTo>
                  <a:cubicBezTo>
                    <a:pt x="656" y="124"/>
                    <a:pt x="651" y="125"/>
                    <a:pt x="647" y="128"/>
                  </a:cubicBezTo>
                  <a:cubicBezTo>
                    <a:pt x="636" y="124"/>
                    <a:pt x="624" y="122"/>
                    <a:pt x="613" y="122"/>
                  </a:cubicBezTo>
                  <a:cubicBezTo>
                    <a:pt x="566" y="122"/>
                    <a:pt x="520" y="152"/>
                    <a:pt x="524" y="214"/>
                  </a:cubicBezTo>
                  <a:cubicBezTo>
                    <a:pt x="588" y="4107"/>
                    <a:pt x="497" y="7995"/>
                    <a:pt x="251" y="11879"/>
                  </a:cubicBezTo>
                  <a:cubicBezTo>
                    <a:pt x="183" y="12975"/>
                    <a:pt x="101" y="14075"/>
                    <a:pt x="6" y="15171"/>
                  </a:cubicBezTo>
                  <a:cubicBezTo>
                    <a:pt x="1" y="15226"/>
                    <a:pt x="51" y="15271"/>
                    <a:pt x="101" y="15271"/>
                  </a:cubicBezTo>
                  <a:cubicBezTo>
                    <a:pt x="4139" y="15244"/>
                    <a:pt x="8178" y="15071"/>
                    <a:pt x="12202" y="14762"/>
                  </a:cubicBezTo>
                  <a:cubicBezTo>
                    <a:pt x="13339" y="14671"/>
                    <a:pt x="14603" y="14735"/>
                    <a:pt x="15736" y="14625"/>
                  </a:cubicBezTo>
                  <a:cubicBezTo>
                    <a:pt x="15738" y="14625"/>
                    <a:pt x="15739" y="14625"/>
                    <a:pt x="15741" y="14625"/>
                  </a:cubicBezTo>
                  <a:cubicBezTo>
                    <a:pt x="15770" y="14625"/>
                    <a:pt x="15782" y="14647"/>
                    <a:pt x="15786" y="14647"/>
                  </a:cubicBezTo>
                  <a:cubicBezTo>
                    <a:pt x="15788" y="14647"/>
                    <a:pt x="15787" y="14641"/>
                    <a:pt x="15786" y="14621"/>
                  </a:cubicBezTo>
                  <a:cubicBezTo>
                    <a:pt x="15567" y="10928"/>
                    <a:pt x="15868" y="6976"/>
                    <a:pt x="15704" y="3288"/>
                  </a:cubicBezTo>
                  <a:cubicBezTo>
                    <a:pt x="15631" y="1692"/>
                    <a:pt x="15381" y="155"/>
                    <a:pt x="15381" y="155"/>
                  </a:cubicBezTo>
                  <a:lnTo>
                    <a:pt x="15340" y="155"/>
                  </a:lnTo>
                  <a:cubicBezTo>
                    <a:pt x="15172" y="164"/>
                    <a:pt x="14999" y="173"/>
                    <a:pt x="14831" y="182"/>
                  </a:cubicBezTo>
                  <a:cubicBezTo>
                    <a:pt x="14672" y="173"/>
                    <a:pt x="14512" y="160"/>
                    <a:pt x="14353" y="150"/>
                  </a:cubicBezTo>
                  <a:cubicBezTo>
                    <a:pt x="14296" y="148"/>
                    <a:pt x="14213" y="128"/>
                    <a:pt x="14138" y="128"/>
                  </a:cubicBezTo>
                  <a:cubicBezTo>
                    <a:pt x="14094" y="128"/>
                    <a:pt x="14053" y="135"/>
                    <a:pt x="14021" y="155"/>
                  </a:cubicBezTo>
                  <a:cubicBezTo>
                    <a:pt x="13835" y="278"/>
                    <a:pt x="13930" y="555"/>
                    <a:pt x="14012" y="705"/>
                  </a:cubicBezTo>
                  <a:cubicBezTo>
                    <a:pt x="14058" y="787"/>
                    <a:pt x="14162" y="851"/>
                    <a:pt x="14190" y="937"/>
                  </a:cubicBezTo>
                  <a:cubicBezTo>
                    <a:pt x="14267" y="1165"/>
                    <a:pt x="14180" y="1387"/>
                    <a:pt x="13971" y="1465"/>
                  </a:cubicBezTo>
                  <a:cubicBezTo>
                    <a:pt x="13907" y="1489"/>
                    <a:pt x="13804" y="1514"/>
                    <a:pt x="13708" y="1514"/>
                  </a:cubicBezTo>
                  <a:cubicBezTo>
                    <a:pt x="13627" y="1514"/>
                    <a:pt x="13551" y="1496"/>
                    <a:pt x="13507" y="1447"/>
                  </a:cubicBezTo>
                  <a:cubicBezTo>
                    <a:pt x="13380" y="1301"/>
                    <a:pt x="13430" y="1010"/>
                    <a:pt x="13516" y="864"/>
                  </a:cubicBezTo>
                  <a:cubicBezTo>
                    <a:pt x="13653" y="646"/>
                    <a:pt x="13762" y="432"/>
                    <a:pt x="13626" y="187"/>
                  </a:cubicBezTo>
                  <a:cubicBezTo>
                    <a:pt x="13612" y="160"/>
                    <a:pt x="13589" y="146"/>
                    <a:pt x="13562" y="146"/>
                  </a:cubicBezTo>
                  <a:cubicBezTo>
                    <a:pt x="13012" y="150"/>
                    <a:pt x="12466" y="191"/>
                    <a:pt x="11925" y="269"/>
                  </a:cubicBezTo>
                  <a:cubicBezTo>
                    <a:pt x="11902" y="273"/>
                    <a:pt x="11875" y="301"/>
                    <a:pt x="11870" y="323"/>
                  </a:cubicBezTo>
                  <a:cubicBezTo>
                    <a:pt x="11843" y="501"/>
                    <a:pt x="11816" y="678"/>
                    <a:pt x="11784" y="855"/>
                  </a:cubicBezTo>
                  <a:cubicBezTo>
                    <a:pt x="11779" y="905"/>
                    <a:pt x="11807" y="955"/>
                    <a:pt x="11857" y="955"/>
                  </a:cubicBezTo>
                  <a:cubicBezTo>
                    <a:pt x="12207" y="1169"/>
                    <a:pt x="12184" y="1365"/>
                    <a:pt x="11797" y="1551"/>
                  </a:cubicBezTo>
                  <a:cubicBezTo>
                    <a:pt x="11746" y="1563"/>
                    <a:pt x="11695" y="1569"/>
                    <a:pt x="11644" y="1569"/>
                  </a:cubicBezTo>
                  <a:cubicBezTo>
                    <a:pt x="11543" y="1569"/>
                    <a:pt x="11444" y="1545"/>
                    <a:pt x="11347" y="1497"/>
                  </a:cubicBezTo>
                  <a:cubicBezTo>
                    <a:pt x="10724" y="1019"/>
                    <a:pt x="11420" y="987"/>
                    <a:pt x="11516" y="805"/>
                  </a:cubicBezTo>
                  <a:cubicBezTo>
                    <a:pt x="11602" y="642"/>
                    <a:pt x="11543" y="391"/>
                    <a:pt x="11511" y="219"/>
                  </a:cubicBezTo>
                  <a:cubicBezTo>
                    <a:pt x="11502" y="182"/>
                    <a:pt x="11466" y="160"/>
                    <a:pt x="11434" y="160"/>
                  </a:cubicBezTo>
                  <a:cubicBezTo>
                    <a:pt x="10933" y="178"/>
                    <a:pt x="10433" y="191"/>
                    <a:pt x="9933" y="210"/>
                  </a:cubicBezTo>
                  <a:cubicBezTo>
                    <a:pt x="9887" y="264"/>
                    <a:pt x="9860" y="332"/>
                    <a:pt x="9837" y="401"/>
                  </a:cubicBezTo>
                  <a:cubicBezTo>
                    <a:pt x="9828" y="451"/>
                    <a:pt x="9824" y="496"/>
                    <a:pt x="9819" y="546"/>
                  </a:cubicBezTo>
                  <a:cubicBezTo>
                    <a:pt x="9874" y="760"/>
                    <a:pt x="10065" y="996"/>
                    <a:pt x="10056" y="1196"/>
                  </a:cubicBezTo>
                  <a:cubicBezTo>
                    <a:pt x="10043" y="1386"/>
                    <a:pt x="9937" y="1466"/>
                    <a:pt x="9809" y="1466"/>
                  </a:cubicBezTo>
                  <a:cubicBezTo>
                    <a:pt x="9799" y="1466"/>
                    <a:pt x="9789" y="1466"/>
                    <a:pt x="9778" y="1465"/>
                  </a:cubicBezTo>
                  <a:cubicBezTo>
                    <a:pt x="9750" y="1473"/>
                    <a:pt x="9718" y="1478"/>
                    <a:pt x="9683" y="1478"/>
                  </a:cubicBezTo>
                  <a:cubicBezTo>
                    <a:pt x="9643" y="1478"/>
                    <a:pt x="9599" y="1472"/>
                    <a:pt x="9551" y="1460"/>
                  </a:cubicBezTo>
                  <a:cubicBezTo>
                    <a:pt x="9319" y="1415"/>
                    <a:pt x="9228" y="1265"/>
                    <a:pt x="9278" y="1005"/>
                  </a:cubicBezTo>
                  <a:cubicBezTo>
                    <a:pt x="9301" y="887"/>
                    <a:pt x="9374" y="773"/>
                    <a:pt x="9415" y="660"/>
                  </a:cubicBezTo>
                  <a:cubicBezTo>
                    <a:pt x="9474" y="496"/>
                    <a:pt x="9487" y="369"/>
                    <a:pt x="9410" y="205"/>
                  </a:cubicBezTo>
                  <a:cubicBezTo>
                    <a:pt x="9401" y="182"/>
                    <a:pt x="9369" y="169"/>
                    <a:pt x="9346" y="169"/>
                  </a:cubicBezTo>
                  <a:cubicBezTo>
                    <a:pt x="8919" y="182"/>
                    <a:pt x="8487" y="196"/>
                    <a:pt x="8059" y="210"/>
                  </a:cubicBezTo>
                  <a:cubicBezTo>
                    <a:pt x="8023" y="210"/>
                    <a:pt x="7982" y="246"/>
                    <a:pt x="7987" y="287"/>
                  </a:cubicBezTo>
                  <a:cubicBezTo>
                    <a:pt x="8005" y="605"/>
                    <a:pt x="7837" y="783"/>
                    <a:pt x="8096" y="1005"/>
                  </a:cubicBezTo>
                  <a:cubicBezTo>
                    <a:pt x="8173" y="1078"/>
                    <a:pt x="8355" y="1146"/>
                    <a:pt x="8378" y="1283"/>
                  </a:cubicBezTo>
                  <a:cubicBezTo>
                    <a:pt x="8417" y="1572"/>
                    <a:pt x="8089" y="1688"/>
                    <a:pt x="7862" y="1688"/>
                  </a:cubicBezTo>
                  <a:cubicBezTo>
                    <a:pt x="7853" y="1688"/>
                    <a:pt x="7845" y="1688"/>
                    <a:pt x="7837" y="1688"/>
                  </a:cubicBezTo>
                  <a:cubicBezTo>
                    <a:pt x="7723" y="1683"/>
                    <a:pt x="7477" y="1633"/>
                    <a:pt x="7377" y="1551"/>
                  </a:cubicBezTo>
                  <a:cubicBezTo>
                    <a:pt x="7095" y="1319"/>
                    <a:pt x="7332" y="1051"/>
                    <a:pt x="7445" y="851"/>
                  </a:cubicBezTo>
                  <a:cubicBezTo>
                    <a:pt x="7532" y="692"/>
                    <a:pt x="7709" y="291"/>
                    <a:pt x="7486" y="150"/>
                  </a:cubicBezTo>
                  <a:cubicBezTo>
                    <a:pt x="7444" y="125"/>
                    <a:pt x="7382" y="117"/>
                    <a:pt x="7313" y="117"/>
                  </a:cubicBezTo>
                  <a:cubicBezTo>
                    <a:pt x="7186" y="117"/>
                    <a:pt x="7036" y="146"/>
                    <a:pt x="6950" y="146"/>
                  </a:cubicBezTo>
                  <a:cubicBezTo>
                    <a:pt x="6645" y="146"/>
                    <a:pt x="6340" y="141"/>
                    <a:pt x="6036" y="128"/>
                  </a:cubicBezTo>
                  <a:cubicBezTo>
                    <a:pt x="5995" y="128"/>
                    <a:pt x="5963" y="164"/>
                    <a:pt x="5958" y="205"/>
                  </a:cubicBezTo>
                  <a:cubicBezTo>
                    <a:pt x="5949" y="410"/>
                    <a:pt x="5936" y="610"/>
                    <a:pt x="5927" y="810"/>
                  </a:cubicBezTo>
                  <a:cubicBezTo>
                    <a:pt x="6145" y="919"/>
                    <a:pt x="6359" y="1142"/>
                    <a:pt x="6177" y="1396"/>
                  </a:cubicBezTo>
                  <a:cubicBezTo>
                    <a:pt x="6086" y="1519"/>
                    <a:pt x="5933" y="1573"/>
                    <a:pt x="5781" y="1573"/>
                  </a:cubicBezTo>
                  <a:cubicBezTo>
                    <a:pt x="5758" y="1573"/>
                    <a:pt x="5735" y="1572"/>
                    <a:pt x="5713" y="1569"/>
                  </a:cubicBezTo>
                  <a:cubicBezTo>
                    <a:pt x="5699" y="1571"/>
                    <a:pt x="5685" y="1572"/>
                    <a:pt x="5671" y="1572"/>
                  </a:cubicBezTo>
                  <a:cubicBezTo>
                    <a:pt x="5556" y="1572"/>
                    <a:pt x="5439" y="1522"/>
                    <a:pt x="5354" y="1428"/>
                  </a:cubicBezTo>
                  <a:cubicBezTo>
                    <a:pt x="5294" y="1365"/>
                    <a:pt x="5244" y="1283"/>
                    <a:pt x="5240" y="1192"/>
                  </a:cubicBezTo>
                  <a:cubicBezTo>
                    <a:pt x="5235" y="1187"/>
                    <a:pt x="5231" y="1183"/>
                    <a:pt x="5226" y="1178"/>
                  </a:cubicBezTo>
                  <a:lnTo>
                    <a:pt x="5240" y="1160"/>
                  </a:lnTo>
                  <a:cubicBezTo>
                    <a:pt x="5244" y="1083"/>
                    <a:pt x="5276" y="1024"/>
                    <a:pt x="5326" y="983"/>
                  </a:cubicBezTo>
                  <a:cubicBezTo>
                    <a:pt x="5358" y="942"/>
                    <a:pt x="5394" y="910"/>
                    <a:pt x="5431" y="878"/>
                  </a:cubicBezTo>
                  <a:cubicBezTo>
                    <a:pt x="5435" y="878"/>
                    <a:pt x="5435" y="874"/>
                    <a:pt x="5440" y="869"/>
                  </a:cubicBezTo>
                  <a:cubicBezTo>
                    <a:pt x="5449" y="860"/>
                    <a:pt x="5458" y="855"/>
                    <a:pt x="5467" y="846"/>
                  </a:cubicBezTo>
                  <a:cubicBezTo>
                    <a:pt x="5504" y="814"/>
                    <a:pt x="5535" y="773"/>
                    <a:pt x="5558" y="723"/>
                  </a:cubicBezTo>
                  <a:cubicBezTo>
                    <a:pt x="5599" y="628"/>
                    <a:pt x="5608" y="523"/>
                    <a:pt x="5604" y="414"/>
                  </a:cubicBezTo>
                  <a:cubicBezTo>
                    <a:pt x="5590" y="351"/>
                    <a:pt x="5581" y="287"/>
                    <a:pt x="5576" y="219"/>
                  </a:cubicBezTo>
                  <a:cubicBezTo>
                    <a:pt x="5572" y="210"/>
                    <a:pt x="5572" y="200"/>
                    <a:pt x="5567" y="191"/>
                  </a:cubicBezTo>
                  <a:cubicBezTo>
                    <a:pt x="5558" y="132"/>
                    <a:pt x="5549" y="73"/>
                    <a:pt x="5545" y="9"/>
                  </a:cubicBezTo>
                  <a:cubicBezTo>
                    <a:pt x="5535" y="5"/>
                    <a:pt x="5522" y="0"/>
                    <a:pt x="5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3"/>
            <p:cNvSpPr/>
            <p:nvPr/>
          </p:nvSpPr>
          <p:spPr>
            <a:xfrm flipH="1">
              <a:off x="6481774" y="2104862"/>
              <a:ext cx="1895722" cy="410632"/>
            </a:xfrm>
            <a:custGeom>
              <a:avLst/>
              <a:gdLst/>
              <a:ahLst/>
              <a:cxnLst/>
              <a:rect l="l" t="t" r="r" b="b"/>
              <a:pathLst>
                <a:path w="15184" h="3289" extrusionOk="0">
                  <a:moveTo>
                    <a:pt x="4988" y="0"/>
                  </a:moveTo>
                  <a:lnTo>
                    <a:pt x="3642" y="55"/>
                  </a:lnTo>
                  <a:cubicBezTo>
                    <a:pt x="3610" y="60"/>
                    <a:pt x="3578" y="78"/>
                    <a:pt x="3569" y="114"/>
                  </a:cubicBezTo>
                  <a:cubicBezTo>
                    <a:pt x="3515" y="310"/>
                    <a:pt x="3537" y="478"/>
                    <a:pt x="3583" y="673"/>
                  </a:cubicBezTo>
                  <a:cubicBezTo>
                    <a:pt x="3615" y="824"/>
                    <a:pt x="3660" y="964"/>
                    <a:pt x="3637" y="1110"/>
                  </a:cubicBezTo>
                  <a:cubicBezTo>
                    <a:pt x="3667" y="1339"/>
                    <a:pt x="3477" y="1578"/>
                    <a:pt x="3260" y="1578"/>
                  </a:cubicBezTo>
                  <a:cubicBezTo>
                    <a:pt x="3211" y="1578"/>
                    <a:pt x="3160" y="1565"/>
                    <a:pt x="3110" y="1537"/>
                  </a:cubicBezTo>
                  <a:cubicBezTo>
                    <a:pt x="3074" y="1515"/>
                    <a:pt x="3037" y="1487"/>
                    <a:pt x="3010" y="1451"/>
                  </a:cubicBezTo>
                  <a:cubicBezTo>
                    <a:pt x="2974" y="1419"/>
                    <a:pt x="2955" y="1383"/>
                    <a:pt x="2951" y="1337"/>
                  </a:cubicBezTo>
                  <a:cubicBezTo>
                    <a:pt x="2928" y="1265"/>
                    <a:pt x="2924" y="1187"/>
                    <a:pt x="2942" y="1115"/>
                  </a:cubicBezTo>
                  <a:cubicBezTo>
                    <a:pt x="2987" y="955"/>
                    <a:pt x="3124" y="874"/>
                    <a:pt x="3274" y="846"/>
                  </a:cubicBezTo>
                  <a:cubicBezTo>
                    <a:pt x="3278" y="846"/>
                    <a:pt x="3283" y="842"/>
                    <a:pt x="3292" y="842"/>
                  </a:cubicBezTo>
                  <a:cubicBezTo>
                    <a:pt x="3301" y="824"/>
                    <a:pt x="3306" y="801"/>
                    <a:pt x="3301" y="778"/>
                  </a:cubicBezTo>
                  <a:cubicBezTo>
                    <a:pt x="3274" y="569"/>
                    <a:pt x="3242" y="360"/>
                    <a:pt x="3215" y="150"/>
                  </a:cubicBezTo>
                  <a:cubicBezTo>
                    <a:pt x="3210" y="114"/>
                    <a:pt x="3169" y="96"/>
                    <a:pt x="3142" y="96"/>
                  </a:cubicBezTo>
                  <a:cubicBezTo>
                    <a:pt x="2926" y="75"/>
                    <a:pt x="2713" y="64"/>
                    <a:pt x="2500" y="64"/>
                  </a:cubicBezTo>
                  <a:cubicBezTo>
                    <a:pt x="2254" y="64"/>
                    <a:pt x="2008" y="78"/>
                    <a:pt x="1759" y="105"/>
                  </a:cubicBezTo>
                  <a:cubicBezTo>
                    <a:pt x="1727" y="110"/>
                    <a:pt x="1700" y="128"/>
                    <a:pt x="1687" y="164"/>
                  </a:cubicBezTo>
                  <a:cubicBezTo>
                    <a:pt x="1605" y="446"/>
                    <a:pt x="1646" y="660"/>
                    <a:pt x="1755" y="896"/>
                  </a:cubicBezTo>
                  <a:cubicBezTo>
                    <a:pt x="1896" y="1001"/>
                    <a:pt x="2019" y="1183"/>
                    <a:pt x="2032" y="1337"/>
                  </a:cubicBezTo>
                  <a:cubicBezTo>
                    <a:pt x="2041" y="1515"/>
                    <a:pt x="1946" y="1624"/>
                    <a:pt x="1823" y="1669"/>
                  </a:cubicBezTo>
                  <a:cubicBezTo>
                    <a:pt x="1778" y="1701"/>
                    <a:pt x="1718" y="1724"/>
                    <a:pt x="1641" y="1738"/>
                  </a:cubicBezTo>
                  <a:cubicBezTo>
                    <a:pt x="1591" y="1747"/>
                    <a:pt x="1541" y="1751"/>
                    <a:pt x="1491" y="1760"/>
                  </a:cubicBezTo>
                  <a:cubicBezTo>
                    <a:pt x="1200" y="1760"/>
                    <a:pt x="1009" y="1592"/>
                    <a:pt x="1123" y="1192"/>
                  </a:cubicBezTo>
                  <a:cubicBezTo>
                    <a:pt x="1150" y="1105"/>
                    <a:pt x="1223" y="1024"/>
                    <a:pt x="1264" y="942"/>
                  </a:cubicBezTo>
                  <a:cubicBezTo>
                    <a:pt x="1627" y="146"/>
                    <a:pt x="641" y="187"/>
                    <a:pt x="154" y="128"/>
                  </a:cubicBezTo>
                  <a:cubicBezTo>
                    <a:pt x="149" y="125"/>
                    <a:pt x="145" y="124"/>
                    <a:pt x="140" y="124"/>
                  </a:cubicBezTo>
                  <a:cubicBezTo>
                    <a:pt x="136" y="124"/>
                    <a:pt x="131" y="125"/>
                    <a:pt x="127" y="128"/>
                  </a:cubicBezTo>
                  <a:cubicBezTo>
                    <a:pt x="116" y="124"/>
                    <a:pt x="104" y="122"/>
                    <a:pt x="93" y="122"/>
                  </a:cubicBezTo>
                  <a:cubicBezTo>
                    <a:pt x="46" y="122"/>
                    <a:pt x="0" y="152"/>
                    <a:pt x="4" y="214"/>
                  </a:cubicBezTo>
                  <a:cubicBezTo>
                    <a:pt x="18" y="1242"/>
                    <a:pt x="27" y="2265"/>
                    <a:pt x="22" y="3288"/>
                  </a:cubicBezTo>
                  <a:lnTo>
                    <a:pt x="15184" y="3288"/>
                  </a:lnTo>
                  <a:cubicBezTo>
                    <a:pt x="15111" y="1692"/>
                    <a:pt x="14861" y="155"/>
                    <a:pt x="14861" y="155"/>
                  </a:cubicBezTo>
                  <a:lnTo>
                    <a:pt x="14820" y="155"/>
                  </a:lnTo>
                  <a:cubicBezTo>
                    <a:pt x="14652" y="164"/>
                    <a:pt x="14479" y="173"/>
                    <a:pt x="14311" y="182"/>
                  </a:cubicBezTo>
                  <a:cubicBezTo>
                    <a:pt x="14152" y="173"/>
                    <a:pt x="13992" y="160"/>
                    <a:pt x="13833" y="150"/>
                  </a:cubicBezTo>
                  <a:cubicBezTo>
                    <a:pt x="13776" y="148"/>
                    <a:pt x="13693" y="128"/>
                    <a:pt x="13618" y="128"/>
                  </a:cubicBezTo>
                  <a:cubicBezTo>
                    <a:pt x="13574" y="128"/>
                    <a:pt x="13533" y="135"/>
                    <a:pt x="13501" y="155"/>
                  </a:cubicBezTo>
                  <a:cubicBezTo>
                    <a:pt x="13315" y="278"/>
                    <a:pt x="13410" y="555"/>
                    <a:pt x="13492" y="705"/>
                  </a:cubicBezTo>
                  <a:cubicBezTo>
                    <a:pt x="13538" y="787"/>
                    <a:pt x="13642" y="851"/>
                    <a:pt x="13670" y="937"/>
                  </a:cubicBezTo>
                  <a:cubicBezTo>
                    <a:pt x="13747" y="1165"/>
                    <a:pt x="13660" y="1387"/>
                    <a:pt x="13451" y="1465"/>
                  </a:cubicBezTo>
                  <a:cubicBezTo>
                    <a:pt x="13387" y="1489"/>
                    <a:pt x="13284" y="1514"/>
                    <a:pt x="13188" y="1514"/>
                  </a:cubicBezTo>
                  <a:cubicBezTo>
                    <a:pt x="13107" y="1514"/>
                    <a:pt x="13031" y="1496"/>
                    <a:pt x="12987" y="1447"/>
                  </a:cubicBezTo>
                  <a:cubicBezTo>
                    <a:pt x="12860" y="1301"/>
                    <a:pt x="12910" y="1010"/>
                    <a:pt x="12996" y="864"/>
                  </a:cubicBezTo>
                  <a:cubicBezTo>
                    <a:pt x="13133" y="646"/>
                    <a:pt x="13242" y="432"/>
                    <a:pt x="13106" y="187"/>
                  </a:cubicBezTo>
                  <a:cubicBezTo>
                    <a:pt x="13092" y="160"/>
                    <a:pt x="13069" y="146"/>
                    <a:pt x="13042" y="146"/>
                  </a:cubicBezTo>
                  <a:cubicBezTo>
                    <a:pt x="12492" y="150"/>
                    <a:pt x="11946" y="191"/>
                    <a:pt x="11405" y="269"/>
                  </a:cubicBezTo>
                  <a:cubicBezTo>
                    <a:pt x="11382" y="273"/>
                    <a:pt x="11355" y="301"/>
                    <a:pt x="11350" y="323"/>
                  </a:cubicBezTo>
                  <a:cubicBezTo>
                    <a:pt x="11323" y="501"/>
                    <a:pt x="11296" y="678"/>
                    <a:pt x="11264" y="855"/>
                  </a:cubicBezTo>
                  <a:cubicBezTo>
                    <a:pt x="11259" y="905"/>
                    <a:pt x="11287" y="955"/>
                    <a:pt x="11337" y="955"/>
                  </a:cubicBezTo>
                  <a:cubicBezTo>
                    <a:pt x="11687" y="1169"/>
                    <a:pt x="11664" y="1365"/>
                    <a:pt x="11277" y="1551"/>
                  </a:cubicBezTo>
                  <a:cubicBezTo>
                    <a:pt x="11226" y="1563"/>
                    <a:pt x="11175" y="1569"/>
                    <a:pt x="11124" y="1569"/>
                  </a:cubicBezTo>
                  <a:cubicBezTo>
                    <a:pt x="11023" y="1569"/>
                    <a:pt x="10924" y="1545"/>
                    <a:pt x="10827" y="1497"/>
                  </a:cubicBezTo>
                  <a:cubicBezTo>
                    <a:pt x="10204" y="1019"/>
                    <a:pt x="10900" y="987"/>
                    <a:pt x="10996" y="805"/>
                  </a:cubicBezTo>
                  <a:cubicBezTo>
                    <a:pt x="11082" y="642"/>
                    <a:pt x="11023" y="391"/>
                    <a:pt x="10991" y="219"/>
                  </a:cubicBezTo>
                  <a:cubicBezTo>
                    <a:pt x="10982" y="182"/>
                    <a:pt x="10946" y="160"/>
                    <a:pt x="10914" y="160"/>
                  </a:cubicBezTo>
                  <a:cubicBezTo>
                    <a:pt x="10413" y="178"/>
                    <a:pt x="9913" y="191"/>
                    <a:pt x="9413" y="210"/>
                  </a:cubicBezTo>
                  <a:cubicBezTo>
                    <a:pt x="9367" y="264"/>
                    <a:pt x="9340" y="332"/>
                    <a:pt x="9317" y="401"/>
                  </a:cubicBezTo>
                  <a:cubicBezTo>
                    <a:pt x="9308" y="451"/>
                    <a:pt x="9304" y="496"/>
                    <a:pt x="9299" y="546"/>
                  </a:cubicBezTo>
                  <a:cubicBezTo>
                    <a:pt x="9354" y="760"/>
                    <a:pt x="9545" y="996"/>
                    <a:pt x="9536" y="1196"/>
                  </a:cubicBezTo>
                  <a:cubicBezTo>
                    <a:pt x="9523" y="1386"/>
                    <a:pt x="9417" y="1466"/>
                    <a:pt x="9289" y="1466"/>
                  </a:cubicBezTo>
                  <a:cubicBezTo>
                    <a:pt x="9279" y="1466"/>
                    <a:pt x="9269" y="1466"/>
                    <a:pt x="9258" y="1465"/>
                  </a:cubicBezTo>
                  <a:cubicBezTo>
                    <a:pt x="9230" y="1473"/>
                    <a:pt x="9198" y="1478"/>
                    <a:pt x="9163" y="1478"/>
                  </a:cubicBezTo>
                  <a:cubicBezTo>
                    <a:pt x="9123" y="1478"/>
                    <a:pt x="9079" y="1472"/>
                    <a:pt x="9031" y="1460"/>
                  </a:cubicBezTo>
                  <a:cubicBezTo>
                    <a:pt x="8799" y="1415"/>
                    <a:pt x="8708" y="1265"/>
                    <a:pt x="8758" y="1005"/>
                  </a:cubicBezTo>
                  <a:cubicBezTo>
                    <a:pt x="8781" y="887"/>
                    <a:pt x="8854" y="773"/>
                    <a:pt x="8895" y="660"/>
                  </a:cubicBezTo>
                  <a:cubicBezTo>
                    <a:pt x="8954" y="496"/>
                    <a:pt x="8967" y="369"/>
                    <a:pt x="8890" y="205"/>
                  </a:cubicBezTo>
                  <a:cubicBezTo>
                    <a:pt x="8881" y="182"/>
                    <a:pt x="8849" y="169"/>
                    <a:pt x="8826" y="169"/>
                  </a:cubicBezTo>
                  <a:cubicBezTo>
                    <a:pt x="8399" y="182"/>
                    <a:pt x="7967" y="196"/>
                    <a:pt x="7539" y="210"/>
                  </a:cubicBezTo>
                  <a:cubicBezTo>
                    <a:pt x="7503" y="210"/>
                    <a:pt x="7462" y="246"/>
                    <a:pt x="7467" y="287"/>
                  </a:cubicBezTo>
                  <a:cubicBezTo>
                    <a:pt x="7485" y="605"/>
                    <a:pt x="7317" y="783"/>
                    <a:pt x="7576" y="1005"/>
                  </a:cubicBezTo>
                  <a:cubicBezTo>
                    <a:pt x="7653" y="1078"/>
                    <a:pt x="7835" y="1146"/>
                    <a:pt x="7858" y="1283"/>
                  </a:cubicBezTo>
                  <a:cubicBezTo>
                    <a:pt x="7897" y="1572"/>
                    <a:pt x="7569" y="1688"/>
                    <a:pt x="7342" y="1688"/>
                  </a:cubicBezTo>
                  <a:cubicBezTo>
                    <a:pt x="7333" y="1688"/>
                    <a:pt x="7325" y="1688"/>
                    <a:pt x="7317" y="1688"/>
                  </a:cubicBezTo>
                  <a:cubicBezTo>
                    <a:pt x="7203" y="1683"/>
                    <a:pt x="6957" y="1633"/>
                    <a:pt x="6857" y="1551"/>
                  </a:cubicBezTo>
                  <a:cubicBezTo>
                    <a:pt x="6575" y="1319"/>
                    <a:pt x="6812" y="1051"/>
                    <a:pt x="6925" y="851"/>
                  </a:cubicBezTo>
                  <a:cubicBezTo>
                    <a:pt x="7012" y="692"/>
                    <a:pt x="7189" y="291"/>
                    <a:pt x="6966" y="150"/>
                  </a:cubicBezTo>
                  <a:cubicBezTo>
                    <a:pt x="6924" y="125"/>
                    <a:pt x="6862" y="117"/>
                    <a:pt x="6793" y="117"/>
                  </a:cubicBezTo>
                  <a:cubicBezTo>
                    <a:pt x="6666" y="117"/>
                    <a:pt x="6516" y="146"/>
                    <a:pt x="6430" y="146"/>
                  </a:cubicBezTo>
                  <a:cubicBezTo>
                    <a:pt x="6125" y="146"/>
                    <a:pt x="5820" y="141"/>
                    <a:pt x="5516" y="128"/>
                  </a:cubicBezTo>
                  <a:cubicBezTo>
                    <a:pt x="5475" y="128"/>
                    <a:pt x="5443" y="164"/>
                    <a:pt x="5438" y="205"/>
                  </a:cubicBezTo>
                  <a:cubicBezTo>
                    <a:pt x="5429" y="410"/>
                    <a:pt x="5416" y="610"/>
                    <a:pt x="5407" y="810"/>
                  </a:cubicBezTo>
                  <a:cubicBezTo>
                    <a:pt x="5625" y="919"/>
                    <a:pt x="5839" y="1142"/>
                    <a:pt x="5657" y="1396"/>
                  </a:cubicBezTo>
                  <a:cubicBezTo>
                    <a:pt x="5566" y="1519"/>
                    <a:pt x="5413" y="1573"/>
                    <a:pt x="5261" y="1573"/>
                  </a:cubicBezTo>
                  <a:cubicBezTo>
                    <a:pt x="5238" y="1573"/>
                    <a:pt x="5215" y="1572"/>
                    <a:pt x="5193" y="1569"/>
                  </a:cubicBezTo>
                  <a:cubicBezTo>
                    <a:pt x="5179" y="1571"/>
                    <a:pt x="5165" y="1572"/>
                    <a:pt x="5151" y="1572"/>
                  </a:cubicBezTo>
                  <a:cubicBezTo>
                    <a:pt x="5036" y="1572"/>
                    <a:pt x="4919" y="1522"/>
                    <a:pt x="4834" y="1428"/>
                  </a:cubicBezTo>
                  <a:cubicBezTo>
                    <a:pt x="4774" y="1365"/>
                    <a:pt x="4724" y="1283"/>
                    <a:pt x="4720" y="1192"/>
                  </a:cubicBezTo>
                  <a:cubicBezTo>
                    <a:pt x="4715" y="1187"/>
                    <a:pt x="4711" y="1183"/>
                    <a:pt x="4706" y="1178"/>
                  </a:cubicBezTo>
                  <a:lnTo>
                    <a:pt x="4720" y="1160"/>
                  </a:lnTo>
                  <a:cubicBezTo>
                    <a:pt x="4724" y="1083"/>
                    <a:pt x="4756" y="1024"/>
                    <a:pt x="4806" y="983"/>
                  </a:cubicBezTo>
                  <a:cubicBezTo>
                    <a:pt x="4838" y="942"/>
                    <a:pt x="4874" y="910"/>
                    <a:pt x="4911" y="878"/>
                  </a:cubicBezTo>
                  <a:cubicBezTo>
                    <a:pt x="4915" y="878"/>
                    <a:pt x="4915" y="874"/>
                    <a:pt x="4920" y="869"/>
                  </a:cubicBezTo>
                  <a:cubicBezTo>
                    <a:pt x="4929" y="860"/>
                    <a:pt x="4938" y="855"/>
                    <a:pt x="4947" y="846"/>
                  </a:cubicBezTo>
                  <a:cubicBezTo>
                    <a:pt x="4984" y="814"/>
                    <a:pt x="5015" y="773"/>
                    <a:pt x="5038" y="723"/>
                  </a:cubicBezTo>
                  <a:cubicBezTo>
                    <a:pt x="5079" y="628"/>
                    <a:pt x="5088" y="523"/>
                    <a:pt x="5084" y="414"/>
                  </a:cubicBezTo>
                  <a:cubicBezTo>
                    <a:pt x="5070" y="351"/>
                    <a:pt x="5061" y="287"/>
                    <a:pt x="5056" y="219"/>
                  </a:cubicBezTo>
                  <a:cubicBezTo>
                    <a:pt x="5052" y="210"/>
                    <a:pt x="5052" y="200"/>
                    <a:pt x="5047" y="191"/>
                  </a:cubicBezTo>
                  <a:cubicBezTo>
                    <a:pt x="5038" y="132"/>
                    <a:pt x="5029" y="73"/>
                    <a:pt x="5025" y="9"/>
                  </a:cubicBezTo>
                  <a:cubicBezTo>
                    <a:pt x="5015" y="5"/>
                    <a:pt x="5002" y="0"/>
                    <a:pt x="4988"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3"/>
            <p:cNvSpPr/>
            <p:nvPr/>
          </p:nvSpPr>
          <p:spPr>
            <a:xfrm flipH="1">
              <a:off x="6460175" y="2093875"/>
              <a:ext cx="1992356" cy="1928433"/>
            </a:xfrm>
            <a:custGeom>
              <a:avLst/>
              <a:gdLst/>
              <a:ahLst/>
              <a:cxnLst/>
              <a:rect l="l" t="t" r="r" b="b"/>
              <a:pathLst>
                <a:path w="15958" h="15446" extrusionOk="0">
                  <a:moveTo>
                    <a:pt x="5548" y="175"/>
                  </a:moveTo>
                  <a:cubicBezTo>
                    <a:pt x="5553" y="216"/>
                    <a:pt x="5557" y="257"/>
                    <a:pt x="5566" y="298"/>
                  </a:cubicBezTo>
                  <a:cubicBezTo>
                    <a:pt x="5566" y="307"/>
                    <a:pt x="5571" y="316"/>
                    <a:pt x="5571" y="325"/>
                  </a:cubicBezTo>
                  <a:cubicBezTo>
                    <a:pt x="5575" y="384"/>
                    <a:pt x="5585" y="434"/>
                    <a:pt x="5594" y="489"/>
                  </a:cubicBezTo>
                  <a:lnTo>
                    <a:pt x="5598" y="511"/>
                  </a:lnTo>
                  <a:cubicBezTo>
                    <a:pt x="5603" y="620"/>
                    <a:pt x="5594" y="707"/>
                    <a:pt x="5562" y="780"/>
                  </a:cubicBezTo>
                  <a:cubicBezTo>
                    <a:pt x="5548" y="811"/>
                    <a:pt x="5530" y="839"/>
                    <a:pt x="5494" y="871"/>
                  </a:cubicBezTo>
                  <a:cubicBezTo>
                    <a:pt x="5480" y="880"/>
                    <a:pt x="5471" y="889"/>
                    <a:pt x="5462" y="898"/>
                  </a:cubicBezTo>
                  <a:lnTo>
                    <a:pt x="5444" y="916"/>
                  </a:lnTo>
                  <a:cubicBezTo>
                    <a:pt x="5412" y="948"/>
                    <a:pt x="5375" y="975"/>
                    <a:pt x="5348" y="1012"/>
                  </a:cubicBezTo>
                  <a:cubicBezTo>
                    <a:pt x="5284" y="1066"/>
                    <a:pt x="5248" y="1139"/>
                    <a:pt x="5239" y="1221"/>
                  </a:cubicBezTo>
                  <a:lnTo>
                    <a:pt x="5203" y="1271"/>
                  </a:lnTo>
                  <a:lnTo>
                    <a:pt x="5239" y="1316"/>
                  </a:lnTo>
                  <a:cubicBezTo>
                    <a:pt x="5253" y="1407"/>
                    <a:pt x="5298" y="1498"/>
                    <a:pt x="5371" y="1575"/>
                  </a:cubicBezTo>
                  <a:cubicBezTo>
                    <a:pt x="5478" y="1687"/>
                    <a:pt x="5611" y="1746"/>
                    <a:pt x="5750" y="1746"/>
                  </a:cubicBezTo>
                  <a:cubicBezTo>
                    <a:pt x="5765" y="1746"/>
                    <a:pt x="5779" y="1745"/>
                    <a:pt x="5794" y="1744"/>
                  </a:cubicBezTo>
                  <a:cubicBezTo>
                    <a:pt x="5817" y="1746"/>
                    <a:pt x="5839" y="1746"/>
                    <a:pt x="5861" y="1746"/>
                  </a:cubicBezTo>
                  <a:cubicBezTo>
                    <a:pt x="6059" y="1746"/>
                    <a:pt x="6223" y="1674"/>
                    <a:pt x="6321" y="1535"/>
                  </a:cubicBezTo>
                  <a:cubicBezTo>
                    <a:pt x="6399" y="1430"/>
                    <a:pt x="6426" y="1312"/>
                    <a:pt x="6399" y="1203"/>
                  </a:cubicBezTo>
                  <a:cubicBezTo>
                    <a:pt x="6367" y="1066"/>
                    <a:pt x="6253" y="939"/>
                    <a:pt x="6094" y="848"/>
                  </a:cubicBezTo>
                  <a:lnTo>
                    <a:pt x="6126" y="302"/>
                  </a:lnTo>
                  <a:cubicBezTo>
                    <a:pt x="6453" y="316"/>
                    <a:pt x="6749" y="320"/>
                    <a:pt x="7031" y="320"/>
                  </a:cubicBezTo>
                  <a:cubicBezTo>
                    <a:pt x="7072" y="320"/>
                    <a:pt x="7126" y="311"/>
                    <a:pt x="7181" y="307"/>
                  </a:cubicBezTo>
                  <a:cubicBezTo>
                    <a:pt x="7242" y="299"/>
                    <a:pt x="7318" y="291"/>
                    <a:pt x="7385" y="291"/>
                  </a:cubicBezTo>
                  <a:cubicBezTo>
                    <a:pt x="7442" y="291"/>
                    <a:pt x="7493" y="297"/>
                    <a:pt x="7522" y="316"/>
                  </a:cubicBezTo>
                  <a:cubicBezTo>
                    <a:pt x="7672" y="407"/>
                    <a:pt x="7540" y="734"/>
                    <a:pt x="7454" y="893"/>
                  </a:cubicBezTo>
                  <a:cubicBezTo>
                    <a:pt x="7435" y="921"/>
                    <a:pt x="7417" y="952"/>
                    <a:pt x="7399" y="980"/>
                  </a:cubicBezTo>
                  <a:cubicBezTo>
                    <a:pt x="7285" y="1171"/>
                    <a:pt x="7108" y="1457"/>
                    <a:pt x="7404" y="1703"/>
                  </a:cubicBezTo>
                  <a:cubicBezTo>
                    <a:pt x="7536" y="1812"/>
                    <a:pt x="7808" y="1857"/>
                    <a:pt x="7913" y="1862"/>
                  </a:cubicBezTo>
                  <a:cubicBezTo>
                    <a:pt x="7920" y="1862"/>
                    <a:pt x="7927" y="1862"/>
                    <a:pt x="7933" y="1862"/>
                  </a:cubicBezTo>
                  <a:cubicBezTo>
                    <a:pt x="8108" y="1862"/>
                    <a:pt x="8331" y="1806"/>
                    <a:pt x="8450" y="1666"/>
                  </a:cubicBezTo>
                  <a:cubicBezTo>
                    <a:pt x="8527" y="1580"/>
                    <a:pt x="8554" y="1475"/>
                    <a:pt x="8541" y="1362"/>
                  </a:cubicBezTo>
                  <a:cubicBezTo>
                    <a:pt x="8518" y="1221"/>
                    <a:pt x="8395" y="1139"/>
                    <a:pt x="8304" y="1080"/>
                  </a:cubicBezTo>
                  <a:cubicBezTo>
                    <a:pt x="8277" y="1062"/>
                    <a:pt x="8245" y="1043"/>
                    <a:pt x="8231" y="1030"/>
                  </a:cubicBezTo>
                  <a:cubicBezTo>
                    <a:pt x="8090" y="907"/>
                    <a:pt x="8104" y="821"/>
                    <a:pt x="8131" y="661"/>
                  </a:cubicBezTo>
                  <a:cubicBezTo>
                    <a:pt x="8140" y="580"/>
                    <a:pt x="8154" y="489"/>
                    <a:pt x="8149" y="384"/>
                  </a:cubicBezTo>
                  <a:lnTo>
                    <a:pt x="9423" y="343"/>
                  </a:lnTo>
                  <a:lnTo>
                    <a:pt x="9423" y="343"/>
                  </a:lnTo>
                  <a:cubicBezTo>
                    <a:pt x="9482" y="475"/>
                    <a:pt x="9468" y="580"/>
                    <a:pt x="9418" y="721"/>
                  </a:cubicBezTo>
                  <a:cubicBezTo>
                    <a:pt x="9405" y="761"/>
                    <a:pt x="9382" y="802"/>
                    <a:pt x="9364" y="843"/>
                  </a:cubicBezTo>
                  <a:cubicBezTo>
                    <a:pt x="9327" y="916"/>
                    <a:pt x="9291" y="993"/>
                    <a:pt x="9277" y="1075"/>
                  </a:cubicBezTo>
                  <a:cubicBezTo>
                    <a:pt x="9218" y="1380"/>
                    <a:pt x="9341" y="1580"/>
                    <a:pt x="9614" y="1635"/>
                  </a:cubicBezTo>
                  <a:cubicBezTo>
                    <a:pt x="9667" y="1647"/>
                    <a:pt x="9714" y="1652"/>
                    <a:pt x="9758" y="1652"/>
                  </a:cubicBezTo>
                  <a:cubicBezTo>
                    <a:pt x="9798" y="1652"/>
                    <a:pt x="9834" y="1648"/>
                    <a:pt x="9868" y="1639"/>
                  </a:cubicBezTo>
                  <a:cubicBezTo>
                    <a:pt x="9875" y="1639"/>
                    <a:pt x="9881" y="1640"/>
                    <a:pt x="9888" y="1640"/>
                  </a:cubicBezTo>
                  <a:cubicBezTo>
                    <a:pt x="9971" y="1640"/>
                    <a:pt x="10046" y="1612"/>
                    <a:pt x="10105" y="1562"/>
                  </a:cubicBezTo>
                  <a:cubicBezTo>
                    <a:pt x="10150" y="1521"/>
                    <a:pt x="10210" y="1439"/>
                    <a:pt x="10219" y="1293"/>
                  </a:cubicBezTo>
                  <a:cubicBezTo>
                    <a:pt x="10228" y="1148"/>
                    <a:pt x="10155" y="1002"/>
                    <a:pt x="10087" y="861"/>
                  </a:cubicBezTo>
                  <a:cubicBezTo>
                    <a:pt x="10046" y="780"/>
                    <a:pt x="10005" y="702"/>
                    <a:pt x="9987" y="630"/>
                  </a:cubicBezTo>
                  <a:cubicBezTo>
                    <a:pt x="9991" y="589"/>
                    <a:pt x="9996" y="548"/>
                    <a:pt x="10000" y="507"/>
                  </a:cubicBezTo>
                  <a:cubicBezTo>
                    <a:pt x="10014" y="457"/>
                    <a:pt x="10032" y="416"/>
                    <a:pt x="10055" y="384"/>
                  </a:cubicBezTo>
                  <a:lnTo>
                    <a:pt x="11510" y="334"/>
                  </a:lnTo>
                  <a:lnTo>
                    <a:pt x="11519" y="370"/>
                  </a:lnTo>
                  <a:cubicBezTo>
                    <a:pt x="11547" y="525"/>
                    <a:pt x="11587" y="734"/>
                    <a:pt x="11524" y="852"/>
                  </a:cubicBezTo>
                  <a:cubicBezTo>
                    <a:pt x="11510" y="880"/>
                    <a:pt x="11433" y="921"/>
                    <a:pt x="11374" y="948"/>
                  </a:cubicBezTo>
                  <a:cubicBezTo>
                    <a:pt x="11246" y="1016"/>
                    <a:pt x="11101" y="1089"/>
                    <a:pt x="11092" y="1234"/>
                  </a:cubicBezTo>
                  <a:cubicBezTo>
                    <a:pt x="11078" y="1362"/>
                    <a:pt x="11169" y="1494"/>
                    <a:pt x="11378" y="1653"/>
                  </a:cubicBezTo>
                  <a:lnTo>
                    <a:pt x="11392" y="1662"/>
                  </a:lnTo>
                  <a:cubicBezTo>
                    <a:pt x="11502" y="1717"/>
                    <a:pt x="11615" y="1743"/>
                    <a:pt x="11730" y="1743"/>
                  </a:cubicBezTo>
                  <a:cubicBezTo>
                    <a:pt x="11785" y="1743"/>
                    <a:pt x="11841" y="1737"/>
                    <a:pt x="11897" y="1726"/>
                  </a:cubicBezTo>
                  <a:lnTo>
                    <a:pt x="11915" y="1716"/>
                  </a:lnTo>
                  <a:cubicBezTo>
                    <a:pt x="12147" y="1607"/>
                    <a:pt x="12265" y="1484"/>
                    <a:pt x="12270" y="1348"/>
                  </a:cubicBezTo>
                  <a:cubicBezTo>
                    <a:pt x="12274" y="1212"/>
                    <a:pt x="12183" y="1089"/>
                    <a:pt x="11983" y="966"/>
                  </a:cubicBezTo>
                  <a:lnTo>
                    <a:pt x="11965" y="957"/>
                  </a:lnTo>
                  <a:lnTo>
                    <a:pt x="11951" y="957"/>
                  </a:lnTo>
                  <a:lnTo>
                    <a:pt x="12033" y="439"/>
                  </a:lnTo>
                  <a:cubicBezTo>
                    <a:pt x="12570" y="361"/>
                    <a:pt x="13111" y="325"/>
                    <a:pt x="13638" y="320"/>
                  </a:cubicBezTo>
                  <a:lnTo>
                    <a:pt x="13638" y="320"/>
                  </a:lnTo>
                  <a:cubicBezTo>
                    <a:pt x="13748" y="520"/>
                    <a:pt x="13657" y="698"/>
                    <a:pt x="13529" y="907"/>
                  </a:cubicBezTo>
                  <a:cubicBezTo>
                    <a:pt x="13425" y="1075"/>
                    <a:pt x="13370" y="1407"/>
                    <a:pt x="13529" y="1594"/>
                  </a:cubicBezTo>
                  <a:cubicBezTo>
                    <a:pt x="13592" y="1667"/>
                    <a:pt x="13689" y="1690"/>
                    <a:pt x="13785" y="1690"/>
                  </a:cubicBezTo>
                  <a:cubicBezTo>
                    <a:pt x="13930" y="1690"/>
                    <a:pt x="14071" y="1637"/>
                    <a:pt x="14080" y="1635"/>
                  </a:cubicBezTo>
                  <a:cubicBezTo>
                    <a:pt x="14330" y="1539"/>
                    <a:pt x="14443" y="1271"/>
                    <a:pt x="14352" y="998"/>
                  </a:cubicBezTo>
                  <a:cubicBezTo>
                    <a:pt x="14330" y="930"/>
                    <a:pt x="14280" y="880"/>
                    <a:pt x="14239" y="834"/>
                  </a:cubicBezTo>
                  <a:cubicBezTo>
                    <a:pt x="14211" y="802"/>
                    <a:pt x="14184" y="775"/>
                    <a:pt x="14170" y="752"/>
                  </a:cubicBezTo>
                  <a:cubicBezTo>
                    <a:pt x="14152" y="716"/>
                    <a:pt x="13989" y="420"/>
                    <a:pt x="14152" y="316"/>
                  </a:cubicBezTo>
                  <a:cubicBezTo>
                    <a:pt x="14167" y="307"/>
                    <a:pt x="14191" y="303"/>
                    <a:pt x="14219" y="303"/>
                  </a:cubicBezTo>
                  <a:cubicBezTo>
                    <a:pt x="14261" y="303"/>
                    <a:pt x="14310" y="310"/>
                    <a:pt x="14348" y="316"/>
                  </a:cubicBezTo>
                  <a:cubicBezTo>
                    <a:pt x="14375" y="320"/>
                    <a:pt x="14407" y="325"/>
                    <a:pt x="14430" y="325"/>
                  </a:cubicBezTo>
                  <a:lnTo>
                    <a:pt x="14912" y="357"/>
                  </a:lnTo>
                  <a:lnTo>
                    <a:pt x="15389" y="329"/>
                  </a:lnTo>
                  <a:cubicBezTo>
                    <a:pt x="15439" y="661"/>
                    <a:pt x="15639" y="2007"/>
                    <a:pt x="15698" y="3376"/>
                  </a:cubicBezTo>
                  <a:cubicBezTo>
                    <a:pt x="15776" y="5118"/>
                    <a:pt x="15753" y="6955"/>
                    <a:pt x="15726" y="8724"/>
                  </a:cubicBezTo>
                  <a:cubicBezTo>
                    <a:pt x="15698" y="10684"/>
                    <a:pt x="15671" y="12708"/>
                    <a:pt x="15780" y="14632"/>
                  </a:cubicBezTo>
                  <a:cubicBezTo>
                    <a:pt x="15189" y="14686"/>
                    <a:pt x="14548" y="14695"/>
                    <a:pt x="13929" y="14704"/>
                  </a:cubicBezTo>
                  <a:cubicBezTo>
                    <a:pt x="13379" y="14713"/>
                    <a:pt x="12811" y="14723"/>
                    <a:pt x="12279" y="14763"/>
                  </a:cubicBezTo>
                  <a:cubicBezTo>
                    <a:pt x="8286" y="15073"/>
                    <a:pt x="4216" y="15246"/>
                    <a:pt x="182" y="15273"/>
                  </a:cubicBezTo>
                  <a:cubicBezTo>
                    <a:pt x="177" y="15273"/>
                    <a:pt x="173" y="15268"/>
                    <a:pt x="173" y="15268"/>
                  </a:cubicBezTo>
                  <a:cubicBezTo>
                    <a:pt x="268" y="14159"/>
                    <a:pt x="350" y="13049"/>
                    <a:pt x="414" y="11971"/>
                  </a:cubicBezTo>
                  <a:cubicBezTo>
                    <a:pt x="660" y="8119"/>
                    <a:pt x="750" y="4195"/>
                    <a:pt x="687" y="302"/>
                  </a:cubicBezTo>
                  <a:lnTo>
                    <a:pt x="687" y="298"/>
                  </a:lnTo>
                  <a:lnTo>
                    <a:pt x="700" y="298"/>
                  </a:lnTo>
                  <a:lnTo>
                    <a:pt x="719" y="307"/>
                  </a:lnTo>
                  <a:lnTo>
                    <a:pt x="741" y="302"/>
                  </a:lnTo>
                  <a:cubicBezTo>
                    <a:pt x="810" y="311"/>
                    <a:pt x="887" y="316"/>
                    <a:pt x="964" y="320"/>
                  </a:cubicBezTo>
                  <a:cubicBezTo>
                    <a:pt x="1278" y="348"/>
                    <a:pt x="1710" y="389"/>
                    <a:pt x="1828" y="593"/>
                  </a:cubicBezTo>
                  <a:cubicBezTo>
                    <a:pt x="1878" y="689"/>
                    <a:pt x="1865" y="821"/>
                    <a:pt x="1787" y="993"/>
                  </a:cubicBezTo>
                  <a:cubicBezTo>
                    <a:pt x="1774" y="1021"/>
                    <a:pt x="1755" y="1052"/>
                    <a:pt x="1733" y="1084"/>
                  </a:cubicBezTo>
                  <a:cubicBezTo>
                    <a:pt x="1701" y="1139"/>
                    <a:pt x="1665" y="1193"/>
                    <a:pt x="1646" y="1257"/>
                  </a:cubicBezTo>
                  <a:cubicBezTo>
                    <a:pt x="1583" y="1471"/>
                    <a:pt x="1596" y="1644"/>
                    <a:pt x="1687" y="1762"/>
                  </a:cubicBezTo>
                  <a:cubicBezTo>
                    <a:pt x="1769" y="1876"/>
                    <a:pt x="1910" y="1935"/>
                    <a:pt x="2092" y="1935"/>
                  </a:cubicBezTo>
                  <a:lnTo>
                    <a:pt x="2256" y="1912"/>
                  </a:lnTo>
                  <a:cubicBezTo>
                    <a:pt x="2338" y="1898"/>
                    <a:pt x="2406" y="1876"/>
                    <a:pt x="2460" y="1835"/>
                  </a:cubicBezTo>
                  <a:cubicBezTo>
                    <a:pt x="2633" y="1771"/>
                    <a:pt x="2729" y="1612"/>
                    <a:pt x="2715" y="1421"/>
                  </a:cubicBezTo>
                  <a:cubicBezTo>
                    <a:pt x="2701" y="1257"/>
                    <a:pt x="2583" y="1057"/>
                    <a:pt x="2419" y="930"/>
                  </a:cubicBezTo>
                  <a:cubicBezTo>
                    <a:pt x="2333" y="730"/>
                    <a:pt x="2288" y="543"/>
                    <a:pt x="2365" y="284"/>
                  </a:cubicBezTo>
                  <a:lnTo>
                    <a:pt x="2369" y="284"/>
                  </a:lnTo>
                  <a:cubicBezTo>
                    <a:pt x="2620" y="254"/>
                    <a:pt x="2866" y="239"/>
                    <a:pt x="3113" y="239"/>
                  </a:cubicBezTo>
                  <a:cubicBezTo>
                    <a:pt x="3319" y="239"/>
                    <a:pt x="3525" y="250"/>
                    <a:pt x="3734" y="270"/>
                  </a:cubicBezTo>
                  <a:lnTo>
                    <a:pt x="3816" y="861"/>
                  </a:lnTo>
                  <a:cubicBezTo>
                    <a:pt x="3634" y="902"/>
                    <a:pt x="3506" y="1021"/>
                    <a:pt x="3461" y="1180"/>
                  </a:cubicBezTo>
                  <a:cubicBezTo>
                    <a:pt x="3438" y="1262"/>
                    <a:pt x="3443" y="1353"/>
                    <a:pt x="3470" y="1444"/>
                  </a:cubicBezTo>
                  <a:cubicBezTo>
                    <a:pt x="3474" y="1503"/>
                    <a:pt x="3502" y="1557"/>
                    <a:pt x="3552" y="1598"/>
                  </a:cubicBezTo>
                  <a:cubicBezTo>
                    <a:pt x="3588" y="1644"/>
                    <a:pt x="3625" y="1675"/>
                    <a:pt x="3670" y="1703"/>
                  </a:cubicBezTo>
                  <a:cubicBezTo>
                    <a:pt x="3731" y="1737"/>
                    <a:pt x="3796" y="1755"/>
                    <a:pt x="3861" y="1755"/>
                  </a:cubicBezTo>
                  <a:cubicBezTo>
                    <a:pt x="3941" y="1755"/>
                    <a:pt x="4022" y="1728"/>
                    <a:pt x="4098" y="1675"/>
                  </a:cubicBezTo>
                  <a:cubicBezTo>
                    <a:pt x="4248" y="1566"/>
                    <a:pt x="4339" y="1380"/>
                    <a:pt x="4320" y="1203"/>
                  </a:cubicBezTo>
                  <a:cubicBezTo>
                    <a:pt x="4339" y="1062"/>
                    <a:pt x="4307" y="934"/>
                    <a:pt x="4279" y="811"/>
                  </a:cubicBezTo>
                  <a:cubicBezTo>
                    <a:pt x="4275" y="789"/>
                    <a:pt x="4266" y="766"/>
                    <a:pt x="4261" y="743"/>
                  </a:cubicBezTo>
                  <a:cubicBezTo>
                    <a:pt x="4220" y="548"/>
                    <a:pt x="4202" y="402"/>
                    <a:pt x="4248" y="229"/>
                  </a:cubicBezTo>
                  <a:lnTo>
                    <a:pt x="5548" y="175"/>
                  </a:lnTo>
                  <a:close/>
                  <a:moveTo>
                    <a:pt x="5601" y="1"/>
                  </a:moveTo>
                  <a:cubicBezTo>
                    <a:pt x="5596" y="1"/>
                    <a:pt x="5590" y="1"/>
                    <a:pt x="5585" y="2"/>
                  </a:cubicBezTo>
                  <a:lnTo>
                    <a:pt x="4243" y="57"/>
                  </a:lnTo>
                  <a:cubicBezTo>
                    <a:pt x="4170" y="61"/>
                    <a:pt x="4111" y="107"/>
                    <a:pt x="4093" y="179"/>
                  </a:cubicBezTo>
                  <a:cubicBezTo>
                    <a:pt x="4034" y="389"/>
                    <a:pt x="4052" y="561"/>
                    <a:pt x="4102" y="780"/>
                  </a:cubicBezTo>
                  <a:cubicBezTo>
                    <a:pt x="4107" y="802"/>
                    <a:pt x="4111" y="830"/>
                    <a:pt x="4120" y="852"/>
                  </a:cubicBezTo>
                  <a:cubicBezTo>
                    <a:pt x="4148" y="971"/>
                    <a:pt x="4170" y="1080"/>
                    <a:pt x="4157" y="1189"/>
                  </a:cubicBezTo>
                  <a:lnTo>
                    <a:pt x="4157" y="1198"/>
                  </a:lnTo>
                  <a:lnTo>
                    <a:pt x="4157" y="1212"/>
                  </a:lnTo>
                  <a:cubicBezTo>
                    <a:pt x="4170" y="1325"/>
                    <a:pt x="4107" y="1457"/>
                    <a:pt x="4007" y="1530"/>
                  </a:cubicBezTo>
                  <a:cubicBezTo>
                    <a:pt x="3974" y="1554"/>
                    <a:pt x="3922" y="1581"/>
                    <a:pt x="3860" y="1581"/>
                  </a:cubicBezTo>
                  <a:cubicBezTo>
                    <a:pt x="3826" y="1581"/>
                    <a:pt x="3790" y="1573"/>
                    <a:pt x="3752" y="1553"/>
                  </a:cubicBezTo>
                  <a:cubicBezTo>
                    <a:pt x="3725" y="1535"/>
                    <a:pt x="3702" y="1512"/>
                    <a:pt x="3679" y="1484"/>
                  </a:cubicBezTo>
                  <a:lnTo>
                    <a:pt x="3670" y="1475"/>
                  </a:lnTo>
                  <a:lnTo>
                    <a:pt x="3665" y="1471"/>
                  </a:lnTo>
                  <a:cubicBezTo>
                    <a:pt x="3647" y="1457"/>
                    <a:pt x="3638" y="1439"/>
                    <a:pt x="3638" y="1421"/>
                  </a:cubicBezTo>
                  <a:lnTo>
                    <a:pt x="3638" y="1407"/>
                  </a:lnTo>
                  <a:lnTo>
                    <a:pt x="3634" y="1394"/>
                  </a:lnTo>
                  <a:cubicBezTo>
                    <a:pt x="3611" y="1339"/>
                    <a:pt x="3611" y="1275"/>
                    <a:pt x="3625" y="1225"/>
                  </a:cubicBezTo>
                  <a:cubicBezTo>
                    <a:pt x="3665" y="1080"/>
                    <a:pt x="3806" y="1034"/>
                    <a:pt x="3888" y="1021"/>
                  </a:cubicBezTo>
                  <a:lnTo>
                    <a:pt x="3947" y="998"/>
                  </a:lnTo>
                  <a:lnTo>
                    <a:pt x="3966" y="971"/>
                  </a:lnTo>
                  <a:cubicBezTo>
                    <a:pt x="3984" y="939"/>
                    <a:pt x="3993" y="893"/>
                    <a:pt x="3988" y="852"/>
                  </a:cubicBezTo>
                  <a:lnTo>
                    <a:pt x="3897" y="229"/>
                  </a:lnTo>
                  <a:cubicBezTo>
                    <a:pt x="3884" y="148"/>
                    <a:pt x="3811" y="102"/>
                    <a:pt x="3747" y="97"/>
                  </a:cubicBezTo>
                  <a:cubicBezTo>
                    <a:pt x="3534" y="77"/>
                    <a:pt x="3324" y="66"/>
                    <a:pt x="3114" y="66"/>
                  </a:cubicBezTo>
                  <a:cubicBezTo>
                    <a:pt x="2862" y="66"/>
                    <a:pt x="2609" y="81"/>
                    <a:pt x="2351" y="111"/>
                  </a:cubicBezTo>
                  <a:cubicBezTo>
                    <a:pt x="2283" y="116"/>
                    <a:pt x="2228" y="161"/>
                    <a:pt x="2210" y="229"/>
                  </a:cubicBezTo>
                  <a:cubicBezTo>
                    <a:pt x="2128" y="502"/>
                    <a:pt x="2147" y="734"/>
                    <a:pt x="2278" y="1021"/>
                  </a:cubicBezTo>
                  <a:lnTo>
                    <a:pt x="2288" y="1043"/>
                  </a:lnTo>
                  <a:lnTo>
                    <a:pt x="2306" y="1052"/>
                  </a:lnTo>
                  <a:cubicBezTo>
                    <a:pt x="2433" y="1148"/>
                    <a:pt x="2538" y="1312"/>
                    <a:pt x="2547" y="1434"/>
                  </a:cubicBezTo>
                  <a:cubicBezTo>
                    <a:pt x="2560" y="1594"/>
                    <a:pt x="2456" y="1653"/>
                    <a:pt x="2397" y="1675"/>
                  </a:cubicBezTo>
                  <a:lnTo>
                    <a:pt x="2383" y="1680"/>
                  </a:lnTo>
                  <a:lnTo>
                    <a:pt x="2369" y="1689"/>
                  </a:lnTo>
                  <a:cubicBezTo>
                    <a:pt x="2338" y="1712"/>
                    <a:pt x="2292" y="1730"/>
                    <a:pt x="2233" y="1744"/>
                  </a:cubicBezTo>
                  <a:lnTo>
                    <a:pt x="2087" y="1762"/>
                  </a:lnTo>
                  <a:cubicBezTo>
                    <a:pt x="2001" y="1762"/>
                    <a:pt x="1883" y="1744"/>
                    <a:pt x="1819" y="1657"/>
                  </a:cubicBezTo>
                  <a:cubicBezTo>
                    <a:pt x="1765" y="1585"/>
                    <a:pt x="1760" y="1462"/>
                    <a:pt x="1806" y="1307"/>
                  </a:cubicBezTo>
                  <a:cubicBezTo>
                    <a:pt x="1819" y="1266"/>
                    <a:pt x="1846" y="1225"/>
                    <a:pt x="1874" y="1180"/>
                  </a:cubicBezTo>
                  <a:cubicBezTo>
                    <a:pt x="1896" y="1143"/>
                    <a:pt x="1919" y="1107"/>
                    <a:pt x="1937" y="1066"/>
                  </a:cubicBezTo>
                  <a:cubicBezTo>
                    <a:pt x="2042" y="839"/>
                    <a:pt x="2056" y="652"/>
                    <a:pt x="1974" y="507"/>
                  </a:cubicBezTo>
                  <a:cubicBezTo>
                    <a:pt x="1815" y="220"/>
                    <a:pt x="1351" y="184"/>
                    <a:pt x="978" y="152"/>
                  </a:cubicBezTo>
                  <a:cubicBezTo>
                    <a:pt x="901" y="143"/>
                    <a:pt x="828" y="138"/>
                    <a:pt x="764" y="129"/>
                  </a:cubicBezTo>
                  <a:lnTo>
                    <a:pt x="732" y="129"/>
                  </a:lnTo>
                  <a:cubicBezTo>
                    <a:pt x="720" y="127"/>
                    <a:pt x="708" y="126"/>
                    <a:pt x="695" y="126"/>
                  </a:cubicBezTo>
                  <a:cubicBezTo>
                    <a:pt x="657" y="126"/>
                    <a:pt x="618" y="137"/>
                    <a:pt x="587" y="161"/>
                  </a:cubicBezTo>
                  <a:cubicBezTo>
                    <a:pt x="546" y="193"/>
                    <a:pt x="519" y="248"/>
                    <a:pt x="519" y="307"/>
                  </a:cubicBezTo>
                  <a:cubicBezTo>
                    <a:pt x="582" y="4195"/>
                    <a:pt x="491" y="8115"/>
                    <a:pt x="250" y="11962"/>
                  </a:cubicBezTo>
                  <a:cubicBezTo>
                    <a:pt x="182" y="13040"/>
                    <a:pt x="100" y="14145"/>
                    <a:pt x="5" y="15255"/>
                  </a:cubicBezTo>
                  <a:cubicBezTo>
                    <a:pt x="0" y="15300"/>
                    <a:pt x="18" y="15346"/>
                    <a:pt x="50" y="15386"/>
                  </a:cubicBezTo>
                  <a:cubicBezTo>
                    <a:pt x="87" y="15423"/>
                    <a:pt x="132" y="15446"/>
                    <a:pt x="182" y="15446"/>
                  </a:cubicBezTo>
                  <a:cubicBezTo>
                    <a:pt x="182" y="15446"/>
                    <a:pt x="182" y="15446"/>
                    <a:pt x="187" y="15441"/>
                  </a:cubicBezTo>
                  <a:cubicBezTo>
                    <a:pt x="4220" y="15414"/>
                    <a:pt x="8295" y="15241"/>
                    <a:pt x="12292" y="14932"/>
                  </a:cubicBezTo>
                  <a:cubicBezTo>
                    <a:pt x="12820" y="14891"/>
                    <a:pt x="13384" y="14882"/>
                    <a:pt x="13934" y="14873"/>
                  </a:cubicBezTo>
                  <a:cubicBezTo>
                    <a:pt x="14562" y="14868"/>
                    <a:pt x="15212" y="14854"/>
                    <a:pt x="15817" y="14800"/>
                  </a:cubicBezTo>
                  <a:cubicBezTo>
                    <a:pt x="15834" y="14813"/>
                    <a:pt x="15852" y="14816"/>
                    <a:pt x="15867" y="14816"/>
                  </a:cubicBezTo>
                  <a:cubicBezTo>
                    <a:pt x="15884" y="14816"/>
                    <a:pt x="15898" y="14811"/>
                    <a:pt x="15903" y="14809"/>
                  </a:cubicBezTo>
                  <a:cubicBezTo>
                    <a:pt x="15958" y="14786"/>
                    <a:pt x="15953" y="14732"/>
                    <a:pt x="15953" y="14700"/>
                  </a:cubicBezTo>
                  <a:cubicBezTo>
                    <a:pt x="15839" y="12758"/>
                    <a:pt x="15867" y="10707"/>
                    <a:pt x="15894" y="8724"/>
                  </a:cubicBezTo>
                  <a:cubicBezTo>
                    <a:pt x="15921" y="6951"/>
                    <a:pt x="15944" y="5113"/>
                    <a:pt x="15867" y="3367"/>
                  </a:cubicBezTo>
                  <a:cubicBezTo>
                    <a:pt x="15799" y="1785"/>
                    <a:pt x="15548" y="238"/>
                    <a:pt x="15544" y="225"/>
                  </a:cubicBezTo>
                  <a:lnTo>
                    <a:pt x="15530" y="148"/>
                  </a:lnTo>
                  <a:lnTo>
                    <a:pt x="14912" y="179"/>
                  </a:lnTo>
                  <a:lnTo>
                    <a:pt x="14439" y="148"/>
                  </a:lnTo>
                  <a:cubicBezTo>
                    <a:pt x="14421" y="148"/>
                    <a:pt x="14398" y="143"/>
                    <a:pt x="14371" y="143"/>
                  </a:cubicBezTo>
                  <a:cubicBezTo>
                    <a:pt x="14325" y="135"/>
                    <a:pt x="14276" y="127"/>
                    <a:pt x="14227" y="127"/>
                  </a:cubicBezTo>
                  <a:cubicBezTo>
                    <a:pt x="14169" y="127"/>
                    <a:pt x="14111" y="138"/>
                    <a:pt x="14061" y="170"/>
                  </a:cubicBezTo>
                  <a:cubicBezTo>
                    <a:pt x="13839" y="316"/>
                    <a:pt x="13902" y="616"/>
                    <a:pt x="14025" y="834"/>
                  </a:cubicBezTo>
                  <a:cubicBezTo>
                    <a:pt x="14052" y="875"/>
                    <a:pt x="14084" y="916"/>
                    <a:pt x="14120" y="948"/>
                  </a:cubicBezTo>
                  <a:cubicBezTo>
                    <a:pt x="14152" y="984"/>
                    <a:pt x="14184" y="1021"/>
                    <a:pt x="14193" y="1048"/>
                  </a:cubicBezTo>
                  <a:cubicBezTo>
                    <a:pt x="14257" y="1234"/>
                    <a:pt x="14189" y="1407"/>
                    <a:pt x="14025" y="1466"/>
                  </a:cubicBezTo>
                  <a:cubicBezTo>
                    <a:pt x="13951" y="1494"/>
                    <a:pt x="13860" y="1512"/>
                    <a:pt x="13785" y="1512"/>
                  </a:cubicBezTo>
                  <a:cubicBezTo>
                    <a:pt x="13727" y="1512"/>
                    <a:pt x="13679" y="1501"/>
                    <a:pt x="13657" y="1475"/>
                  </a:cubicBezTo>
                  <a:cubicBezTo>
                    <a:pt x="13557" y="1362"/>
                    <a:pt x="13597" y="1116"/>
                    <a:pt x="13670" y="993"/>
                  </a:cubicBezTo>
                  <a:cubicBezTo>
                    <a:pt x="13784" y="811"/>
                    <a:pt x="13952" y="534"/>
                    <a:pt x="13784" y="225"/>
                  </a:cubicBezTo>
                  <a:cubicBezTo>
                    <a:pt x="13752" y="175"/>
                    <a:pt x="13702" y="143"/>
                    <a:pt x="13643" y="143"/>
                  </a:cubicBezTo>
                  <a:cubicBezTo>
                    <a:pt x="13102" y="148"/>
                    <a:pt x="12547" y="188"/>
                    <a:pt x="11997" y="266"/>
                  </a:cubicBezTo>
                  <a:cubicBezTo>
                    <a:pt x="11938" y="275"/>
                    <a:pt x="11883" y="334"/>
                    <a:pt x="11874" y="393"/>
                  </a:cubicBezTo>
                  <a:lnTo>
                    <a:pt x="11788" y="925"/>
                  </a:lnTo>
                  <a:cubicBezTo>
                    <a:pt x="11778" y="975"/>
                    <a:pt x="11792" y="1030"/>
                    <a:pt x="11824" y="1066"/>
                  </a:cubicBezTo>
                  <a:cubicBezTo>
                    <a:pt x="11847" y="1098"/>
                    <a:pt x="11878" y="1116"/>
                    <a:pt x="11915" y="1121"/>
                  </a:cubicBezTo>
                  <a:cubicBezTo>
                    <a:pt x="12042" y="1203"/>
                    <a:pt x="12106" y="1275"/>
                    <a:pt x="12106" y="1334"/>
                  </a:cubicBezTo>
                  <a:cubicBezTo>
                    <a:pt x="12101" y="1398"/>
                    <a:pt x="12010" y="1480"/>
                    <a:pt x="11851" y="1553"/>
                  </a:cubicBezTo>
                  <a:cubicBezTo>
                    <a:pt x="11810" y="1562"/>
                    <a:pt x="11768" y="1566"/>
                    <a:pt x="11726" y="1566"/>
                  </a:cubicBezTo>
                  <a:cubicBezTo>
                    <a:pt x="11641" y="1566"/>
                    <a:pt x="11556" y="1547"/>
                    <a:pt x="11474" y="1507"/>
                  </a:cubicBezTo>
                  <a:cubicBezTo>
                    <a:pt x="11265" y="1344"/>
                    <a:pt x="11255" y="1266"/>
                    <a:pt x="11260" y="1248"/>
                  </a:cubicBezTo>
                  <a:cubicBezTo>
                    <a:pt x="11265" y="1193"/>
                    <a:pt x="11365" y="1143"/>
                    <a:pt x="11451" y="1098"/>
                  </a:cubicBezTo>
                  <a:cubicBezTo>
                    <a:pt x="11542" y="1052"/>
                    <a:pt x="11633" y="1007"/>
                    <a:pt x="11674" y="930"/>
                  </a:cubicBezTo>
                  <a:cubicBezTo>
                    <a:pt x="11765" y="757"/>
                    <a:pt x="11719" y="511"/>
                    <a:pt x="11683" y="334"/>
                  </a:cubicBezTo>
                  <a:lnTo>
                    <a:pt x="11674" y="284"/>
                  </a:lnTo>
                  <a:cubicBezTo>
                    <a:pt x="11661" y="214"/>
                    <a:pt x="11597" y="156"/>
                    <a:pt x="11523" y="156"/>
                  </a:cubicBezTo>
                  <a:cubicBezTo>
                    <a:pt x="11520" y="156"/>
                    <a:pt x="11517" y="156"/>
                    <a:pt x="11515" y="157"/>
                  </a:cubicBezTo>
                  <a:lnTo>
                    <a:pt x="9978" y="211"/>
                  </a:lnTo>
                  <a:lnTo>
                    <a:pt x="9950" y="238"/>
                  </a:lnTo>
                  <a:cubicBezTo>
                    <a:pt x="9905" y="298"/>
                    <a:pt x="9868" y="366"/>
                    <a:pt x="9841" y="461"/>
                  </a:cubicBezTo>
                  <a:lnTo>
                    <a:pt x="9837" y="470"/>
                  </a:lnTo>
                  <a:cubicBezTo>
                    <a:pt x="9832" y="516"/>
                    <a:pt x="9828" y="561"/>
                    <a:pt x="9818" y="602"/>
                  </a:cubicBezTo>
                  <a:lnTo>
                    <a:pt x="9818" y="639"/>
                  </a:lnTo>
                  <a:lnTo>
                    <a:pt x="9823" y="652"/>
                  </a:lnTo>
                  <a:cubicBezTo>
                    <a:pt x="9846" y="748"/>
                    <a:pt x="9891" y="843"/>
                    <a:pt x="9937" y="934"/>
                  </a:cubicBezTo>
                  <a:cubicBezTo>
                    <a:pt x="9996" y="1057"/>
                    <a:pt x="10059" y="1180"/>
                    <a:pt x="10055" y="1275"/>
                  </a:cubicBezTo>
                  <a:cubicBezTo>
                    <a:pt x="10050" y="1348"/>
                    <a:pt x="10032" y="1398"/>
                    <a:pt x="9996" y="1430"/>
                  </a:cubicBezTo>
                  <a:cubicBezTo>
                    <a:pt x="9955" y="1466"/>
                    <a:pt x="9905" y="1466"/>
                    <a:pt x="9868" y="1466"/>
                  </a:cubicBezTo>
                  <a:lnTo>
                    <a:pt x="9837" y="1466"/>
                  </a:lnTo>
                  <a:cubicBezTo>
                    <a:pt x="9816" y="1473"/>
                    <a:pt x="9791" y="1476"/>
                    <a:pt x="9764" y="1476"/>
                  </a:cubicBezTo>
                  <a:cubicBezTo>
                    <a:pt x="9731" y="1476"/>
                    <a:pt x="9694" y="1472"/>
                    <a:pt x="9650" y="1462"/>
                  </a:cubicBezTo>
                  <a:cubicBezTo>
                    <a:pt x="9464" y="1425"/>
                    <a:pt x="9405" y="1316"/>
                    <a:pt x="9441" y="1107"/>
                  </a:cubicBezTo>
                  <a:cubicBezTo>
                    <a:pt x="9455" y="1043"/>
                    <a:pt x="9482" y="984"/>
                    <a:pt x="9514" y="916"/>
                  </a:cubicBezTo>
                  <a:cubicBezTo>
                    <a:pt x="9536" y="871"/>
                    <a:pt x="9559" y="825"/>
                    <a:pt x="9577" y="775"/>
                  </a:cubicBezTo>
                  <a:cubicBezTo>
                    <a:pt x="9637" y="598"/>
                    <a:pt x="9659" y="443"/>
                    <a:pt x="9568" y="252"/>
                  </a:cubicBezTo>
                  <a:cubicBezTo>
                    <a:pt x="9546" y="202"/>
                    <a:pt x="9482" y="166"/>
                    <a:pt x="9427" y="166"/>
                  </a:cubicBezTo>
                  <a:lnTo>
                    <a:pt x="8140" y="207"/>
                  </a:lnTo>
                  <a:cubicBezTo>
                    <a:pt x="8095" y="211"/>
                    <a:pt x="8054" y="229"/>
                    <a:pt x="8022" y="266"/>
                  </a:cubicBezTo>
                  <a:cubicBezTo>
                    <a:pt x="7995" y="298"/>
                    <a:pt x="7981" y="339"/>
                    <a:pt x="7986" y="379"/>
                  </a:cubicBezTo>
                  <a:cubicBezTo>
                    <a:pt x="7990" y="470"/>
                    <a:pt x="7977" y="552"/>
                    <a:pt x="7968" y="630"/>
                  </a:cubicBezTo>
                  <a:cubicBezTo>
                    <a:pt x="7940" y="798"/>
                    <a:pt x="7913" y="975"/>
                    <a:pt x="8122" y="1157"/>
                  </a:cubicBezTo>
                  <a:cubicBezTo>
                    <a:pt x="8149" y="1180"/>
                    <a:pt x="8181" y="1203"/>
                    <a:pt x="8218" y="1221"/>
                  </a:cubicBezTo>
                  <a:cubicBezTo>
                    <a:pt x="8286" y="1266"/>
                    <a:pt x="8368" y="1321"/>
                    <a:pt x="8377" y="1380"/>
                  </a:cubicBezTo>
                  <a:cubicBezTo>
                    <a:pt x="8386" y="1448"/>
                    <a:pt x="8372" y="1503"/>
                    <a:pt x="8331" y="1548"/>
                  </a:cubicBezTo>
                  <a:cubicBezTo>
                    <a:pt x="8252" y="1636"/>
                    <a:pt x="8087" y="1686"/>
                    <a:pt x="7955" y="1686"/>
                  </a:cubicBezTo>
                  <a:cubicBezTo>
                    <a:pt x="7944" y="1686"/>
                    <a:pt x="7933" y="1685"/>
                    <a:pt x="7922" y="1685"/>
                  </a:cubicBezTo>
                  <a:cubicBezTo>
                    <a:pt x="7808" y="1680"/>
                    <a:pt x="7590" y="1630"/>
                    <a:pt x="7513" y="1566"/>
                  </a:cubicBezTo>
                  <a:cubicBezTo>
                    <a:pt x="7340" y="1425"/>
                    <a:pt x="7408" y="1284"/>
                    <a:pt x="7545" y="1071"/>
                  </a:cubicBezTo>
                  <a:cubicBezTo>
                    <a:pt x="7563" y="1034"/>
                    <a:pt x="7581" y="1007"/>
                    <a:pt x="7599" y="975"/>
                  </a:cubicBezTo>
                  <a:cubicBezTo>
                    <a:pt x="7763" y="684"/>
                    <a:pt x="7849" y="316"/>
                    <a:pt x="7613" y="161"/>
                  </a:cubicBezTo>
                  <a:cubicBezTo>
                    <a:pt x="7551" y="124"/>
                    <a:pt x="7471" y="113"/>
                    <a:pt x="7386" y="113"/>
                  </a:cubicBezTo>
                  <a:cubicBezTo>
                    <a:pt x="7314" y="113"/>
                    <a:pt x="7238" y="121"/>
                    <a:pt x="7167" y="129"/>
                  </a:cubicBezTo>
                  <a:cubicBezTo>
                    <a:pt x="7113" y="138"/>
                    <a:pt x="7063" y="143"/>
                    <a:pt x="7031" y="143"/>
                  </a:cubicBezTo>
                  <a:cubicBezTo>
                    <a:pt x="6744" y="143"/>
                    <a:pt x="6449" y="138"/>
                    <a:pt x="6121" y="125"/>
                  </a:cubicBezTo>
                  <a:cubicBezTo>
                    <a:pt x="6035" y="125"/>
                    <a:pt x="5962" y="193"/>
                    <a:pt x="5957" y="284"/>
                  </a:cubicBezTo>
                  <a:lnTo>
                    <a:pt x="5921" y="948"/>
                  </a:lnTo>
                  <a:lnTo>
                    <a:pt x="5971" y="975"/>
                  </a:lnTo>
                  <a:cubicBezTo>
                    <a:pt x="6112" y="1039"/>
                    <a:pt x="6217" y="1143"/>
                    <a:pt x="6239" y="1239"/>
                  </a:cubicBezTo>
                  <a:cubicBezTo>
                    <a:pt x="6253" y="1303"/>
                    <a:pt x="6239" y="1362"/>
                    <a:pt x="6189" y="1430"/>
                  </a:cubicBezTo>
                  <a:cubicBezTo>
                    <a:pt x="6124" y="1520"/>
                    <a:pt x="6000" y="1573"/>
                    <a:pt x="5853" y="1573"/>
                  </a:cubicBezTo>
                  <a:cubicBezTo>
                    <a:pt x="5837" y="1573"/>
                    <a:pt x="5820" y="1572"/>
                    <a:pt x="5803" y="1571"/>
                  </a:cubicBezTo>
                  <a:lnTo>
                    <a:pt x="5789" y="1571"/>
                  </a:lnTo>
                  <a:cubicBezTo>
                    <a:pt x="5780" y="1572"/>
                    <a:pt x="5772" y="1572"/>
                    <a:pt x="5763" y="1572"/>
                  </a:cubicBezTo>
                  <a:cubicBezTo>
                    <a:pt x="5666" y="1572"/>
                    <a:pt x="5569" y="1528"/>
                    <a:pt x="5494" y="1453"/>
                  </a:cubicBezTo>
                  <a:cubicBezTo>
                    <a:pt x="5439" y="1398"/>
                    <a:pt x="5407" y="1330"/>
                    <a:pt x="5403" y="1271"/>
                  </a:cubicBezTo>
                  <a:lnTo>
                    <a:pt x="5403" y="1243"/>
                  </a:lnTo>
                  <a:cubicBezTo>
                    <a:pt x="5407" y="1203"/>
                    <a:pt x="5425" y="1166"/>
                    <a:pt x="5462" y="1134"/>
                  </a:cubicBezTo>
                  <a:lnTo>
                    <a:pt x="5471" y="1125"/>
                  </a:lnTo>
                  <a:cubicBezTo>
                    <a:pt x="5494" y="1098"/>
                    <a:pt x="5521" y="1071"/>
                    <a:pt x="5553" y="1048"/>
                  </a:cubicBezTo>
                  <a:lnTo>
                    <a:pt x="5580" y="1021"/>
                  </a:lnTo>
                  <a:lnTo>
                    <a:pt x="5585" y="1012"/>
                  </a:lnTo>
                  <a:cubicBezTo>
                    <a:pt x="5585" y="1012"/>
                    <a:pt x="5589" y="1012"/>
                    <a:pt x="5594" y="1007"/>
                  </a:cubicBezTo>
                  <a:lnTo>
                    <a:pt x="5607" y="998"/>
                  </a:lnTo>
                  <a:cubicBezTo>
                    <a:pt x="5644" y="962"/>
                    <a:pt x="5685" y="916"/>
                    <a:pt x="5716" y="843"/>
                  </a:cubicBezTo>
                  <a:cubicBezTo>
                    <a:pt x="5757" y="743"/>
                    <a:pt x="5776" y="634"/>
                    <a:pt x="5766" y="493"/>
                  </a:cubicBezTo>
                  <a:lnTo>
                    <a:pt x="5762" y="457"/>
                  </a:lnTo>
                  <a:cubicBezTo>
                    <a:pt x="5753" y="407"/>
                    <a:pt x="5744" y="352"/>
                    <a:pt x="5739" y="298"/>
                  </a:cubicBezTo>
                  <a:lnTo>
                    <a:pt x="5739" y="284"/>
                  </a:lnTo>
                  <a:lnTo>
                    <a:pt x="5735" y="270"/>
                  </a:lnTo>
                  <a:cubicBezTo>
                    <a:pt x="5735" y="266"/>
                    <a:pt x="5735" y="266"/>
                    <a:pt x="5735" y="266"/>
                  </a:cubicBezTo>
                  <a:cubicBezTo>
                    <a:pt x="5721" y="207"/>
                    <a:pt x="5716" y="148"/>
                    <a:pt x="5712" y="88"/>
                  </a:cubicBezTo>
                  <a:lnTo>
                    <a:pt x="5707" y="47"/>
                  </a:lnTo>
                  <a:lnTo>
                    <a:pt x="5671" y="25"/>
                  </a:lnTo>
                  <a:cubicBezTo>
                    <a:pt x="5652" y="10"/>
                    <a:pt x="5627" y="1"/>
                    <a:pt x="5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3"/>
          <p:cNvGrpSpPr/>
          <p:nvPr/>
        </p:nvGrpSpPr>
        <p:grpSpPr>
          <a:xfrm>
            <a:off x="886726" y="2046872"/>
            <a:ext cx="2292040" cy="2156232"/>
            <a:chOff x="523300" y="1270463"/>
            <a:chExt cx="2092997" cy="1968982"/>
          </a:xfrm>
        </p:grpSpPr>
        <p:sp>
          <p:nvSpPr>
            <p:cNvPr id="480" name="Google Shape;480;p13"/>
            <p:cNvSpPr/>
            <p:nvPr/>
          </p:nvSpPr>
          <p:spPr>
            <a:xfrm>
              <a:off x="533788" y="1281462"/>
              <a:ext cx="2081869" cy="1946856"/>
            </a:xfrm>
            <a:custGeom>
              <a:avLst/>
              <a:gdLst/>
              <a:ahLst/>
              <a:cxnLst/>
              <a:rect l="l" t="t" r="r" b="b"/>
              <a:pathLst>
                <a:path w="16277" h="15222" extrusionOk="0">
                  <a:moveTo>
                    <a:pt x="5649" y="1"/>
                  </a:moveTo>
                  <a:cubicBezTo>
                    <a:pt x="5190" y="19"/>
                    <a:pt x="4730" y="37"/>
                    <a:pt x="4271" y="60"/>
                  </a:cubicBezTo>
                  <a:cubicBezTo>
                    <a:pt x="4235" y="60"/>
                    <a:pt x="4207" y="83"/>
                    <a:pt x="4194" y="115"/>
                  </a:cubicBezTo>
                  <a:cubicBezTo>
                    <a:pt x="4139" y="310"/>
                    <a:pt x="4162" y="478"/>
                    <a:pt x="4207" y="674"/>
                  </a:cubicBezTo>
                  <a:cubicBezTo>
                    <a:pt x="4244" y="824"/>
                    <a:pt x="4285" y="960"/>
                    <a:pt x="4266" y="1110"/>
                  </a:cubicBezTo>
                  <a:cubicBezTo>
                    <a:pt x="4292" y="1336"/>
                    <a:pt x="4099" y="1574"/>
                    <a:pt x="3878" y="1574"/>
                  </a:cubicBezTo>
                  <a:cubicBezTo>
                    <a:pt x="3828" y="1574"/>
                    <a:pt x="3776" y="1561"/>
                    <a:pt x="3725" y="1533"/>
                  </a:cubicBezTo>
                  <a:cubicBezTo>
                    <a:pt x="3684" y="1515"/>
                    <a:pt x="3653" y="1483"/>
                    <a:pt x="3621" y="1447"/>
                  </a:cubicBezTo>
                  <a:cubicBezTo>
                    <a:pt x="3584" y="1415"/>
                    <a:pt x="3562" y="1379"/>
                    <a:pt x="3562" y="1333"/>
                  </a:cubicBezTo>
                  <a:cubicBezTo>
                    <a:pt x="3534" y="1261"/>
                    <a:pt x="3530" y="1183"/>
                    <a:pt x="3553" y="1110"/>
                  </a:cubicBezTo>
                  <a:cubicBezTo>
                    <a:pt x="3598" y="956"/>
                    <a:pt x="3739" y="874"/>
                    <a:pt x="3889" y="847"/>
                  </a:cubicBezTo>
                  <a:lnTo>
                    <a:pt x="3907" y="838"/>
                  </a:lnTo>
                  <a:cubicBezTo>
                    <a:pt x="3921" y="824"/>
                    <a:pt x="3925" y="801"/>
                    <a:pt x="3921" y="778"/>
                  </a:cubicBezTo>
                  <a:cubicBezTo>
                    <a:pt x="3889" y="569"/>
                    <a:pt x="3862" y="360"/>
                    <a:pt x="3830" y="155"/>
                  </a:cubicBezTo>
                  <a:cubicBezTo>
                    <a:pt x="3825" y="119"/>
                    <a:pt x="3784" y="101"/>
                    <a:pt x="3757" y="96"/>
                  </a:cubicBezTo>
                  <a:cubicBezTo>
                    <a:pt x="3542" y="78"/>
                    <a:pt x="3329" y="69"/>
                    <a:pt x="3117" y="69"/>
                  </a:cubicBezTo>
                  <a:cubicBezTo>
                    <a:pt x="2857" y="69"/>
                    <a:pt x="2598" y="82"/>
                    <a:pt x="2338" y="110"/>
                  </a:cubicBezTo>
                  <a:cubicBezTo>
                    <a:pt x="2302" y="115"/>
                    <a:pt x="2275" y="133"/>
                    <a:pt x="2266" y="165"/>
                  </a:cubicBezTo>
                  <a:cubicBezTo>
                    <a:pt x="2179" y="447"/>
                    <a:pt x="2220" y="660"/>
                    <a:pt x="2334" y="897"/>
                  </a:cubicBezTo>
                  <a:cubicBezTo>
                    <a:pt x="2475" y="997"/>
                    <a:pt x="2602" y="1183"/>
                    <a:pt x="2616" y="1338"/>
                  </a:cubicBezTo>
                  <a:cubicBezTo>
                    <a:pt x="2629" y="1511"/>
                    <a:pt x="2529" y="1620"/>
                    <a:pt x="2402" y="1665"/>
                  </a:cubicBezTo>
                  <a:cubicBezTo>
                    <a:pt x="2356" y="1697"/>
                    <a:pt x="2297" y="1724"/>
                    <a:pt x="2220" y="1733"/>
                  </a:cubicBezTo>
                  <a:lnTo>
                    <a:pt x="2061" y="1756"/>
                  </a:lnTo>
                  <a:cubicBezTo>
                    <a:pt x="1765" y="1756"/>
                    <a:pt x="1570" y="1588"/>
                    <a:pt x="1683" y="1192"/>
                  </a:cubicBezTo>
                  <a:cubicBezTo>
                    <a:pt x="1711" y="1106"/>
                    <a:pt x="1788" y="1024"/>
                    <a:pt x="1829" y="938"/>
                  </a:cubicBezTo>
                  <a:cubicBezTo>
                    <a:pt x="2202" y="146"/>
                    <a:pt x="1188" y="192"/>
                    <a:pt x="688" y="128"/>
                  </a:cubicBezTo>
                  <a:lnTo>
                    <a:pt x="665" y="128"/>
                  </a:lnTo>
                  <a:cubicBezTo>
                    <a:pt x="654" y="125"/>
                    <a:pt x="643" y="123"/>
                    <a:pt x="631" y="123"/>
                  </a:cubicBezTo>
                  <a:cubicBezTo>
                    <a:pt x="581" y="123"/>
                    <a:pt x="533" y="156"/>
                    <a:pt x="533" y="219"/>
                  </a:cubicBezTo>
                  <a:cubicBezTo>
                    <a:pt x="601" y="4094"/>
                    <a:pt x="510" y="7973"/>
                    <a:pt x="255" y="11838"/>
                  </a:cubicBezTo>
                  <a:cubicBezTo>
                    <a:pt x="187" y="12934"/>
                    <a:pt x="101" y="14030"/>
                    <a:pt x="5" y="15126"/>
                  </a:cubicBezTo>
                  <a:cubicBezTo>
                    <a:pt x="1" y="15176"/>
                    <a:pt x="55" y="15222"/>
                    <a:pt x="101" y="15222"/>
                  </a:cubicBezTo>
                  <a:cubicBezTo>
                    <a:pt x="4244" y="15194"/>
                    <a:pt x="8387" y="15026"/>
                    <a:pt x="12520" y="14712"/>
                  </a:cubicBezTo>
                  <a:cubicBezTo>
                    <a:pt x="13685" y="14626"/>
                    <a:pt x="14981" y="14690"/>
                    <a:pt x="16145" y="14580"/>
                  </a:cubicBezTo>
                  <a:cubicBezTo>
                    <a:pt x="16147" y="14580"/>
                    <a:pt x="16149" y="14580"/>
                    <a:pt x="16151" y="14580"/>
                  </a:cubicBezTo>
                  <a:cubicBezTo>
                    <a:pt x="16180" y="14580"/>
                    <a:pt x="16191" y="14600"/>
                    <a:pt x="16195" y="14600"/>
                  </a:cubicBezTo>
                  <a:cubicBezTo>
                    <a:pt x="16197" y="14600"/>
                    <a:pt x="16196" y="14594"/>
                    <a:pt x="16195" y="14576"/>
                  </a:cubicBezTo>
                  <a:cubicBezTo>
                    <a:pt x="15972" y="10892"/>
                    <a:pt x="16277" y="6954"/>
                    <a:pt x="16109" y="3275"/>
                  </a:cubicBezTo>
                  <a:cubicBezTo>
                    <a:pt x="16036" y="1688"/>
                    <a:pt x="15781" y="155"/>
                    <a:pt x="15781" y="155"/>
                  </a:cubicBezTo>
                  <a:lnTo>
                    <a:pt x="15740" y="155"/>
                  </a:lnTo>
                  <a:cubicBezTo>
                    <a:pt x="15567" y="165"/>
                    <a:pt x="15390" y="174"/>
                    <a:pt x="15217" y="183"/>
                  </a:cubicBezTo>
                  <a:cubicBezTo>
                    <a:pt x="15053" y="174"/>
                    <a:pt x="14890" y="160"/>
                    <a:pt x="14726" y="151"/>
                  </a:cubicBezTo>
                  <a:cubicBezTo>
                    <a:pt x="14666" y="148"/>
                    <a:pt x="14580" y="129"/>
                    <a:pt x="14503" y="129"/>
                  </a:cubicBezTo>
                  <a:cubicBezTo>
                    <a:pt x="14458" y="129"/>
                    <a:pt x="14417" y="135"/>
                    <a:pt x="14385" y="155"/>
                  </a:cubicBezTo>
                  <a:cubicBezTo>
                    <a:pt x="14194" y="278"/>
                    <a:pt x="14289" y="556"/>
                    <a:pt x="14376" y="706"/>
                  </a:cubicBezTo>
                  <a:cubicBezTo>
                    <a:pt x="14426" y="783"/>
                    <a:pt x="14530" y="851"/>
                    <a:pt x="14558" y="933"/>
                  </a:cubicBezTo>
                  <a:cubicBezTo>
                    <a:pt x="14635" y="1160"/>
                    <a:pt x="14549" y="1383"/>
                    <a:pt x="14335" y="1461"/>
                  </a:cubicBezTo>
                  <a:cubicBezTo>
                    <a:pt x="14267" y="1486"/>
                    <a:pt x="14158" y="1513"/>
                    <a:pt x="14058" y="1513"/>
                  </a:cubicBezTo>
                  <a:cubicBezTo>
                    <a:pt x="13978" y="1513"/>
                    <a:pt x="13904" y="1495"/>
                    <a:pt x="13862" y="1447"/>
                  </a:cubicBezTo>
                  <a:cubicBezTo>
                    <a:pt x="13730" y="1297"/>
                    <a:pt x="13776" y="1010"/>
                    <a:pt x="13871" y="865"/>
                  </a:cubicBezTo>
                  <a:cubicBezTo>
                    <a:pt x="14007" y="642"/>
                    <a:pt x="14121" y="433"/>
                    <a:pt x="13980" y="187"/>
                  </a:cubicBezTo>
                  <a:cubicBezTo>
                    <a:pt x="13967" y="160"/>
                    <a:pt x="13939" y="146"/>
                    <a:pt x="13912" y="146"/>
                  </a:cubicBezTo>
                  <a:cubicBezTo>
                    <a:pt x="13348" y="151"/>
                    <a:pt x="12793" y="192"/>
                    <a:pt x="12234" y="269"/>
                  </a:cubicBezTo>
                  <a:cubicBezTo>
                    <a:pt x="12211" y="274"/>
                    <a:pt x="12184" y="301"/>
                    <a:pt x="12179" y="324"/>
                  </a:cubicBezTo>
                  <a:cubicBezTo>
                    <a:pt x="12152" y="501"/>
                    <a:pt x="12120" y="678"/>
                    <a:pt x="12093" y="856"/>
                  </a:cubicBezTo>
                  <a:cubicBezTo>
                    <a:pt x="12084" y="901"/>
                    <a:pt x="12111" y="951"/>
                    <a:pt x="12166" y="951"/>
                  </a:cubicBezTo>
                  <a:cubicBezTo>
                    <a:pt x="12525" y="1165"/>
                    <a:pt x="12502" y="1365"/>
                    <a:pt x="12102" y="1552"/>
                  </a:cubicBezTo>
                  <a:cubicBezTo>
                    <a:pt x="12054" y="1562"/>
                    <a:pt x="12005" y="1567"/>
                    <a:pt x="11957" y="1567"/>
                  </a:cubicBezTo>
                  <a:cubicBezTo>
                    <a:pt x="11851" y="1567"/>
                    <a:pt x="11746" y="1542"/>
                    <a:pt x="11643" y="1492"/>
                  </a:cubicBezTo>
                  <a:cubicBezTo>
                    <a:pt x="11002" y="1015"/>
                    <a:pt x="11715" y="983"/>
                    <a:pt x="11816" y="806"/>
                  </a:cubicBezTo>
                  <a:cubicBezTo>
                    <a:pt x="11906" y="642"/>
                    <a:pt x="11843" y="392"/>
                    <a:pt x="11806" y="219"/>
                  </a:cubicBezTo>
                  <a:cubicBezTo>
                    <a:pt x="11802" y="187"/>
                    <a:pt x="11766" y="160"/>
                    <a:pt x="11734" y="160"/>
                  </a:cubicBezTo>
                  <a:cubicBezTo>
                    <a:pt x="11220" y="178"/>
                    <a:pt x="10706" y="192"/>
                    <a:pt x="10192" y="210"/>
                  </a:cubicBezTo>
                  <a:cubicBezTo>
                    <a:pt x="10142" y="269"/>
                    <a:pt x="10115" y="333"/>
                    <a:pt x="10092" y="401"/>
                  </a:cubicBezTo>
                  <a:cubicBezTo>
                    <a:pt x="10083" y="451"/>
                    <a:pt x="10078" y="497"/>
                    <a:pt x="10074" y="547"/>
                  </a:cubicBezTo>
                  <a:cubicBezTo>
                    <a:pt x="10133" y="760"/>
                    <a:pt x="10328" y="997"/>
                    <a:pt x="10315" y="1197"/>
                  </a:cubicBezTo>
                  <a:cubicBezTo>
                    <a:pt x="10302" y="1387"/>
                    <a:pt x="10187" y="1466"/>
                    <a:pt x="10055" y="1466"/>
                  </a:cubicBezTo>
                  <a:cubicBezTo>
                    <a:pt x="10048" y="1466"/>
                    <a:pt x="10040" y="1466"/>
                    <a:pt x="10033" y="1465"/>
                  </a:cubicBezTo>
                  <a:cubicBezTo>
                    <a:pt x="10007" y="1471"/>
                    <a:pt x="9977" y="1474"/>
                    <a:pt x="9944" y="1474"/>
                  </a:cubicBezTo>
                  <a:cubicBezTo>
                    <a:pt x="9901" y="1474"/>
                    <a:pt x="9852" y="1469"/>
                    <a:pt x="9801" y="1456"/>
                  </a:cubicBezTo>
                  <a:cubicBezTo>
                    <a:pt x="9564" y="1411"/>
                    <a:pt x="9469" y="1261"/>
                    <a:pt x="9519" y="1001"/>
                  </a:cubicBezTo>
                  <a:cubicBezTo>
                    <a:pt x="9542" y="883"/>
                    <a:pt x="9619" y="774"/>
                    <a:pt x="9660" y="660"/>
                  </a:cubicBezTo>
                  <a:cubicBezTo>
                    <a:pt x="9719" y="492"/>
                    <a:pt x="9733" y="369"/>
                    <a:pt x="9655" y="205"/>
                  </a:cubicBezTo>
                  <a:cubicBezTo>
                    <a:pt x="9646" y="183"/>
                    <a:pt x="9614" y="169"/>
                    <a:pt x="9587" y="169"/>
                  </a:cubicBezTo>
                  <a:cubicBezTo>
                    <a:pt x="9151" y="183"/>
                    <a:pt x="8710" y="196"/>
                    <a:pt x="8268" y="210"/>
                  </a:cubicBezTo>
                  <a:cubicBezTo>
                    <a:pt x="8227" y="210"/>
                    <a:pt x="8187" y="246"/>
                    <a:pt x="8191" y="287"/>
                  </a:cubicBezTo>
                  <a:cubicBezTo>
                    <a:pt x="8214" y="601"/>
                    <a:pt x="8036" y="778"/>
                    <a:pt x="8305" y="1006"/>
                  </a:cubicBezTo>
                  <a:cubicBezTo>
                    <a:pt x="8387" y="1074"/>
                    <a:pt x="8573" y="1142"/>
                    <a:pt x="8591" y="1279"/>
                  </a:cubicBezTo>
                  <a:cubicBezTo>
                    <a:pt x="8635" y="1568"/>
                    <a:pt x="8299" y="1684"/>
                    <a:pt x="8067" y="1684"/>
                  </a:cubicBezTo>
                  <a:cubicBezTo>
                    <a:pt x="8058" y="1684"/>
                    <a:pt x="8050" y="1684"/>
                    <a:pt x="8041" y="1683"/>
                  </a:cubicBezTo>
                  <a:cubicBezTo>
                    <a:pt x="7923" y="1679"/>
                    <a:pt x="7673" y="1629"/>
                    <a:pt x="7568" y="1547"/>
                  </a:cubicBezTo>
                  <a:cubicBezTo>
                    <a:pt x="7282" y="1315"/>
                    <a:pt x="7523" y="1047"/>
                    <a:pt x="7636" y="847"/>
                  </a:cubicBezTo>
                  <a:cubicBezTo>
                    <a:pt x="7727" y="692"/>
                    <a:pt x="7909" y="292"/>
                    <a:pt x="7677" y="151"/>
                  </a:cubicBezTo>
                  <a:cubicBezTo>
                    <a:pt x="7634" y="126"/>
                    <a:pt x="7572" y="117"/>
                    <a:pt x="7503" y="117"/>
                  </a:cubicBezTo>
                  <a:cubicBezTo>
                    <a:pt x="7373" y="117"/>
                    <a:pt x="7219" y="146"/>
                    <a:pt x="7127" y="146"/>
                  </a:cubicBezTo>
                  <a:cubicBezTo>
                    <a:pt x="6818" y="146"/>
                    <a:pt x="6504" y="142"/>
                    <a:pt x="6190" y="128"/>
                  </a:cubicBezTo>
                  <a:cubicBezTo>
                    <a:pt x="6149" y="128"/>
                    <a:pt x="6117" y="165"/>
                    <a:pt x="6113" y="205"/>
                  </a:cubicBezTo>
                  <a:cubicBezTo>
                    <a:pt x="6104" y="406"/>
                    <a:pt x="6090" y="610"/>
                    <a:pt x="6081" y="810"/>
                  </a:cubicBezTo>
                  <a:cubicBezTo>
                    <a:pt x="6304" y="915"/>
                    <a:pt x="6527" y="1138"/>
                    <a:pt x="6336" y="1392"/>
                  </a:cubicBezTo>
                  <a:cubicBezTo>
                    <a:pt x="6242" y="1518"/>
                    <a:pt x="6090" y="1569"/>
                    <a:pt x="5936" y="1569"/>
                  </a:cubicBezTo>
                  <a:cubicBezTo>
                    <a:pt x="5912" y="1569"/>
                    <a:pt x="5887" y="1568"/>
                    <a:pt x="5863" y="1565"/>
                  </a:cubicBezTo>
                  <a:cubicBezTo>
                    <a:pt x="5848" y="1567"/>
                    <a:pt x="5834" y="1567"/>
                    <a:pt x="5820" y="1567"/>
                  </a:cubicBezTo>
                  <a:cubicBezTo>
                    <a:pt x="5701" y="1567"/>
                    <a:pt x="5579" y="1518"/>
                    <a:pt x="5490" y="1424"/>
                  </a:cubicBezTo>
                  <a:cubicBezTo>
                    <a:pt x="5431" y="1361"/>
                    <a:pt x="5381" y="1279"/>
                    <a:pt x="5376" y="1192"/>
                  </a:cubicBezTo>
                  <a:cubicBezTo>
                    <a:pt x="5372" y="1188"/>
                    <a:pt x="5367" y="1183"/>
                    <a:pt x="5362" y="1179"/>
                  </a:cubicBezTo>
                  <a:lnTo>
                    <a:pt x="5376" y="1160"/>
                  </a:lnTo>
                  <a:lnTo>
                    <a:pt x="5376" y="1156"/>
                  </a:lnTo>
                  <a:cubicBezTo>
                    <a:pt x="5381" y="1083"/>
                    <a:pt x="5412" y="1024"/>
                    <a:pt x="5463" y="979"/>
                  </a:cubicBezTo>
                  <a:cubicBezTo>
                    <a:pt x="5494" y="942"/>
                    <a:pt x="5535" y="910"/>
                    <a:pt x="5572" y="879"/>
                  </a:cubicBezTo>
                  <a:cubicBezTo>
                    <a:pt x="5576" y="874"/>
                    <a:pt x="5576" y="874"/>
                    <a:pt x="5581" y="869"/>
                  </a:cubicBezTo>
                  <a:cubicBezTo>
                    <a:pt x="5590" y="860"/>
                    <a:pt x="5599" y="856"/>
                    <a:pt x="5608" y="847"/>
                  </a:cubicBezTo>
                  <a:cubicBezTo>
                    <a:pt x="5644" y="815"/>
                    <a:pt x="5681" y="774"/>
                    <a:pt x="5704" y="724"/>
                  </a:cubicBezTo>
                  <a:cubicBezTo>
                    <a:pt x="5744" y="628"/>
                    <a:pt x="5754" y="519"/>
                    <a:pt x="5749" y="415"/>
                  </a:cubicBezTo>
                  <a:cubicBezTo>
                    <a:pt x="5735" y="351"/>
                    <a:pt x="5726" y="287"/>
                    <a:pt x="5722" y="219"/>
                  </a:cubicBezTo>
                  <a:cubicBezTo>
                    <a:pt x="5717" y="210"/>
                    <a:pt x="5717" y="205"/>
                    <a:pt x="5713" y="196"/>
                  </a:cubicBezTo>
                  <a:cubicBezTo>
                    <a:pt x="5704" y="133"/>
                    <a:pt x="5694" y="74"/>
                    <a:pt x="5690" y="14"/>
                  </a:cubicBezTo>
                  <a:cubicBezTo>
                    <a:pt x="5681" y="5"/>
                    <a:pt x="5667" y="1"/>
                    <a:pt x="56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3"/>
            <p:cNvSpPr/>
            <p:nvPr/>
          </p:nvSpPr>
          <p:spPr>
            <a:xfrm>
              <a:off x="601831" y="1281462"/>
              <a:ext cx="1992337" cy="420143"/>
            </a:xfrm>
            <a:custGeom>
              <a:avLst/>
              <a:gdLst/>
              <a:ahLst/>
              <a:cxnLst/>
              <a:rect l="l" t="t" r="r" b="b"/>
              <a:pathLst>
                <a:path w="15577" h="3285" extrusionOk="0">
                  <a:moveTo>
                    <a:pt x="5117" y="1"/>
                  </a:moveTo>
                  <a:cubicBezTo>
                    <a:pt x="4658" y="19"/>
                    <a:pt x="4198" y="37"/>
                    <a:pt x="3739" y="60"/>
                  </a:cubicBezTo>
                  <a:cubicBezTo>
                    <a:pt x="3703" y="60"/>
                    <a:pt x="3675" y="83"/>
                    <a:pt x="3662" y="115"/>
                  </a:cubicBezTo>
                  <a:cubicBezTo>
                    <a:pt x="3607" y="310"/>
                    <a:pt x="3630" y="478"/>
                    <a:pt x="3675" y="674"/>
                  </a:cubicBezTo>
                  <a:cubicBezTo>
                    <a:pt x="3712" y="824"/>
                    <a:pt x="3753" y="960"/>
                    <a:pt x="3734" y="1110"/>
                  </a:cubicBezTo>
                  <a:cubicBezTo>
                    <a:pt x="3760" y="1336"/>
                    <a:pt x="3567" y="1574"/>
                    <a:pt x="3346" y="1574"/>
                  </a:cubicBezTo>
                  <a:cubicBezTo>
                    <a:pt x="3296" y="1574"/>
                    <a:pt x="3244" y="1561"/>
                    <a:pt x="3193" y="1533"/>
                  </a:cubicBezTo>
                  <a:cubicBezTo>
                    <a:pt x="3152" y="1515"/>
                    <a:pt x="3121" y="1483"/>
                    <a:pt x="3089" y="1447"/>
                  </a:cubicBezTo>
                  <a:cubicBezTo>
                    <a:pt x="3052" y="1415"/>
                    <a:pt x="3030" y="1379"/>
                    <a:pt x="3030" y="1333"/>
                  </a:cubicBezTo>
                  <a:cubicBezTo>
                    <a:pt x="3002" y="1261"/>
                    <a:pt x="2998" y="1183"/>
                    <a:pt x="3021" y="1110"/>
                  </a:cubicBezTo>
                  <a:cubicBezTo>
                    <a:pt x="3066" y="956"/>
                    <a:pt x="3207" y="874"/>
                    <a:pt x="3357" y="847"/>
                  </a:cubicBezTo>
                  <a:lnTo>
                    <a:pt x="3375" y="838"/>
                  </a:lnTo>
                  <a:cubicBezTo>
                    <a:pt x="3389" y="824"/>
                    <a:pt x="3393" y="801"/>
                    <a:pt x="3389" y="778"/>
                  </a:cubicBezTo>
                  <a:cubicBezTo>
                    <a:pt x="3357" y="569"/>
                    <a:pt x="3330" y="360"/>
                    <a:pt x="3298" y="155"/>
                  </a:cubicBezTo>
                  <a:cubicBezTo>
                    <a:pt x="3293" y="119"/>
                    <a:pt x="3252" y="101"/>
                    <a:pt x="3225" y="96"/>
                  </a:cubicBezTo>
                  <a:cubicBezTo>
                    <a:pt x="3010" y="78"/>
                    <a:pt x="2797" y="69"/>
                    <a:pt x="2585" y="69"/>
                  </a:cubicBezTo>
                  <a:cubicBezTo>
                    <a:pt x="2325" y="69"/>
                    <a:pt x="2066" y="82"/>
                    <a:pt x="1806" y="110"/>
                  </a:cubicBezTo>
                  <a:cubicBezTo>
                    <a:pt x="1770" y="115"/>
                    <a:pt x="1743" y="133"/>
                    <a:pt x="1734" y="165"/>
                  </a:cubicBezTo>
                  <a:cubicBezTo>
                    <a:pt x="1647" y="447"/>
                    <a:pt x="1688" y="660"/>
                    <a:pt x="1802" y="897"/>
                  </a:cubicBezTo>
                  <a:cubicBezTo>
                    <a:pt x="1943" y="997"/>
                    <a:pt x="2070" y="1183"/>
                    <a:pt x="2084" y="1338"/>
                  </a:cubicBezTo>
                  <a:cubicBezTo>
                    <a:pt x="2097" y="1511"/>
                    <a:pt x="1997" y="1620"/>
                    <a:pt x="1870" y="1665"/>
                  </a:cubicBezTo>
                  <a:cubicBezTo>
                    <a:pt x="1824" y="1697"/>
                    <a:pt x="1765" y="1724"/>
                    <a:pt x="1688" y="1733"/>
                  </a:cubicBezTo>
                  <a:lnTo>
                    <a:pt x="1529" y="1756"/>
                  </a:lnTo>
                  <a:cubicBezTo>
                    <a:pt x="1233" y="1756"/>
                    <a:pt x="1038" y="1588"/>
                    <a:pt x="1151" y="1192"/>
                  </a:cubicBezTo>
                  <a:cubicBezTo>
                    <a:pt x="1179" y="1106"/>
                    <a:pt x="1256" y="1024"/>
                    <a:pt x="1297" y="938"/>
                  </a:cubicBezTo>
                  <a:cubicBezTo>
                    <a:pt x="1670" y="146"/>
                    <a:pt x="656" y="192"/>
                    <a:pt x="156" y="128"/>
                  </a:cubicBezTo>
                  <a:lnTo>
                    <a:pt x="133" y="128"/>
                  </a:lnTo>
                  <a:cubicBezTo>
                    <a:pt x="122" y="125"/>
                    <a:pt x="111" y="123"/>
                    <a:pt x="99" y="123"/>
                  </a:cubicBezTo>
                  <a:cubicBezTo>
                    <a:pt x="49" y="123"/>
                    <a:pt x="1" y="156"/>
                    <a:pt x="1" y="219"/>
                  </a:cubicBezTo>
                  <a:cubicBezTo>
                    <a:pt x="19" y="1238"/>
                    <a:pt x="24" y="2261"/>
                    <a:pt x="19" y="3284"/>
                  </a:cubicBezTo>
                  <a:lnTo>
                    <a:pt x="15577" y="3284"/>
                  </a:lnTo>
                  <a:cubicBezTo>
                    <a:pt x="15577" y="3280"/>
                    <a:pt x="15577" y="3280"/>
                    <a:pt x="15577" y="3275"/>
                  </a:cubicBezTo>
                  <a:cubicBezTo>
                    <a:pt x="15504" y="1688"/>
                    <a:pt x="15249" y="155"/>
                    <a:pt x="15249" y="155"/>
                  </a:cubicBezTo>
                  <a:lnTo>
                    <a:pt x="15208" y="155"/>
                  </a:lnTo>
                  <a:cubicBezTo>
                    <a:pt x="15035" y="165"/>
                    <a:pt x="14858" y="174"/>
                    <a:pt x="14685" y="183"/>
                  </a:cubicBezTo>
                  <a:cubicBezTo>
                    <a:pt x="14521" y="174"/>
                    <a:pt x="14358" y="160"/>
                    <a:pt x="14194" y="151"/>
                  </a:cubicBezTo>
                  <a:cubicBezTo>
                    <a:pt x="14134" y="148"/>
                    <a:pt x="14048" y="129"/>
                    <a:pt x="13971" y="129"/>
                  </a:cubicBezTo>
                  <a:cubicBezTo>
                    <a:pt x="13926" y="129"/>
                    <a:pt x="13885" y="135"/>
                    <a:pt x="13853" y="155"/>
                  </a:cubicBezTo>
                  <a:cubicBezTo>
                    <a:pt x="13662" y="278"/>
                    <a:pt x="13757" y="556"/>
                    <a:pt x="13844" y="706"/>
                  </a:cubicBezTo>
                  <a:cubicBezTo>
                    <a:pt x="13894" y="783"/>
                    <a:pt x="13998" y="851"/>
                    <a:pt x="14026" y="933"/>
                  </a:cubicBezTo>
                  <a:cubicBezTo>
                    <a:pt x="14103" y="1160"/>
                    <a:pt x="14017" y="1383"/>
                    <a:pt x="13803" y="1461"/>
                  </a:cubicBezTo>
                  <a:cubicBezTo>
                    <a:pt x="13735" y="1486"/>
                    <a:pt x="13626" y="1513"/>
                    <a:pt x="13526" y="1513"/>
                  </a:cubicBezTo>
                  <a:cubicBezTo>
                    <a:pt x="13446" y="1513"/>
                    <a:pt x="13372" y="1495"/>
                    <a:pt x="13330" y="1447"/>
                  </a:cubicBezTo>
                  <a:cubicBezTo>
                    <a:pt x="13198" y="1297"/>
                    <a:pt x="13244" y="1010"/>
                    <a:pt x="13339" y="865"/>
                  </a:cubicBezTo>
                  <a:cubicBezTo>
                    <a:pt x="13475" y="642"/>
                    <a:pt x="13589" y="433"/>
                    <a:pt x="13448" y="187"/>
                  </a:cubicBezTo>
                  <a:cubicBezTo>
                    <a:pt x="13435" y="160"/>
                    <a:pt x="13407" y="146"/>
                    <a:pt x="13380" y="146"/>
                  </a:cubicBezTo>
                  <a:cubicBezTo>
                    <a:pt x="12816" y="151"/>
                    <a:pt x="12261" y="192"/>
                    <a:pt x="11702" y="269"/>
                  </a:cubicBezTo>
                  <a:cubicBezTo>
                    <a:pt x="11679" y="274"/>
                    <a:pt x="11652" y="301"/>
                    <a:pt x="11647" y="324"/>
                  </a:cubicBezTo>
                  <a:cubicBezTo>
                    <a:pt x="11620" y="501"/>
                    <a:pt x="11588" y="678"/>
                    <a:pt x="11561" y="856"/>
                  </a:cubicBezTo>
                  <a:cubicBezTo>
                    <a:pt x="11552" y="901"/>
                    <a:pt x="11579" y="951"/>
                    <a:pt x="11634" y="951"/>
                  </a:cubicBezTo>
                  <a:cubicBezTo>
                    <a:pt x="11993" y="1165"/>
                    <a:pt x="11970" y="1365"/>
                    <a:pt x="11570" y="1552"/>
                  </a:cubicBezTo>
                  <a:cubicBezTo>
                    <a:pt x="11522" y="1562"/>
                    <a:pt x="11473" y="1567"/>
                    <a:pt x="11425" y="1567"/>
                  </a:cubicBezTo>
                  <a:cubicBezTo>
                    <a:pt x="11319" y="1567"/>
                    <a:pt x="11214" y="1542"/>
                    <a:pt x="11111" y="1492"/>
                  </a:cubicBezTo>
                  <a:cubicBezTo>
                    <a:pt x="10470" y="1015"/>
                    <a:pt x="11183" y="983"/>
                    <a:pt x="11284" y="806"/>
                  </a:cubicBezTo>
                  <a:cubicBezTo>
                    <a:pt x="11374" y="642"/>
                    <a:pt x="11311" y="392"/>
                    <a:pt x="11274" y="219"/>
                  </a:cubicBezTo>
                  <a:cubicBezTo>
                    <a:pt x="11270" y="187"/>
                    <a:pt x="11234" y="160"/>
                    <a:pt x="11202" y="160"/>
                  </a:cubicBezTo>
                  <a:cubicBezTo>
                    <a:pt x="10688" y="178"/>
                    <a:pt x="10174" y="192"/>
                    <a:pt x="9660" y="210"/>
                  </a:cubicBezTo>
                  <a:cubicBezTo>
                    <a:pt x="9610" y="269"/>
                    <a:pt x="9583" y="333"/>
                    <a:pt x="9560" y="401"/>
                  </a:cubicBezTo>
                  <a:cubicBezTo>
                    <a:pt x="9551" y="451"/>
                    <a:pt x="9546" y="497"/>
                    <a:pt x="9542" y="547"/>
                  </a:cubicBezTo>
                  <a:cubicBezTo>
                    <a:pt x="9601" y="760"/>
                    <a:pt x="9796" y="997"/>
                    <a:pt x="9783" y="1197"/>
                  </a:cubicBezTo>
                  <a:cubicBezTo>
                    <a:pt x="9770" y="1387"/>
                    <a:pt x="9655" y="1466"/>
                    <a:pt x="9523" y="1466"/>
                  </a:cubicBezTo>
                  <a:cubicBezTo>
                    <a:pt x="9516" y="1466"/>
                    <a:pt x="9508" y="1466"/>
                    <a:pt x="9501" y="1465"/>
                  </a:cubicBezTo>
                  <a:cubicBezTo>
                    <a:pt x="9475" y="1471"/>
                    <a:pt x="9445" y="1474"/>
                    <a:pt x="9412" y="1474"/>
                  </a:cubicBezTo>
                  <a:cubicBezTo>
                    <a:pt x="9369" y="1474"/>
                    <a:pt x="9320" y="1469"/>
                    <a:pt x="9269" y="1456"/>
                  </a:cubicBezTo>
                  <a:cubicBezTo>
                    <a:pt x="9032" y="1411"/>
                    <a:pt x="8937" y="1261"/>
                    <a:pt x="8987" y="1001"/>
                  </a:cubicBezTo>
                  <a:cubicBezTo>
                    <a:pt x="9010" y="883"/>
                    <a:pt x="9087" y="774"/>
                    <a:pt x="9128" y="660"/>
                  </a:cubicBezTo>
                  <a:cubicBezTo>
                    <a:pt x="9187" y="492"/>
                    <a:pt x="9201" y="369"/>
                    <a:pt x="9123" y="205"/>
                  </a:cubicBezTo>
                  <a:cubicBezTo>
                    <a:pt x="9114" y="183"/>
                    <a:pt x="9082" y="169"/>
                    <a:pt x="9055" y="169"/>
                  </a:cubicBezTo>
                  <a:cubicBezTo>
                    <a:pt x="8619" y="183"/>
                    <a:pt x="8178" y="196"/>
                    <a:pt x="7736" y="210"/>
                  </a:cubicBezTo>
                  <a:cubicBezTo>
                    <a:pt x="7695" y="210"/>
                    <a:pt x="7655" y="246"/>
                    <a:pt x="7659" y="287"/>
                  </a:cubicBezTo>
                  <a:cubicBezTo>
                    <a:pt x="7682" y="601"/>
                    <a:pt x="7504" y="778"/>
                    <a:pt x="7773" y="1006"/>
                  </a:cubicBezTo>
                  <a:cubicBezTo>
                    <a:pt x="7855" y="1074"/>
                    <a:pt x="8041" y="1142"/>
                    <a:pt x="8059" y="1279"/>
                  </a:cubicBezTo>
                  <a:cubicBezTo>
                    <a:pt x="8103" y="1568"/>
                    <a:pt x="7767" y="1684"/>
                    <a:pt x="7535" y="1684"/>
                  </a:cubicBezTo>
                  <a:cubicBezTo>
                    <a:pt x="7526" y="1684"/>
                    <a:pt x="7518" y="1684"/>
                    <a:pt x="7509" y="1683"/>
                  </a:cubicBezTo>
                  <a:cubicBezTo>
                    <a:pt x="7391" y="1679"/>
                    <a:pt x="7141" y="1629"/>
                    <a:pt x="7036" y="1547"/>
                  </a:cubicBezTo>
                  <a:cubicBezTo>
                    <a:pt x="6750" y="1315"/>
                    <a:pt x="6991" y="1047"/>
                    <a:pt x="7104" y="847"/>
                  </a:cubicBezTo>
                  <a:cubicBezTo>
                    <a:pt x="7195" y="692"/>
                    <a:pt x="7377" y="292"/>
                    <a:pt x="7145" y="151"/>
                  </a:cubicBezTo>
                  <a:cubicBezTo>
                    <a:pt x="7102" y="126"/>
                    <a:pt x="7040" y="117"/>
                    <a:pt x="6971" y="117"/>
                  </a:cubicBezTo>
                  <a:cubicBezTo>
                    <a:pt x="6841" y="117"/>
                    <a:pt x="6687" y="146"/>
                    <a:pt x="6595" y="146"/>
                  </a:cubicBezTo>
                  <a:cubicBezTo>
                    <a:pt x="6286" y="146"/>
                    <a:pt x="5972" y="142"/>
                    <a:pt x="5658" y="128"/>
                  </a:cubicBezTo>
                  <a:cubicBezTo>
                    <a:pt x="5617" y="128"/>
                    <a:pt x="5585" y="165"/>
                    <a:pt x="5581" y="205"/>
                  </a:cubicBezTo>
                  <a:cubicBezTo>
                    <a:pt x="5572" y="406"/>
                    <a:pt x="5558" y="610"/>
                    <a:pt x="5549" y="810"/>
                  </a:cubicBezTo>
                  <a:cubicBezTo>
                    <a:pt x="5772" y="915"/>
                    <a:pt x="5995" y="1138"/>
                    <a:pt x="5804" y="1392"/>
                  </a:cubicBezTo>
                  <a:cubicBezTo>
                    <a:pt x="5710" y="1518"/>
                    <a:pt x="5558" y="1569"/>
                    <a:pt x="5404" y="1569"/>
                  </a:cubicBezTo>
                  <a:cubicBezTo>
                    <a:pt x="5380" y="1569"/>
                    <a:pt x="5355" y="1568"/>
                    <a:pt x="5331" y="1565"/>
                  </a:cubicBezTo>
                  <a:cubicBezTo>
                    <a:pt x="5316" y="1567"/>
                    <a:pt x="5302" y="1567"/>
                    <a:pt x="5288" y="1567"/>
                  </a:cubicBezTo>
                  <a:cubicBezTo>
                    <a:pt x="5169" y="1567"/>
                    <a:pt x="5047" y="1518"/>
                    <a:pt x="4958" y="1424"/>
                  </a:cubicBezTo>
                  <a:cubicBezTo>
                    <a:pt x="4899" y="1361"/>
                    <a:pt x="4849" y="1279"/>
                    <a:pt x="4844" y="1192"/>
                  </a:cubicBezTo>
                  <a:cubicBezTo>
                    <a:pt x="4840" y="1188"/>
                    <a:pt x="4835" y="1183"/>
                    <a:pt x="4830" y="1179"/>
                  </a:cubicBezTo>
                  <a:lnTo>
                    <a:pt x="4844" y="1160"/>
                  </a:lnTo>
                  <a:lnTo>
                    <a:pt x="4844" y="1156"/>
                  </a:lnTo>
                  <a:cubicBezTo>
                    <a:pt x="4849" y="1083"/>
                    <a:pt x="4880" y="1024"/>
                    <a:pt x="4931" y="979"/>
                  </a:cubicBezTo>
                  <a:cubicBezTo>
                    <a:pt x="4962" y="942"/>
                    <a:pt x="5003" y="910"/>
                    <a:pt x="5040" y="879"/>
                  </a:cubicBezTo>
                  <a:cubicBezTo>
                    <a:pt x="5044" y="874"/>
                    <a:pt x="5044" y="874"/>
                    <a:pt x="5049" y="869"/>
                  </a:cubicBezTo>
                  <a:cubicBezTo>
                    <a:pt x="5058" y="860"/>
                    <a:pt x="5067" y="856"/>
                    <a:pt x="5076" y="847"/>
                  </a:cubicBezTo>
                  <a:cubicBezTo>
                    <a:pt x="5112" y="815"/>
                    <a:pt x="5149" y="774"/>
                    <a:pt x="5172" y="724"/>
                  </a:cubicBezTo>
                  <a:cubicBezTo>
                    <a:pt x="5212" y="628"/>
                    <a:pt x="5222" y="519"/>
                    <a:pt x="5217" y="415"/>
                  </a:cubicBezTo>
                  <a:cubicBezTo>
                    <a:pt x="5203" y="351"/>
                    <a:pt x="5194" y="287"/>
                    <a:pt x="5190" y="219"/>
                  </a:cubicBezTo>
                  <a:cubicBezTo>
                    <a:pt x="5185" y="210"/>
                    <a:pt x="5185" y="205"/>
                    <a:pt x="5181" y="196"/>
                  </a:cubicBezTo>
                  <a:cubicBezTo>
                    <a:pt x="5172" y="133"/>
                    <a:pt x="5162" y="74"/>
                    <a:pt x="5158" y="14"/>
                  </a:cubicBezTo>
                  <a:cubicBezTo>
                    <a:pt x="5149" y="5"/>
                    <a:pt x="5135" y="1"/>
                    <a:pt x="51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3"/>
            <p:cNvSpPr/>
            <p:nvPr/>
          </p:nvSpPr>
          <p:spPr>
            <a:xfrm>
              <a:off x="523300" y="1270463"/>
              <a:ext cx="2092997" cy="1968982"/>
            </a:xfrm>
            <a:custGeom>
              <a:avLst/>
              <a:gdLst/>
              <a:ahLst/>
              <a:cxnLst/>
              <a:rect l="l" t="t" r="r" b="b"/>
              <a:pathLst>
                <a:path w="16364" h="15395" extrusionOk="0">
                  <a:moveTo>
                    <a:pt x="5695" y="173"/>
                  </a:moveTo>
                  <a:cubicBezTo>
                    <a:pt x="5699" y="210"/>
                    <a:pt x="5708" y="251"/>
                    <a:pt x="5713" y="291"/>
                  </a:cubicBezTo>
                  <a:cubicBezTo>
                    <a:pt x="5717" y="301"/>
                    <a:pt x="5717" y="310"/>
                    <a:pt x="5722" y="319"/>
                  </a:cubicBezTo>
                  <a:cubicBezTo>
                    <a:pt x="5726" y="378"/>
                    <a:pt x="5736" y="432"/>
                    <a:pt x="5745" y="482"/>
                  </a:cubicBezTo>
                  <a:lnTo>
                    <a:pt x="5749" y="510"/>
                  </a:lnTo>
                  <a:cubicBezTo>
                    <a:pt x="5754" y="614"/>
                    <a:pt x="5740" y="701"/>
                    <a:pt x="5708" y="774"/>
                  </a:cubicBezTo>
                  <a:cubicBezTo>
                    <a:pt x="5695" y="805"/>
                    <a:pt x="5676" y="833"/>
                    <a:pt x="5640" y="864"/>
                  </a:cubicBezTo>
                  <a:cubicBezTo>
                    <a:pt x="5626" y="874"/>
                    <a:pt x="5613" y="883"/>
                    <a:pt x="5604" y="892"/>
                  </a:cubicBezTo>
                  <a:lnTo>
                    <a:pt x="5585" y="915"/>
                  </a:lnTo>
                  <a:cubicBezTo>
                    <a:pt x="5554" y="942"/>
                    <a:pt x="5517" y="969"/>
                    <a:pt x="5490" y="1005"/>
                  </a:cubicBezTo>
                  <a:cubicBezTo>
                    <a:pt x="5426" y="1060"/>
                    <a:pt x="5385" y="1133"/>
                    <a:pt x="5376" y="1215"/>
                  </a:cubicBezTo>
                  <a:lnTo>
                    <a:pt x="5340" y="1265"/>
                  </a:lnTo>
                  <a:lnTo>
                    <a:pt x="5376" y="1310"/>
                  </a:lnTo>
                  <a:cubicBezTo>
                    <a:pt x="5390" y="1401"/>
                    <a:pt x="5440" y="1492"/>
                    <a:pt x="5517" y="1569"/>
                  </a:cubicBezTo>
                  <a:cubicBezTo>
                    <a:pt x="5621" y="1677"/>
                    <a:pt x="5762" y="1739"/>
                    <a:pt x="5907" y="1739"/>
                  </a:cubicBezTo>
                  <a:cubicBezTo>
                    <a:pt x="5921" y="1739"/>
                    <a:pt x="5935" y="1739"/>
                    <a:pt x="5949" y="1738"/>
                  </a:cubicBezTo>
                  <a:cubicBezTo>
                    <a:pt x="5972" y="1739"/>
                    <a:pt x="5994" y="1740"/>
                    <a:pt x="6015" y="1740"/>
                  </a:cubicBezTo>
                  <a:cubicBezTo>
                    <a:pt x="6218" y="1740"/>
                    <a:pt x="6388" y="1664"/>
                    <a:pt x="6490" y="1528"/>
                  </a:cubicBezTo>
                  <a:cubicBezTo>
                    <a:pt x="6568" y="1424"/>
                    <a:pt x="6595" y="1306"/>
                    <a:pt x="6568" y="1192"/>
                  </a:cubicBezTo>
                  <a:cubicBezTo>
                    <a:pt x="6536" y="1060"/>
                    <a:pt x="6418" y="933"/>
                    <a:pt x="6254" y="842"/>
                  </a:cubicBezTo>
                  <a:lnTo>
                    <a:pt x="6286" y="301"/>
                  </a:lnTo>
                  <a:cubicBezTo>
                    <a:pt x="6622" y="310"/>
                    <a:pt x="6927" y="314"/>
                    <a:pt x="7213" y="314"/>
                  </a:cubicBezTo>
                  <a:cubicBezTo>
                    <a:pt x="7259" y="314"/>
                    <a:pt x="7314" y="310"/>
                    <a:pt x="7373" y="301"/>
                  </a:cubicBezTo>
                  <a:cubicBezTo>
                    <a:pt x="7435" y="296"/>
                    <a:pt x="7513" y="288"/>
                    <a:pt x="7582" y="288"/>
                  </a:cubicBezTo>
                  <a:cubicBezTo>
                    <a:pt x="7639" y="288"/>
                    <a:pt x="7689" y="293"/>
                    <a:pt x="7718" y="310"/>
                  </a:cubicBezTo>
                  <a:cubicBezTo>
                    <a:pt x="7873" y="405"/>
                    <a:pt x="7741" y="728"/>
                    <a:pt x="7646" y="887"/>
                  </a:cubicBezTo>
                  <a:cubicBezTo>
                    <a:pt x="7632" y="915"/>
                    <a:pt x="7614" y="946"/>
                    <a:pt x="7595" y="974"/>
                  </a:cubicBezTo>
                  <a:cubicBezTo>
                    <a:pt x="7473" y="1165"/>
                    <a:pt x="7291" y="1451"/>
                    <a:pt x="7600" y="1697"/>
                  </a:cubicBezTo>
                  <a:cubicBezTo>
                    <a:pt x="7732" y="1801"/>
                    <a:pt x="8014" y="1847"/>
                    <a:pt x="8123" y="1851"/>
                  </a:cubicBezTo>
                  <a:cubicBezTo>
                    <a:pt x="8135" y="1852"/>
                    <a:pt x="8147" y="1852"/>
                    <a:pt x="8160" y="1852"/>
                  </a:cubicBezTo>
                  <a:cubicBezTo>
                    <a:pt x="8336" y="1852"/>
                    <a:pt x="8550" y="1792"/>
                    <a:pt x="8673" y="1660"/>
                  </a:cubicBezTo>
                  <a:cubicBezTo>
                    <a:pt x="8751" y="1574"/>
                    <a:pt x="8778" y="1469"/>
                    <a:pt x="8764" y="1356"/>
                  </a:cubicBezTo>
                  <a:cubicBezTo>
                    <a:pt x="8741" y="1215"/>
                    <a:pt x="8614" y="1133"/>
                    <a:pt x="8519" y="1074"/>
                  </a:cubicBezTo>
                  <a:cubicBezTo>
                    <a:pt x="8491" y="1055"/>
                    <a:pt x="8464" y="1037"/>
                    <a:pt x="8446" y="1024"/>
                  </a:cubicBezTo>
                  <a:cubicBezTo>
                    <a:pt x="8300" y="905"/>
                    <a:pt x="8319" y="814"/>
                    <a:pt x="8341" y="655"/>
                  </a:cubicBezTo>
                  <a:cubicBezTo>
                    <a:pt x="8355" y="578"/>
                    <a:pt x="8369" y="487"/>
                    <a:pt x="8364" y="382"/>
                  </a:cubicBezTo>
                  <a:lnTo>
                    <a:pt x="9669" y="342"/>
                  </a:lnTo>
                  <a:lnTo>
                    <a:pt x="9669" y="342"/>
                  </a:lnTo>
                  <a:cubicBezTo>
                    <a:pt x="9728" y="473"/>
                    <a:pt x="9715" y="573"/>
                    <a:pt x="9665" y="714"/>
                  </a:cubicBezTo>
                  <a:cubicBezTo>
                    <a:pt x="9651" y="755"/>
                    <a:pt x="9628" y="796"/>
                    <a:pt x="9606" y="842"/>
                  </a:cubicBezTo>
                  <a:cubicBezTo>
                    <a:pt x="9569" y="915"/>
                    <a:pt x="9533" y="987"/>
                    <a:pt x="9519" y="1069"/>
                  </a:cubicBezTo>
                  <a:cubicBezTo>
                    <a:pt x="9460" y="1374"/>
                    <a:pt x="9583" y="1574"/>
                    <a:pt x="9865" y="1628"/>
                  </a:cubicBezTo>
                  <a:cubicBezTo>
                    <a:pt x="9918" y="1640"/>
                    <a:pt x="9967" y="1646"/>
                    <a:pt x="10012" y="1646"/>
                  </a:cubicBezTo>
                  <a:cubicBezTo>
                    <a:pt x="10052" y="1646"/>
                    <a:pt x="10090" y="1642"/>
                    <a:pt x="10124" y="1633"/>
                  </a:cubicBezTo>
                  <a:cubicBezTo>
                    <a:pt x="10131" y="1633"/>
                    <a:pt x="10138" y="1634"/>
                    <a:pt x="10144" y="1634"/>
                  </a:cubicBezTo>
                  <a:cubicBezTo>
                    <a:pt x="10231" y="1634"/>
                    <a:pt x="10306" y="1606"/>
                    <a:pt x="10365" y="1556"/>
                  </a:cubicBezTo>
                  <a:cubicBezTo>
                    <a:pt x="10415" y="1515"/>
                    <a:pt x="10474" y="1433"/>
                    <a:pt x="10483" y="1287"/>
                  </a:cubicBezTo>
                  <a:cubicBezTo>
                    <a:pt x="10492" y="1142"/>
                    <a:pt x="10420" y="996"/>
                    <a:pt x="10347" y="855"/>
                  </a:cubicBezTo>
                  <a:cubicBezTo>
                    <a:pt x="10306" y="774"/>
                    <a:pt x="10269" y="696"/>
                    <a:pt x="10247" y="623"/>
                  </a:cubicBezTo>
                  <a:cubicBezTo>
                    <a:pt x="10251" y="587"/>
                    <a:pt x="10256" y="546"/>
                    <a:pt x="10260" y="505"/>
                  </a:cubicBezTo>
                  <a:cubicBezTo>
                    <a:pt x="10279" y="455"/>
                    <a:pt x="10297" y="414"/>
                    <a:pt x="10320" y="382"/>
                  </a:cubicBezTo>
                  <a:lnTo>
                    <a:pt x="11811" y="332"/>
                  </a:lnTo>
                  <a:lnTo>
                    <a:pt x="11816" y="369"/>
                  </a:lnTo>
                  <a:cubicBezTo>
                    <a:pt x="11848" y="523"/>
                    <a:pt x="11888" y="728"/>
                    <a:pt x="11825" y="846"/>
                  </a:cubicBezTo>
                  <a:cubicBezTo>
                    <a:pt x="11811" y="878"/>
                    <a:pt x="11729" y="915"/>
                    <a:pt x="11670" y="946"/>
                  </a:cubicBezTo>
                  <a:cubicBezTo>
                    <a:pt x="11538" y="1010"/>
                    <a:pt x="11393" y="1083"/>
                    <a:pt x="11379" y="1233"/>
                  </a:cubicBezTo>
                  <a:cubicBezTo>
                    <a:pt x="11365" y="1356"/>
                    <a:pt x="11461" y="1488"/>
                    <a:pt x="11675" y="1647"/>
                  </a:cubicBezTo>
                  <a:lnTo>
                    <a:pt x="11688" y="1656"/>
                  </a:lnTo>
                  <a:cubicBezTo>
                    <a:pt x="11799" y="1711"/>
                    <a:pt x="11916" y="1737"/>
                    <a:pt x="12035" y="1737"/>
                  </a:cubicBezTo>
                  <a:cubicBezTo>
                    <a:pt x="12092" y="1737"/>
                    <a:pt x="12149" y="1731"/>
                    <a:pt x="12207" y="1719"/>
                  </a:cubicBezTo>
                  <a:lnTo>
                    <a:pt x="12220" y="1710"/>
                  </a:lnTo>
                  <a:cubicBezTo>
                    <a:pt x="12461" y="1601"/>
                    <a:pt x="12580" y="1478"/>
                    <a:pt x="12589" y="1342"/>
                  </a:cubicBezTo>
                  <a:cubicBezTo>
                    <a:pt x="12593" y="1210"/>
                    <a:pt x="12498" y="1087"/>
                    <a:pt x="12293" y="965"/>
                  </a:cubicBezTo>
                  <a:lnTo>
                    <a:pt x="12275" y="951"/>
                  </a:lnTo>
                  <a:lnTo>
                    <a:pt x="12261" y="951"/>
                  </a:lnTo>
                  <a:lnTo>
                    <a:pt x="12343" y="437"/>
                  </a:lnTo>
                  <a:cubicBezTo>
                    <a:pt x="12893" y="360"/>
                    <a:pt x="13448" y="323"/>
                    <a:pt x="13989" y="319"/>
                  </a:cubicBezTo>
                  <a:lnTo>
                    <a:pt x="13989" y="319"/>
                  </a:lnTo>
                  <a:cubicBezTo>
                    <a:pt x="14103" y="519"/>
                    <a:pt x="14012" y="696"/>
                    <a:pt x="13880" y="905"/>
                  </a:cubicBezTo>
                  <a:cubicBezTo>
                    <a:pt x="13776" y="1074"/>
                    <a:pt x="13712" y="1401"/>
                    <a:pt x="13880" y="1588"/>
                  </a:cubicBezTo>
                  <a:cubicBezTo>
                    <a:pt x="13945" y="1660"/>
                    <a:pt x="14046" y="1682"/>
                    <a:pt x="14144" y="1682"/>
                  </a:cubicBezTo>
                  <a:cubicBezTo>
                    <a:pt x="14292" y="1682"/>
                    <a:pt x="14436" y="1631"/>
                    <a:pt x="14444" y="1628"/>
                  </a:cubicBezTo>
                  <a:cubicBezTo>
                    <a:pt x="14703" y="1538"/>
                    <a:pt x="14817" y="1269"/>
                    <a:pt x="14722" y="992"/>
                  </a:cubicBezTo>
                  <a:cubicBezTo>
                    <a:pt x="14699" y="928"/>
                    <a:pt x="14649" y="878"/>
                    <a:pt x="14608" y="833"/>
                  </a:cubicBezTo>
                  <a:cubicBezTo>
                    <a:pt x="14576" y="801"/>
                    <a:pt x="14549" y="774"/>
                    <a:pt x="14535" y="746"/>
                  </a:cubicBezTo>
                  <a:cubicBezTo>
                    <a:pt x="14517" y="714"/>
                    <a:pt x="14353" y="419"/>
                    <a:pt x="14517" y="314"/>
                  </a:cubicBezTo>
                  <a:cubicBezTo>
                    <a:pt x="14532" y="305"/>
                    <a:pt x="14557" y="302"/>
                    <a:pt x="14586" y="302"/>
                  </a:cubicBezTo>
                  <a:cubicBezTo>
                    <a:pt x="14628" y="302"/>
                    <a:pt x="14679" y="309"/>
                    <a:pt x="14717" y="314"/>
                  </a:cubicBezTo>
                  <a:cubicBezTo>
                    <a:pt x="14749" y="319"/>
                    <a:pt x="14776" y="323"/>
                    <a:pt x="14803" y="323"/>
                  </a:cubicBezTo>
                  <a:lnTo>
                    <a:pt x="15299" y="355"/>
                  </a:lnTo>
                  <a:lnTo>
                    <a:pt x="15790" y="328"/>
                  </a:lnTo>
                  <a:cubicBezTo>
                    <a:pt x="15840" y="655"/>
                    <a:pt x="16045" y="2001"/>
                    <a:pt x="16109" y="3366"/>
                  </a:cubicBezTo>
                  <a:cubicBezTo>
                    <a:pt x="16186" y="5103"/>
                    <a:pt x="16159" y="6926"/>
                    <a:pt x="16136" y="8695"/>
                  </a:cubicBezTo>
                  <a:cubicBezTo>
                    <a:pt x="16104" y="10646"/>
                    <a:pt x="16077" y="12661"/>
                    <a:pt x="16191" y="14580"/>
                  </a:cubicBezTo>
                  <a:cubicBezTo>
                    <a:pt x="15581" y="14635"/>
                    <a:pt x="14926" y="14648"/>
                    <a:pt x="14290" y="14657"/>
                  </a:cubicBezTo>
                  <a:cubicBezTo>
                    <a:pt x="13726" y="14662"/>
                    <a:pt x="13144" y="14671"/>
                    <a:pt x="12598" y="14712"/>
                  </a:cubicBezTo>
                  <a:cubicBezTo>
                    <a:pt x="8500" y="15021"/>
                    <a:pt x="4326" y="15194"/>
                    <a:pt x="187" y="15221"/>
                  </a:cubicBezTo>
                  <a:cubicBezTo>
                    <a:pt x="183" y="15221"/>
                    <a:pt x="178" y="15217"/>
                    <a:pt x="174" y="15217"/>
                  </a:cubicBezTo>
                  <a:cubicBezTo>
                    <a:pt x="274" y="14112"/>
                    <a:pt x="356" y="13007"/>
                    <a:pt x="428" y="11929"/>
                  </a:cubicBezTo>
                  <a:cubicBezTo>
                    <a:pt x="679" y="8091"/>
                    <a:pt x="774" y="4175"/>
                    <a:pt x="706" y="301"/>
                  </a:cubicBezTo>
                  <a:lnTo>
                    <a:pt x="706" y="296"/>
                  </a:lnTo>
                  <a:cubicBezTo>
                    <a:pt x="709" y="296"/>
                    <a:pt x="712" y="294"/>
                    <a:pt x="716" y="294"/>
                  </a:cubicBezTo>
                  <a:cubicBezTo>
                    <a:pt x="718" y="294"/>
                    <a:pt x="721" y="295"/>
                    <a:pt x="724" y="296"/>
                  </a:cubicBezTo>
                  <a:lnTo>
                    <a:pt x="742" y="301"/>
                  </a:lnTo>
                  <a:lnTo>
                    <a:pt x="765" y="296"/>
                  </a:lnTo>
                  <a:cubicBezTo>
                    <a:pt x="833" y="305"/>
                    <a:pt x="910" y="310"/>
                    <a:pt x="992" y="319"/>
                  </a:cubicBezTo>
                  <a:cubicBezTo>
                    <a:pt x="1315" y="346"/>
                    <a:pt x="1761" y="382"/>
                    <a:pt x="1879" y="587"/>
                  </a:cubicBezTo>
                  <a:cubicBezTo>
                    <a:pt x="1934" y="683"/>
                    <a:pt x="1920" y="814"/>
                    <a:pt x="1838" y="987"/>
                  </a:cubicBezTo>
                  <a:cubicBezTo>
                    <a:pt x="1825" y="1015"/>
                    <a:pt x="1802" y="1046"/>
                    <a:pt x="1784" y="1078"/>
                  </a:cubicBezTo>
                  <a:cubicBezTo>
                    <a:pt x="1747" y="1133"/>
                    <a:pt x="1711" y="1187"/>
                    <a:pt x="1688" y="1251"/>
                  </a:cubicBezTo>
                  <a:cubicBezTo>
                    <a:pt x="1629" y="1465"/>
                    <a:pt x="1643" y="1633"/>
                    <a:pt x="1734" y="1756"/>
                  </a:cubicBezTo>
                  <a:cubicBezTo>
                    <a:pt x="1820" y="1865"/>
                    <a:pt x="1961" y="1924"/>
                    <a:pt x="2152" y="1924"/>
                  </a:cubicBezTo>
                  <a:lnTo>
                    <a:pt x="2320" y="1901"/>
                  </a:lnTo>
                  <a:cubicBezTo>
                    <a:pt x="2402" y="1888"/>
                    <a:pt x="2475" y="1865"/>
                    <a:pt x="2529" y="1824"/>
                  </a:cubicBezTo>
                  <a:cubicBezTo>
                    <a:pt x="2702" y="1760"/>
                    <a:pt x="2802" y="1606"/>
                    <a:pt x="2789" y="1415"/>
                  </a:cubicBezTo>
                  <a:cubicBezTo>
                    <a:pt x="2775" y="1246"/>
                    <a:pt x="2652" y="1051"/>
                    <a:pt x="2489" y="924"/>
                  </a:cubicBezTo>
                  <a:cubicBezTo>
                    <a:pt x="2398" y="724"/>
                    <a:pt x="2352" y="537"/>
                    <a:pt x="2434" y="278"/>
                  </a:cubicBezTo>
                  <a:cubicBezTo>
                    <a:pt x="2694" y="250"/>
                    <a:pt x="2949" y="237"/>
                    <a:pt x="3204" y="237"/>
                  </a:cubicBezTo>
                  <a:cubicBezTo>
                    <a:pt x="3413" y="237"/>
                    <a:pt x="3622" y="246"/>
                    <a:pt x="3835" y="264"/>
                  </a:cubicBezTo>
                  <a:lnTo>
                    <a:pt x="3921" y="855"/>
                  </a:lnTo>
                  <a:cubicBezTo>
                    <a:pt x="3735" y="896"/>
                    <a:pt x="3603" y="1010"/>
                    <a:pt x="3557" y="1174"/>
                  </a:cubicBezTo>
                  <a:cubicBezTo>
                    <a:pt x="3530" y="1256"/>
                    <a:pt x="3534" y="1347"/>
                    <a:pt x="3562" y="1433"/>
                  </a:cubicBezTo>
                  <a:cubicBezTo>
                    <a:pt x="3571" y="1497"/>
                    <a:pt x="3598" y="1551"/>
                    <a:pt x="3648" y="1592"/>
                  </a:cubicBezTo>
                  <a:cubicBezTo>
                    <a:pt x="3685" y="1633"/>
                    <a:pt x="3721" y="1669"/>
                    <a:pt x="3766" y="1692"/>
                  </a:cubicBezTo>
                  <a:cubicBezTo>
                    <a:pt x="3829" y="1727"/>
                    <a:pt x="3896" y="1744"/>
                    <a:pt x="3963" y="1744"/>
                  </a:cubicBezTo>
                  <a:cubicBezTo>
                    <a:pt x="4046" y="1744"/>
                    <a:pt x="4130" y="1718"/>
                    <a:pt x="4208" y="1665"/>
                  </a:cubicBezTo>
                  <a:cubicBezTo>
                    <a:pt x="4362" y="1560"/>
                    <a:pt x="4458" y="1369"/>
                    <a:pt x="4439" y="1192"/>
                  </a:cubicBezTo>
                  <a:cubicBezTo>
                    <a:pt x="4453" y="1055"/>
                    <a:pt x="4421" y="928"/>
                    <a:pt x="4394" y="805"/>
                  </a:cubicBezTo>
                  <a:cubicBezTo>
                    <a:pt x="4389" y="783"/>
                    <a:pt x="4380" y="760"/>
                    <a:pt x="4376" y="737"/>
                  </a:cubicBezTo>
                  <a:cubicBezTo>
                    <a:pt x="4330" y="546"/>
                    <a:pt x="4317" y="401"/>
                    <a:pt x="4362" y="228"/>
                  </a:cubicBezTo>
                  <a:lnTo>
                    <a:pt x="5695" y="173"/>
                  </a:lnTo>
                  <a:close/>
                  <a:moveTo>
                    <a:pt x="5726" y="0"/>
                  </a:moveTo>
                  <a:lnTo>
                    <a:pt x="4348" y="55"/>
                  </a:lnTo>
                  <a:cubicBezTo>
                    <a:pt x="4276" y="60"/>
                    <a:pt x="4217" y="110"/>
                    <a:pt x="4194" y="178"/>
                  </a:cubicBezTo>
                  <a:cubicBezTo>
                    <a:pt x="4139" y="382"/>
                    <a:pt x="4157" y="560"/>
                    <a:pt x="4208" y="778"/>
                  </a:cubicBezTo>
                  <a:cubicBezTo>
                    <a:pt x="4212" y="801"/>
                    <a:pt x="4217" y="824"/>
                    <a:pt x="4221" y="846"/>
                  </a:cubicBezTo>
                  <a:cubicBezTo>
                    <a:pt x="4253" y="969"/>
                    <a:pt x="4280" y="1074"/>
                    <a:pt x="4262" y="1183"/>
                  </a:cubicBezTo>
                  <a:lnTo>
                    <a:pt x="4262" y="1192"/>
                  </a:lnTo>
                  <a:lnTo>
                    <a:pt x="4262" y="1206"/>
                  </a:lnTo>
                  <a:cubicBezTo>
                    <a:pt x="4280" y="1319"/>
                    <a:pt x="4212" y="1451"/>
                    <a:pt x="4107" y="1524"/>
                  </a:cubicBezTo>
                  <a:cubicBezTo>
                    <a:pt x="4076" y="1547"/>
                    <a:pt x="4023" y="1574"/>
                    <a:pt x="3962" y="1574"/>
                  </a:cubicBezTo>
                  <a:cubicBezTo>
                    <a:pt x="3926" y="1574"/>
                    <a:pt x="3888" y="1565"/>
                    <a:pt x="3848" y="1542"/>
                  </a:cubicBezTo>
                  <a:cubicBezTo>
                    <a:pt x="3821" y="1528"/>
                    <a:pt x="3794" y="1506"/>
                    <a:pt x="3771" y="1478"/>
                  </a:cubicBezTo>
                  <a:lnTo>
                    <a:pt x="3766" y="1469"/>
                  </a:lnTo>
                  <a:lnTo>
                    <a:pt x="3757" y="1465"/>
                  </a:lnTo>
                  <a:cubicBezTo>
                    <a:pt x="3739" y="1451"/>
                    <a:pt x="3730" y="1437"/>
                    <a:pt x="3730" y="1415"/>
                  </a:cubicBezTo>
                  <a:lnTo>
                    <a:pt x="3730" y="1401"/>
                  </a:lnTo>
                  <a:lnTo>
                    <a:pt x="3725" y="1392"/>
                  </a:lnTo>
                  <a:cubicBezTo>
                    <a:pt x="3707" y="1333"/>
                    <a:pt x="3703" y="1274"/>
                    <a:pt x="3716" y="1219"/>
                  </a:cubicBezTo>
                  <a:cubicBezTo>
                    <a:pt x="3762" y="1078"/>
                    <a:pt x="3907" y="1028"/>
                    <a:pt x="3989" y="1015"/>
                  </a:cubicBezTo>
                  <a:lnTo>
                    <a:pt x="4048" y="996"/>
                  </a:lnTo>
                  <a:lnTo>
                    <a:pt x="4067" y="969"/>
                  </a:lnTo>
                  <a:cubicBezTo>
                    <a:pt x="4089" y="933"/>
                    <a:pt x="4094" y="892"/>
                    <a:pt x="4089" y="851"/>
                  </a:cubicBezTo>
                  <a:lnTo>
                    <a:pt x="3998" y="228"/>
                  </a:lnTo>
                  <a:cubicBezTo>
                    <a:pt x="3989" y="146"/>
                    <a:pt x="3912" y="100"/>
                    <a:pt x="3848" y="96"/>
                  </a:cubicBezTo>
                  <a:cubicBezTo>
                    <a:pt x="3629" y="75"/>
                    <a:pt x="3413" y="65"/>
                    <a:pt x="3197" y="65"/>
                  </a:cubicBezTo>
                  <a:cubicBezTo>
                    <a:pt x="2938" y="65"/>
                    <a:pt x="2679" y="80"/>
                    <a:pt x="2416" y="110"/>
                  </a:cubicBezTo>
                  <a:cubicBezTo>
                    <a:pt x="2343" y="114"/>
                    <a:pt x="2288" y="160"/>
                    <a:pt x="2266" y="223"/>
                  </a:cubicBezTo>
                  <a:cubicBezTo>
                    <a:pt x="2179" y="501"/>
                    <a:pt x="2202" y="728"/>
                    <a:pt x="2338" y="1015"/>
                  </a:cubicBezTo>
                  <a:lnTo>
                    <a:pt x="2348" y="1037"/>
                  </a:lnTo>
                  <a:lnTo>
                    <a:pt x="2366" y="1051"/>
                  </a:lnTo>
                  <a:cubicBezTo>
                    <a:pt x="2498" y="1146"/>
                    <a:pt x="2607" y="1306"/>
                    <a:pt x="2616" y="1428"/>
                  </a:cubicBezTo>
                  <a:cubicBezTo>
                    <a:pt x="2625" y="1588"/>
                    <a:pt x="2520" y="1647"/>
                    <a:pt x="2457" y="1669"/>
                  </a:cubicBezTo>
                  <a:lnTo>
                    <a:pt x="2443" y="1674"/>
                  </a:lnTo>
                  <a:lnTo>
                    <a:pt x="2434" y="1683"/>
                  </a:lnTo>
                  <a:cubicBezTo>
                    <a:pt x="2402" y="1706"/>
                    <a:pt x="2352" y="1724"/>
                    <a:pt x="2293" y="1733"/>
                  </a:cubicBezTo>
                  <a:lnTo>
                    <a:pt x="2143" y="1756"/>
                  </a:lnTo>
                  <a:cubicBezTo>
                    <a:pt x="2052" y="1756"/>
                    <a:pt x="1929" y="1738"/>
                    <a:pt x="1870" y="1651"/>
                  </a:cubicBezTo>
                  <a:cubicBezTo>
                    <a:pt x="1811" y="1578"/>
                    <a:pt x="1806" y="1456"/>
                    <a:pt x="1852" y="1301"/>
                  </a:cubicBezTo>
                  <a:cubicBezTo>
                    <a:pt x="1865" y="1260"/>
                    <a:pt x="1893" y="1219"/>
                    <a:pt x="1925" y="1174"/>
                  </a:cubicBezTo>
                  <a:cubicBezTo>
                    <a:pt x="1947" y="1137"/>
                    <a:pt x="1970" y="1101"/>
                    <a:pt x="1988" y="1060"/>
                  </a:cubicBezTo>
                  <a:cubicBezTo>
                    <a:pt x="2097" y="837"/>
                    <a:pt x="2107" y="651"/>
                    <a:pt x="2025" y="505"/>
                  </a:cubicBezTo>
                  <a:cubicBezTo>
                    <a:pt x="1861" y="219"/>
                    <a:pt x="1383" y="182"/>
                    <a:pt x="1006" y="151"/>
                  </a:cubicBezTo>
                  <a:cubicBezTo>
                    <a:pt x="924" y="141"/>
                    <a:pt x="851" y="137"/>
                    <a:pt x="783" y="128"/>
                  </a:cubicBezTo>
                  <a:lnTo>
                    <a:pt x="751" y="128"/>
                  </a:lnTo>
                  <a:cubicBezTo>
                    <a:pt x="739" y="126"/>
                    <a:pt x="727" y="124"/>
                    <a:pt x="714" y="124"/>
                  </a:cubicBezTo>
                  <a:cubicBezTo>
                    <a:pt x="675" y="124"/>
                    <a:pt x="636" y="136"/>
                    <a:pt x="601" y="160"/>
                  </a:cubicBezTo>
                  <a:cubicBezTo>
                    <a:pt x="556" y="191"/>
                    <a:pt x="533" y="246"/>
                    <a:pt x="533" y="305"/>
                  </a:cubicBezTo>
                  <a:cubicBezTo>
                    <a:pt x="597" y="4180"/>
                    <a:pt x="506" y="8086"/>
                    <a:pt x="256" y="11920"/>
                  </a:cubicBezTo>
                  <a:cubicBezTo>
                    <a:pt x="187" y="12993"/>
                    <a:pt x="101" y="14098"/>
                    <a:pt x="6" y="15203"/>
                  </a:cubicBezTo>
                  <a:cubicBezTo>
                    <a:pt x="1" y="15249"/>
                    <a:pt x="15" y="15294"/>
                    <a:pt x="51" y="15330"/>
                  </a:cubicBezTo>
                  <a:cubicBezTo>
                    <a:pt x="87" y="15371"/>
                    <a:pt x="137" y="15394"/>
                    <a:pt x="187" y="15394"/>
                  </a:cubicBezTo>
                  <a:cubicBezTo>
                    <a:pt x="187" y="15394"/>
                    <a:pt x="187" y="15394"/>
                    <a:pt x="183" y="15389"/>
                  </a:cubicBezTo>
                  <a:cubicBezTo>
                    <a:pt x="4326" y="15362"/>
                    <a:pt x="8505" y="15189"/>
                    <a:pt x="12607" y="14880"/>
                  </a:cubicBezTo>
                  <a:cubicBezTo>
                    <a:pt x="13144" y="14839"/>
                    <a:pt x="13726" y="14830"/>
                    <a:pt x="14290" y="14821"/>
                  </a:cubicBezTo>
                  <a:cubicBezTo>
                    <a:pt x="14935" y="14812"/>
                    <a:pt x="15599" y="14803"/>
                    <a:pt x="16218" y="14748"/>
                  </a:cubicBezTo>
                  <a:cubicBezTo>
                    <a:pt x="16236" y="14762"/>
                    <a:pt x="16254" y="14767"/>
                    <a:pt x="16269" y="14767"/>
                  </a:cubicBezTo>
                  <a:cubicBezTo>
                    <a:pt x="16289" y="14767"/>
                    <a:pt x="16304" y="14760"/>
                    <a:pt x="16309" y="14757"/>
                  </a:cubicBezTo>
                  <a:cubicBezTo>
                    <a:pt x="16363" y="14735"/>
                    <a:pt x="16363" y="14680"/>
                    <a:pt x="16359" y="14648"/>
                  </a:cubicBezTo>
                  <a:cubicBezTo>
                    <a:pt x="16241" y="12716"/>
                    <a:pt x="16272" y="10669"/>
                    <a:pt x="16300" y="8695"/>
                  </a:cubicBezTo>
                  <a:cubicBezTo>
                    <a:pt x="16327" y="6926"/>
                    <a:pt x="16354" y="5094"/>
                    <a:pt x="16272" y="3357"/>
                  </a:cubicBezTo>
                  <a:cubicBezTo>
                    <a:pt x="16200" y="1779"/>
                    <a:pt x="15945" y="237"/>
                    <a:pt x="15940" y="223"/>
                  </a:cubicBezTo>
                  <a:lnTo>
                    <a:pt x="15927" y="146"/>
                  </a:lnTo>
                  <a:lnTo>
                    <a:pt x="15295" y="178"/>
                  </a:lnTo>
                  <a:lnTo>
                    <a:pt x="14808" y="151"/>
                  </a:lnTo>
                  <a:cubicBezTo>
                    <a:pt x="14785" y="146"/>
                    <a:pt x="14763" y="146"/>
                    <a:pt x="14735" y="141"/>
                  </a:cubicBezTo>
                  <a:cubicBezTo>
                    <a:pt x="14688" y="135"/>
                    <a:pt x="14637" y="128"/>
                    <a:pt x="14585" y="128"/>
                  </a:cubicBezTo>
                  <a:cubicBezTo>
                    <a:pt x="14526" y="128"/>
                    <a:pt x="14468" y="137"/>
                    <a:pt x="14417" y="169"/>
                  </a:cubicBezTo>
                  <a:cubicBezTo>
                    <a:pt x="14194" y="314"/>
                    <a:pt x="14258" y="614"/>
                    <a:pt x="14381" y="833"/>
                  </a:cubicBezTo>
                  <a:cubicBezTo>
                    <a:pt x="14408" y="874"/>
                    <a:pt x="14444" y="910"/>
                    <a:pt x="14476" y="946"/>
                  </a:cubicBezTo>
                  <a:cubicBezTo>
                    <a:pt x="14512" y="983"/>
                    <a:pt x="14544" y="1015"/>
                    <a:pt x="14553" y="1046"/>
                  </a:cubicBezTo>
                  <a:cubicBezTo>
                    <a:pt x="14622" y="1233"/>
                    <a:pt x="14549" y="1406"/>
                    <a:pt x="14381" y="1465"/>
                  </a:cubicBezTo>
                  <a:cubicBezTo>
                    <a:pt x="14307" y="1492"/>
                    <a:pt x="14217" y="1508"/>
                    <a:pt x="14142" y="1508"/>
                  </a:cubicBezTo>
                  <a:cubicBezTo>
                    <a:pt x="14079" y="1508"/>
                    <a:pt x="14026" y="1496"/>
                    <a:pt x="14003" y="1469"/>
                  </a:cubicBezTo>
                  <a:cubicBezTo>
                    <a:pt x="13898" y="1356"/>
                    <a:pt x="13944" y="1110"/>
                    <a:pt x="14021" y="992"/>
                  </a:cubicBezTo>
                  <a:cubicBezTo>
                    <a:pt x="14135" y="810"/>
                    <a:pt x="14308" y="533"/>
                    <a:pt x="14130" y="228"/>
                  </a:cubicBezTo>
                  <a:cubicBezTo>
                    <a:pt x="14103" y="173"/>
                    <a:pt x="14049" y="146"/>
                    <a:pt x="13989" y="146"/>
                  </a:cubicBezTo>
                  <a:cubicBezTo>
                    <a:pt x="13435" y="146"/>
                    <a:pt x="12866" y="187"/>
                    <a:pt x="12302" y="269"/>
                  </a:cubicBezTo>
                  <a:cubicBezTo>
                    <a:pt x="12239" y="278"/>
                    <a:pt x="12184" y="332"/>
                    <a:pt x="12175" y="392"/>
                  </a:cubicBezTo>
                  <a:lnTo>
                    <a:pt x="12084" y="924"/>
                  </a:lnTo>
                  <a:cubicBezTo>
                    <a:pt x="12075" y="974"/>
                    <a:pt x="12089" y="1028"/>
                    <a:pt x="12120" y="1065"/>
                  </a:cubicBezTo>
                  <a:cubicBezTo>
                    <a:pt x="12148" y="1096"/>
                    <a:pt x="12179" y="1115"/>
                    <a:pt x="12216" y="1119"/>
                  </a:cubicBezTo>
                  <a:cubicBezTo>
                    <a:pt x="12348" y="1196"/>
                    <a:pt x="12416" y="1274"/>
                    <a:pt x="12411" y="1333"/>
                  </a:cubicBezTo>
                  <a:cubicBezTo>
                    <a:pt x="12407" y="1397"/>
                    <a:pt x="12316" y="1474"/>
                    <a:pt x="12152" y="1551"/>
                  </a:cubicBezTo>
                  <a:cubicBezTo>
                    <a:pt x="12109" y="1560"/>
                    <a:pt x="12066" y="1565"/>
                    <a:pt x="12024" y="1565"/>
                  </a:cubicBezTo>
                  <a:cubicBezTo>
                    <a:pt x="11937" y="1565"/>
                    <a:pt x="11851" y="1545"/>
                    <a:pt x="11766" y="1506"/>
                  </a:cubicBezTo>
                  <a:cubicBezTo>
                    <a:pt x="11552" y="1342"/>
                    <a:pt x="11543" y="1265"/>
                    <a:pt x="11543" y="1246"/>
                  </a:cubicBezTo>
                  <a:cubicBezTo>
                    <a:pt x="11547" y="1192"/>
                    <a:pt x="11657" y="1137"/>
                    <a:pt x="11743" y="1096"/>
                  </a:cubicBezTo>
                  <a:cubicBezTo>
                    <a:pt x="11838" y="1051"/>
                    <a:pt x="11929" y="1005"/>
                    <a:pt x="11970" y="928"/>
                  </a:cubicBezTo>
                  <a:cubicBezTo>
                    <a:pt x="12066" y="755"/>
                    <a:pt x="12016" y="510"/>
                    <a:pt x="11979" y="332"/>
                  </a:cubicBezTo>
                  <a:lnTo>
                    <a:pt x="11970" y="287"/>
                  </a:lnTo>
                  <a:cubicBezTo>
                    <a:pt x="11957" y="217"/>
                    <a:pt x="11889" y="159"/>
                    <a:pt x="11819" y="159"/>
                  </a:cubicBezTo>
                  <a:cubicBezTo>
                    <a:pt x="11816" y="159"/>
                    <a:pt x="11814" y="159"/>
                    <a:pt x="11811" y="160"/>
                  </a:cubicBezTo>
                  <a:lnTo>
                    <a:pt x="10229" y="210"/>
                  </a:lnTo>
                  <a:lnTo>
                    <a:pt x="10206" y="237"/>
                  </a:lnTo>
                  <a:cubicBezTo>
                    <a:pt x="10156" y="296"/>
                    <a:pt x="10119" y="369"/>
                    <a:pt x="10092" y="460"/>
                  </a:cubicBezTo>
                  <a:lnTo>
                    <a:pt x="10088" y="473"/>
                  </a:lnTo>
                  <a:cubicBezTo>
                    <a:pt x="10078" y="514"/>
                    <a:pt x="10074" y="560"/>
                    <a:pt x="10069" y="605"/>
                  </a:cubicBezTo>
                  <a:lnTo>
                    <a:pt x="10065" y="637"/>
                  </a:lnTo>
                  <a:lnTo>
                    <a:pt x="10069" y="655"/>
                  </a:lnTo>
                  <a:cubicBezTo>
                    <a:pt x="10097" y="746"/>
                    <a:pt x="10142" y="842"/>
                    <a:pt x="10192" y="933"/>
                  </a:cubicBezTo>
                  <a:cubicBezTo>
                    <a:pt x="10251" y="1051"/>
                    <a:pt x="10315" y="1178"/>
                    <a:pt x="10310" y="1274"/>
                  </a:cubicBezTo>
                  <a:cubicBezTo>
                    <a:pt x="10306" y="1342"/>
                    <a:pt x="10283" y="1397"/>
                    <a:pt x="10251" y="1424"/>
                  </a:cubicBezTo>
                  <a:cubicBezTo>
                    <a:pt x="10219" y="1453"/>
                    <a:pt x="10177" y="1462"/>
                    <a:pt x="10143" y="1462"/>
                  </a:cubicBezTo>
                  <a:cubicBezTo>
                    <a:pt x="10135" y="1462"/>
                    <a:pt x="10127" y="1461"/>
                    <a:pt x="10119" y="1460"/>
                  </a:cubicBezTo>
                  <a:lnTo>
                    <a:pt x="10101" y="1460"/>
                  </a:lnTo>
                  <a:lnTo>
                    <a:pt x="10088" y="1465"/>
                  </a:lnTo>
                  <a:cubicBezTo>
                    <a:pt x="10070" y="1470"/>
                    <a:pt x="10049" y="1473"/>
                    <a:pt x="10025" y="1473"/>
                  </a:cubicBezTo>
                  <a:cubicBezTo>
                    <a:pt x="9989" y="1473"/>
                    <a:pt x="9946" y="1467"/>
                    <a:pt x="9897" y="1456"/>
                  </a:cubicBezTo>
                  <a:cubicBezTo>
                    <a:pt x="9706" y="1419"/>
                    <a:pt x="9642" y="1315"/>
                    <a:pt x="9683" y="1101"/>
                  </a:cubicBezTo>
                  <a:cubicBezTo>
                    <a:pt x="9692" y="1042"/>
                    <a:pt x="9724" y="983"/>
                    <a:pt x="9756" y="915"/>
                  </a:cubicBezTo>
                  <a:cubicBezTo>
                    <a:pt x="9778" y="869"/>
                    <a:pt x="9801" y="824"/>
                    <a:pt x="9819" y="774"/>
                  </a:cubicBezTo>
                  <a:cubicBezTo>
                    <a:pt x="9883" y="596"/>
                    <a:pt x="9906" y="442"/>
                    <a:pt x="9815" y="255"/>
                  </a:cubicBezTo>
                  <a:cubicBezTo>
                    <a:pt x="9789" y="204"/>
                    <a:pt x="9731" y="168"/>
                    <a:pt x="9675" y="168"/>
                  </a:cubicBezTo>
                  <a:cubicBezTo>
                    <a:pt x="9671" y="168"/>
                    <a:pt x="9668" y="168"/>
                    <a:pt x="9665" y="169"/>
                  </a:cubicBezTo>
                  <a:lnTo>
                    <a:pt x="8346" y="210"/>
                  </a:lnTo>
                  <a:cubicBezTo>
                    <a:pt x="8300" y="210"/>
                    <a:pt x="8259" y="232"/>
                    <a:pt x="8228" y="264"/>
                  </a:cubicBezTo>
                  <a:cubicBezTo>
                    <a:pt x="8200" y="296"/>
                    <a:pt x="8182" y="337"/>
                    <a:pt x="8187" y="378"/>
                  </a:cubicBezTo>
                  <a:cubicBezTo>
                    <a:pt x="8191" y="469"/>
                    <a:pt x="8182" y="551"/>
                    <a:pt x="8168" y="628"/>
                  </a:cubicBezTo>
                  <a:cubicBezTo>
                    <a:pt x="8141" y="796"/>
                    <a:pt x="8114" y="974"/>
                    <a:pt x="8332" y="1156"/>
                  </a:cubicBezTo>
                  <a:cubicBezTo>
                    <a:pt x="8359" y="1178"/>
                    <a:pt x="8391" y="1196"/>
                    <a:pt x="8428" y="1219"/>
                  </a:cubicBezTo>
                  <a:cubicBezTo>
                    <a:pt x="8500" y="1265"/>
                    <a:pt x="8582" y="1315"/>
                    <a:pt x="8591" y="1378"/>
                  </a:cubicBezTo>
                  <a:cubicBezTo>
                    <a:pt x="8601" y="1442"/>
                    <a:pt x="8582" y="1497"/>
                    <a:pt x="8541" y="1542"/>
                  </a:cubicBezTo>
                  <a:cubicBezTo>
                    <a:pt x="8462" y="1634"/>
                    <a:pt x="8295" y="1680"/>
                    <a:pt x="8163" y="1680"/>
                  </a:cubicBezTo>
                  <a:cubicBezTo>
                    <a:pt x="8151" y="1680"/>
                    <a:pt x="8139" y="1679"/>
                    <a:pt x="8128" y="1679"/>
                  </a:cubicBezTo>
                  <a:cubicBezTo>
                    <a:pt x="8005" y="1674"/>
                    <a:pt x="7782" y="1628"/>
                    <a:pt x="7700" y="1560"/>
                  </a:cubicBezTo>
                  <a:cubicBezTo>
                    <a:pt x="7527" y="1424"/>
                    <a:pt x="7600" y="1283"/>
                    <a:pt x="7736" y="1065"/>
                  </a:cubicBezTo>
                  <a:cubicBezTo>
                    <a:pt x="7755" y="1033"/>
                    <a:pt x="7773" y="1001"/>
                    <a:pt x="7791" y="974"/>
                  </a:cubicBezTo>
                  <a:cubicBezTo>
                    <a:pt x="7959" y="683"/>
                    <a:pt x="8050" y="314"/>
                    <a:pt x="7805" y="164"/>
                  </a:cubicBezTo>
                  <a:cubicBezTo>
                    <a:pt x="7745" y="126"/>
                    <a:pt x="7666" y="114"/>
                    <a:pt x="7582" y="114"/>
                  </a:cubicBezTo>
                  <a:cubicBezTo>
                    <a:pt x="7506" y="114"/>
                    <a:pt x="7425" y="124"/>
                    <a:pt x="7350" y="132"/>
                  </a:cubicBezTo>
                  <a:cubicBezTo>
                    <a:pt x="7295" y="137"/>
                    <a:pt x="7245" y="141"/>
                    <a:pt x="7209" y="141"/>
                  </a:cubicBezTo>
                  <a:cubicBezTo>
                    <a:pt x="7156" y="142"/>
                    <a:pt x="7102" y="143"/>
                    <a:pt x="7047" y="143"/>
                  </a:cubicBezTo>
                  <a:cubicBezTo>
                    <a:pt x="6805" y="143"/>
                    <a:pt x="6551" y="135"/>
                    <a:pt x="6277" y="128"/>
                  </a:cubicBezTo>
                  <a:cubicBezTo>
                    <a:pt x="6274" y="128"/>
                    <a:pt x="6271" y="128"/>
                    <a:pt x="6269" y="128"/>
                  </a:cubicBezTo>
                  <a:cubicBezTo>
                    <a:pt x="6185" y="128"/>
                    <a:pt x="6113" y="194"/>
                    <a:pt x="6108" y="282"/>
                  </a:cubicBezTo>
                  <a:lnTo>
                    <a:pt x="6072" y="946"/>
                  </a:lnTo>
                  <a:lnTo>
                    <a:pt x="6127" y="969"/>
                  </a:lnTo>
                  <a:cubicBezTo>
                    <a:pt x="6268" y="1037"/>
                    <a:pt x="6372" y="1137"/>
                    <a:pt x="6395" y="1233"/>
                  </a:cubicBezTo>
                  <a:cubicBezTo>
                    <a:pt x="6413" y="1297"/>
                    <a:pt x="6395" y="1360"/>
                    <a:pt x="6349" y="1424"/>
                  </a:cubicBezTo>
                  <a:cubicBezTo>
                    <a:pt x="6280" y="1517"/>
                    <a:pt x="6154" y="1567"/>
                    <a:pt x="6004" y="1567"/>
                  </a:cubicBezTo>
                  <a:cubicBezTo>
                    <a:pt x="5986" y="1567"/>
                    <a:pt x="5968" y="1566"/>
                    <a:pt x="5949" y="1565"/>
                  </a:cubicBezTo>
                  <a:lnTo>
                    <a:pt x="5936" y="1565"/>
                  </a:lnTo>
                  <a:cubicBezTo>
                    <a:pt x="5926" y="1566"/>
                    <a:pt x="5917" y="1566"/>
                    <a:pt x="5908" y="1566"/>
                  </a:cubicBezTo>
                  <a:cubicBezTo>
                    <a:pt x="5808" y="1566"/>
                    <a:pt x="5710" y="1522"/>
                    <a:pt x="5631" y="1447"/>
                  </a:cubicBezTo>
                  <a:cubicBezTo>
                    <a:pt x="5581" y="1392"/>
                    <a:pt x="5545" y="1328"/>
                    <a:pt x="5540" y="1269"/>
                  </a:cubicBezTo>
                  <a:lnTo>
                    <a:pt x="5540" y="1242"/>
                  </a:lnTo>
                  <a:cubicBezTo>
                    <a:pt x="5545" y="1196"/>
                    <a:pt x="5563" y="1160"/>
                    <a:pt x="5599" y="1128"/>
                  </a:cubicBezTo>
                  <a:lnTo>
                    <a:pt x="5608" y="1119"/>
                  </a:lnTo>
                  <a:cubicBezTo>
                    <a:pt x="5635" y="1092"/>
                    <a:pt x="5663" y="1069"/>
                    <a:pt x="5695" y="1042"/>
                  </a:cubicBezTo>
                  <a:lnTo>
                    <a:pt x="5722" y="1019"/>
                  </a:lnTo>
                  <a:lnTo>
                    <a:pt x="5726" y="1010"/>
                  </a:lnTo>
                  <a:cubicBezTo>
                    <a:pt x="5726" y="1005"/>
                    <a:pt x="5731" y="1005"/>
                    <a:pt x="5736" y="1001"/>
                  </a:cubicBezTo>
                  <a:lnTo>
                    <a:pt x="5749" y="992"/>
                  </a:lnTo>
                  <a:cubicBezTo>
                    <a:pt x="5786" y="960"/>
                    <a:pt x="5831" y="910"/>
                    <a:pt x="5863" y="842"/>
                  </a:cubicBezTo>
                  <a:cubicBezTo>
                    <a:pt x="5904" y="742"/>
                    <a:pt x="5922" y="633"/>
                    <a:pt x="5913" y="492"/>
                  </a:cubicBezTo>
                  <a:lnTo>
                    <a:pt x="5908" y="455"/>
                  </a:lnTo>
                  <a:cubicBezTo>
                    <a:pt x="5899" y="405"/>
                    <a:pt x="5890" y="351"/>
                    <a:pt x="5886" y="296"/>
                  </a:cubicBezTo>
                  <a:lnTo>
                    <a:pt x="5886" y="282"/>
                  </a:lnTo>
                  <a:lnTo>
                    <a:pt x="5881" y="269"/>
                  </a:lnTo>
                  <a:cubicBezTo>
                    <a:pt x="5881" y="264"/>
                    <a:pt x="5881" y="264"/>
                    <a:pt x="5881" y="264"/>
                  </a:cubicBezTo>
                  <a:cubicBezTo>
                    <a:pt x="5867" y="205"/>
                    <a:pt x="5863" y="146"/>
                    <a:pt x="5858" y="91"/>
                  </a:cubicBezTo>
                  <a:lnTo>
                    <a:pt x="5854" y="46"/>
                  </a:lnTo>
                  <a:lnTo>
                    <a:pt x="5817" y="23"/>
                  </a:lnTo>
                  <a:cubicBezTo>
                    <a:pt x="5790" y="5"/>
                    <a:pt x="5758" y="0"/>
                    <a:pt x="5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13"/>
          <p:cNvSpPr/>
          <p:nvPr/>
        </p:nvSpPr>
        <p:spPr>
          <a:xfrm>
            <a:off x="617942" y="1859017"/>
            <a:ext cx="1224160" cy="796158"/>
          </a:xfrm>
          <a:custGeom>
            <a:avLst/>
            <a:gdLst/>
            <a:ahLst/>
            <a:cxnLst/>
            <a:rect l="l" t="t" r="r" b="b"/>
            <a:pathLst>
              <a:path w="7491" h="4872" extrusionOk="0">
                <a:moveTo>
                  <a:pt x="6645" y="1"/>
                </a:moveTo>
                <a:lnTo>
                  <a:pt x="6576" y="28"/>
                </a:lnTo>
                <a:cubicBezTo>
                  <a:pt x="6576" y="28"/>
                  <a:pt x="5494" y="519"/>
                  <a:pt x="5426" y="537"/>
                </a:cubicBezTo>
                <a:cubicBezTo>
                  <a:pt x="5358" y="555"/>
                  <a:pt x="3352" y="1479"/>
                  <a:pt x="3352" y="1479"/>
                </a:cubicBezTo>
                <a:cubicBezTo>
                  <a:pt x="3352" y="1479"/>
                  <a:pt x="1765" y="2188"/>
                  <a:pt x="1137" y="2456"/>
                </a:cubicBezTo>
                <a:cubicBezTo>
                  <a:pt x="514" y="2725"/>
                  <a:pt x="14" y="2943"/>
                  <a:pt x="1" y="2957"/>
                </a:cubicBezTo>
                <a:lnTo>
                  <a:pt x="401" y="3125"/>
                </a:lnTo>
                <a:lnTo>
                  <a:pt x="337" y="3216"/>
                </a:lnTo>
                <a:lnTo>
                  <a:pt x="151" y="3475"/>
                </a:lnTo>
                <a:cubicBezTo>
                  <a:pt x="151" y="3475"/>
                  <a:pt x="273" y="3516"/>
                  <a:pt x="351" y="3521"/>
                </a:cubicBezTo>
                <a:cubicBezTo>
                  <a:pt x="433" y="3530"/>
                  <a:pt x="433" y="3630"/>
                  <a:pt x="437" y="3680"/>
                </a:cubicBezTo>
                <a:cubicBezTo>
                  <a:pt x="446" y="3734"/>
                  <a:pt x="364" y="3962"/>
                  <a:pt x="364" y="3962"/>
                </a:cubicBezTo>
                <a:cubicBezTo>
                  <a:pt x="364" y="3962"/>
                  <a:pt x="383" y="4034"/>
                  <a:pt x="410" y="4057"/>
                </a:cubicBezTo>
                <a:cubicBezTo>
                  <a:pt x="437" y="4075"/>
                  <a:pt x="669" y="4107"/>
                  <a:pt x="669" y="4107"/>
                </a:cubicBezTo>
                <a:lnTo>
                  <a:pt x="405" y="4471"/>
                </a:lnTo>
                <a:lnTo>
                  <a:pt x="537" y="4485"/>
                </a:lnTo>
                <a:lnTo>
                  <a:pt x="828" y="4535"/>
                </a:lnTo>
                <a:lnTo>
                  <a:pt x="633" y="4871"/>
                </a:lnTo>
                <a:cubicBezTo>
                  <a:pt x="633" y="4871"/>
                  <a:pt x="710" y="4871"/>
                  <a:pt x="783" y="4867"/>
                </a:cubicBezTo>
                <a:cubicBezTo>
                  <a:pt x="856" y="4857"/>
                  <a:pt x="1447" y="4630"/>
                  <a:pt x="1588" y="4566"/>
                </a:cubicBezTo>
                <a:cubicBezTo>
                  <a:pt x="1729" y="4507"/>
                  <a:pt x="2334" y="4307"/>
                  <a:pt x="2456" y="4244"/>
                </a:cubicBezTo>
                <a:cubicBezTo>
                  <a:pt x="2584" y="4184"/>
                  <a:pt x="3880" y="3593"/>
                  <a:pt x="4043" y="3502"/>
                </a:cubicBezTo>
                <a:cubicBezTo>
                  <a:pt x="4207" y="3407"/>
                  <a:pt x="5831" y="2606"/>
                  <a:pt x="6335" y="2356"/>
                </a:cubicBezTo>
                <a:cubicBezTo>
                  <a:pt x="6840" y="2111"/>
                  <a:pt x="7491" y="1706"/>
                  <a:pt x="7491" y="1706"/>
                </a:cubicBezTo>
                <a:cubicBezTo>
                  <a:pt x="7491" y="1706"/>
                  <a:pt x="7336" y="1665"/>
                  <a:pt x="7281" y="1642"/>
                </a:cubicBezTo>
                <a:cubicBezTo>
                  <a:pt x="7222" y="1620"/>
                  <a:pt x="7031" y="1474"/>
                  <a:pt x="7031" y="1474"/>
                </a:cubicBezTo>
                <a:lnTo>
                  <a:pt x="7199" y="1206"/>
                </a:lnTo>
                <a:lnTo>
                  <a:pt x="6777" y="1015"/>
                </a:lnTo>
                <a:lnTo>
                  <a:pt x="6899" y="656"/>
                </a:lnTo>
                <a:lnTo>
                  <a:pt x="6536" y="460"/>
                </a:lnTo>
                <a:lnTo>
                  <a:pt x="6645" y="1"/>
                </a:ln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3"/>
          <p:cNvSpPr/>
          <p:nvPr/>
        </p:nvSpPr>
        <p:spPr>
          <a:xfrm>
            <a:off x="609771" y="1848232"/>
            <a:ext cx="1247202" cy="818709"/>
          </a:xfrm>
          <a:custGeom>
            <a:avLst/>
            <a:gdLst/>
            <a:ahLst/>
            <a:cxnLst/>
            <a:rect l="l" t="t" r="r" b="b"/>
            <a:pathLst>
              <a:path w="7632" h="5010" extrusionOk="0">
                <a:moveTo>
                  <a:pt x="6636" y="135"/>
                </a:moveTo>
                <a:lnTo>
                  <a:pt x="6636" y="135"/>
                </a:lnTo>
                <a:cubicBezTo>
                  <a:pt x="6599" y="276"/>
                  <a:pt x="6563" y="421"/>
                  <a:pt x="6526" y="567"/>
                </a:cubicBezTo>
                <a:cubicBezTo>
                  <a:pt x="6517" y="590"/>
                  <a:pt x="6526" y="617"/>
                  <a:pt x="6554" y="626"/>
                </a:cubicBezTo>
                <a:cubicBezTo>
                  <a:pt x="6667" y="667"/>
                  <a:pt x="6786" y="708"/>
                  <a:pt x="6899" y="749"/>
                </a:cubicBezTo>
                <a:cubicBezTo>
                  <a:pt x="6858" y="853"/>
                  <a:pt x="6817" y="958"/>
                  <a:pt x="6781" y="1063"/>
                </a:cubicBezTo>
                <a:cubicBezTo>
                  <a:pt x="6772" y="1085"/>
                  <a:pt x="6786" y="1117"/>
                  <a:pt x="6808" y="1126"/>
                </a:cubicBezTo>
                <a:lnTo>
                  <a:pt x="7218" y="1299"/>
                </a:lnTo>
                <a:cubicBezTo>
                  <a:pt x="7172" y="1381"/>
                  <a:pt x="7127" y="1458"/>
                  <a:pt x="7081" y="1540"/>
                </a:cubicBezTo>
                <a:cubicBezTo>
                  <a:pt x="7068" y="1563"/>
                  <a:pt x="7072" y="1590"/>
                  <a:pt x="7090" y="1608"/>
                </a:cubicBezTo>
                <a:cubicBezTo>
                  <a:pt x="7209" y="1690"/>
                  <a:pt x="7331" y="1754"/>
                  <a:pt x="7463" y="1795"/>
                </a:cubicBezTo>
                <a:cubicBezTo>
                  <a:pt x="7277" y="1931"/>
                  <a:pt x="7063" y="2031"/>
                  <a:pt x="6854" y="2136"/>
                </a:cubicBezTo>
                <a:cubicBezTo>
                  <a:pt x="6622" y="2254"/>
                  <a:pt x="6385" y="2377"/>
                  <a:pt x="6153" y="2495"/>
                </a:cubicBezTo>
                <a:cubicBezTo>
                  <a:pt x="5676" y="2732"/>
                  <a:pt x="5203" y="2973"/>
                  <a:pt x="4726" y="3205"/>
                </a:cubicBezTo>
                <a:cubicBezTo>
                  <a:pt x="3798" y="3659"/>
                  <a:pt x="2866" y="4100"/>
                  <a:pt x="1915" y="4501"/>
                </a:cubicBezTo>
                <a:cubicBezTo>
                  <a:pt x="1774" y="4555"/>
                  <a:pt x="1638" y="4610"/>
                  <a:pt x="1497" y="4660"/>
                </a:cubicBezTo>
                <a:cubicBezTo>
                  <a:pt x="1492" y="4660"/>
                  <a:pt x="1488" y="4660"/>
                  <a:pt x="1488" y="4664"/>
                </a:cubicBezTo>
                <a:cubicBezTo>
                  <a:pt x="1465" y="4673"/>
                  <a:pt x="1442" y="4682"/>
                  <a:pt x="1419" y="4687"/>
                </a:cubicBezTo>
                <a:cubicBezTo>
                  <a:pt x="1238" y="4755"/>
                  <a:pt x="1056" y="4819"/>
                  <a:pt x="878" y="4892"/>
                </a:cubicBezTo>
                <a:cubicBezTo>
                  <a:pt x="833" y="4901"/>
                  <a:pt x="787" y="4905"/>
                  <a:pt x="742" y="4910"/>
                </a:cubicBezTo>
                <a:cubicBezTo>
                  <a:pt x="792" y="4814"/>
                  <a:pt x="837" y="4710"/>
                  <a:pt x="878" y="4601"/>
                </a:cubicBezTo>
                <a:cubicBezTo>
                  <a:pt x="887" y="4573"/>
                  <a:pt x="869" y="4542"/>
                  <a:pt x="837" y="4537"/>
                </a:cubicBezTo>
                <a:cubicBezTo>
                  <a:pt x="742" y="4523"/>
                  <a:pt x="642" y="4510"/>
                  <a:pt x="542" y="4496"/>
                </a:cubicBezTo>
                <a:cubicBezTo>
                  <a:pt x="610" y="4396"/>
                  <a:pt x="678" y="4296"/>
                  <a:pt x="746" y="4191"/>
                </a:cubicBezTo>
                <a:cubicBezTo>
                  <a:pt x="765" y="4164"/>
                  <a:pt x="746" y="4123"/>
                  <a:pt x="715" y="4119"/>
                </a:cubicBezTo>
                <a:cubicBezTo>
                  <a:pt x="660" y="4109"/>
                  <a:pt x="610" y="4105"/>
                  <a:pt x="555" y="4096"/>
                </a:cubicBezTo>
                <a:cubicBezTo>
                  <a:pt x="537" y="4091"/>
                  <a:pt x="514" y="4091"/>
                  <a:pt x="492" y="4087"/>
                </a:cubicBezTo>
                <a:cubicBezTo>
                  <a:pt x="464" y="4078"/>
                  <a:pt x="455" y="4087"/>
                  <a:pt x="451" y="4055"/>
                </a:cubicBezTo>
                <a:cubicBezTo>
                  <a:pt x="446" y="4019"/>
                  <a:pt x="478" y="3955"/>
                  <a:pt x="492" y="3918"/>
                </a:cubicBezTo>
                <a:cubicBezTo>
                  <a:pt x="501" y="3873"/>
                  <a:pt x="519" y="3832"/>
                  <a:pt x="528" y="3787"/>
                </a:cubicBezTo>
                <a:cubicBezTo>
                  <a:pt x="560" y="3605"/>
                  <a:pt x="396" y="3564"/>
                  <a:pt x="260" y="3518"/>
                </a:cubicBezTo>
                <a:cubicBezTo>
                  <a:pt x="333" y="3414"/>
                  <a:pt x="405" y="3309"/>
                  <a:pt x="483" y="3209"/>
                </a:cubicBezTo>
                <a:cubicBezTo>
                  <a:pt x="501" y="3186"/>
                  <a:pt x="483" y="3154"/>
                  <a:pt x="460" y="3141"/>
                </a:cubicBezTo>
                <a:cubicBezTo>
                  <a:pt x="369" y="3091"/>
                  <a:pt x="269" y="3041"/>
                  <a:pt x="173" y="3004"/>
                </a:cubicBezTo>
                <a:cubicBezTo>
                  <a:pt x="292" y="2959"/>
                  <a:pt x="414" y="2909"/>
                  <a:pt x="533" y="2850"/>
                </a:cubicBezTo>
                <a:cubicBezTo>
                  <a:pt x="533" y="2854"/>
                  <a:pt x="533" y="2854"/>
                  <a:pt x="537" y="2859"/>
                </a:cubicBezTo>
                <a:cubicBezTo>
                  <a:pt x="2092" y="2181"/>
                  <a:pt x="3639" y="1481"/>
                  <a:pt x="5185" y="785"/>
                </a:cubicBezTo>
                <a:cubicBezTo>
                  <a:pt x="5667" y="567"/>
                  <a:pt x="6149" y="349"/>
                  <a:pt x="6636" y="135"/>
                </a:cubicBezTo>
                <a:close/>
                <a:moveTo>
                  <a:pt x="6697" y="0"/>
                </a:moveTo>
                <a:cubicBezTo>
                  <a:pt x="6692" y="0"/>
                  <a:pt x="6687" y="1"/>
                  <a:pt x="6681" y="3"/>
                </a:cubicBezTo>
                <a:cubicBezTo>
                  <a:pt x="4876" y="817"/>
                  <a:pt x="3070" y="1636"/>
                  <a:pt x="1265" y="2454"/>
                </a:cubicBezTo>
                <a:cubicBezTo>
                  <a:pt x="1051" y="2554"/>
                  <a:pt x="833" y="2654"/>
                  <a:pt x="614" y="2754"/>
                </a:cubicBezTo>
                <a:cubicBezTo>
                  <a:pt x="610" y="2754"/>
                  <a:pt x="610" y="2754"/>
                  <a:pt x="605" y="2759"/>
                </a:cubicBezTo>
                <a:cubicBezTo>
                  <a:pt x="414" y="2818"/>
                  <a:pt x="223" y="2895"/>
                  <a:pt x="32" y="2963"/>
                </a:cubicBezTo>
                <a:cubicBezTo>
                  <a:pt x="1" y="2973"/>
                  <a:pt x="5" y="3032"/>
                  <a:pt x="37" y="3041"/>
                </a:cubicBezTo>
                <a:cubicBezTo>
                  <a:pt x="155" y="3086"/>
                  <a:pt x="269" y="3136"/>
                  <a:pt x="383" y="3195"/>
                </a:cubicBezTo>
                <a:cubicBezTo>
                  <a:pt x="305" y="3300"/>
                  <a:pt x="228" y="3405"/>
                  <a:pt x="160" y="3514"/>
                </a:cubicBezTo>
                <a:cubicBezTo>
                  <a:pt x="142" y="3536"/>
                  <a:pt x="151" y="3573"/>
                  <a:pt x="178" y="3582"/>
                </a:cubicBezTo>
                <a:cubicBezTo>
                  <a:pt x="228" y="3600"/>
                  <a:pt x="278" y="3623"/>
                  <a:pt x="328" y="3641"/>
                </a:cubicBezTo>
                <a:cubicBezTo>
                  <a:pt x="387" y="3664"/>
                  <a:pt x="451" y="3673"/>
                  <a:pt x="442" y="3764"/>
                </a:cubicBezTo>
                <a:cubicBezTo>
                  <a:pt x="428" y="3864"/>
                  <a:pt x="373" y="3955"/>
                  <a:pt x="360" y="4055"/>
                </a:cubicBezTo>
                <a:cubicBezTo>
                  <a:pt x="351" y="4109"/>
                  <a:pt x="373" y="4146"/>
                  <a:pt x="419" y="4164"/>
                </a:cubicBezTo>
                <a:cubicBezTo>
                  <a:pt x="483" y="4191"/>
                  <a:pt x="555" y="4196"/>
                  <a:pt x="628" y="4205"/>
                </a:cubicBezTo>
                <a:cubicBezTo>
                  <a:pt x="560" y="4305"/>
                  <a:pt x="492" y="4405"/>
                  <a:pt x="423" y="4505"/>
                </a:cubicBezTo>
                <a:cubicBezTo>
                  <a:pt x="405" y="4532"/>
                  <a:pt x="423" y="4578"/>
                  <a:pt x="460" y="4582"/>
                </a:cubicBezTo>
                <a:cubicBezTo>
                  <a:pt x="560" y="4596"/>
                  <a:pt x="669" y="4610"/>
                  <a:pt x="774" y="4623"/>
                </a:cubicBezTo>
                <a:cubicBezTo>
                  <a:pt x="728" y="4732"/>
                  <a:pt x="678" y="4833"/>
                  <a:pt x="619" y="4933"/>
                </a:cubicBezTo>
                <a:cubicBezTo>
                  <a:pt x="601" y="4969"/>
                  <a:pt x="624" y="5010"/>
                  <a:pt x="665" y="5010"/>
                </a:cubicBezTo>
                <a:cubicBezTo>
                  <a:pt x="710" y="5010"/>
                  <a:pt x="751" y="5005"/>
                  <a:pt x="792" y="5001"/>
                </a:cubicBezTo>
                <a:cubicBezTo>
                  <a:pt x="842" y="4978"/>
                  <a:pt x="892" y="4964"/>
                  <a:pt x="942" y="4951"/>
                </a:cubicBezTo>
                <a:cubicBezTo>
                  <a:pt x="946" y="4946"/>
                  <a:pt x="956" y="4942"/>
                  <a:pt x="965" y="4937"/>
                </a:cubicBezTo>
                <a:cubicBezTo>
                  <a:pt x="969" y="4937"/>
                  <a:pt x="974" y="4933"/>
                  <a:pt x="983" y="4928"/>
                </a:cubicBezTo>
                <a:cubicBezTo>
                  <a:pt x="1092" y="4883"/>
                  <a:pt x="1201" y="4846"/>
                  <a:pt x="1315" y="4814"/>
                </a:cubicBezTo>
                <a:lnTo>
                  <a:pt x="1383" y="4796"/>
                </a:lnTo>
                <a:cubicBezTo>
                  <a:pt x="1406" y="4787"/>
                  <a:pt x="1429" y="4783"/>
                  <a:pt x="1451" y="4778"/>
                </a:cubicBezTo>
                <a:lnTo>
                  <a:pt x="1524" y="4751"/>
                </a:lnTo>
                <a:cubicBezTo>
                  <a:pt x="1588" y="4728"/>
                  <a:pt x="1656" y="4705"/>
                  <a:pt x="1720" y="4687"/>
                </a:cubicBezTo>
                <a:cubicBezTo>
                  <a:pt x="3188" y="4073"/>
                  <a:pt x="4625" y="3368"/>
                  <a:pt x="6049" y="2650"/>
                </a:cubicBezTo>
                <a:cubicBezTo>
                  <a:pt x="6317" y="2518"/>
                  <a:pt x="6581" y="2381"/>
                  <a:pt x="6845" y="2250"/>
                </a:cubicBezTo>
                <a:cubicBezTo>
                  <a:pt x="7104" y="2118"/>
                  <a:pt x="7368" y="1995"/>
                  <a:pt x="7600" y="1808"/>
                </a:cubicBezTo>
                <a:cubicBezTo>
                  <a:pt x="7631" y="1786"/>
                  <a:pt x="7609" y="1736"/>
                  <a:pt x="7572" y="1727"/>
                </a:cubicBezTo>
                <a:cubicBezTo>
                  <a:pt x="7431" y="1695"/>
                  <a:pt x="7299" y="1640"/>
                  <a:pt x="7177" y="1558"/>
                </a:cubicBezTo>
                <a:cubicBezTo>
                  <a:pt x="7227" y="1472"/>
                  <a:pt x="7272" y="1390"/>
                  <a:pt x="7318" y="1304"/>
                </a:cubicBezTo>
                <a:cubicBezTo>
                  <a:pt x="7331" y="1281"/>
                  <a:pt x="7327" y="1244"/>
                  <a:pt x="7295" y="1231"/>
                </a:cubicBezTo>
                <a:lnTo>
                  <a:pt x="6881" y="1058"/>
                </a:lnTo>
                <a:cubicBezTo>
                  <a:pt x="6922" y="949"/>
                  <a:pt x="6963" y="844"/>
                  <a:pt x="7004" y="740"/>
                </a:cubicBezTo>
                <a:cubicBezTo>
                  <a:pt x="7013" y="717"/>
                  <a:pt x="6999" y="685"/>
                  <a:pt x="6977" y="676"/>
                </a:cubicBezTo>
                <a:cubicBezTo>
                  <a:pt x="6858" y="635"/>
                  <a:pt x="6740" y="594"/>
                  <a:pt x="6622" y="553"/>
                </a:cubicBezTo>
                <a:cubicBezTo>
                  <a:pt x="6663" y="390"/>
                  <a:pt x="6704" y="230"/>
                  <a:pt x="6745" y="67"/>
                </a:cubicBezTo>
                <a:cubicBezTo>
                  <a:pt x="6753" y="35"/>
                  <a:pt x="6730" y="0"/>
                  <a:pt x="6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3"/>
          <p:cNvSpPr/>
          <p:nvPr/>
        </p:nvSpPr>
        <p:spPr>
          <a:xfrm>
            <a:off x="608300" y="1844963"/>
            <a:ext cx="1250144" cy="825736"/>
          </a:xfrm>
          <a:custGeom>
            <a:avLst/>
            <a:gdLst/>
            <a:ahLst/>
            <a:cxnLst/>
            <a:rect l="l" t="t" r="r" b="b"/>
            <a:pathLst>
              <a:path w="7650" h="5053" extrusionOk="0">
                <a:moveTo>
                  <a:pt x="6613" y="191"/>
                </a:moveTo>
                <a:lnTo>
                  <a:pt x="6513" y="582"/>
                </a:lnTo>
                <a:cubicBezTo>
                  <a:pt x="6504" y="614"/>
                  <a:pt x="6517" y="655"/>
                  <a:pt x="6554" y="669"/>
                </a:cubicBezTo>
                <a:lnTo>
                  <a:pt x="6881" y="787"/>
                </a:lnTo>
                <a:lnTo>
                  <a:pt x="6767" y="1078"/>
                </a:lnTo>
                <a:cubicBezTo>
                  <a:pt x="6754" y="1110"/>
                  <a:pt x="6772" y="1151"/>
                  <a:pt x="6808" y="1164"/>
                </a:cubicBezTo>
                <a:lnTo>
                  <a:pt x="7195" y="1333"/>
                </a:lnTo>
                <a:lnTo>
                  <a:pt x="7072" y="1551"/>
                </a:lnTo>
                <a:cubicBezTo>
                  <a:pt x="7054" y="1578"/>
                  <a:pt x="7058" y="1624"/>
                  <a:pt x="7090" y="1646"/>
                </a:cubicBezTo>
                <a:cubicBezTo>
                  <a:pt x="7195" y="1724"/>
                  <a:pt x="7308" y="1783"/>
                  <a:pt x="7427" y="1824"/>
                </a:cubicBezTo>
                <a:cubicBezTo>
                  <a:pt x="7268" y="1933"/>
                  <a:pt x="7090" y="2019"/>
                  <a:pt x="6922" y="2106"/>
                </a:cubicBezTo>
                <a:lnTo>
                  <a:pt x="6854" y="2138"/>
                </a:lnTo>
                <a:cubicBezTo>
                  <a:pt x="6622" y="2260"/>
                  <a:pt x="6385" y="2379"/>
                  <a:pt x="6153" y="2497"/>
                </a:cubicBezTo>
                <a:cubicBezTo>
                  <a:pt x="5580" y="2783"/>
                  <a:pt x="5139" y="3002"/>
                  <a:pt x="4725" y="3206"/>
                </a:cubicBezTo>
                <a:cubicBezTo>
                  <a:pt x="3657" y="3729"/>
                  <a:pt x="2765" y="4143"/>
                  <a:pt x="1920" y="4502"/>
                </a:cubicBezTo>
                <a:cubicBezTo>
                  <a:pt x="1829" y="4534"/>
                  <a:pt x="1742" y="4571"/>
                  <a:pt x="1656" y="4602"/>
                </a:cubicBezTo>
                <a:cubicBezTo>
                  <a:pt x="1601" y="4621"/>
                  <a:pt x="1551" y="4643"/>
                  <a:pt x="1501" y="4662"/>
                </a:cubicBezTo>
                <a:cubicBezTo>
                  <a:pt x="1497" y="4662"/>
                  <a:pt x="1492" y="4662"/>
                  <a:pt x="1488" y="4666"/>
                </a:cubicBezTo>
                <a:cubicBezTo>
                  <a:pt x="1465" y="4675"/>
                  <a:pt x="1442" y="4680"/>
                  <a:pt x="1419" y="4689"/>
                </a:cubicBezTo>
                <a:cubicBezTo>
                  <a:pt x="1247" y="4752"/>
                  <a:pt x="1060" y="4821"/>
                  <a:pt x="883" y="4893"/>
                </a:cubicBezTo>
                <a:cubicBezTo>
                  <a:pt x="851" y="4898"/>
                  <a:pt x="819" y="4903"/>
                  <a:pt x="787" y="4907"/>
                </a:cubicBezTo>
                <a:cubicBezTo>
                  <a:pt x="833" y="4816"/>
                  <a:pt x="874" y="4725"/>
                  <a:pt x="905" y="4630"/>
                </a:cubicBezTo>
                <a:cubicBezTo>
                  <a:pt x="915" y="4612"/>
                  <a:pt x="910" y="4589"/>
                  <a:pt x="901" y="4571"/>
                </a:cubicBezTo>
                <a:cubicBezTo>
                  <a:pt x="887" y="4552"/>
                  <a:pt x="869" y="4539"/>
                  <a:pt x="851" y="4539"/>
                </a:cubicBezTo>
                <a:lnTo>
                  <a:pt x="587" y="4502"/>
                </a:lnTo>
                <a:lnTo>
                  <a:pt x="774" y="4230"/>
                </a:lnTo>
                <a:cubicBezTo>
                  <a:pt x="787" y="4207"/>
                  <a:pt x="787" y="4184"/>
                  <a:pt x="778" y="4161"/>
                </a:cubicBezTo>
                <a:cubicBezTo>
                  <a:pt x="769" y="4139"/>
                  <a:pt x="746" y="4125"/>
                  <a:pt x="724" y="4120"/>
                </a:cubicBezTo>
                <a:lnTo>
                  <a:pt x="546" y="4093"/>
                </a:lnTo>
                <a:cubicBezTo>
                  <a:pt x="533" y="4093"/>
                  <a:pt x="519" y="4089"/>
                  <a:pt x="505" y="4089"/>
                </a:cubicBezTo>
                <a:cubicBezTo>
                  <a:pt x="501" y="4084"/>
                  <a:pt x="492" y="4084"/>
                  <a:pt x="487" y="4084"/>
                </a:cubicBezTo>
                <a:lnTo>
                  <a:pt x="483" y="4084"/>
                </a:lnTo>
                <a:cubicBezTo>
                  <a:pt x="483" y="4084"/>
                  <a:pt x="483" y="4079"/>
                  <a:pt x="483" y="4075"/>
                </a:cubicBezTo>
                <a:cubicBezTo>
                  <a:pt x="478" y="4057"/>
                  <a:pt x="492" y="4016"/>
                  <a:pt x="505" y="3989"/>
                </a:cubicBezTo>
                <a:cubicBezTo>
                  <a:pt x="510" y="3970"/>
                  <a:pt x="514" y="3957"/>
                  <a:pt x="519" y="3948"/>
                </a:cubicBezTo>
                <a:cubicBezTo>
                  <a:pt x="523" y="3934"/>
                  <a:pt x="528" y="3920"/>
                  <a:pt x="533" y="3911"/>
                </a:cubicBezTo>
                <a:cubicBezTo>
                  <a:pt x="542" y="3875"/>
                  <a:pt x="551" y="3843"/>
                  <a:pt x="555" y="3811"/>
                </a:cubicBezTo>
                <a:cubicBezTo>
                  <a:pt x="592" y="3625"/>
                  <a:pt x="432" y="3570"/>
                  <a:pt x="301" y="3529"/>
                </a:cubicBezTo>
                <a:cubicBezTo>
                  <a:pt x="369" y="3429"/>
                  <a:pt x="437" y="3334"/>
                  <a:pt x="505" y="3243"/>
                </a:cubicBezTo>
                <a:cubicBezTo>
                  <a:pt x="519" y="3229"/>
                  <a:pt x="523" y="3211"/>
                  <a:pt x="519" y="3197"/>
                </a:cubicBezTo>
                <a:cubicBezTo>
                  <a:pt x="514" y="3174"/>
                  <a:pt x="501" y="3156"/>
                  <a:pt x="483" y="3147"/>
                </a:cubicBezTo>
                <a:cubicBezTo>
                  <a:pt x="401" y="3102"/>
                  <a:pt x="319" y="3061"/>
                  <a:pt x="241" y="3024"/>
                </a:cubicBezTo>
                <a:cubicBezTo>
                  <a:pt x="355" y="2983"/>
                  <a:pt x="446" y="2943"/>
                  <a:pt x="528" y="2902"/>
                </a:cubicBezTo>
                <a:lnTo>
                  <a:pt x="533" y="2911"/>
                </a:lnTo>
                <a:lnTo>
                  <a:pt x="551" y="2902"/>
                </a:lnTo>
                <a:cubicBezTo>
                  <a:pt x="1765" y="2374"/>
                  <a:pt x="2993" y="1819"/>
                  <a:pt x="4180" y="1287"/>
                </a:cubicBezTo>
                <a:cubicBezTo>
                  <a:pt x="4521" y="1133"/>
                  <a:pt x="4862" y="978"/>
                  <a:pt x="5203" y="823"/>
                </a:cubicBezTo>
                <a:cubicBezTo>
                  <a:pt x="5671" y="614"/>
                  <a:pt x="6144" y="405"/>
                  <a:pt x="6613" y="191"/>
                </a:cubicBezTo>
                <a:close/>
                <a:moveTo>
                  <a:pt x="6676" y="119"/>
                </a:moveTo>
                <a:lnTo>
                  <a:pt x="6635" y="137"/>
                </a:lnTo>
                <a:cubicBezTo>
                  <a:pt x="6153" y="350"/>
                  <a:pt x="5671" y="569"/>
                  <a:pt x="5189" y="787"/>
                </a:cubicBezTo>
                <a:cubicBezTo>
                  <a:pt x="4844" y="942"/>
                  <a:pt x="4503" y="1092"/>
                  <a:pt x="4162" y="1246"/>
                </a:cubicBezTo>
                <a:cubicBezTo>
                  <a:pt x="2984" y="1778"/>
                  <a:pt x="1765" y="2329"/>
                  <a:pt x="555" y="2852"/>
                </a:cubicBezTo>
                <a:lnTo>
                  <a:pt x="551" y="2843"/>
                </a:lnTo>
                <a:lnTo>
                  <a:pt x="533" y="2852"/>
                </a:lnTo>
                <a:cubicBezTo>
                  <a:pt x="432" y="2902"/>
                  <a:pt x="323" y="2952"/>
                  <a:pt x="173" y="3006"/>
                </a:cubicBezTo>
                <a:lnTo>
                  <a:pt x="123" y="3024"/>
                </a:lnTo>
                <a:lnTo>
                  <a:pt x="173" y="3047"/>
                </a:lnTo>
                <a:cubicBezTo>
                  <a:pt x="269" y="3084"/>
                  <a:pt x="369" y="3129"/>
                  <a:pt x="460" y="3184"/>
                </a:cubicBezTo>
                <a:cubicBezTo>
                  <a:pt x="469" y="3188"/>
                  <a:pt x="473" y="3197"/>
                  <a:pt x="478" y="3202"/>
                </a:cubicBezTo>
                <a:cubicBezTo>
                  <a:pt x="478" y="3211"/>
                  <a:pt x="478" y="3211"/>
                  <a:pt x="473" y="3215"/>
                </a:cubicBezTo>
                <a:cubicBezTo>
                  <a:pt x="401" y="3315"/>
                  <a:pt x="323" y="3420"/>
                  <a:pt x="251" y="3529"/>
                </a:cubicBezTo>
                <a:lnTo>
                  <a:pt x="237" y="3552"/>
                </a:lnTo>
                <a:lnTo>
                  <a:pt x="282" y="3566"/>
                </a:lnTo>
                <a:cubicBezTo>
                  <a:pt x="410" y="3607"/>
                  <a:pt x="542" y="3652"/>
                  <a:pt x="514" y="3802"/>
                </a:cubicBezTo>
                <a:cubicBezTo>
                  <a:pt x="510" y="3834"/>
                  <a:pt x="501" y="3866"/>
                  <a:pt x="492" y="3898"/>
                </a:cubicBezTo>
                <a:cubicBezTo>
                  <a:pt x="487" y="3907"/>
                  <a:pt x="483" y="3920"/>
                  <a:pt x="478" y="3934"/>
                </a:cubicBezTo>
                <a:cubicBezTo>
                  <a:pt x="473" y="3943"/>
                  <a:pt x="469" y="3957"/>
                  <a:pt x="464" y="3970"/>
                </a:cubicBezTo>
                <a:cubicBezTo>
                  <a:pt x="451" y="4007"/>
                  <a:pt x="432" y="4052"/>
                  <a:pt x="437" y="4079"/>
                </a:cubicBezTo>
                <a:cubicBezTo>
                  <a:pt x="442" y="4116"/>
                  <a:pt x="455" y="4120"/>
                  <a:pt x="483" y="4125"/>
                </a:cubicBezTo>
                <a:cubicBezTo>
                  <a:pt x="487" y="4125"/>
                  <a:pt x="492" y="4129"/>
                  <a:pt x="501" y="4129"/>
                </a:cubicBezTo>
                <a:cubicBezTo>
                  <a:pt x="514" y="4134"/>
                  <a:pt x="528" y="4134"/>
                  <a:pt x="542" y="4134"/>
                </a:cubicBezTo>
                <a:lnTo>
                  <a:pt x="719" y="4161"/>
                </a:lnTo>
                <a:cubicBezTo>
                  <a:pt x="728" y="4161"/>
                  <a:pt x="733" y="4170"/>
                  <a:pt x="737" y="4175"/>
                </a:cubicBezTo>
                <a:cubicBezTo>
                  <a:pt x="742" y="4184"/>
                  <a:pt x="742" y="4193"/>
                  <a:pt x="737" y="4202"/>
                </a:cubicBezTo>
                <a:lnTo>
                  <a:pt x="514" y="4534"/>
                </a:lnTo>
                <a:lnTo>
                  <a:pt x="846" y="4580"/>
                </a:lnTo>
                <a:cubicBezTo>
                  <a:pt x="851" y="4580"/>
                  <a:pt x="860" y="4584"/>
                  <a:pt x="865" y="4593"/>
                </a:cubicBezTo>
                <a:cubicBezTo>
                  <a:pt x="869" y="4598"/>
                  <a:pt x="869" y="4607"/>
                  <a:pt x="869" y="4616"/>
                </a:cubicBezTo>
                <a:cubicBezTo>
                  <a:pt x="828" y="4721"/>
                  <a:pt x="783" y="4821"/>
                  <a:pt x="733" y="4921"/>
                </a:cubicBezTo>
                <a:lnTo>
                  <a:pt x="710" y="4957"/>
                </a:lnTo>
                <a:lnTo>
                  <a:pt x="710" y="4957"/>
                </a:lnTo>
                <a:lnTo>
                  <a:pt x="751" y="4953"/>
                </a:lnTo>
                <a:cubicBezTo>
                  <a:pt x="796" y="4948"/>
                  <a:pt x="842" y="4943"/>
                  <a:pt x="896" y="4934"/>
                </a:cubicBezTo>
                <a:cubicBezTo>
                  <a:pt x="1078" y="4862"/>
                  <a:pt x="1265" y="4793"/>
                  <a:pt x="1438" y="4730"/>
                </a:cubicBezTo>
                <a:cubicBezTo>
                  <a:pt x="1460" y="4721"/>
                  <a:pt x="1483" y="4712"/>
                  <a:pt x="1506" y="4707"/>
                </a:cubicBezTo>
                <a:lnTo>
                  <a:pt x="1515" y="4702"/>
                </a:lnTo>
                <a:cubicBezTo>
                  <a:pt x="1569" y="4680"/>
                  <a:pt x="1619" y="4662"/>
                  <a:pt x="1674" y="4643"/>
                </a:cubicBezTo>
                <a:cubicBezTo>
                  <a:pt x="1760" y="4607"/>
                  <a:pt x="1847" y="4575"/>
                  <a:pt x="1933" y="4543"/>
                </a:cubicBezTo>
                <a:cubicBezTo>
                  <a:pt x="2784" y="4184"/>
                  <a:pt x="3679" y="3770"/>
                  <a:pt x="4744" y="3247"/>
                </a:cubicBezTo>
                <a:cubicBezTo>
                  <a:pt x="5162" y="3043"/>
                  <a:pt x="5603" y="2820"/>
                  <a:pt x="6172" y="2533"/>
                </a:cubicBezTo>
                <a:cubicBezTo>
                  <a:pt x="6408" y="2415"/>
                  <a:pt x="6640" y="2297"/>
                  <a:pt x="6876" y="2179"/>
                </a:cubicBezTo>
                <a:lnTo>
                  <a:pt x="6940" y="2142"/>
                </a:lnTo>
                <a:cubicBezTo>
                  <a:pt x="7127" y="2051"/>
                  <a:pt x="7318" y="1956"/>
                  <a:pt x="7490" y="1833"/>
                </a:cubicBezTo>
                <a:lnTo>
                  <a:pt x="7522" y="1806"/>
                </a:lnTo>
                <a:lnTo>
                  <a:pt x="7481" y="1792"/>
                </a:lnTo>
                <a:cubicBezTo>
                  <a:pt x="7354" y="1756"/>
                  <a:pt x="7231" y="1692"/>
                  <a:pt x="7117" y="1610"/>
                </a:cubicBezTo>
                <a:cubicBezTo>
                  <a:pt x="7104" y="1601"/>
                  <a:pt x="7104" y="1583"/>
                  <a:pt x="7113" y="1574"/>
                </a:cubicBezTo>
                <a:lnTo>
                  <a:pt x="7258" y="1310"/>
                </a:lnTo>
                <a:lnTo>
                  <a:pt x="6826" y="1128"/>
                </a:lnTo>
                <a:cubicBezTo>
                  <a:pt x="6813" y="1124"/>
                  <a:pt x="6808" y="1105"/>
                  <a:pt x="6813" y="1092"/>
                </a:cubicBezTo>
                <a:lnTo>
                  <a:pt x="6940" y="760"/>
                </a:lnTo>
                <a:lnTo>
                  <a:pt x="6572" y="628"/>
                </a:lnTo>
                <a:cubicBezTo>
                  <a:pt x="6558" y="623"/>
                  <a:pt x="6554" y="605"/>
                  <a:pt x="6558" y="591"/>
                </a:cubicBezTo>
                <a:lnTo>
                  <a:pt x="6676" y="119"/>
                </a:lnTo>
                <a:close/>
                <a:moveTo>
                  <a:pt x="6706" y="44"/>
                </a:moveTo>
                <a:cubicBezTo>
                  <a:pt x="6711" y="44"/>
                  <a:pt x="6715" y="47"/>
                  <a:pt x="6722" y="50"/>
                </a:cubicBezTo>
                <a:cubicBezTo>
                  <a:pt x="6731" y="55"/>
                  <a:pt x="6735" y="68"/>
                  <a:pt x="6731" y="82"/>
                </a:cubicBezTo>
                <a:lnTo>
                  <a:pt x="6604" y="587"/>
                </a:lnTo>
                <a:lnTo>
                  <a:pt x="6977" y="719"/>
                </a:lnTo>
                <a:cubicBezTo>
                  <a:pt x="6981" y="719"/>
                  <a:pt x="6986" y="728"/>
                  <a:pt x="6990" y="732"/>
                </a:cubicBezTo>
                <a:cubicBezTo>
                  <a:pt x="6990" y="742"/>
                  <a:pt x="6995" y="746"/>
                  <a:pt x="6990" y="755"/>
                </a:cubicBezTo>
                <a:lnTo>
                  <a:pt x="6863" y="1087"/>
                </a:lnTo>
                <a:lnTo>
                  <a:pt x="7295" y="1274"/>
                </a:lnTo>
                <a:cubicBezTo>
                  <a:pt x="7304" y="1278"/>
                  <a:pt x="7308" y="1283"/>
                  <a:pt x="7308" y="1287"/>
                </a:cubicBezTo>
                <a:cubicBezTo>
                  <a:pt x="7313" y="1296"/>
                  <a:pt x="7313" y="1305"/>
                  <a:pt x="7308" y="1315"/>
                </a:cubicBezTo>
                <a:lnTo>
                  <a:pt x="7158" y="1583"/>
                </a:lnTo>
                <a:lnTo>
                  <a:pt x="7172" y="1592"/>
                </a:lnTo>
                <a:cubicBezTo>
                  <a:pt x="7299" y="1678"/>
                  <a:pt x="7436" y="1737"/>
                  <a:pt x="7577" y="1765"/>
                </a:cubicBezTo>
                <a:cubicBezTo>
                  <a:pt x="7586" y="1769"/>
                  <a:pt x="7595" y="1778"/>
                  <a:pt x="7600" y="1792"/>
                </a:cubicBezTo>
                <a:cubicBezTo>
                  <a:pt x="7600" y="1797"/>
                  <a:pt x="7604" y="1806"/>
                  <a:pt x="7595" y="1815"/>
                </a:cubicBezTo>
                <a:cubicBezTo>
                  <a:pt x="7395" y="1974"/>
                  <a:pt x="7163" y="2092"/>
                  <a:pt x="6936" y="2201"/>
                </a:cubicBezTo>
                <a:lnTo>
                  <a:pt x="6845" y="2247"/>
                </a:lnTo>
                <a:cubicBezTo>
                  <a:pt x="6581" y="2383"/>
                  <a:pt x="6317" y="2520"/>
                  <a:pt x="6049" y="2652"/>
                </a:cubicBezTo>
                <a:cubicBezTo>
                  <a:pt x="4689" y="3338"/>
                  <a:pt x="3220" y="4061"/>
                  <a:pt x="1719" y="4689"/>
                </a:cubicBezTo>
                <a:cubicBezTo>
                  <a:pt x="1656" y="4707"/>
                  <a:pt x="1592" y="4730"/>
                  <a:pt x="1528" y="4748"/>
                </a:cubicBezTo>
                <a:cubicBezTo>
                  <a:pt x="1501" y="4757"/>
                  <a:pt x="1478" y="4766"/>
                  <a:pt x="1451" y="4775"/>
                </a:cubicBezTo>
                <a:cubicBezTo>
                  <a:pt x="1428" y="4784"/>
                  <a:pt x="1406" y="4789"/>
                  <a:pt x="1383" y="4793"/>
                </a:cubicBezTo>
                <a:lnTo>
                  <a:pt x="1319" y="4812"/>
                </a:lnTo>
                <a:cubicBezTo>
                  <a:pt x="1192" y="4848"/>
                  <a:pt x="1087" y="4889"/>
                  <a:pt x="983" y="4930"/>
                </a:cubicBezTo>
                <a:cubicBezTo>
                  <a:pt x="974" y="4934"/>
                  <a:pt x="969" y="4939"/>
                  <a:pt x="960" y="4939"/>
                </a:cubicBezTo>
                <a:cubicBezTo>
                  <a:pt x="955" y="4943"/>
                  <a:pt x="946" y="4948"/>
                  <a:pt x="942" y="4953"/>
                </a:cubicBezTo>
                <a:cubicBezTo>
                  <a:pt x="883" y="4966"/>
                  <a:pt x="837" y="4980"/>
                  <a:pt x="796" y="5003"/>
                </a:cubicBezTo>
                <a:cubicBezTo>
                  <a:pt x="751" y="5007"/>
                  <a:pt x="714" y="5007"/>
                  <a:pt x="674" y="5012"/>
                </a:cubicBezTo>
                <a:cubicBezTo>
                  <a:pt x="660" y="5007"/>
                  <a:pt x="651" y="5003"/>
                  <a:pt x="646" y="4994"/>
                </a:cubicBezTo>
                <a:cubicBezTo>
                  <a:pt x="642" y="4984"/>
                  <a:pt x="642" y="4975"/>
                  <a:pt x="646" y="4966"/>
                </a:cubicBezTo>
                <a:cubicBezTo>
                  <a:pt x="705" y="4866"/>
                  <a:pt x="755" y="4766"/>
                  <a:pt x="801" y="4652"/>
                </a:cubicBezTo>
                <a:lnTo>
                  <a:pt x="810" y="4625"/>
                </a:lnTo>
                <a:lnTo>
                  <a:pt x="469" y="4580"/>
                </a:lnTo>
                <a:cubicBezTo>
                  <a:pt x="460" y="4580"/>
                  <a:pt x="455" y="4575"/>
                  <a:pt x="451" y="4566"/>
                </a:cubicBezTo>
                <a:cubicBezTo>
                  <a:pt x="446" y="4557"/>
                  <a:pt x="446" y="4548"/>
                  <a:pt x="451" y="4539"/>
                </a:cubicBezTo>
                <a:lnTo>
                  <a:pt x="674" y="4207"/>
                </a:lnTo>
                <a:lnTo>
                  <a:pt x="628" y="4202"/>
                </a:lnTo>
                <a:cubicBezTo>
                  <a:pt x="564" y="4198"/>
                  <a:pt x="492" y="4193"/>
                  <a:pt x="437" y="4166"/>
                </a:cubicBezTo>
                <a:cubicBezTo>
                  <a:pt x="401" y="4152"/>
                  <a:pt x="382" y="4125"/>
                  <a:pt x="392" y="4084"/>
                </a:cubicBezTo>
                <a:cubicBezTo>
                  <a:pt x="396" y="4034"/>
                  <a:pt x="410" y="3989"/>
                  <a:pt x="428" y="3943"/>
                </a:cubicBezTo>
                <a:cubicBezTo>
                  <a:pt x="446" y="3893"/>
                  <a:pt x="464" y="3843"/>
                  <a:pt x="469" y="3788"/>
                </a:cubicBezTo>
                <a:cubicBezTo>
                  <a:pt x="483" y="3693"/>
                  <a:pt x="419" y="3670"/>
                  <a:pt x="364" y="3647"/>
                </a:cubicBezTo>
                <a:lnTo>
                  <a:pt x="196" y="3584"/>
                </a:lnTo>
                <a:cubicBezTo>
                  <a:pt x="187" y="3584"/>
                  <a:pt x="182" y="3575"/>
                  <a:pt x="182" y="3570"/>
                </a:cubicBezTo>
                <a:cubicBezTo>
                  <a:pt x="182" y="3561"/>
                  <a:pt x="182" y="3556"/>
                  <a:pt x="182" y="3547"/>
                </a:cubicBezTo>
                <a:cubicBezTo>
                  <a:pt x="255" y="3443"/>
                  <a:pt x="328" y="3338"/>
                  <a:pt x="410" y="3229"/>
                </a:cubicBezTo>
                <a:lnTo>
                  <a:pt x="423" y="3211"/>
                </a:lnTo>
                <a:lnTo>
                  <a:pt x="401" y="3197"/>
                </a:lnTo>
                <a:cubicBezTo>
                  <a:pt x="292" y="3138"/>
                  <a:pt x="173" y="3088"/>
                  <a:pt x="55" y="3043"/>
                </a:cubicBezTo>
                <a:cubicBezTo>
                  <a:pt x="46" y="3043"/>
                  <a:pt x="41" y="3029"/>
                  <a:pt x="41" y="3020"/>
                </a:cubicBezTo>
                <a:cubicBezTo>
                  <a:pt x="41" y="3015"/>
                  <a:pt x="41" y="3006"/>
                  <a:pt x="50" y="3006"/>
                </a:cubicBezTo>
                <a:cubicBezTo>
                  <a:pt x="132" y="2974"/>
                  <a:pt x="219" y="2943"/>
                  <a:pt x="301" y="2911"/>
                </a:cubicBezTo>
                <a:cubicBezTo>
                  <a:pt x="405" y="2874"/>
                  <a:pt x="514" y="2833"/>
                  <a:pt x="623" y="2797"/>
                </a:cubicBezTo>
                <a:lnTo>
                  <a:pt x="633" y="2797"/>
                </a:lnTo>
                <a:cubicBezTo>
                  <a:pt x="846" y="2697"/>
                  <a:pt x="1065" y="2597"/>
                  <a:pt x="1283" y="2497"/>
                </a:cubicBezTo>
                <a:cubicBezTo>
                  <a:pt x="3143" y="1646"/>
                  <a:pt x="4985" y="819"/>
                  <a:pt x="6699" y="46"/>
                </a:cubicBezTo>
                <a:cubicBezTo>
                  <a:pt x="6702" y="44"/>
                  <a:pt x="6704" y="44"/>
                  <a:pt x="6706" y="44"/>
                </a:cubicBezTo>
                <a:close/>
                <a:moveTo>
                  <a:pt x="6707" y="0"/>
                </a:moveTo>
                <a:cubicBezTo>
                  <a:pt x="6699" y="0"/>
                  <a:pt x="6692" y="2"/>
                  <a:pt x="6685" y="5"/>
                </a:cubicBezTo>
                <a:cubicBezTo>
                  <a:pt x="4971" y="778"/>
                  <a:pt x="3125" y="1610"/>
                  <a:pt x="1269" y="2456"/>
                </a:cubicBezTo>
                <a:cubicBezTo>
                  <a:pt x="1051" y="2556"/>
                  <a:pt x="837" y="2656"/>
                  <a:pt x="619" y="2756"/>
                </a:cubicBezTo>
                <a:lnTo>
                  <a:pt x="605" y="2756"/>
                </a:lnTo>
                <a:cubicBezTo>
                  <a:pt x="501" y="2792"/>
                  <a:pt x="392" y="2833"/>
                  <a:pt x="287" y="2870"/>
                </a:cubicBezTo>
                <a:cubicBezTo>
                  <a:pt x="205" y="2902"/>
                  <a:pt x="119" y="2933"/>
                  <a:pt x="37" y="2965"/>
                </a:cubicBezTo>
                <a:cubicBezTo>
                  <a:pt x="14" y="2970"/>
                  <a:pt x="0" y="2993"/>
                  <a:pt x="0" y="3020"/>
                </a:cubicBezTo>
                <a:cubicBezTo>
                  <a:pt x="0" y="3047"/>
                  <a:pt x="14" y="3074"/>
                  <a:pt x="37" y="3084"/>
                </a:cubicBezTo>
                <a:cubicBezTo>
                  <a:pt x="151" y="3124"/>
                  <a:pt x="255" y="3170"/>
                  <a:pt x="360" y="3225"/>
                </a:cubicBezTo>
                <a:cubicBezTo>
                  <a:pt x="287" y="3325"/>
                  <a:pt x="214" y="3425"/>
                  <a:pt x="151" y="3525"/>
                </a:cubicBezTo>
                <a:cubicBezTo>
                  <a:pt x="137" y="3538"/>
                  <a:pt x="137" y="3561"/>
                  <a:pt x="141" y="3584"/>
                </a:cubicBezTo>
                <a:cubicBezTo>
                  <a:pt x="151" y="3602"/>
                  <a:pt x="164" y="3616"/>
                  <a:pt x="178" y="3625"/>
                </a:cubicBezTo>
                <a:lnTo>
                  <a:pt x="351" y="3688"/>
                </a:lnTo>
                <a:cubicBezTo>
                  <a:pt x="410" y="3711"/>
                  <a:pt x="437" y="3720"/>
                  <a:pt x="428" y="3784"/>
                </a:cubicBezTo>
                <a:cubicBezTo>
                  <a:pt x="423" y="3834"/>
                  <a:pt x="405" y="3879"/>
                  <a:pt x="387" y="3929"/>
                </a:cubicBezTo>
                <a:cubicBezTo>
                  <a:pt x="373" y="3975"/>
                  <a:pt x="355" y="4025"/>
                  <a:pt x="346" y="4075"/>
                </a:cubicBezTo>
                <a:cubicBezTo>
                  <a:pt x="337" y="4134"/>
                  <a:pt x="364" y="4184"/>
                  <a:pt x="423" y="4207"/>
                </a:cubicBezTo>
                <a:cubicBezTo>
                  <a:pt x="478" y="4230"/>
                  <a:pt x="537" y="4234"/>
                  <a:pt x="601" y="4243"/>
                </a:cubicBezTo>
                <a:lnTo>
                  <a:pt x="414" y="4516"/>
                </a:lnTo>
                <a:cubicBezTo>
                  <a:pt x="405" y="4534"/>
                  <a:pt x="401" y="4562"/>
                  <a:pt x="410" y="4584"/>
                </a:cubicBezTo>
                <a:cubicBezTo>
                  <a:pt x="423" y="4607"/>
                  <a:pt x="442" y="4621"/>
                  <a:pt x="464" y="4625"/>
                </a:cubicBezTo>
                <a:lnTo>
                  <a:pt x="751" y="4662"/>
                </a:lnTo>
                <a:cubicBezTo>
                  <a:pt x="710" y="4762"/>
                  <a:pt x="664" y="4857"/>
                  <a:pt x="610" y="4943"/>
                </a:cubicBezTo>
                <a:cubicBezTo>
                  <a:pt x="596" y="4966"/>
                  <a:pt x="596" y="4994"/>
                  <a:pt x="610" y="5016"/>
                </a:cubicBezTo>
                <a:cubicBezTo>
                  <a:pt x="623" y="5039"/>
                  <a:pt x="646" y="5053"/>
                  <a:pt x="674" y="5053"/>
                </a:cubicBezTo>
                <a:cubicBezTo>
                  <a:pt x="714" y="5048"/>
                  <a:pt x="760" y="5048"/>
                  <a:pt x="805" y="5044"/>
                </a:cubicBezTo>
                <a:lnTo>
                  <a:pt x="814" y="5039"/>
                </a:lnTo>
                <a:cubicBezTo>
                  <a:pt x="851" y="5021"/>
                  <a:pt x="896" y="5007"/>
                  <a:pt x="955" y="4994"/>
                </a:cubicBezTo>
                <a:lnTo>
                  <a:pt x="965" y="4989"/>
                </a:lnTo>
                <a:cubicBezTo>
                  <a:pt x="969" y="4984"/>
                  <a:pt x="974" y="4980"/>
                  <a:pt x="983" y="4975"/>
                </a:cubicBezTo>
                <a:cubicBezTo>
                  <a:pt x="987" y="4975"/>
                  <a:pt x="992" y="4971"/>
                  <a:pt x="1001" y="4966"/>
                </a:cubicBezTo>
                <a:cubicBezTo>
                  <a:pt x="1101" y="4925"/>
                  <a:pt x="1210" y="4889"/>
                  <a:pt x="1328" y="4853"/>
                </a:cubicBezTo>
                <a:cubicBezTo>
                  <a:pt x="1351" y="4848"/>
                  <a:pt x="1374" y="4839"/>
                  <a:pt x="1397" y="4834"/>
                </a:cubicBezTo>
                <a:cubicBezTo>
                  <a:pt x="1419" y="4830"/>
                  <a:pt x="1442" y="4821"/>
                  <a:pt x="1465" y="4816"/>
                </a:cubicBezTo>
                <a:cubicBezTo>
                  <a:pt x="1492" y="4807"/>
                  <a:pt x="1515" y="4798"/>
                  <a:pt x="1542" y="4789"/>
                </a:cubicBezTo>
                <a:cubicBezTo>
                  <a:pt x="1606" y="4766"/>
                  <a:pt x="1669" y="4748"/>
                  <a:pt x="1738" y="4725"/>
                </a:cubicBezTo>
                <a:cubicBezTo>
                  <a:pt x="3238" y="4098"/>
                  <a:pt x="4707" y="3375"/>
                  <a:pt x="6072" y="2688"/>
                </a:cubicBezTo>
                <a:cubicBezTo>
                  <a:pt x="6335" y="2556"/>
                  <a:pt x="6599" y="2420"/>
                  <a:pt x="6867" y="2288"/>
                </a:cubicBezTo>
                <a:lnTo>
                  <a:pt x="6958" y="2242"/>
                </a:lnTo>
                <a:cubicBezTo>
                  <a:pt x="7186" y="2129"/>
                  <a:pt x="7418" y="2010"/>
                  <a:pt x="7622" y="1847"/>
                </a:cubicBezTo>
                <a:cubicBezTo>
                  <a:pt x="7640" y="1828"/>
                  <a:pt x="7650" y="1806"/>
                  <a:pt x="7645" y="1778"/>
                </a:cubicBezTo>
                <a:cubicBezTo>
                  <a:pt x="7636" y="1751"/>
                  <a:pt x="7613" y="1728"/>
                  <a:pt x="7586" y="1724"/>
                </a:cubicBezTo>
                <a:cubicBezTo>
                  <a:pt x="7454" y="1697"/>
                  <a:pt x="7331" y="1642"/>
                  <a:pt x="7218" y="1569"/>
                </a:cubicBezTo>
                <a:lnTo>
                  <a:pt x="7345" y="1337"/>
                </a:lnTo>
                <a:cubicBezTo>
                  <a:pt x="7359" y="1315"/>
                  <a:pt x="7359" y="1292"/>
                  <a:pt x="7354" y="1274"/>
                </a:cubicBezTo>
                <a:cubicBezTo>
                  <a:pt x="7345" y="1255"/>
                  <a:pt x="7331" y="1242"/>
                  <a:pt x="7313" y="1233"/>
                </a:cubicBezTo>
                <a:lnTo>
                  <a:pt x="6917" y="1064"/>
                </a:lnTo>
                <a:lnTo>
                  <a:pt x="7031" y="769"/>
                </a:lnTo>
                <a:cubicBezTo>
                  <a:pt x="7040" y="751"/>
                  <a:pt x="7036" y="732"/>
                  <a:pt x="7027" y="714"/>
                </a:cubicBezTo>
                <a:cubicBezTo>
                  <a:pt x="7022" y="696"/>
                  <a:pt x="7008" y="682"/>
                  <a:pt x="6990" y="678"/>
                </a:cubicBezTo>
                <a:lnTo>
                  <a:pt x="6658" y="560"/>
                </a:lnTo>
                <a:lnTo>
                  <a:pt x="6776" y="96"/>
                </a:lnTo>
                <a:cubicBezTo>
                  <a:pt x="6781" y="64"/>
                  <a:pt x="6772" y="32"/>
                  <a:pt x="6749" y="14"/>
                </a:cubicBezTo>
                <a:cubicBezTo>
                  <a:pt x="6737" y="5"/>
                  <a:pt x="6722" y="0"/>
                  <a:pt x="6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13"/>
          <p:cNvGrpSpPr/>
          <p:nvPr/>
        </p:nvGrpSpPr>
        <p:grpSpPr>
          <a:xfrm rot="-1654998">
            <a:off x="3934244" y="1836341"/>
            <a:ext cx="1396348" cy="432776"/>
            <a:chOff x="3804263" y="2577563"/>
            <a:chExt cx="1235784" cy="349743"/>
          </a:xfrm>
        </p:grpSpPr>
        <p:sp>
          <p:nvSpPr>
            <p:cNvPr id="487" name="Google Shape;487;p13"/>
            <p:cNvSpPr/>
            <p:nvPr/>
          </p:nvSpPr>
          <p:spPr>
            <a:xfrm>
              <a:off x="3815824" y="2583584"/>
              <a:ext cx="1216032" cy="330474"/>
            </a:xfrm>
            <a:custGeom>
              <a:avLst/>
              <a:gdLst/>
              <a:ahLst/>
              <a:cxnLst/>
              <a:rect l="l" t="t" r="r" b="b"/>
              <a:pathLst>
                <a:path w="10097" h="2744" extrusionOk="0">
                  <a:moveTo>
                    <a:pt x="4266" y="0"/>
                  </a:moveTo>
                  <a:cubicBezTo>
                    <a:pt x="3889" y="0"/>
                    <a:pt x="264" y="55"/>
                    <a:pt x="264" y="55"/>
                  </a:cubicBezTo>
                  <a:lnTo>
                    <a:pt x="596" y="310"/>
                  </a:lnTo>
                  <a:lnTo>
                    <a:pt x="537" y="405"/>
                  </a:lnTo>
                  <a:lnTo>
                    <a:pt x="73" y="682"/>
                  </a:lnTo>
                  <a:cubicBezTo>
                    <a:pt x="73" y="682"/>
                    <a:pt x="510" y="1219"/>
                    <a:pt x="460" y="1242"/>
                  </a:cubicBezTo>
                  <a:cubicBezTo>
                    <a:pt x="414" y="1269"/>
                    <a:pt x="0" y="1656"/>
                    <a:pt x="0" y="1656"/>
                  </a:cubicBezTo>
                  <a:lnTo>
                    <a:pt x="482" y="1969"/>
                  </a:lnTo>
                  <a:lnTo>
                    <a:pt x="160" y="2179"/>
                  </a:lnTo>
                  <a:lnTo>
                    <a:pt x="396" y="2397"/>
                  </a:lnTo>
                  <a:lnTo>
                    <a:pt x="196" y="2742"/>
                  </a:lnTo>
                  <a:cubicBezTo>
                    <a:pt x="196" y="2742"/>
                    <a:pt x="537" y="2702"/>
                    <a:pt x="723" y="2702"/>
                  </a:cubicBezTo>
                  <a:cubicBezTo>
                    <a:pt x="754" y="2702"/>
                    <a:pt x="781" y="2703"/>
                    <a:pt x="801" y="2706"/>
                  </a:cubicBezTo>
                  <a:cubicBezTo>
                    <a:pt x="824" y="2708"/>
                    <a:pt x="890" y="2709"/>
                    <a:pt x="984" y="2709"/>
                  </a:cubicBezTo>
                  <a:cubicBezTo>
                    <a:pt x="1313" y="2709"/>
                    <a:pt x="1991" y="2698"/>
                    <a:pt x="2446" y="2698"/>
                  </a:cubicBezTo>
                  <a:cubicBezTo>
                    <a:pt x="2640" y="2698"/>
                    <a:pt x="2794" y="2700"/>
                    <a:pt x="2861" y="2706"/>
                  </a:cubicBezTo>
                  <a:cubicBezTo>
                    <a:pt x="3125" y="2729"/>
                    <a:pt x="6381" y="2720"/>
                    <a:pt x="7258" y="2738"/>
                  </a:cubicBezTo>
                  <a:cubicBezTo>
                    <a:pt x="7549" y="2742"/>
                    <a:pt x="7958" y="2744"/>
                    <a:pt x="8373" y="2744"/>
                  </a:cubicBezTo>
                  <a:cubicBezTo>
                    <a:pt x="9203" y="2744"/>
                    <a:pt x="10060" y="2738"/>
                    <a:pt x="10060" y="2738"/>
                  </a:cubicBezTo>
                  <a:lnTo>
                    <a:pt x="9928" y="2511"/>
                  </a:lnTo>
                  <a:cubicBezTo>
                    <a:pt x="9928" y="2511"/>
                    <a:pt x="9737" y="2119"/>
                    <a:pt x="9760" y="2065"/>
                  </a:cubicBezTo>
                  <a:cubicBezTo>
                    <a:pt x="9778" y="2010"/>
                    <a:pt x="10096" y="1851"/>
                    <a:pt x="10096" y="1851"/>
                  </a:cubicBezTo>
                  <a:cubicBezTo>
                    <a:pt x="10096" y="1851"/>
                    <a:pt x="9869" y="1692"/>
                    <a:pt x="9787" y="1606"/>
                  </a:cubicBezTo>
                  <a:cubicBezTo>
                    <a:pt x="9705" y="1519"/>
                    <a:pt x="9641" y="1301"/>
                    <a:pt x="9641" y="1301"/>
                  </a:cubicBezTo>
                  <a:lnTo>
                    <a:pt x="10005" y="1155"/>
                  </a:lnTo>
                  <a:cubicBezTo>
                    <a:pt x="10005" y="1155"/>
                    <a:pt x="9919" y="1028"/>
                    <a:pt x="9832" y="942"/>
                  </a:cubicBezTo>
                  <a:cubicBezTo>
                    <a:pt x="9741" y="855"/>
                    <a:pt x="9750" y="632"/>
                    <a:pt x="9778" y="482"/>
                  </a:cubicBezTo>
                  <a:cubicBezTo>
                    <a:pt x="9810" y="332"/>
                    <a:pt x="10005" y="73"/>
                    <a:pt x="10005" y="73"/>
                  </a:cubicBezTo>
                  <a:lnTo>
                    <a:pt x="10005" y="73"/>
                  </a:lnTo>
                  <a:lnTo>
                    <a:pt x="9896" y="96"/>
                  </a:lnTo>
                  <a:lnTo>
                    <a:pt x="8836" y="55"/>
                  </a:lnTo>
                  <a:cubicBezTo>
                    <a:pt x="8836" y="55"/>
                    <a:pt x="7354" y="41"/>
                    <a:pt x="6935" y="28"/>
                  </a:cubicBezTo>
                  <a:cubicBezTo>
                    <a:pt x="6513" y="18"/>
                    <a:pt x="4639" y="0"/>
                    <a:pt x="4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3804263" y="2577563"/>
              <a:ext cx="1235784" cy="349743"/>
            </a:xfrm>
            <a:custGeom>
              <a:avLst/>
              <a:gdLst/>
              <a:ahLst/>
              <a:cxnLst/>
              <a:rect l="l" t="t" r="r" b="b"/>
              <a:pathLst>
                <a:path w="10261" h="2904" extrusionOk="0">
                  <a:moveTo>
                    <a:pt x="4144" y="114"/>
                  </a:moveTo>
                  <a:cubicBezTo>
                    <a:pt x="5399" y="118"/>
                    <a:pt x="6654" y="132"/>
                    <a:pt x="7909" y="159"/>
                  </a:cubicBezTo>
                  <a:cubicBezTo>
                    <a:pt x="8605" y="173"/>
                    <a:pt x="9296" y="196"/>
                    <a:pt x="9987" y="214"/>
                  </a:cubicBezTo>
                  <a:cubicBezTo>
                    <a:pt x="9951" y="282"/>
                    <a:pt x="9915" y="355"/>
                    <a:pt x="9878" y="428"/>
                  </a:cubicBezTo>
                  <a:cubicBezTo>
                    <a:pt x="9837" y="510"/>
                    <a:pt x="9769" y="605"/>
                    <a:pt x="9778" y="701"/>
                  </a:cubicBezTo>
                  <a:cubicBezTo>
                    <a:pt x="9783" y="787"/>
                    <a:pt x="9833" y="869"/>
                    <a:pt x="9869" y="937"/>
                  </a:cubicBezTo>
                  <a:cubicBezTo>
                    <a:pt x="9915" y="1019"/>
                    <a:pt x="9960" y="1096"/>
                    <a:pt x="10015" y="1174"/>
                  </a:cubicBezTo>
                  <a:cubicBezTo>
                    <a:pt x="9919" y="1233"/>
                    <a:pt x="9828" y="1292"/>
                    <a:pt x="9737" y="1351"/>
                  </a:cubicBezTo>
                  <a:cubicBezTo>
                    <a:pt x="9710" y="1369"/>
                    <a:pt x="9696" y="1405"/>
                    <a:pt x="9715" y="1433"/>
                  </a:cubicBezTo>
                  <a:cubicBezTo>
                    <a:pt x="9810" y="1615"/>
                    <a:pt x="9933" y="1774"/>
                    <a:pt x="10088" y="1901"/>
                  </a:cubicBezTo>
                  <a:cubicBezTo>
                    <a:pt x="10010" y="1942"/>
                    <a:pt x="9928" y="1983"/>
                    <a:pt x="9860" y="2033"/>
                  </a:cubicBezTo>
                  <a:cubicBezTo>
                    <a:pt x="9806" y="2074"/>
                    <a:pt x="9778" y="2124"/>
                    <a:pt x="9796" y="2197"/>
                  </a:cubicBezTo>
                  <a:cubicBezTo>
                    <a:pt x="9819" y="2297"/>
                    <a:pt x="9887" y="2401"/>
                    <a:pt x="9933" y="2492"/>
                  </a:cubicBezTo>
                  <a:cubicBezTo>
                    <a:pt x="9974" y="2574"/>
                    <a:pt x="10019" y="2661"/>
                    <a:pt x="10065" y="2742"/>
                  </a:cubicBezTo>
                  <a:cubicBezTo>
                    <a:pt x="9014" y="2756"/>
                    <a:pt x="7959" y="2761"/>
                    <a:pt x="6909" y="2761"/>
                  </a:cubicBezTo>
                  <a:cubicBezTo>
                    <a:pt x="5522" y="2731"/>
                    <a:pt x="4135" y="2678"/>
                    <a:pt x="2748" y="2678"/>
                  </a:cubicBezTo>
                  <a:cubicBezTo>
                    <a:pt x="2643" y="2678"/>
                    <a:pt x="2538" y="2678"/>
                    <a:pt x="2434" y="2679"/>
                  </a:cubicBezTo>
                  <a:cubicBezTo>
                    <a:pt x="2079" y="2679"/>
                    <a:pt x="1720" y="2683"/>
                    <a:pt x="1365" y="2692"/>
                  </a:cubicBezTo>
                  <a:cubicBezTo>
                    <a:pt x="1352" y="2697"/>
                    <a:pt x="1338" y="2697"/>
                    <a:pt x="1324" y="2697"/>
                  </a:cubicBezTo>
                  <a:cubicBezTo>
                    <a:pt x="1033" y="2688"/>
                    <a:pt x="738" y="2683"/>
                    <a:pt x="442" y="2679"/>
                  </a:cubicBezTo>
                  <a:cubicBezTo>
                    <a:pt x="483" y="2601"/>
                    <a:pt x="524" y="2524"/>
                    <a:pt x="565" y="2451"/>
                  </a:cubicBezTo>
                  <a:cubicBezTo>
                    <a:pt x="583" y="2415"/>
                    <a:pt x="569" y="2370"/>
                    <a:pt x="533" y="2356"/>
                  </a:cubicBezTo>
                  <a:cubicBezTo>
                    <a:pt x="460" y="2329"/>
                    <a:pt x="392" y="2292"/>
                    <a:pt x="333" y="2242"/>
                  </a:cubicBezTo>
                  <a:cubicBezTo>
                    <a:pt x="424" y="2197"/>
                    <a:pt x="519" y="2151"/>
                    <a:pt x="610" y="2106"/>
                  </a:cubicBezTo>
                  <a:cubicBezTo>
                    <a:pt x="651" y="2083"/>
                    <a:pt x="651" y="2019"/>
                    <a:pt x="615" y="1997"/>
                  </a:cubicBezTo>
                  <a:cubicBezTo>
                    <a:pt x="469" y="1892"/>
                    <a:pt x="319" y="1792"/>
                    <a:pt x="174" y="1692"/>
                  </a:cubicBezTo>
                  <a:cubicBezTo>
                    <a:pt x="256" y="1624"/>
                    <a:pt x="333" y="1556"/>
                    <a:pt x="415" y="1487"/>
                  </a:cubicBezTo>
                  <a:cubicBezTo>
                    <a:pt x="478" y="1437"/>
                    <a:pt x="606" y="1369"/>
                    <a:pt x="606" y="1269"/>
                  </a:cubicBezTo>
                  <a:cubicBezTo>
                    <a:pt x="606" y="1174"/>
                    <a:pt x="487" y="1073"/>
                    <a:pt x="442" y="1005"/>
                  </a:cubicBezTo>
                  <a:lnTo>
                    <a:pt x="224" y="723"/>
                  </a:lnTo>
                  <a:cubicBezTo>
                    <a:pt x="387" y="651"/>
                    <a:pt x="542" y="564"/>
                    <a:pt x="688" y="460"/>
                  </a:cubicBezTo>
                  <a:cubicBezTo>
                    <a:pt x="719" y="437"/>
                    <a:pt x="733" y="378"/>
                    <a:pt x="692" y="360"/>
                  </a:cubicBezTo>
                  <a:cubicBezTo>
                    <a:pt x="578" y="300"/>
                    <a:pt x="483" y="205"/>
                    <a:pt x="383" y="118"/>
                  </a:cubicBezTo>
                  <a:lnTo>
                    <a:pt x="383" y="118"/>
                  </a:lnTo>
                  <a:cubicBezTo>
                    <a:pt x="562" y="124"/>
                    <a:pt x="741" y="126"/>
                    <a:pt x="920" y="126"/>
                  </a:cubicBezTo>
                  <a:cubicBezTo>
                    <a:pt x="1367" y="126"/>
                    <a:pt x="1813" y="114"/>
                    <a:pt x="2261" y="114"/>
                  </a:cubicBezTo>
                  <a:close/>
                  <a:moveTo>
                    <a:pt x="4874" y="1"/>
                  </a:moveTo>
                  <a:cubicBezTo>
                    <a:pt x="4079" y="1"/>
                    <a:pt x="3283" y="7"/>
                    <a:pt x="2488" y="18"/>
                  </a:cubicBezTo>
                  <a:cubicBezTo>
                    <a:pt x="1784" y="32"/>
                    <a:pt x="1079" y="28"/>
                    <a:pt x="378" y="73"/>
                  </a:cubicBezTo>
                  <a:cubicBezTo>
                    <a:pt x="360" y="73"/>
                    <a:pt x="351" y="91"/>
                    <a:pt x="356" y="105"/>
                  </a:cubicBezTo>
                  <a:cubicBezTo>
                    <a:pt x="342" y="109"/>
                    <a:pt x="328" y="128"/>
                    <a:pt x="337" y="146"/>
                  </a:cubicBezTo>
                  <a:cubicBezTo>
                    <a:pt x="401" y="246"/>
                    <a:pt x="483" y="319"/>
                    <a:pt x="569" y="396"/>
                  </a:cubicBezTo>
                  <a:cubicBezTo>
                    <a:pt x="419" y="491"/>
                    <a:pt x="265" y="573"/>
                    <a:pt x="101" y="641"/>
                  </a:cubicBezTo>
                  <a:cubicBezTo>
                    <a:pt x="65" y="660"/>
                    <a:pt x="65" y="710"/>
                    <a:pt x="87" y="742"/>
                  </a:cubicBezTo>
                  <a:cubicBezTo>
                    <a:pt x="151" y="828"/>
                    <a:pt x="219" y="914"/>
                    <a:pt x="283" y="1001"/>
                  </a:cubicBezTo>
                  <a:lnTo>
                    <a:pt x="365" y="1110"/>
                  </a:lnTo>
                  <a:cubicBezTo>
                    <a:pt x="397" y="1146"/>
                    <a:pt x="456" y="1201"/>
                    <a:pt x="460" y="1251"/>
                  </a:cubicBezTo>
                  <a:cubicBezTo>
                    <a:pt x="478" y="1283"/>
                    <a:pt x="469" y="1301"/>
                    <a:pt x="433" y="1310"/>
                  </a:cubicBezTo>
                  <a:cubicBezTo>
                    <a:pt x="410" y="1328"/>
                    <a:pt x="387" y="1351"/>
                    <a:pt x="369" y="1369"/>
                  </a:cubicBezTo>
                  <a:cubicBezTo>
                    <a:pt x="333" y="1396"/>
                    <a:pt x="301" y="1424"/>
                    <a:pt x="265" y="1451"/>
                  </a:cubicBezTo>
                  <a:cubicBezTo>
                    <a:pt x="187" y="1519"/>
                    <a:pt x="110" y="1583"/>
                    <a:pt x="33" y="1651"/>
                  </a:cubicBezTo>
                  <a:cubicBezTo>
                    <a:pt x="1" y="1674"/>
                    <a:pt x="10" y="1728"/>
                    <a:pt x="42" y="1751"/>
                  </a:cubicBezTo>
                  <a:cubicBezTo>
                    <a:pt x="178" y="1847"/>
                    <a:pt x="319" y="1942"/>
                    <a:pt x="460" y="2038"/>
                  </a:cubicBezTo>
                  <a:cubicBezTo>
                    <a:pt x="369" y="2083"/>
                    <a:pt x="283" y="2129"/>
                    <a:pt x="192" y="2174"/>
                  </a:cubicBezTo>
                  <a:cubicBezTo>
                    <a:pt x="160" y="2188"/>
                    <a:pt x="151" y="2242"/>
                    <a:pt x="178" y="2270"/>
                  </a:cubicBezTo>
                  <a:cubicBezTo>
                    <a:pt x="251" y="2347"/>
                    <a:pt x="333" y="2401"/>
                    <a:pt x="428" y="2447"/>
                  </a:cubicBezTo>
                  <a:cubicBezTo>
                    <a:pt x="410" y="2479"/>
                    <a:pt x="392" y="2515"/>
                    <a:pt x="369" y="2551"/>
                  </a:cubicBezTo>
                  <a:cubicBezTo>
                    <a:pt x="342" y="2588"/>
                    <a:pt x="319" y="2629"/>
                    <a:pt x="292" y="2670"/>
                  </a:cubicBezTo>
                  <a:cubicBezTo>
                    <a:pt x="269" y="2697"/>
                    <a:pt x="242" y="2724"/>
                    <a:pt x="228" y="2756"/>
                  </a:cubicBezTo>
                  <a:cubicBezTo>
                    <a:pt x="201" y="2770"/>
                    <a:pt x="206" y="2829"/>
                    <a:pt x="246" y="2829"/>
                  </a:cubicBezTo>
                  <a:lnTo>
                    <a:pt x="283" y="2829"/>
                  </a:lnTo>
                  <a:cubicBezTo>
                    <a:pt x="287" y="2829"/>
                    <a:pt x="292" y="2833"/>
                    <a:pt x="296" y="2833"/>
                  </a:cubicBezTo>
                  <a:lnTo>
                    <a:pt x="301" y="2833"/>
                  </a:lnTo>
                  <a:cubicBezTo>
                    <a:pt x="306" y="2833"/>
                    <a:pt x="310" y="2838"/>
                    <a:pt x="315" y="2838"/>
                  </a:cubicBezTo>
                  <a:cubicBezTo>
                    <a:pt x="367" y="2839"/>
                    <a:pt x="419" y="2840"/>
                    <a:pt x="472" y="2840"/>
                  </a:cubicBezTo>
                  <a:cubicBezTo>
                    <a:pt x="745" y="2840"/>
                    <a:pt x="1022" y="2823"/>
                    <a:pt x="1292" y="2815"/>
                  </a:cubicBezTo>
                  <a:cubicBezTo>
                    <a:pt x="1524" y="2811"/>
                    <a:pt x="1756" y="2806"/>
                    <a:pt x="1988" y="2806"/>
                  </a:cubicBezTo>
                  <a:cubicBezTo>
                    <a:pt x="3716" y="2865"/>
                    <a:pt x="5449" y="2893"/>
                    <a:pt x="7177" y="2893"/>
                  </a:cubicBezTo>
                  <a:cubicBezTo>
                    <a:pt x="7432" y="2897"/>
                    <a:pt x="7682" y="2897"/>
                    <a:pt x="7932" y="2902"/>
                  </a:cubicBezTo>
                  <a:cubicBezTo>
                    <a:pt x="8085" y="2903"/>
                    <a:pt x="8238" y="2903"/>
                    <a:pt x="8391" y="2903"/>
                  </a:cubicBezTo>
                  <a:cubicBezTo>
                    <a:pt x="8949" y="2903"/>
                    <a:pt x="9509" y="2896"/>
                    <a:pt x="10069" y="2874"/>
                  </a:cubicBezTo>
                  <a:cubicBezTo>
                    <a:pt x="10078" y="2870"/>
                    <a:pt x="10088" y="2870"/>
                    <a:pt x="10092" y="2865"/>
                  </a:cubicBezTo>
                  <a:lnTo>
                    <a:pt x="10138" y="2865"/>
                  </a:lnTo>
                  <a:cubicBezTo>
                    <a:pt x="10151" y="2865"/>
                    <a:pt x="10160" y="2861"/>
                    <a:pt x="10169" y="2856"/>
                  </a:cubicBezTo>
                  <a:cubicBezTo>
                    <a:pt x="10206" y="2856"/>
                    <a:pt x="10238" y="2820"/>
                    <a:pt x="10215" y="2774"/>
                  </a:cubicBezTo>
                  <a:cubicBezTo>
                    <a:pt x="10133" y="2624"/>
                    <a:pt x="10051" y="2474"/>
                    <a:pt x="9974" y="2324"/>
                  </a:cubicBezTo>
                  <a:cubicBezTo>
                    <a:pt x="9956" y="2288"/>
                    <a:pt x="9924" y="2242"/>
                    <a:pt x="9919" y="2206"/>
                  </a:cubicBezTo>
                  <a:cubicBezTo>
                    <a:pt x="9906" y="2138"/>
                    <a:pt x="9937" y="2119"/>
                    <a:pt x="9987" y="2092"/>
                  </a:cubicBezTo>
                  <a:cubicBezTo>
                    <a:pt x="10065" y="2051"/>
                    <a:pt x="10142" y="2006"/>
                    <a:pt x="10219" y="1965"/>
                  </a:cubicBezTo>
                  <a:cubicBezTo>
                    <a:pt x="10260" y="1942"/>
                    <a:pt x="10256" y="1888"/>
                    <a:pt x="10224" y="1860"/>
                  </a:cubicBezTo>
                  <a:cubicBezTo>
                    <a:pt x="10069" y="1742"/>
                    <a:pt x="9937" y="1596"/>
                    <a:pt x="9842" y="1424"/>
                  </a:cubicBezTo>
                  <a:cubicBezTo>
                    <a:pt x="9933" y="1365"/>
                    <a:pt x="10028" y="1301"/>
                    <a:pt x="10124" y="1242"/>
                  </a:cubicBezTo>
                  <a:cubicBezTo>
                    <a:pt x="10156" y="1219"/>
                    <a:pt x="10160" y="1183"/>
                    <a:pt x="10138" y="1151"/>
                  </a:cubicBezTo>
                  <a:cubicBezTo>
                    <a:pt x="10047" y="1028"/>
                    <a:pt x="9869" y="801"/>
                    <a:pt x="9892" y="637"/>
                  </a:cubicBezTo>
                  <a:cubicBezTo>
                    <a:pt x="9906" y="555"/>
                    <a:pt x="9960" y="464"/>
                    <a:pt x="9992" y="387"/>
                  </a:cubicBezTo>
                  <a:cubicBezTo>
                    <a:pt x="10028" y="300"/>
                    <a:pt x="10069" y="214"/>
                    <a:pt x="10101" y="123"/>
                  </a:cubicBezTo>
                  <a:cubicBezTo>
                    <a:pt x="10108" y="103"/>
                    <a:pt x="10093" y="88"/>
                    <a:pt x="10076" y="88"/>
                  </a:cubicBezTo>
                  <a:cubicBezTo>
                    <a:pt x="10069" y="88"/>
                    <a:pt x="10062" y="91"/>
                    <a:pt x="10056" y="96"/>
                  </a:cubicBezTo>
                  <a:cubicBezTo>
                    <a:pt x="10056" y="96"/>
                    <a:pt x="10051" y="100"/>
                    <a:pt x="10051" y="100"/>
                  </a:cubicBezTo>
                  <a:cubicBezTo>
                    <a:pt x="10042" y="96"/>
                    <a:pt x="10033" y="91"/>
                    <a:pt x="10024" y="91"/>
                  </a:cubicBezTo>
                  <a:cubicBezTo>
                    <a:pt x="8308" y="29"/>
                    <a:pt x="6591"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13"/>
          <p:cNvGrpSpPr/>
          <p:nvPr/>
        </p:nvGrpSpPr>
        <p:grpSpPr>
          <a:xfrm rot="1567644">
            <a:off x="7050279" y="2017366"/>
            <a:ext cx="1396389" cy="432776"/>
            <a:chOff x="3804263" y="2577563"/>
            <a:chExt cx="1235784" cy="349743"/>
          </a:xfrm>
        </p:grpSpPr>
        <p:sp>
          <p:nvSpPr>
            <p:cNvPr id="490" name="Google Shape;490;p13"/>
            <p:cNvSpPr/>
            <p:nvPr/>
          </p:nvSpPr>
          <p:spPr>
            <a:xfrm>
              <a:off x="3815824" y="2583584"/>
              <a:ext cx="1216032" cy="330474"/>
            </a:xfrm>
            <a:custGeom>
              <a:avLst/>
              <a:gdLst/>
              <a:ahLst/>
              <a:cxnLst/>
              <a:rect l="l" t="t" r="r" b="b"/>
              <a:pathLst>
                <a:path w="10097" h="2744" extrusionOk="0">
                  <a:moveTo>
                    <a:pt x="4266" y="0"/>
                  </a:moveTo>
                  <a:cubicBezTo>
                    <a:pt x="3889" y="0"/>
                    <a:pt x="264" y="55"/>
                    <a:pt x="264" y="55"/>
                  </a:cubicBezTo>
                  <a:lnTo>
                    <a:pt x="596" y="310"/>
                  </a:lnTo>
                  <a:lnTo>
                    <a:pt x="537" y="405"/>
                  </a:lnTo>
                  <a:lnTo>
                    <a:pt x="73" y="682"/>
                  </a:lnTo>
                  <a:cubicBezTo>
                    <a:pt x="73" y="682"/>
                    <a:pt x="510" y="1219"/>
                    <a:pt x="460" y="1242"/>
                  </a:cubicBezTo>
                  <a:cubicBezTo>
                    <a:pt x="414" y="1269"/>
                    <a:pt x="0" y="1656"/>
                    <a:pt x="0" y="1656"/>
                  </a:cubicBezTo>
                  <a:lnTo>
                    <a:pt x="482" y="1969"/>
                  </a:lnTo>
                  <a:lnTo>
                    <a:pt x="160" y="2179"/>
                  </a:lnTo>
                  <a:lnTo>
                    <a:pt x="396" y="2397"/>
                  </a:lnTo>
                  <a:lnTo>
                    <a:pt x="196" y="2742"/>
                  </a:lnTo>
                  <a:cubicBezTo>
                    <a:pt x="196" y="2742"/>
                    <a:pt x="537" y="2702"/>
                    <a:pt x="723" y="2702"/>
                  </a:cubicBezTo>
                  <a:cubicBezTo>
                    <a:pt x="754" y="2702"/>
                    <a:pt x="781" y="2703"/>
                    <a:pt x="801" y="2706"/>
                  </a:cubicBezTo>
                  <a:cubicBezTo>
                    <a:pt x="824" y="2708"/>
                    <a:pt x="890" y="2709"/>
                    <a:pt x="984" y="2709"/>
                  </a:cubicBezTo>
                  <a:cubicBezTo>
                    <a:pt x="1313" y="2709"/>
                    <a:pt x="1991" y="2698"/>
                    <a:pt x="2446" y="2698"/>
                  </a:cubicBezTo>
                  <a:cubicBezTo>
                    <a:pt x="2640" y="2698"/>
                    <a:pt x="2794" y="2700"/>
                    <a:pt x="2861" y="2706"/>
                  </a:cubicBezTo>
                  <a:cubicBezTo>
                    <a:pt x="3125" y="2729"/>
                    <a:pt x="6381" y="2720"/>
                    <a:pt x="7258" y="2738"/>
                  </a:cubicBezTo>
                  <a:cubicBezTo>
                    <a:pt x="7549" y="2742"/>
                    <a:pt x="7958" y="2744"/>
                    <a:pt x="8373" y="2744"/>
                  </a:cubicBezTo>
                  <a:cubicBezTo>
                    <a:pt x="9203" y="2744"/>
                    <a:pt x="10060" y="2738"/>
                    <a:pt x="10060" y="2738"/>
                  </a:cubicBezTo>
                  <a:lnTo>
                    <a:pt x="9928" y="2511"/>
                  </a:lnTo>
                  <a:cubicBezTo>
                    <a:pt x="9928" y="2511"/>
                    <a:pt x="9737" y="2119"/>
                    <a:pt x="9760" y="2065"/>
                  </a:cubicBezTo>
                  <a:cubicBezTo>
                    <a:pt x="9778" y="2010"/>
                    <a:pt x="10096" y="1851"/>
                    <a:pt x="10096" y="1851"/>
                  </a:cubicBezTo>
                  <a:cubicBezTo>
                    <a:pt x="10096" y="1851"/>
                    <a:pt x="9869" y="1692"/>
                    <a:pt x="9787" y="1606"/>
                  </a:cubicBezTo>
                  <a:cubicBezTo>
                    <a:pt x="9705" y="1519"/>
                    <a:pt x="9641" y="1301"/>
                    <a:pt x="9641" y="1301"/>
                  </a:cubicBezTo>
                  <a:lnTo>
                    <a:pt x="10005" y="1155"/>
                  </a:lnTo>
                  <a:cubicBezTo>
                    <a:pt x="10005" y="1155"/>
                    <a:pt x="9919" y="1028"/>
                    <a:pt x="9832" y="942"/>
                  </a:cubicBezTo>
                  <a:cubicBezTo>
                    <a:pt x="9741" y="855"/>
                    <a:pt x="9750" y="632"/>
                    <a:pt x="9778" y="482"/>
                  </a:cubicBezTo>
                  <a:cubicBezTo>
                    <a:pt x="9810" y="332"/>
                    <a:pt x="10005" y="73"/>
                    <a:pt x="10005" y="73"/>
                  </a:cubicBezTo>
                  <a:lnTo>
                    <a:pt x="10005" y="73"/>
                  </a:lnTo>
                  <a:lnTo>
                    <a:pt x="9896" y="96"/>
                  </a:lnTo>
                  <a:lnTo>
                    <a:pt x="8836" y="55"/>
                  </a:lnTo>
                  <a:cubicBezTo>
                    <a:pt x="8836" y="55"/>
                    <a:pt x="7354" y="41"/>
                    <a:pt x="6935" y="28"/>
                  </a:cubicBezTo>
                  <a:cubicBezTo>
                    <a:pt x="6513" y="18"/>
                    <a:pt x="4639" y="0"/>
                    <a:pt x="42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3804263" y="2577563"/>
              <a:ext cx="1235784" cy="349743"/>
            </a:xfrm>
            <a:custGeom>
              <a:avLst/>
              <a:gdLst/>
              <a:ahLst/>
              <a:cxnLst/>
              <a:rect l="l" t="t" r="r" b="b"/>
              <a:pathLst>
                <a:path w="10261" h="2904" extrusionOk="0">
                  <a:moveTo>
                    <a:pt x="4144" y="114"/>
                  </a:moveTo>
                  <a:cubicBezTo>
                    <a:pt x="5399" y="118"/>
                    <a:pt x="6654" y="132"/>
                    <a:pt x="7909" y="159"/>
                  </a:cubicBezTo>
                  <a:cubicBezTo>
                    <a:pt x="8605" y="173"/>
                    <a:pt x="9296" y="196"/>
                    <a:pt x="9987" y="214"/>
                  </a:cubicBezTo>
                  <a:cubicBezTo>
                    <a:pt x="9951" y="282"/>
                    <a:pt x="9915" y="355"/>
                    <a:pt x="9878" y="428"/>
                  </a:cubicBezTo>
                  <a:cubicBezTo>
                    <a:pt x="9837" y="510"/>
                    <a:pt x="9769" y="605"/>
                    <a:pt x="9778" y="701"/>
                  </a:cubicBezTo>
                  <a:cubicBezTo>
                    <a:pt x="9783" y="787"/>
                    <a:pt x="9833" y="869"/>
                    <a:pt x="9869" y="937"/>
                  </a:cubicBezTo>
                  <a:cubicBezTo>
                    <a:pt x="9915" y="1019"/>
                    <a:pt x="9960" y="1096"/>
                    <a:pt x="10015" y="1174"/>
                  </a:cubicBezTo>
                  <a:cubicBezTo>
                    <a:pt x="9919" y="1233"/>
                    <a:pt x="9828" y="1292"/>
                    <a:pt x="9737" y="1351"/>
                  </a:cubicBezTo>
                  <a:cubicBezTo>
                    <a:pt x="9710" y="1369"/>
                    <a:pt x="9696" y="1405"/>
                    <a:pt x="9715" y="1433"/>
                  </a:cubicBezTo>
                  <a:cubicBezTo>
                    <a:pt x="9810" y="1615"/>
                    <a:pt x="9933" y="1774"/>
                    <a:pt x="10088" y="1901"/>
                  </a:cubicBezTo>
                  <a:cubicBezTo>
                    <a:pt x="10010" y="1942"/>
                    <a:pt x="9928" y="1983"/>
                    <a:pt x="9860" y="2033"/>
                  </a:cubicBezTo>
                  <a:cubicBezTo>
                    <a:pt x="9806" y="2074"/>
                    <a:pt x="9778" y="2124"/>
                    <a:pt x="9796" y="2197"/>
                  </a:cubicBezTo>
                  <a:cubicBezTo>
                    <a:pt x="9819" y="2297"/>
                    <a:pt x="9887" y="2401"/>
                    <a:pt x="9933" y="2492"/>
                  </a:cubicBezTo>
                  <a:cubicBezTo>
                    <a:pt x="9974" y="2574"/>
                    <a:pt x="10019" y="2661"/>
                    <a:pt x="10065" y="2742"/>
                  </a:cubicBezTo>
                  <a:cubicBezTo>
                    <a:pt x="9014" y="2756"/>
                    <a:pt x="7959" y="2761"/>
                    <a:pt x="6909" y="2761"/>
                  </a:cubicBezTo>
                  <a:cubicBezTo>
                    <a:pt x="5522" y="2731"/>
                    <a:pt x="4135" y="2678"/>
                    <a:pt x="2748" y="2678"/>
                  </a:cubicBezTo>
                  <a:cubicBezTo>
                    <a:pt x="2643" y="2678"/>
                    <a:pt x="2538" y="2678"/>
                    <a:pt x="2434" y="2679"/>
                  </a:cubicBezTo>
                  <a:cubicBezTo>
                    <a:pt x="2079" y="2679"/>
                    <a:pt x="1720" y="2683"/>
                    <a:pt x="1365" y="2692"/>
                  </a:cubicBezTo>
                  <a:cubicBezTo>
                    <a:pt x="1352" y="2697"/>
                    <a:pt x="1338" y="2697"/>
                    <a:pt x="1324" y="2697"/>
                  </a:cubicBezTo>
                  <a:cubicBezTo>
                    <a:pt x="1033" y="2688"/>
                    <a:pt x="738" y="2683"/>
                    <a:pt x="442" y="2679"/>
                  </a:cubicBezTo>
                  <a:cubicBezTo>
                    <a:pt x="483" y="2601"/>
                    <a:pt x="524" y="2524"/>
                    <a:pt x="565" y="2451"/>
                  </a:cubicBezTo>
                  <a:cubicBezTo>
                    <a:pt x="583" y="2415"/>
                    <a:pt x="569" y="2370"/>
                    <a:pt x="533" y="2356"/>
                  </a:cubicBezTo>
                  <a:cubicBezTo>
                    <a:pt x="460" y="2329"/>
                    <a:pt x="392" y="2292"/>
                    <a:pt x="333" y="2242"/>
                  </a:cubicBezTo>
                  <a:cubicBezTo>
                    <a:pt x="424" y="2197"/>
                    <a:pt x="519" y="2151"/>
                    <a:pt x="610" y="2106"/>
                  </a:cubicBezTo>
                  <a:cubicBezTo>
                    <a:pt x="651" y="2083"/>
                    <a:pt x="651" y="2019"/>
                    <a:pt x="615" y="1997"/>
                  </a:cubicBezTo>
                  <a:cubicBezTo>
                    <a:pt x="469" y="1892"/>
                    <a:pt x="319" y="1792"/>
                    <a:pt x="174" y="1692"/>
                  </a:cubicBezTo>
                  <a:cubicBezTo>
                    <a:pt x="256" y="1624"/>
                    <a:pt x="333" y="1556"/>
                    <a:pt x="415" y="1487"/>
                  </a:cubicBezTo>
                  <a:cubicBezTo>
                    <a:pt x="478" y="1437"/>
                    <a:pt x="606" y="1369"/>
                    <a:pt x="606" y="1269"/>
                  </a:cubicBezTo>
                  <a:cubicBezTo>
                    <a:pt x="606" y="1174"/>
                    <a:pt x="487" y="1073"/>
                    <a:pt x="442" y="1005"/>
                  </a:cubicBezTo>
                  <a:lnTo>
                    <a:pt x="224" y="723"/>
                  </a:lnTo>
                  <a:cubicBezTo>
                    <a:pt x="387" y="651"/>
                    <a:pt x="542" y="564"/>
                    <a:pt x="688" y="460"/>
                  </a:cubicBezTo>
                  <a:cubicBezTo>
                    <a:pt x="719" y="437"/>
                    <a:pt x="733" y="378"/>
                    <a:pt x="692" y="360"/>
                  </a:cubicBezTo>
                  <a:cubicBezTo>
                    <a:pt x="578" y="300"/>
                    <a:pt x="483" y="205"/>
                    <a:pt x="383" y="118"/>
                  </a:cubicBezTo>
                  <a:lnTo>
                    <a:pt x="383" y="118"/>
                  </a:lnTo>
                  <a:cubicBezTo>
                    <a:pt x="562" y="124"/>
                    <a:pt x="741" y="126"/>
                    <a:pt x="920" y="126"/>
                  </a:cubicBezTo>
                  <a:cubicBezTo>
                    <a:pt x="1367" y="126"/>
                    <a:pt x="1813" y="114"/>
                    <a:pt x="2261" y="114"/>
                  </a:cubicBezTo>
                  <a:close/>
                  <a:moveTo>
                    <a:pt x="4874" y="1"/>
                  </a:moveTo>
                  <a:cubicBezTo>
                    <a:pt x="4079" y="1"/>
                    <a:pt x="3283" y="7"/>
                    <a:pt x="2488" y="18"/>
                  </a:cubicBezTo>
                  <a:cubicBezTo>
                    <a:pt x="1784" y="32"/>
                    <a:pt x="1079" y="28"/>
                    <a:pt x="378" y="73"/>
                  </a:cubicBezTo>
                  <a:cubicBezTo>
                    <a:pt x="360" y="73"/>
                    <a:pt x="351" y="91"/>
                    <a:pt x="356" y="105"/>
                  </a:cubicBezTo>
                  <a:cubicBezTo>
                    <a:pt x="342" y="109"/>
                    <a:pt x="328" y="128"/>
                    <a:pt x="337" y="146"/>
                  </a:cubicBezTo>
                  <a:cubicBezTo>
                    <a:pt x="401" y="246"/>
                    <a:pt x="483" y="319"/>
                    <a:pt x="569" y="396"/>
                  </a:cubicBezTo>
                  <a:cubicBezTo>
                    <a:pt x="419" y="491"/>
                    <a:pt x="265" y="573"/>
                    <a:pt x="101" y="641"/>
                  </a:cubicBezTo>
                  <a:cubicBezTo>
                    <a:pt x="65" y="660"/>
                    <a:pt x="65" y="710"/>
                    <a:pt x="87" y="742"/>
                  </a:cubicBezTo>
                  <a:cubicBezTo>
                    <a:pt x="151" y="828"/>
                    <a:pt x="219" y="914"/>
                    <a:pt x="283" y="1001"/>
                  </a:cubicBezTo>
                  <a:lnTo>
                    <a:pt x="365" y="1110"/>
                  </a:lnTo>
                  <a:cubicBezTo>
                    <a:pt x="397" y="1146"/>
                    <a:pt x="456" y="1201"/>
                    <a:pt x="460" y="1251"/>
                  </a:cubicBezTo>
                  <a:cubicBezTo>
                    <a:pt x="478" y="1283"/>
                    <a:pt x="469" y="1301"/>
                    <a:pt x="433" y="1310"/>
                  </a:cubicBezTo>
                  <a:cubicBezTo>
                    <a:pt x="410" y="1328"/>
                    <a:pt x="387" y="1351"/>
                    <a:pt x="369" y="1369"/>
                  </a:cubicBezTo>
                  <a:cubicBezTo>
                    <a:pt x="333" y="1396"/>
                    <a:pt x="301" y="1424"/>
                    <a:pt x="265" y="1451"/>
                  </a:cubicBezTo>
                  <a:cubicBezTo>
                    <a:pt x="187" y="1519"/>
                    <a:pt x="110" y="1583"/>
                    <a:pt x="33" y="1651"/>
                  </a:cubicBezTo>
                  <a:cubicBezTo>
                    <a:pt x="1" y="1674"/>
                    <a:pt x="10" y="1728"/>
                    <a:pt x="42" y="1751"/>
                  </a:cubicBezTo>
                  <a:cubicBezTo>
                    <a:pt x="178" y="1847"/>
                    <a:pt x="319" y="1942"/>
                    <a:pt x="460" y="2038"/>
                  </a:cubicBezTo>
                  <a:cubicBezTo>
                    <a:pt x="369" y="2083"/>
                    <a:pt x="283" y="2129"/>
                    <a:pt x="192" y="2174"/>
                  </a:cubicBezTo>
                  <a:cubicBezTo>
                    <a:pt x="160" y="2188"/>
                    <a:pt x="151" y="2242"/>
                    <a:pt x="178" y="2270"/>
                  </a:cubicBezTo>
                  <a:cubicBezTo>
                    <a:pt x="251" y="2347"/>
                    <a:pt x="333" y="2401"/>
                    <a:pt x="428" y="2447"/>
                  </a:cubicBezTo>
                  <a:cubicBezTo>
                    <a:pt x="410" y="2479"/>
                    <a:pt x="392" y="2515"/>
                    <a:pt x="369" y="2551"/>
                  </a:cubicBezTo>
                  <a:cubicBezTo>
                    <a:pt x="342" y="2588"/>
                    <a:pt x="319" y="2629"/>
                    <a:pt x="292" y="2670"/>
                  </a:cubicBezTo>
                  <a:cubicBezTo>
                    <a:pt x="269" y="2697"/>
                    <a:pt x="242" y="2724"/>
                    <a:pt x="228" y="2756"/>
                  </a:cubicBezTo>
                  <a:cubicBezTo>
                    <a:pt x="201" y="2770"/>
                    <a:pt x="206" y="2829"/>
                    <a:pt x="246" y="2829"/>
                  </a:cubicBezTo>
                  <a:lnTo>
                    <a:pt x="283" y="2829"/>
                  </a:lnTo>
                  <a:cubicBezTo>
                    <a:pt x="287" y="2829"/>
                    <a:pt x="292" y="2833"/>
                    <a:pt x="296" y="2833"/>
                  </a:cubicBezTo>
                  <a:lnTo>
                    <a:pt x="301" y="2833"/>
                  </a:lnTo>
                  <a:cubicBezTo>
                    <a:pt x="306" y="2833"/>
                    <a:pt x="310" y="2838"/>
                    <a:pt x="315" y="2838"/>
                  </a:cubicBezTo>
                  <a:cubicBezTo>
                    <a:pt x="367" y="2839"/>
                    <a:pt x="419" y="2840"/>
                    <a:pt x="472" y="2840"/>
                  </a:cubicBezTo>
                  <a:cubicBezTo>
                    <a:pt x="745" y="2840"/>
                    <a:pt x="1022" y="2823"/>
                    <a:pt x="1292" y="2815"/>
                  </a:cubicBezTo>
                  <a:cubicBezTo>
                    <a:pt x="1524" y="2811"/>
                    <a:pt x="1756" y="2806"/>
                    <a:pt x="1988" y="2806"/>
                  </a:cubicBezTo>
                  <a:cubicBezTo>
                    <a:pt x="3716" y="2865"/>
                    <a:pt x="5449" y="2893"/>
                    <a:pt x="7177" y="2893"/>
                  </a:cubicBezTo>
                  <a:cubicBezTo>
                    <a:pt x="7432" y="2897"/>
                    <a:pt x="7682" y="2897"/>
                    <a:pt x="7932" y="2902"/>
                  </a:cubicBezTo>
                  <a:cubicBezTo>
                    <a:pt x="8085" y="2903"/>
                    <a:pt x="8238" y="2903"/>
                    <a:pt x="8391" y="2903"/>
                  </a:cubicBezTo>
                  <a:cubicBezTo>
                    <a:pt x="8949" y="2903"/>
                    <a:pt x="9509" y="2896"/>
                    <a:pt x="10069" y="2874"/>
                  </a:cubicBezTo>
                  <a:cubicBezTo>
                    <a:pt x="10078" y="2870"/>
                    <a:pt x="10088" y="2870"/>
                    <a:pt x="10092" y="2865"/>
                  </a:cubicBezTo>
                  <a:lnTo>
                    <a:pt x="10138" y="2865"/>
                  </a:lnTo>
                  <a:cubicBezTo>
                    <a:pt x="10151" y="2865"/>
                    <a:pt x="10160" y="2861"/>
                    <a:pt x="10169" y="2856"/>
                  </a:cubicBezTo>
                  <a:cubicBezTo>
                    <a:pt x="10206" y="2856"/>
                    <a:pt x="10238" y="2820"/>
                    <a:pt x="10215" y="2774"/>
                  </a:cubicBezTo>
                  <a:cubicBezTo>
                    <a:pt x="10133" y="2624"/>
                    <a:pt x="10051" y="2474"/>
                    <a:pt x="9974" y="2324"/>
                  </a:cubicBezTo>
                  <a:cubicBezTo>
                    <a:pt x="9956" y="2288"/>
                    <a:pt x="9924" y="2242"/>
                    <a:pt x="9919" y="2206"/>
                  </a:cubicBezTo>
                  <a:cubicBezTo>
                    <a:pt x="9906" y="2138"/>
                    <a:pt x="9937" y="2119"/>
                    <a:pt x="9987" y="2092"/>
                  </a:cubicBezTo>
                  <a:cubicBezTo>
                    <a:pt x="10065" y="2051"/>
                    <a:pt x="10142" y="2006"/>
                    <a:pt x="10219" y="1965"/>
                  </a:cubicBezTo>
                  <a:cubicBezTo>
                    <a:pt x="10260" y="1942"/>
                    <a:pt x="10256" y="1888"/>
                    <a:pt x="10224" y="1860"/>
                  </a:cubicBezTo>
                  <a:cubicBezTo>
                    <a:pt x="10069" y="1742"/>
                    <a:pt x="9937" y="1596"/>
                    <a:pt x="9842" y="1424"/>
                  </a:cubicBezTo>
                  <a:cubicBezTo>
                    <a:pt x="9933" y="1365"/>
                    <a:pt x="10028" y="1301"/>
                    <a:pt x="10124" y="1242"/>
                  </a:cubicBezTo>
                  <a:cubicBezTo>
                    <a:pt x="10156" y="1219"/>
                    <a:pt x="10160" y="1183"/>
                    <a:pt x="10138" y="1151"/>
                  </a:cubicBezTo>
                  <a:cubicBezTo>
                    <a:pt x="10047" y="1028"/>
                    <a:pt x="9869" y="801"/>
                    <a:pt x="9892" y="637"/>
                  </a:cubicBezTo>
                  <a:cubicBezTo>
                    <a:pt x="9906" y="555"/>
                    <a:pt x="9960" y="464"/>
                    <a:pt x="9992" y="387"/>
                  </a:cubicBezTo>
                  <a:cubicBezTo>
                    <a:pt x="10028" y="300"/>
                    <a:pt x="10069" y="214"/>
                    <a:pt x="10101" y="123"/>
                  </a:cubicBezTo>
                  <a:cubicBezTo>
                    <a:pt x="10108" y="103"/>
                    <a:pt x="10093" y="88"/>
                    <a:pt x="10076" y="88"/>
                  </a:cubicBezTo>
                  <a:cubicBezTo>
                    <a:pt x="10069" y="88"/>
                    <a:pt x="10062" y="91"/>
                    <a:pt x="10056" y="96"/>
                  </a:cubicBezTo>
                  <a:cubicBezTo>
                    <a:pt x="10056" y="96"/>
                    <a:pt x="10051" y="100"/>
                    <a:pt x="10051" y="100"/>
                  </a:cubicBezTo>
                  <a:cubicBezTo>
                    <a:pt x="10042" y="96"/>
                    <a:pt x="10033" y="91"/>
                    <a:pt x="10024" y="91"/>
                  </a:cubicBezTo>
                  <a:cubicBezTo>
                    <a:pt x="8308" y="29"/>
                    <a:pt x="6591"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13"/>
          <p:cNvSpPr txBox="1">
            <a:spLocks noGrp="1"/>
          </p:cNvSpPr>
          <p:nvPr>
            <p:ph type="title"/>
          </p:nvPr>
        </p:nvSpPr>
        <p:spPr>
          <a:xfrm>
            <a:off x="822969" y="2734250"/>
            <a:ext cx="2444400" cy="4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3" name="Google Shape;493;p13"/>
          <p:cNvSpPr txBox="1">
            <a:spLocks noGrp="1"/>
          </p:cNvSpPr>
          <p:nvPr>
            <p:ph type="subTitle" idx="1"/>
          </p:nvPr>
        </p:nvSpPr>
        <p:spPr>
          <a:xfrm>
            <a:off x="1028332" y="3144450"/>
            <a:ext cx="2033700" cy="6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Didact Gothic"/>
              <a:buNone/>
              <a:defRPr sz="1400">
                <a:latin typeface="Didact Gothic"/>
                <a:ea typeface="Didact Gothic"/>
                <a:cs typeface="Didact Gothic"/>
                <a:sym typeface="Didact Gothic"/>
              </a:defRPr>
            </a:lvl1pPr>
            <a:lvl2pPr lvl="1"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2pPr>
            <a:lvl3pPr lvl="2"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3pPr>
            <a:lvl4pPr lvl="3"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4pPr>
            <a:lvl5pPr lvl="4"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5pPr>
            <a:lvl6pPr lvl="5"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6pPr>
            <a:lvl7pPr lvl="6"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7pPr>
            <a:lvl8pPr lvl="7"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8pPr>
            <a:lvl9pPr lvl="8"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9pPr>
          </a:lstStyle>
          <a:p>
            <a:endParaRPr/>
          </a:p>
        </p:txBody>
      </p:sp>
      <p:sp>
        <p:nvSpPr>
          <p:cNvPr id="494" name="Google Shape;494;p13"/>
          <p:cNvSpPr txBox="1">
            <a:spLocks noGrp="1"/>
          </p:cNvSpPr>
          <p:nvPr>
            <p:ph type="title" idx="2"/>
          </p:nvPr>
        </p:nvSpPr>
        <p:spPr>
          <a:xfrm>
            <a:off x="5852431" y="2734250"/>
            <a:ext cx="2444400" cy="4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5" name="Google Shape;495;p13"/>
          <p:cNvSpPr txBox="1">
            <a:spLocks noGrp="1"/>
          </p:cNvSpPr>
          <p:nvPr>
            <p:ph type="subTitle" idx="3"/>
          </p:nvPr>
        </p:nvSpPr>
        <p:spPr>
          <a:xfrm>
            <a:off x="6081968" y="3144450"/>
            <a:ext cx="2033700" cy="6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Didact Gothic"/>
              <a:buNone/>
              <a:defRPr sz="1400">
                <a:latin typeface="Didact Gothic"/>
                <a:ea typeface="Didact Gothic"/>
                <a:cs typeface="Didact Gothic"/>
                <a:sym typeface="Didact Gothic"/>
              </a:defRPr>
            </a:lvl1pPr>
            <a:lvl2pPr lvl="1"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2pPr>
            <a:lvl3pPr lvl="2"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3pPr>
            <a:lvl4pPr lvl="3"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4pPr>
            <a:lvl5pPr lvl="4"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5pPr>
            <a:lvl6pPr lvl="5"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6pPr>
            <a:lvl7pPr lvl="6"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7pPr>
            <a:lvl8pPr lvl="7"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8pPr>
            <a:lvl9pPr lvl="8"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9pPr>
          </a:lstStyle>
          <a:p>
            <a:endParaRPr/>
          </a:p>
        </p:txBody>
      </p:sp>
      <p:sp>
        <p:nvSpPr>
          <p:cNvPr id="496" name="Google Shape;496;p13"/>
          <p:cNvSpPr txBox="1">
            <a:spLocks noGrp="1"/>
          </p:cNvSpPr>
          <p:nvPr>
            <p:ph type="ctrTitle" idx="4"/>
          </p:nvPr>
        </p:nvSpPr>
        <p:spPr>
          <a:xfrm>
            <a:off x="877650" y="734929"/>
            <a:ext cx="7388700" cy="636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700"/>
              <a:buNone/>
              <a:defRPr sz="27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endParaRPr/>
          </a:p>
        </p:txBody>
      </p:sp>
      <p:sp>
        <p:nvSpPr>
          <p:cNvPr id="497" name="Google Shape;497;p13"/>
          <p:cNvSpPr txBox="1">
            <a:spLocks noGrp="1"/>
          </p:cNvSpPr>
          <p:nvPr>
            <p:ph type="title" idx="5"/>
          </p:nvPr>
        </p:nvSpPr>
        <p:spPr>
          <a:xfrm>
            <a:off x="3349800" y="2734250"/>
            <a:ext cx="2444400" cy="4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8" name="Google Shape;498;p13"/>
          <p:cNvSpPr txBox="1">
            <a:spLocks noGrp="1"/>
          </p:cNvSpPr>
          <p:nvPr>
            <p:ph type="subTitle" idx="6"/>
          </p:nvPr>
        </p:nvSpPr>
        <p:spPr>
          <a:xfrm>
            <a:off x="3565214" y="3144450"/>
            <a:ext cx="2033700" cy="6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Didact Gothic"/>
              <a:buNone/>
              <a:defRPr sz="1400">
                <a:latin typeface="Didact Gothic"/>
                <a:ea typeface="Didact Gothic"/>
                <a:cs typeface="Didact Gothic"/>
                <a:sym typeface="Didact Gothic"/>
              </a:defRPr>
            </a:lvl1pPr>
            <a:lvl2pPr lvl="1"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2pPr>
            <a:lvl3pPr lvl="2"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3pPr>
            <a:lvl4pPr lvl="3"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4pPr>
            <a:lvl5pPr lvl="4"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5pPr>
            <a:lvl6pPr lvl="5"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6pPr>
            <a:lvl7pPr lvl="6"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7pPr>
            <a:lvl8pPr lvl="7"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8pPr>
            <a:lvl9pPr lvl="8"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9pPr>
          </a:lstStyle>
          <a:p>
            <a:endParaRPr/>
          </a:p>
        </p:txBody>
      </p:sp>
      <p:grpSp>
        <p:nvGrpSpPr>
          <p:cNvPr id="499" name="Google Shape;499;p13"/>
          <p:cNvGrpSpPr/>
          <p:nvPr/>
        </p:nvGrpSpPr>
        <p:grpSpPr>
          <a:xfrm>
            <a:off x="7778589" y="-158850"/>
            <a:ext cx="1465151" cy="1619049"/>
            <a:chOff x="8296825" y="0"/>
            <a:chExt cx="1044522" cy="1255953"/>
          </a:xfrm>
        </p:grpSpPr>
        <p:sp>
          <p:nvSpPr>
            <p:cNvPr id="500" name="Google Shape;500;p13"/>
            <p:cNvSpPr/>
            <p:nvPr/>
          </p:nvSpPr>
          <p:spPr>
            <a:xfrm>
              <a:off x="8296825" y="0"/>
              <a:ext cx="1044522" cy="1255953"/>
            </a:xfrm>
            <a:custGeom>
              <a:avLst/>
              <a:gdLst/>
              <a:ahLst/>
              <a:cxnLst/>
              <a:rect l="l" t="t" r="r" b="b"/>
              <a:pathLst>
                <a:path w="6946" h="8352" extrusionOk="0">
                  <a:moveTo>
                    <a:pt x="3703" y="1"/>
                  </a:moveTo>
                  <a:cubicBezTo>
                    <a:pt x="2577" y="1"/>
                    <a:pt x="1451" y="53"/>
                    <a:pt x="328" y="156"/>
                  </a:cubicBezTo>
                  <a:cubicBezTo>
                    <a:pt x="296" y="161"/>
                    <a:pt x="278" y="179"/>
                    <a:pt x="274" y="215"/>
                  </a:cubicBezTo>
                  <a:cubicBezTo>
                    <a:pt x="83" y="2871"/>
                    <a:pt x="1" y="5540"/>
                    <a:pt x="42" y="8210"/>
                  </a:cubicBezTo>
                  <a:cubicBezTo>
                    <a:pt x="37" y="8224"/>
                    <a:pt x="37" y="8233"/>
                    <a:pt x="46" y="8242"/>
                  </a:cubicBezTo>
                  <a:cubicBezTo>
                    <a:pt x="55" y="8269"/>
                    <a:pt x="78" y="8278"/>
                    <a:pt x="101" y="8278"/>
                  </a:cubicBezTo>
                  <a:lnTo>
                    <a:pt x="105" y="8278"/>
                  </a:lnTo>
                  <a:cubicBezTo>
                    <a:pt x="110" y="8278"/>
                    <a:pt x="110" y="8278"/>
                    <a:pt x="115" y="8274"/>
                  </a:cubicBezTo>
                  <a:cubicBezTo>
                    <a:pt x="124" y="8274"/>
                    <a:pt x="133" y="8269"/>
                    <a:pt x="137" y="8260"/>
                  </a:cubicBezTo>
                  <a:cubicBezTo>
                    <a:pt x="1233" y="7323"/>
                    <a:pt x="2238" y="6286"/>
                    <a:pt x="3198" y="5213"/>
                  </a:cubicBezTo>
                  <a:cubicBezTo>
                    <a:pt x="4189" y="6386"/>
                    <a:pt x="5308" y="7478"/>
                    <a:pt x="6581" y="8342"/>
                  </a:cubicBezTo>
                  <a:cubicBezTo>
                    <a:pt x="6590" y="8349"/>
                    <a:pt x="6599" y="8352"/>
                    <a:pt x="6608" y="8352"/>
                  </a:cubicBezTo>
                  <a:cubicBezTo>
                    <a:pt x="6621" y="8352"/>
                    <a:pt x="6634" y="8345"/>
                    <a:pt x="6645" y="8337"/>
                  </a:cubicBezTo>
                  <a:cubicBezTo>
                    <a:pt x="6654" y="8328"/>
                    <a:pt x="6663" y="8315"/>
                    <a:pt x="6663" y="8292"/>
                  </a:cubicBezTo>
                  <a:cubicBezTo>
                    <a:pt x="6695" y="5595"/>
                    <a:pt x="6727" y="2889"/>
                    <a:pt x="6941" y="197"/>
                  </a:cubicBezTo>
                  <a:cubicBezTo>
                    <a:pt x="6945" y="165"/>
                    <a:pt x="6913" y="143"/>
                    <a:pt x="6886" y="143"/>
                  </a:cubicBezTo>
                  <a:cubicBezTo>
                    <a:pt x="5828" y="48"/>
                    <a:pt x="4766" y="1"/>
                    <a:pt x="3703" y="1"/>
                  </a:cubicBezTo>
                  <a:close/>
                </a:path>
              </a:pathLst>
            </a:custGeom>
            <a:solidFill>
              <a:srgbClr val="F7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a:off x="8320885" y="16842"/>
              <a:ext cx="1020462" cy="307672"/>
            </a:xfrm>
            <a:custGeom>
              <a:avLst/>
              <a:gdLst/>
              <a:ahLst/>
              <a:cxnLst/>
              <a:rect l="l" t="t" r="r" b="b"/>
              <a:pathLst>
                <a:path w="6786" h="2046" extrusionOk="0">
                  <a:moveTo>
                    <a:pt x="3523" y="1"/>
                  </a:moveTo>
                  <a:cubicBezTo>
                    <a:pt x="2404" y="1"/>
                    <a:pt x="1285" y="53"/>
                    <a:pt x="168" y="158"/>
                  </a:cubicBezTo>
                  <a:cubicBezTo>
                    <a:pt x="136" y="162"/>
                    <a:pt x="118" y="181"/>
                    <a:pt x="114" y="212"/>
                  </a:cubicBezTo>
                  <a:cubicBezTo>
                    <a:pt x="68" y="822"/>
                    <a:pt x="32" y="1436"/>
                    <a:pt x="0" y="2045"/>
                  </a:cubicBezTo>
                  <a:lnTo>
                    <a:pt x="6662" y="2045"/>
                  </a:lnTo>
                  <a:cubicBezTo>
                    <a:pt x="6694" y="1431"/>
                    <a:pt x="6735" y="813"/>
                    <a:pt x="6785" y="199"/>
                  </a:cubicBezTo>
                  <a:cubicBezTo>
                    <a:pt x="6785" y="167"/>
                    <a:pt x="6753" y="144"/>
                    <a:pt x="6726" y="144"/>
                  </a:cubicBezTo>
                  <a:cubicBezTo>
                    <a:pt x="5662" y="49"/>
                    <a:pt x="4593" y="1"/>
                    <a:pt x="35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3"/>
            <p:cNvSpPr/>
            <p:nvPr/>
          </p:nvSpPr>
          <p:spPr>
            <a:xfrm>
              <a:off x="8424797" y="73986"/>
              <a:ext cx="43158" cy="33685"/>
            </a:xfrm>
            <a:custGeom>
              <a:avLst/>
              <a:gdLst/>
              <a:ahLst/>
              <a:cxnLst/>
              <a:rect l="l" t="t" r="r" b="b"/>
              <a:pathLst>
                <a:path w="287" h="224" extrusionOk="0">
                  <a:moveTo>
                    <a:pt x="141" y="1"/>
                  </a:moveTo>
                  <a:cubicBezTo>
                    <a:pt x="0" y="1"/>
                    <a:pt x="0" y="224"/>
                    <a:pt x="141" y="224"/>
                  </a:cubicBezTo>
                  <a:cubicBezTo>
                    <a:pt x="287" y="224"/>
                    <a:pt x="287" y="1"/>
                    <a:pt x="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8474722" y="165716"/>
              <a:ext cx="43158" cy="33534"/>
            </a:xfrm>
            <a:custGeom>
              <a:avLst/>
              <a:gdLst/>
              <a:ahLst/>
              <a:cxnLst/>
              <a:rect l="l" t="t" r="r" b="b"/>
              <a:pathLst>
                <a:path w="287" h="223" extrusionOk="0">
                  <a:moveTo>
                    <a:pt x="141" y="0"/>
                  </a:moveTo>
                  <a:cubicBezTo>
                    <a:pt x="0" y="0"/>
                    <a:pt x="0" y="223"/>
                    <a:pt x="141" y="223"/>
                  </a:cubicBezTo>
                  <a:cubicBezTo>
                    <a:pt x="287" y="223"/>
                    <a:pt x="287" y="0"/>
                    <a:pt x="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3"/>
            <p:cNvSpPr/>
            <p:nvPr/>
          </p:nvSpPr>
          <p:spPr>
            <a:xfrm>
              <a:off x="8377578" y="249025"/>
              <a:ext cx="43158" cy="33685"/>
            </a:xfrm>
            <a:custGeom>
              <a:avLst/>
              <a:gdLst/>
              <a:ahLst/>
              <a:cxnLst/>
              <a:rect l="l" t="t" r="r" b="b"/>
              <a:pathLst>
                <a:path w="287" h="224" extrusionOk="0">
                  <a:moveTo>
                    <a:pt x="141" y="1"/>
                  </a:moveTo>
                  <a:cubicBezTo>
                    <a:pt x="0" y="1"/>
                    <a:pt x="0" y="224"/>
                    <a:pt x="141" y="224"/>
                  </a:cubicBezTo>
                  <a:cubicBezTo>
                    <a:pt x="287" y="224"/>
                    <a:pt x="287" y="1"/>
                    <a:pt x="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3"/>
            <p:cNvSpPr/>
            <p:nvPr/>
          </p:nvSpPr>
          <p:spPr>
            <a:xfrm>
              <a:off x="8369307" y="154588"/>
              <a:ext cx="39850" cy="36391"/>
            </a:xfrm>
            <a:custGeom>
              <a:avLst/>
              <a:gdLst/>
              <a:ahLst/>
              <a:cxnLst/>
              <a:rect l="l" t="t" r="r" b="b"/>
              <a:pathLst>
                <a:path w="265" h="242" extrusionOk="0">
                  <a:moveTo>
                    <a:pt x="138" y="1"/>
                  </a:moveTo>
                  <a:cubicBezTo>
                    <a:pt x="111" y="1"/>
                    <a:pt x="85" y="11"/>
                    <a:pt x="65" y="33"/>
                  </a:cubicBezTo>
                  <a:lnTo>
                    <a:pt x="46" y="51"/>
                  </a:lnTo>
                  <a:cubicBezTo>
                    <a:pt x="5" y="92"/>
                    <a:pt x="1" y="170"/>
                    <a:pt x="46" y="210"/>
                  </a:cubicBezTo>
                  <a:cubicBezTo>
                    <a:pt x="67" y="231"/>
                    <a:pt x="94" y="241"/>
                    <a:pt x="122" y="241"/>
                  </a:cubicBezTo>
                  <a:cubicBezTo>
                    <a:pt x="150" y="241"/>
                    <a:pt x="178" y="231"/>
                    <a:pt x="201" y="210"/>
                  </a:cubicBezTo>
                  <a:lnTo>
                    <a:pt x="219" y="192"/>
                  </a:lnTo>
                  <a:cubicBezTo>
                    <a:pt x="260" y="151"/>
                    <a:pt x="265" y="74"/>
                    <a:pt x="219" y="33"/>
                  </a:cubicBezTo>
                  <a:cubicBezTo>
                    <a:pt x="196" y="12"/>
                    <a:pt x="167" y="1"/>
                    <a:pt x="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8599836" y="52181"/>
              <a:ext cx="43158" cy="32933"/>
            </a:xfrm>
            <a:custGeom>
              <a:avLst/>
              <a:gdLst/>
              <a:ahLst/>
              <a:cxnLst/>
              <a:rect l="l" t="t" r="r" b="b"/>
              <a:pathLst>
                <a:path w="287" h="219" extrusionOk="0">
                  <a:moveTo>
                    <a:pt x="141" y="0"/>
                  </a:moveTo>
                  <a:cubicBezTo>
                    <a:pt x="0" y="0"/>
                    <a:pt x="0" y="218"/>
                    <a:pt x="141" y="218"/>
                  </a:cubicBezTo>
                  <a:cubicBezTo>
                    <a:pt x="287" y="218"/>
                    <a:pt x="287" y="0"/>
                    <a:pt x="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3"/>
            <p:cNvSpPr/>
            <p:nvPr/>
          </p:nvSpPr>
          <p:spPr>
            <a:xfrm>
              <a:off x="8560889" y="132783"/>
              <a:ext cx="39850" cy="35790"/>
            </a:xfrm>
            <a:custGeom>
              <a:avLst/>
              <a:gdLst/>
              <a:ahLst/>
              <a:cxnLst/>
              <a:rect l="l" t="t" r="r" b="b"/>
              <a:pathLst>
                <a:path w="265" h="238" extrusionOk="0">
                  <a:moveTo>
                    <a:pt x="141" y="0"/>
                  </a:moveTo>
                  <a:cubicBezTo>
                    <a:pt x="114" y="0"/>
                    <a:pt x="86" y="10"/>
                    <a:pt x="64" y="33"/>
                  </a:cubicBezTo>
                  <a:lnTo>
                    <a:pt x="46" y="51"/>
                  </a:lnTo>
                  <a:cubicBezTo>
                    <a:pt x="5" y="92"/>
                    <a:pt x="0" y="164"/>
                    <a:pt x="46" y="205"/>
                  </a:cubicBezTo>
                  <a:cubicBezTo>
                    <a:pt x="69" y="226"/>
                    <a:pt x="98" y="238"/>
                    <a:pt x="128" y="238"/>
                  </a:cubicBezTo>
                  <a:cubicBezTo>
                    <a:pt x="155" y="238"/>
                    <a:pt x="183" y="228"/>
                    <a:pt x="205" y="205"/>
                  </a:cubicBezTo>
                  <a:lnTo>
                    <a:pt x="223" y="187"/>
                  </a:lnTo>
                  <a:cubicBezTo>
                    <a:pt x="264" y="146"/>
                    <a:pt x="264" y="69"/>
                    <a:pt x="223" y="33"/>
                  </a:cubicBezTo>
                  <a:cubicBezTo>
                    <a:pt x="200" y="12"/>
                    <a:pt x="170" y="0"/>
                    <a:pt x="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3"/>
            <p:cNvSpPr/>
            <p:nvPr/>
          </p:nvSpPr>
          <p:spPr>
            <a:xfrm>
              <a:off x="8659988" y="196393"/>
              <a:ext cx="33685" cy="36391"/>
            </a:xfrm>
            <a:custGeom>
              <a:avLst/>
              <a:gdLst/>
              <a:ahLst/>
              <a:cxnLst/>
              <a:rect l="l" t="t" r="r" b="b"/>
              <a:pathLst>
                <a:path w="224" h="242" extrusionOk="0">
                  <a:moveTo>
                    <a:pt x="121" y="0"/>
                  </a:moveTo>
                  <a:cubicBezTo>
                    <a:pt x="119" y="0"/>
                    <a:pt x="117" y="1"/>
                    <a:pt x="114" y="1"/>
                  </a:cubicBezTo>
                  <a:cubicBezTo>
                    <a:pt x="51" y="5"/>
                    <a:pt x="1" y="51"/>
                    <a:pt x="1" y="110"/>
                  </a:cubicBezTo>
                  <a:lnTo>
                    <a:pt x="1" y="128"/>
                  </a:lnTo>
                  <a:cubicBezTo>
                    <a:pt x="1" y="187"/>
                    <a:pt x="51" y="242"/>
                    <a:pt x="114" y="242"/>
                  </a:cubicBezTo>
                  <a:cubicBezTo>
                    <a:pt x="173" y="237"/>
                    <a:pt x="223" y="192"/>
                    <a:pt x="223" y="128"/>
                  </a:cubicBezTo>
                  <a:lnTo>
                    <a:pt x="223" y="110"/>
                  </a:lnTo>
                  <a:cubicBezTo>
                    <a:pt x="223" y="57"/>
                    <a:pt x="177" y="0"/>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8552618" y="263310"/>
              <a:ext cx="39850" cy="35940"/>
            </a:xfrm>
            <a:custGeom>
              <a:avLst/>
              <a:gdLst/>
              <a:ahLst/>
              <a:cxnLst/>
              <a:rect l="l" t="t" r="r" b="b"/>
              <a:pathLst>
                <a:path w="265" h="239" extrusionOk="0">
                  <a:moveTo>
                    <a:pt x="141" y="1"/>
                  </a:moveTo>
                  <a:cubicBezTo>
                    <a:pt x="114" y="1"/>
                    <a:pt x="86" y="11"/>
                    <a:pt x="64" y="33"/>
                  </a:cubicBezTo>
                  <a:lnTo>
                    <a:pt x="46" y="51"/>
                  </a:lnTo>
                  <a:cubicBezTo>
                    <a:pt x="5" y="92"/>
                    <a:pt x="1" y="165"/>
                    <a:pt x="46" y="206"/>
                  </a:cubicBezTo>
                  <a:cubicBezTo>
                    <a:pt x="69" y="227"/>
                    <a:pt x="99" y="238"/>
                    <a:pt x="127" y="238"/>
                  </a:cubicBezTo>
                  <a:cubicBezTo>
                    <a:pt x="154" y="238"/>
                    <a:pt x="181" y="228"/>
                    <a:pt x="201" y="206"/>
                  </a:cubicBezTo>
                  <a:lnTo>
                    <a:pt x="219" y="188"/>
                  </a:lnTo>
                  <a:cubicBezTo>
                    <a:pt x="260" y="147"/>
                    <a:pt x="264" y="74"/>
                    <a:pt x="219" y="33"/>
                  </a:cubicBezTo>
                  <a:cubicBezTo>
                    <a:pt x="198" y="12"/>
                    <a:pt x="170" y="1"/>
                    <a:pt x="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3"/>
            <p:cNvSpPr/>
            <p:nvPr/>
          </p:nvSpPr>
          <p:spPr>
            <a:xfrm>
              <a:off x="8738635" y="79550"/>
              <a:ext cx="43309" cy="33534"/>
            </a:xfrm>
            <a:custGeom>
              <a:avLst/>
              <a:gdLst/>
              <a:ahLst/>
              <a:cxnLst/>
              <a:rect l="l" t="t" r="r" b="b"/>
              <a:pathLst>
                <a:path w="288" h="223" extrusionOk="0">
                  <a:moveTo>
                    <a:pt x="146" y="0"/>
                  </a:moveTo>
                  <a:cubicBezTo>
                    <a:pt x="1" y="0"/>
                    <a:pt x="1" y="223"/>
                    <a:pt x="146" y="223"/>
                  </a:cubicBezTo>
                  <a:cubicBezTo>
                    <a:pt x="287" y="223"/>
                    <a:pt x="287" y="0"/>
                    <a:pt x="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3"/>
            <p:cNvSpPr/>
            <p:nvPr/>
          </p:nvSpPr>
          <p:spPr>
            <a:xfrm>
              <a:off x="8848712" y="238197"/>
              <a:ext cx="43309" cy="33534"/>
            </a:xfrm>
            <a:custGeom>
              <a:avLst/>
              <a:gdLst/>
              <a:ahLst/>
              <a:cxnLst/>
              <a:rect l="l" t="t" r="r" b="b"/>
              <a:pathLst>
                <a:path w="288" h="223" extrusionOk="0">
                  <a:moveTo>
                    <a:pt x="142" y="0"/>
                  </a:moveTo>
                  <a:cubicBezTo>
                    <a:pt x="1" y="0"/>
                    <a:pt x="1" y="223"/>
                    <a:pt x="142" y="223"/>
                  </a:cubicBezTo>
                  <a:cubicBezTo>
                    <a:pt x="287" y="223"/>
                    <a:pt x="287" y="0"/>
                    <a:pt x="1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8787207" y="157445"/>
              <a:ext cx="37745" cy="33685"/>
            </a:xfrm>
            <a:custGeom>
              <a:avLst/>
              <a:gdLst/>
              <a:ahLst/>
              <a:cxnLst/>
              <a:rect l="l" t="t" r="r" b="b"/>
              <a:pathLst>
                <a:path w="251" h="224" extrusionOk="0">
                  <a:moveTo>
                    <a:pt x="114" y="0"/>
                  </a:moveTo>
                  <a:cubicBezTo>
                    <a:pt x="60" y="0"/>
                    <a:pt x="1" y="50"/>
                    <a:pt x="5" y="110"/>
                  </a:cubicBezTo>
                  <a:cubicBezTo>
                    <a:pt x="10" y="173"/>
                    <a:pt x="55" y="223"/>
                    <a:pt x="114" y="223"/>
                  </a:cubicBezTo>
                  <a:lnTo>
                    <a:pt x="137" y="223"/>
                  </a:lnTo>
                  <a:cubicBezTo>
                    <a:pt x="192" y="223"/>
                    <a:pt x="251" y="173"/>
                    <a:pt x="246" y="110"/>
                  </a:cubicBezTo>
                  <a:cubicBezTo>
                    <a:pt x="242" y="50"/>
                    <a:pt x="196" y="0"/>
                    <a:pt x="1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8897284" y="46015"/>
              <a:ext cx="43309" cy="33685"/>
            </a:xfrm>
            <a:custGeom>
              <a:avLst/>
              <a:gdLst/>
              <a:ahLst/>
              <a:cxnLst/>
              <a:rect l="l" t="t" r="r" b="b"/>
              <a:pathLst>
                <a:path w="288" h="224" extrusionOk="0">
                  <a:moveTo>
                    <a:pt x="142" y="0"/>
                  </a:moveTo>
                  <a:cubicBezTo>
                    <a:pt x="1" y="0"/>
                    <a:pt x="1" y="223"/>
                    <a:pt x="142" y="223"/>
                  </a:cubicBezTo>
                  <a:cubicBezTo>
                    <a:pt x="287" y="223"/>
                    <a:pt x="287" y="0"/>
                    <a:pt x="1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9040895" y="99249"/>
              <a:ext cx="33685" cy="36391"/>
            </a:xfrm>
            <a:custGeom>
              <a:avLst/>
              <a:gdLst/>
              <a:ahLst/>
              <a:cxnLst/>
              <a:rect l="l" t="t" r="r" b="b"/>
              <a:pathLst>
                <a:path w="224" h="242" extrusionOk="0">
                  <a:moveTo>
                    <a:pt x="117" y="1"/>
                  </a:moveTo>
                  <a:cubicBezTo>
                    <a:pt x="115" y="1"/>
                    <a:pt x="112" y="1"/>
                    <a:pt x="110" y="1"/>
                  </a:cubicBezTo>
                  <a:cubicBezTo>
                    <a:pt x="51" y="1"/>
                    <a:pt x="1" y="46"/>
                    <a:pt x="1" y="110"/>
                  </a:cubicBezTo>
                  <a:lnTo>
                    <a:pt x="1" y="128"/>
                  </a:lnTo>
                  <a:cubicBezTo>
                    <a:pt x="1" y="187"/>
                    <a:pt x="51" y="242"/>
                    <a:pt x="110" y="242"/>
                  </a:cubicBezTo>
                  <a:cubicBezTo>
                    <a:pt x="173" y="237"/>
                    <a:pt x="224" y="192"/>
                    <a:pt x="224" y="128"/>
                  </a:cubicBezTo>
                  <a:lnTo>
                    <a:pt x="224" y="110"/>
                  </a:lnTo>
                  <a:cubicBezTo>
                    <a:pt x="224" y="53"/>
                    <a:pt x="177" y="1"/>
                    <a:pt x="1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8935630" y="168422"/>
              <a:ext cx="32933" cy="36391"/>
            </a:xfrm>
            <a:custGeom>
              <a:avLst/>
              <a:gdLst/>
              <a:ahLst/>
              <a:cxnLst/>
              <a:rect l="l" t="t" r="r" b="b"/>
              <a:pathLst>
                <a:path w="219" h="242" extrusionOk="0">
                  <a:moveTo>
                    <a:pt x="109" y="0"/>
                  </a:moveTo>
                  <a:cubicBezTo>
                    <a:pt x="50" y="5"/>
                    <a:pt x="0" y="50"/>
                    <a:pt x="0" y="114"/>
                  </a:cubicBezTo>
                  <a:lnTo>
                    <a:pt x="0" y="132"/>
                  </a:lnTo>
                  <a:cubicBezTo>
                    <a:pt x="0" y="189"/>
                    <a:pt x="47" y="242"/>
                    <a:pt x="103" y="242"/>
                  </a:cubicBezTo>
                  <a:cubicBezTo>
                    <a:pt x="105" y="242"/>
                    <a:pt x="107" y="241"/>
                    <a:pt x="109" y="241"/>
                  </a:cubicBezTo>
                  <a:cubicBezTo>
                    <a:pt x="169" y="241"/>
                    <a:pt x="219" y="191"/>
                    <a:pt x="219" y="132"/>
                  </a:cubicBezTo>
                  <a:lnTo>
                    <a:pt x="219" y="114"/>
                  </a:lnTo>
                  <a:cubicBezTo>
                    <a:pt x="219" y="55"/>
                    <a:pt x="169" y="0"/>
                    <a:pt x="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9146310" y="68572"/>
              <a:ext cx="36993" cy="33685"/>
            </a:xfrm>
            <a:custGeom>
              <a:avLst/>
              <a:gdLst/>
              <a:ahLst/>
              <a:cxnLst/>
              <a:rect l="l" t="t" r="r" b="b"/>
              <a:pathLst>
                <a:path w="246" h="224" extrusionOk="0">
                  <a:moveTo>
                    <a:pt x="114" y="0"/>
                  </a:moveTo>
                  <a:cubicBezTo>
                    <a:pt x="55" y="0"/>
                    <a:pt x="0" y="50"/>
                    <a:pt x="0" y="109"/>
                  </a:cubicBezTo>
                  <a:cubicBezTo>
                    <a:pt x="5" y="173"/>
                    <a:pt x="50" y="223"/>
                    <a:pt x="114" y="223"/>
                  </a:cubicBezTo>
                  <a:lnTo>
                    <a:pt x="132" y="223"/>
                  </a:lnTo>
                  <a:cubicBezTo>
                    <a:pt x="191" y="223"/>
                    <a:pt x="246" y="169"/>
                    <a:pt x="241" y="109"/>
                  </a:cubicBezTo>
                  <a:cubicBezTo>
                    <a:pt x="241" y="50"/>
                    <a:pt x="196" y="0"/>
                    <a:pt x="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9250221" y="138197"/>
              <a:ext cx="39850" cy="35940"/>
            </a:xfrm>
            <a:custGeom>
              <a:avLst/>
              <a:gdLst/>
              <a:ahLst/>
              <a:cxnLst/>
              <a:rect l="l" t="t" r="r" b="b"/>
              <a:pathLst>
                <a:path w="265" h="239" extrusionOk="0">
                  <a:moveTo>
                    <a:pt x="141" y="1"/>
                  </a:moveTo>
                  <a:cubicBezTo>
                    <a:pt x="114" y="1"/>
                    <a:pt x="86" y="11"/>
                    <a:pt x="64" y="33"/>
                  </a:cubicBezTo>
                  <a:lnTo>
                    <a:pt x="46" y="51"/>
                  </a:lnTo>
                  <a:cubicBezTo>
                    <a:pt x="5" y="92"/>
                    <a:pt x="0" y="165"/>
                    <a:pt x="46" y="206"/>
                  </a:cubicBezTo>
                  <a:cubicBezTo>
                    <a:pt x="69" y="227"/>
                    <a:pt x="98" y="238"/>
                    <a:pt x="127" y="238"/>
                  </a:cubicBezTo>
                  <a:cubicBezTo>
                    <a:pt x="154" y="238"/>
                    <a:pt x="180" y="228"/>
                    <a:pt x="200" y="206"/>
                  </a:cubicBezTo>
                  <a:lnTo>
                    <a:pt x="223" y="188"/>
                  </a:lnTo>
                  <a:cubicBezTo>
                    <a:pt x="264" y="147"/>
                    <a:pt x="264" y="74"/>
                    <a:pt x="223" y="33"/>
                  </a:cubicBezTo>
                  <a:cubicBezTo>
                    <a:pt x="200" y="12"/>
                    <a:pt x="170" y="1"/>
                    <a:pt x="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9133227" y="185415"/>
              <a:ext cx="43309" cy="33083"/>
            </a:xfrm>
            <a:custGeom>
              <a:avLst/>
              <a:gdLst/>
              <a:ahLst/>
              <a:cxnLst/>
              <a:rect l="l" t="t" r="r" b="b"/>
              <a:pathLst>
                <a:path w="288" h="220" extrusionOk="0">
                  <a:moveTo>
                    <a:pt x="146" y="1"/>
                  </a:moveTo>
                  <a:cubicBezTo>
                    <a:pt x="1" y="1"/>
                    <a:pt x="1" y="219"/>
                    <a:pt x="146" y="219"/>
                  </a:cubicBezTo>
                  <a:cubicBezTo>
                    <a:pt x="287" y="219"/>
                    <a:pt x="287" y="1"/>
                    <a:pt x="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9019692" y="260002"/>
              <a:ext cx="42557" cy="33685"/>
            </a:xfrm>
            <a:custGeom>
              <a:avLst/>
              <a:gdLst/>
              <a:ahLst/>
              <a:cxnLst/>
              <a:rect l="l" t="t" r="r" b="b"/>
              <a:pathLst>
                <a:path w="283" h="224" extrusionOk="0">
                  <a:moveTo>
                    <a:pt x="142" y="1"/>
                  </a:moveTo>
                  <a:cubicBezTo>
                    <a:pt x="1" y="1"/>
                    <a:pt x="1" y="223"/>
                    <a:pt x="142" y="223"/>
                  </a:cubicBezTo>
                  <a:cubicBezTo>
                    <a:pt x="283" y="223"/>
                    <a:pt x="283" y="1"/>
                    <a:pt x="1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9247514" y="238197"/>
              <a:ext cx="43158" cy="33534"/>
            </a:xfrm>
            <a:custGeom>
              <a:avLst/>
              <a:gdLst/>
              <a:ahLst/>
              <a:cxnLst/>
              <a:rect l="l" t="t" r="r" b="b"/>
              <a:pathLst>
                <a:path w="287" h="223" extrusionOk="0">
                  <a:moveTo>
                    <a:pt x="141" y="0"/>
                  </a:moveTo>
                  <a:cubicBezTo>
                    <a:pt x="0" y="0"/>
                    <a:pt x="0" y="223"/>
                    <a:pt x="141" y="223"/>
                  </a:cubicBezTo>
                  <a:cubicBezTo>
                    <a:pt x="287" y="223"/>
                    <a:pt x="287" y="0"/>
                    <a:pt x="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8741342" y="266017"/>
              <a:ext cx="40602" cy="35940"/>
            </a:xfrm>
            <a:custGeom>
              <a:avLst/>
              <a:gdLst/>
              <a:ahLst/>
              <a:cxnLst/>
              <a:rect l="l" t="t" r="r" b="b"/>
              <a:pathLst>
                <a:path w="270" h="239" extrusionOk="0">
                  <a:moveTo>
                    <a:pt x="142" y="1"/>
                  </a:moveTo>
                  <a:cubicBezTo>
                    <a:pt x="114" y="1"/>
                    <a:pt x="87" y="11"/>
                    <a:pt x="64" y="33"/>
                  </a:cubicBezTo>
                  <a:lnTo>
                    <a:pt x="46" y="52"/>
                  </a:lnTo>
                  <a:cubicBezTo>
                    <a:pt x="5" y="92"/>
                    <a:pt x="1" y="165"/>
                    <a:pt x="46" y="206"/>
                  </a:cubicBezTo>
                  <a:cubicBezTo>
                    <a:pt x="70" y="227"/>
                    <a:pt x="99" y="239"/>
                    <a:pt x="128" y="239"/>
                  </a:cubicBezTo>
                  <a:cubicBezTo>
                    <a:pt x="156" y="239"/>
                    <a:pt x="183" y="228"/>
                    <a:pt x="205" y="206"/>
                  </a:cubicBezTo>
                  <a:lnTo>
                    <a:pt x="224" y="188"/>
                  </a:lnTo>
                  <a:cubicBezTo>
                    <a:pt x="265" y="147"/>
                    <a:pt x="269" y="74"/>
                    <a:pt x="224" y="33"/>
                  </a:cubicBezTo>
                  <a:cubicBezTo>
                    <a:pt x="200" y="12"/>
                    <a:pt x="171" y="1"/>
                    <a:pt x="1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8296825" y="0"/>
              <a:ext cx="1044522" cy="1255953"/>
            </a:xfrm>
            <a:custGeom>
              <a:avLst/>
              <a:gdLst/>
              <a:ahLst/>
              <a:cxnLst/>
              <a:rect l="l" t="t" r="r" b="b"/>
              <a:pathLst>
                <a:path w="6946" h="8352" extrusionOk="0">
                  <a:moveTo>
                    <a:pt x="3700" y="111"/>
                  </a:moveTo>
                  <a:cubicBezTo>
                    <a:pt x="4744" y="111"/>
                    <a:pt x="5787" y="157"/>
                    <a:pt x="6827" y="247"/>
                  </a:cubicBezTo>
                  <a:cubicBezTo>
                    <a:pt x="6618" y="2889"/>
                    <a:pt x="6586" y="5540"/>
                    <a:pt x="6554" y="8187"/>
                  </a:cubicBezTo>
                  <a:cubicBezTo>
                    <a:pt x="5308" y="7328"/>
                    <a:pt x="4212" y="6245"/>
                    <a:pt x="3239" y="5086"/>
                  </a:cubicBezTo>
                  <a:cubicBezTo>
                    <a:pt x="3230" y="5075"/>
                    <a:pt x="3217" y="5070"/>
                    <a:pt x="3203" y="5070"/>
                  </a:cubicBezTo>
                  <a:cubicBezTo>
                    <a:pt x="3187" y="5070"/>
                    <a:pt x="3171" y="5076"/>
                    <a:pt x="3161" y="5086"/>
                  </a:cubicBezTo>
                  <a:cubicBezTo>
                    <a:pt x="2211" y="6145"/>
                    <a:pt x="1224" y="7173"/>
                    <a:pt x="151" y="8105"/>
                  </a:cubicBezTo>
                  <a:cubicBezTo>
                    <a:pt x="115" y="5490"/>
                    <a:pt x="192" y="2871"/>
                    <a:pt x="383" y="265"/>
                  </a:cubicBezTo>
                  <a:cubicBezTo>
                    <a:pt x="1485" y="162"/>
                    <a:pt x="2593" y="111"/>
                    <a:pt x="3700" y="111"/>
                  </a:cubicBezTo>
                  <a:close/>
                  <a:moveTo>
                    <a:pt x="3703" y="1"/>
                  </a:moveTo>
                  <a:cubicBezTo>
                    <a:pt x="2577" y="1"/>
                    <a:pt x="1451" y="53"/>
                    <a:pt x="328" y="156"/>
                  </a:cubicBezTo>
                  <a:cubicBezTo>
                    <a:pt x="296" y="161"/>
                    <a:pt x="278" y="179"/>
                    <a:pt x="274" y="215"/>
                  </a:cubicBezTo>
                  <a:cubicBezTo>
                    <a:pt x="83" y="2871"/>
                    <a:pt x="1" y="5540"/>
                    <a:pt x="42" y="8210"/>
                  </a:cubicBezTo>
                  <a:cubicBezTo>
                    <a:pt x="37" y="8224"/>
                    <a:pt x="37" y="8233"/>
                    <a:pt x="46" y="8242"/>
                  </a:cubicBezTo>
                  <a:cubicBezTo>
                    <a:pt x="55" y="8269"/>
                    <a:pt x="78" y="8278"/>
                    <a:pt x="101" y="8278"/>
                  </a:cubicBezTo>
                  <a:lnTo>
                    <a:pt x="105" y="8278"/>
                  </a:lnTo>
                  <a:cubicBezTo>
                    <a:pt x="110" y="8278"/>
                    <a:pt x="110" y="8278"/>
                    <a:pt x="115" y="8274"/>
                  </a:cubicBezTo>
                  <a:cubicBezTo>
                    <a:pt x="124" y="8274"/>
                    <a:pt x="133" y="8269"/>
                    <a:pt x="137" y="8260"/>
                  </a:cubicBezTo>
                  <a:cubicBezTo>
                    <a:pt x="1233" y="7323"/>
                    <a:pt x="2238" y="6286"/>
                    <a:pt x="3198" y="5213"/>
                  </a:cubicBezTo>
                  <a:cubicBezTo>
                    <a:pt x="4189" y="6386"/>
                    <a:pt x="5308" y="7478"/>
                    <a:pt x="6581" y="8342"/>
                  </a:cubicBezTo>
                  <a:cubicBezTo>
                    <a:pt x="6590" y="8349"/>
                    <a:pt x="6599" y="8352"/>
                    <a:pt x="6608" y="8352"/>
                  </a:cubicBezTo>
                  <a:cubicBezTo>
                    <a:pt x="6621" y="8352"/>
                    <a:pt x="6634" y="8345"/>
                    <a:pt x="6645" y="8337"/>
                  </a:cubicBezTo>
                  <a:cubicBezTo>
                    <a:pt x="6654" y="8328"/>
                    <a:pt x="6663" y="8315"/>
                    <a:pt x="6663" y="8292"/>
                  </a:cubicBezTo>
                  <a:cubicBezTo>
                    <a:pt x="6695" y="5595"/>
                    <a:pt x="6727" y="2889"/>
                    <a:pt x="6941" y="197"/>
                  </a:cubicBezTo>
                  <a:cubicBezTo>
                    <a:pt x="6945" y="165"/>
                    <a:pt x="6913" y="143"/>
                    <a:pt x="6886" y="143"/>
                  </a:cubicBezTo>
                  <a:cubicBezTo>
                    <a:pt x="5828" y="48"/>
                    <a:pt x="4766" y="1"/>
                    <a:pt x="3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523"/>
        <p:cNvGrpSpPr/>
        <p:nvPr/>
      </p:nvGrpSpPr>
      <p:grpSpPr>
        <a:xfrm>
          <a:off x="0" y="0"/>
          <a:ext cx="0" cy="0"/>
          <a:chOff x="0" y="0"/>
          <a:chExt cx="0" cy="0"/>
        </a:xfrm>
      </p:grpSpPr>
      <p:sp>
        <p:nvSpPr>
          <p:cNvPr id="524" name="Google Shape;524;p14"/>
          <p:cNvSpPr/>
          <p:nvPr/>
        </p:nvSpPr>
        <p:spPr>
          <a:xfrm>
            <a:off x="3966075" y="461575"/>
            <a:ext cx="4302141" cy="4049652"/>
          </a:xfrm>
          <a:custGeom>
            <a:avLst/>
            <a:gdLst/>
            <a:ahLst/>
            <a:cxnLst/>
            <a:rect l="l" t="t" r="r" b="b"/>
            <a:pathLst>
              <a:path w="16300" h="20338" extrusionOk="0">
                <a:moveTo>
                  <a:pt x="13080" y="1"/>
                </a:moveTo>
                <a:cubicBezTo>
                  <a:pt x="13080" y="1"/>
                  <a:pt x="9273" y="260"/>
                  <a:pt x="8346" y="351"/>
                </a:cubicBezTo>
                <a:cubicBezTo>
                  <a:pt x="7594" y="428"/>
                  <a:pt x="5214" y="472"/>
                  <a:pt x="4107" y="472"/>
                </a:cubicBezTo>
                <a:cubicBezTo>
                  <a:pt x="3842" y="472"/>
                  <a:pt x="3650" y="470"/>
                  <a:pt x="3571" y="464"/>
                </a:cubicBezTo>
                <a:cubicBezTo>
                  <a:pt x="3505" y="460"/>
                  <a:pt x="3388" y="458"/>
                  <a:pt x="3237" y="458"/>
                </a:cubicBezTo>
                <a:cubicBezTo>
                  <a:pt x="2429" y="458"/>
                  <a:pt x="656" y="510"/>
                  <a:pt x="656" y="510"/>
                </a:cubicBezTo>
                <a:cubicBezTo>
                  <a:pt x="656" y="510"/>
                  <a:pt x="951" y="3102"/>
                  <a:pt x="951" y="3334"/>
                </a:cubicBezTo>
                <a:cubicBezTo>
                  <a:pt x="951" y="3566"/>
                  <a:pt x="1092" y="6367"/>
                  <a:pt x="1038" y="6672"/>
                </a:cubicBezTo>
                <a:cubicBezTo>
                  <a:pt x="983" y="6977"/>
                  <a:pt x="828" y="10969"/>
                  <a:pt x="792" y="11470"/>
                </a:cubicBezTo>
                <a:cubicBezTo>
                  <a:pt x="756" y="11970"/>
                  <a:pt x="583" y="15253"/>
                  <a:pt x="528" y="15772"/>
                </a:cubicBezTo>
                <a:cubicBezTo>
                  <a:pt x="474" y="16290"/>
                  <a:pt x="1" y="20115"/>
                  <a:pt x="1" y="20115"/>
                </a:cubicBezTo>
                <a:cubicBezTo>
                  <a:pt x="1" y="20115"/>
                  <a:pt x="1306" y="20156"/>
                  <a:pt x="1865" y="20292"/>
                </a:cubicBezTo>
                <a:cubicBezTo>
                  <a:pt x="1994" y="20325"/>
                  <a:pt x="2327" y="20338"/>
                  <a:pt x="2773" y="20338"/>
                </a:cubicBezTo>
                <a:cubicBezTo>
                  <a:pt x="4248" y="20338"/>
                  <a:pt x="6966" y="20197"/>
                  <a:pt x="7695" y="20169"/>
                </a:cubicBezTo>
                <a:cubicBezTo>
                  <a:pt x="8646" y="20133"/>
                  <a:pt x="16240" y="19601"/>
                  <a:pt x="16240" y="19601"/>
                </a:cubicBezTo>
                <a:lnTo>
                  <a:pt x="16231" y="19287"/>
                </a:lnTo>
                <a:cubicBezTo>
                  <a:pt x="16231" y="19287"/>
                  <a:pt x="16045" y="13371"/>
                  <a:pt x="16049" y="12570"/>
                </a:cubicBezTo>
                <a:cubicBezTo>
                  <a:pt x="16054" y="11765"/>
                  <a:pt x="16186" y="9391"/>
                  <a:pt x="16240" y="8564"/>
                </a:cubicBezTo>
                <a:cubicBezTo>
                  <a:pt x="16300" y="7741"/>
                  <a:pt x="15899" y="3789"/>
                  <a:pt x="15727" y="2988"/>
                </a:cubicBezTo>
                <a:cubicBezTo>
                  <a:pt x="15549" y="2183"/>
                  <a:pt x="15176" y="1729"/>
                  <a:pt x="14699" y="1010"/>
                </a:cubicBezTo>
                <a:cubicBezTo>
                  <a:pt x="14217" y="292"/>
                  <a:pt x="13080" y="1"/>
                  <a:pt x="130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4"/>
          <p:cNvSpPr/>
          <p:nvPr/>
        </p:nvSpPr>
        <p:spPr>
          <a:xfrm>
            <a:off x="7555616" y="480299"/>
            <a:ext cx="536518" cy="467727"/>
          </a:xfrm>
          <a:custGeom>
            <a:avLst/>
            <a:gdLst/>
            <a:ahLst/>
            <a:cxnLst/>
            <a:rect l="l" t="t" r="r" b="b"/>
            <a:pathLst>
              <a:path w="2346" h="2349" extrusionOk="0">
                <a:moveTo>
                  <a:pt x="256" y="1"/>
                </a:moveTo>
                <a:cubicBezTo>
                  <a:pt x="128" y="1"/>
                  <a:pt x="1" y="143"/>
                  <a:pt x="90" y="280"/>
                </a:cubicBezTo>
                <a:cubicBezTo>
                  <a:pt x="130" y="343"/>
                  <a:pt x="171" y="402"/>
                  <a:pt x="217" y="466"/>
                </a:cubicBezTo>
                <a:cubicBezTo>
                  <a:pt x="194" y="511"/>
                  <a:pt x="190" y="571"/>
                  <a:pt x="217" y="634"/>
                </a:cubicBezTo>
                <a:cubicBezTo>
                  <a:pt x="258" y="730"/>
                  <a:pt x="303" y="825"/>
                  <a:pt x="349" y="921"/>
                </a:cubicBezTo>
                <a:cubicBezTo>
                  <a:pt x="353" y="1148"/>
                  <a:pt x="299" y="1385"/>
                  <a:pt x="240" y="1598"/>
                </a:cubicBezTo>
                <a:cubicBezTo>
                  <a:pt x="201" y="1737"/>
                  <a:pt x="313" y="1830"/>
                  <a:pt x="423" y="1830"/>
                </a:cubicBezTo>
                <a:cubicBezTo>
                  <a:pt x="443" y="1830"/>
                  <a:pt x="462" y="1827"/>
                  <a:pt x="481" y="1821"/>
                </a:cubicBezTo>
                <a:cubicBezTo>
                  <a:pt x="499" y="1830"/>
                  <a:pt x="522" y="1830"/>
                  <a:pt x="549" y="1830"/>
                </a:cubicBezTo>
                <a:cubicBezTo>
                  <a:pt x="619" y="1825"/>
                  <a:pt x="691" y="1821"/>
                  <a:pt x="763" y="1821"/>
                </a:cubicBezTo>
                <a:cubicBezTo>
                  <a:pt x="1206" y="1821"/>
                  <a:pt x="1684" y="1938"/>
                  <a:pt x="1977" y="2290"/>
                </a:cubicBezTo>
                <a:cubicBezTo>
                  <a:pt x="2011" y="2331"/>
                  <a:pt x="2053" y="2348"/>
                  <a:pt x="2095" y="2348"/>
                </a:cubicBezTo>
                <a:cubicBezTo>
                  <a:pt x="2220" y="2348"/>
                  <a:pt x="2345" y="2195"/>
                  <a:pt x="2263" y="2062"/>
                </a:cubicBezTo>
                <a:cubicBezTo>
                  <a:pt x="2113" y="1808"/>
                  <a:pt x="1877" y="1671"/>
                  <a:pt x="1654" y="1489"/>
                </a:cubicBezTo>
                <a:cubicBezTo>
                  <a:pt x="1627" y="1462"/>
                  <a:pt x="1595" y="1439"/>
                  <a:pt x="1568" y="1412"/>
                </a:cubicBezTo>
                <a:cubicBezTo>
                  <a:pt x="1558" y="1385"/>
                  <a:pt x="1549" y="1353"/>
                  <a:pt x="1527" y="1325"/>
                </a:cubicBezTo>
                <a:cubicBezTo>
                  <a:pt x="1417" y="1189"/>
                  <a:pt x="1313" y="1053"/>
                  <a:pt x="1204" y="916"/>
                </a:cubicBezTo>
                <a:cubicBezTo>
                  <a:pt x="1186" y="775"/>
                  <a:pt x="1054" y="693"/>
                  <a:pt x="922" y="671"/>
                </a:cubicBezTo>
                <a:cubicBezTo>
                  <a:pt x="885" y="639"/>
                  <a:pt x="854" y="607"/>
                  <a:pt x="822" y="575"/>
                </a:cubicBezTo>
                <a:cubicBezTo>
                  <a:pt x="781" y="539"/>
                  <a:pt x="735" y="498"/>
                  <a:pt x="694" y="461"/>
                </a:cubicBezTo>
                <a:cubicBezTo>
                  <a:pt x="653" y="416"/>
                  <a:pt x="613" y="366"/>
                  <a:pt x="572" y="316"/>
                </a:cubicBezTo>
                <a:cubicBezTo>
                  <a:pt x="522" y="225"/>
                  <a:pt x="458" y="134"/>
                  <a:pt x="376" y="52"/>
                </a:cubicBezTo>
                <a:cubicBezTo>
                  <a:pt x="341" y="16"/>
                  <a:pt x="299"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4"/>
          <p:cNvSpPr/>
          <p:nvPr/>
        </p:nvSpPr>
        <p:spPr>
          <a:xfrm>
            <a:off x="3978682" y="442875"/>
            <a:ext cx="4302199" cy="4076134"/>
          </a:xfrm>
          <a:custGeom>
            <a:avLst/>
            <a:gdLst/>
            <a:ahLst/>
            <a:cxnLst/>
            <a:rect l="l" t="t" r="r" b="b"/>
            <a:pathLst>
              <a:path w="16441" h="20471" extrusionOk="0">
                <a:moveTo>
                  <a:pt x="13684" y="231"/>
                </a:moveTo>
                <a:cubicBezTo>
                  <a:pt x="13812" y="272"/>
                  <a:pt x="13939" y="336"/>
                  <a:pt x="14053" y="436"/>
                </a:cubicBezTo>
                <a:cubicBezTo>
                  <a:pt x="14516" y="840"/>
                  <a:pt x="14903" y="1363"/>
                  <a:pt x="15312" y="1818"/>
                </a:cubicBezTo>
                <a:cubicBezTo>
                  <a:pt x="15494" y="2023"/>
                  <a:pt x="15672" y="2214"/>
                  <a:pt x="15735" y="2482"/>
                </a:cubicBezTo>
                <a:cubicBezTo>
                  <a:pt x="15735" y="2500"/>
                  <a:pt x="15740" y="2519"/>
                  <a:pt x="15744" y="2537"/>
                </a:cubicBezTo>
                <a:cubicBezTo>
                  <a:pt x="15376" y="2133"/>
                  <a:pt x="14858" y="1903"/>
                  <a:pt x="14324" y="1903"/>
                </a:cubicBezTo>
                <a:cubicBezTo>
                  <a:pt x="14173" y="1903"/>
                  <a:pt x="14021" y="1921"/>
                  <a:pt x="13871" y="1959"/>
                </a:cubicBezTo>
                <a:cubicBezTo>
                  <a:pt x="13966" y="1368"/>
                  <a:pt x="13989" y="749"/>
                  <a:pt x="13684" y="231"/>
                </a:cubicBezTo>
                <a:close/>
                <a:moveTo>
                  <a:pt x="13249" y="169"/>
                </a:moveTo>
                <a:cubicBezTo>
                  <a:pt x="13322" y="169"/>
                  <a:pt x="13395" y="173"/>
                  <a:pt x="13466" y="181"/>
                </a:cubicBezTo>
                <a:cubicBezTo>
                  <a:pt x="13866" y="718"/>
                  <a:pt x="13807" y="1423"/>
                  <a:pt x="13693" y="2046"/>
                </a:cubicBezTo>
                <a:cubicBezTo>
                  <a:pt x="13681" y="2097"/>
                  <a:pt x="13715" y="2149"/>
                  <a:pt x="13766" y="2149"/>
                </a:cubicBezTo>
                <a:cubicBezTo>
                  <a:pt x="13773" y="2149"/>
                  <a:pt x="13781" y="2148"/>
                  <a:pt x="13789" y="2146"/>
                </a:cubicBezTo>
                <a:cubicBezTo>
                  <a:pt x="13965" y="2088"/>
                  <a:pt x="14146" y="2061"/>
                  <a:pt x="14325" y="2061"/>
                </a:cubicBezTo>
                <a:cubicBezTo>
                  <a:pt x="14872" y="2061"/>
                  <a:pt x="15404" y="2319"/>
                  <a:pt x="15740" y="2778"/>
                </a:cubicBezTo>
                <a:cubicBezTo>
                  <a:pt x="15753" y="2796"/>
                  <a:pt x="15772" y="2805"/>
                  <a:pt x="15790" y="2810"/>
                </a:cubicBezTo>
                <a:cubicBezTo>
                  <a:pt x="15794" y="2837"/>
                  <a:pt x="15799" y="2860"/>
                  <a:pt x="15799" y="2887"/>
                </a:cubicBezTo>
                <a:cubicBezTo>
                  <a:pt x="15999" y="4765"/>
                  <a:pt x="16308" y="6661"/>
                  <a:pt x="16235" y="8549"/>
                </a:cubicBezTo>
                <a:cubicBezTo>
                  <a:pt x="16199" y="9535"/>
                  <a:pt x="16126" y="10518"/>
                  <a:pt x="16085" y="11505"/>
                </a:cubicBezTo>
                <a:cubicBezTo>
                  <a:pt x="16035" y="12787"/>
                  <a:pt x="16044" y="14069"/>
                  <a:pt x="16081" y="15352"/>
                </a:cubicBezTo>
                <a:cubicBezTo>
                  <a:pt x="16122" y="16775"/>
                  <a:pt x="16199" y="18199"/>
                  <a:pt x="16245" y="19622"/>
                </a:cubicBezTo>
                <a:cubicBezTo>
                  <a:pt x="14234" y="19881"/>
                  <a:pt x="12206" y="19999"/>
                  <a:pt x="10183" y="20090"/>
                </a:cubicBezTo>
                <a:cubicBezTo>
                  <a:pt x="8072" y="20181"/>
                  <a:pt x="5953" y="20290"/>
                  <a:pt x="3839" y="20309"/>
                </a:cubicBezTo>
                <a:cubicBezTo>
                  <a:pt x="3811" y="20309"/>
                  <a:pt x="3783" y="20309"/>
                  <a:pt x="3755" y="20309"/>
                </a:cubicBezTo>
                <a:cubicBezTo>
                  <a:pt x="2588" y="20309"/>
                  <a:pt x="1433" y="20131"/>
                  <a:pt x="266" y="20131"/>
                </a:cubicBezTo>
                <a:cubicBezTo>
                  <a:pt x="238" y="20131"/>
                  <a:pt x="210" y="20131"/>
                  <a:pt x="182" y="20131"/>
                </a:cubicBezTo>
                <a:cubicBezTo>
                  <a:pt x="660" y="17735"/>
                  <a:pt x="723" y="15256"/>
                  <a:pt x="878" y="12823"/>
                </a:cubicBezTo>
                <a:cubicBezTo>
                  <a:pt x="1042" y="10222"/>
                  <a:pt x="1169" y="7616"/>
                  <a:pt x="1128" y="5006"/>
                </a:cubicBezTo>
                <a:cubicBezTo>
                  <a:pt x="1101" y="3560"/>
                  <a:pt x="1024" y="2109"/>
                  <a:pt x="869" y="668"/>
                </a:cubicBezTo>
                <a:cubicBezTo>
                  <a:pt x="1389" y="608"/>
                  <a:pt x="1909" y="576"/>
                  <a:pt x="2429" y="576"/>
                </a:cubicBezTo>
                <a:cubicBezTo>
                  <a:pt x="2464" y="576"/>
                  <a:pt x="2499" y="576"/>
                  <a:pt x="2533" y="577"/>
                </a:cubicBezTo>
                <a:cubicBezTo>
                  <a:pt x="3097" y="581"/>
                  <a:pt x="3657" y="654"/>
                  <a:pt x="4221" y="672"/>
                </a:cubicBezTo>
                <a:cubicBezTo>
                  <a:pt x="4386" y="676"/>
                  <a:pt x="4552" y="678"/>
                  <a:pt x="4717" y="678"/>
                </a:cubicBezTo>
                <a:cubicBezTo>
                  <a:pt x="4918" y="678"/>
                  <a:pt x="5119" y="676"/>
                  <a:pt x="5320" y="676"/>
                </a:cubicBezTo>
                <a:cubicBezTo>
                  <a:pt x="5486" y="676"/>
                  <a:pt x="5651" y="677"/>
                  <a:pt x="5817" y="681"/>
                </a:cubicBezTo>
                <a:cubicBezTo>
                  <a:pt x="6112" y="691"/>
                  <a:pt x="6408" y="700"/>
                  <a:pt x="6703" y="700"/>
                </a:cubicBezTo>
                <a:cubicBezTo>
                  <a:pt x="6955" y="700"/>
                  <a:pt x="7205" y="693"/>
                  <a:pt x="7454" y="677"/>
                </a:cubicBezTo>
                <a:cubicBezTo>
                  <a:pt x="8550" y="595"/>
                  <a:pt x="9646" y="477"/>
                  <a:pt x="10742" y="390"/>
                </a:cubicBezTo>
                <a:cubicBezTo>
                  <a:pt x="11301" y="345"/>
                  <a:pt x="11856" y="299"/>
                  <a:pt x="12411" y="249"/>
                </a:cubicBezTo>
                <a:cubicBezTo>
                  <a:pt x="12684" y="220"/>
                  <a:pt x="12972" y="169"/>
                  <a:pt x="13249" y="169"/>
                </a:cubicBezTo>
                <a:close/>
                <a:moveTo>
                  <a:pt x="13223" y="0"/>
                </a:moveTo>
                <a:cubicBezTo>
                  <a:pt x="12769" y="0"/>
                  <a:pt x="12289" y="102"/>
                  <a:pt x="11847" y="140"/>
                </a:cubicBezTo>
                <a:cubicBezTo>
                  <a:pt x="10678" y="245"/>
                  <a:pt x="9505" y="317"/>
                  <a:pt x="8336" y="431"/>
                </a:cubicBezTo>
                <a:cubicBezTo>
                  <a:pt x="7784" y="484"/>
                  <a:pt x="7236" y="541"/>
                  <a:pt x="6680" y="541"/>
                </a:cubicBezTo>
                <a:cubicBezTo>
                  <a:pt x="6659" y="541"/>
                  <a:pt x="6638" y="540"/>
                  <a:pt x="6617" y="540"/>
                </a:cubicBezTo>
                <a:cubicBezTo>
                  <a:pt x="6031" y="540"/>
                  <a:pt x="5444" y="518"/>
                  <a:pt x="4853" y="518"/>
                </a:cubicBezTo>
                <a:cubicBezTo>
                  <a:pt x="4833" y="518"/>
                  <a:pt x="4813" y="518"/>
                  <a:pt x="4793" y="518"/>
                </a:cubicBezTo>
                <a:cubicBezTo>
                  <a:pt x="4149" y="518"/>
                  <a:pt x="3514" y="449"/>
                  <a:pt x="2870" y="427"/>
                </a:cubicBezTo>
                <a:cubicBezTo>
                  <a:pt x="2717" y="421"/>
                  <a:pt x="2564" y="418"/>
                  <a:pt x="2411" y="418"/>
                </a:cubicBezTo>
                <a:cubicBezTo>
                  <a:pt x="1879" y="418"/>
                  <a:pt x="1349" y="453"/>
                  <a:pt x="819" y="513"/>
                </a:cubicBezTo>
                <a:cubicBezTo>
                  <a:pt x="805" y="506"/>
                  <a:pt x="789" y="502"/>
                  <a:pt x="773" y="502"/>
                </a:cubicBezTo>
                <a:cubicBezTo>
                  <a:pt x="749" y="502"/>
                  <a:pt x="726" y="512"/>
                  <a:pt x="714" y="531"/>
                </a:cubicBezTo>
                <a:cubicBezTo>
                  <a:pt x="651" y="563"/>
                  <a:pt x="651" y="663"/>
                  <a:pt x="714" y="681"/>
                </a:cubicBezTo>
                <a:cubicBezTo>
                  <a:pt x="1246" y="5793"/>
                  <a:pt x="846" y="10936"/>
                  <a:pt x="501" y="16048"/>
                </a:cubicBezTo>
                <a:cubicBezTo>
                  <a:pt x="410" y="17439"/>
                  <a:pt x="287" y="18822"/>
                  <a:pt x="10" y="20186"/>
                </a:cubicBezTo>
                <a:cubicBezTo>
                  <a:pt x="0" y="20236"/>
                  <a:pt x="32" y="20290"/>
                  <a:pt x="87" y="20290"/>
                </a:cubicBezTo>
                <a:cubicBezTo>
                  <a:pt x="146" y="20290"/>
                  <a:pt x="206" y="20289"/>
                  <a:pt x="265" y="20289"/>
                </a:cubicBezTo>
                <a:cubicBezTo>
                  <a:pt x="1310" y="20289"/>
                  <a:pt x="2348" y="20433"/>
                  <a:pt x="3397" y="20463"/>
                </a:cubicBezTo>
                <a:cubicBezTo>
                  <a:pt x="3589" y="20468"/>
                  <a:pt x="3781" y="20470"/>
                  <a:pt x="3974" y="20470"/>
                </a:cubicBezTo>
                <a:cubicBezTo>
                  <a:pt x="4876" y="20470"/>
                  <a:pt x="5781" y="20423"/>
                  <a:pt x="6681" y="20386"/>
                </a:cubicBezTo>
                <a:cubicBezTo>
                  <a:pt x="8741" y="20304"/>
                  <a:pt x="10806" y="20240"/>
                  <a:pt x="12861" y="20104"/>
                </a:cubicBezTo>
                <a:cubicBezTo>
                  <a:pt x="14021" y="20022"/>
                  <a:pt x="15176" y="19922"/>
                  <a:pt x="16326" y="19772"/>
                </a:cubicBezTo>
                <a:cubicBezTo>
                  <a:pt x="16367" y="19768"/>
                  <a:pt x="16408" y="19740"/>
                  <a:pt x="16408" y="19690"/>
                </a:cubicBezTo>
                <a:cubicBezTo>
                  <a:pt x="16326" y="17098"/>
                  <a:pt x="16154" y="14506"/>
                  <a:pt x="16231" y="11909"/>
                </a:cubicBezTo>
                <a:cubicBezTo>
                  <a:pt x="16263" y="10895"/>
                  <a:pt x="16335" y="9881"/>
                  <a:pt x="16381" y="8867"/>
                </a:cubicBezTo>
                <a:cubicBezTo>
                  <a:pt x="16440" y="7621"/>
                  <a:pt x="16331" y="6393"/>
                  <a:pt x="16204" y="5156"/>
                </a:cubicBezTo>
                <a:cubicBezTo>
                  <a:pt x="16122" y="4383"/>
                  <a:pt x="16035" y="3605"/>
                  <a:pt x="15953" y="2832"/>
                </a:cubicBezTo>
                <a:cubicBezTo>
                  <a:pt x="15953" y="2823"/>
                  <a:pt x="15953" y="2819"/>
                  <a:pt x="15949" y="2810"/>
                </a:cubicBezTo>
                <a:cubicBezTo>
                  <a:pt x="15903" y="2523"/>
                  <a:pt x="15872" y="2259"/>
                  <a:pt x="15690" y="2014"/>
                </a:cubicBezTo>
                <a:cubicBezTo>
                  <a:pt x="15362" y="1573"/>
                  <a:pt x="14948" y="1172"/>
                  <a:pt x="14580" y="763"/>
                </a:cubicBezTo>
                <a:cubicBezTo>
                  <a:pt x="14289" y="431"/>
                  <a:pt x="13998" y="86"/>
                  <a:pt x="13534" y="17"/>
                </a:cubicBezTo>
                <a:cubicBezTo>
                  <a:pt x="13526" y="12"/>
                  <a:pt x="13517" y="10"/>
                  <a:pt x="13506" y="10"/>
                </a:cubicBezTo>
                <a:cubicBezTo>
                  <a:pt x="13499" y="10"/>
                  <a:pt x="13492" y="11"/>
                  <a:pt x="13484" y="13"/>
                </a:cubicBezTo>
                <a:cubicBezTo>
                  <a:pt x="13399" y="4"/>
                  <a:pt x="13311" y="0"/>
                  <a:pt x="13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7" name="Google Shape;527;p14"/>
          <p:cNvGrpSpPr/>
          <p:nvPr/>
        </p:nvGrpSpPr>
        <p:grpSpPr>
          <a:xfrm>
            <a:off x="974048" y="748409"/>
            <a:ext cx="898457" cy="898457"/>
            <a:chOff x="1216775" y="380325"/>
            <a:chExt cx="960300" cy="960300"/>
          </a:xfrm>
        </p:grpSpPr>
        <p:sp>
          <p:nvSpPr>
            <p:cNvPr id="528" name="Google Shape;528;p14"/>
            <p:cNvSpPr/>
            <p:nvPr/>
          </p:nvSpPr>
          <p:spPr>
            <a:xfrm>
              <a:off x="1216775" y="380325"/>
              <a:ext cx="960300" cy="960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9" name="Google Shape;529;p14"/>
            <p:cNvGrpSpPr/>
            <p:nvPr/>
          </p:nvGrpSpPr>
          <p:grpSpPr>
            <a:xfrm>
              <a:off x="1285202" y="477638"/>
              <a:ext cx="823446" cy="765674"/>
              <a:chOff x="1271125" y="777525"/>
              <a:chExt cx="823446" cy="765674"/>
            </a:xfrm>
          </p:grpSpPr>
          <p:sp>
            <p:nvSpPr>
              <p:cNvPr id="530" name="Google Shape;530;p14"/>
              <p:cNvSpPr/>
              <p:nvPr/>
            </p:nvSpPr>
            <p:spPr>
              <a:xfrm>
                <a:off x="1296759" y="785620"/>
                <a:ext cx="774202" cy="734642"/>
              </a:xfrm>
              <a:custGeom>
                <a:avLst/>
                <a:gdLst/>
                <a:ahLst/>
                <a:cxnLst/>
                <a:rect l="l" t="t" r="r" b="b"/>
                <a:pathLst>
                  <a:path w="3443" h="3267" extrusionOk="0">
                    <a:moveTo>
                      <a:pt x="1683" y="0"/>
                    </a:moveTo>
                    <a:cubicBezTo>
                      <a:pt x="1134" y="0"/>
                      <a:pt x="778" y="256"/>
                      <a:pt x="778" y="256"/>
                    </a:cubicBezTo>
                    <a:cubicBezTo>
                      <a:pt x="655" y="329"/>
                      <a:pt x="455" y="565"/>
                      <a:pt x="273" y="792"/>
                    </a:cubicBezTo>
                    <a:cubicBezTo>
                      <a:pt x="96" y="1024"/>
                      <a:pt x="14" y="1461"/>
                      <a:pt x="5" y="1738"/>
                    </a:cubicBezTo>
                    <a:cubicBezTo>
                      <a:pt x="0" y="2016"/>
                      <a:pt x="177" y="2370"/>
                      <a:pt x="491" y="2780"/>
                    </a:cubicBezTo>
                    <a:cubicBezTo>
                      <a:pt x="805" y="3189"/>
                      <a:pt x="1228" y="3248"/>
                      <a:pt x="1937" y="3266"/>
                    </a:cubicBezTo>
                    <a:cubicBezTo>
                      <a:pt x="1946" y="3266"/>
                      <a:pt x="1954" y="3267"/>
                      <a:pt x="1962" y="3267"/>
                    </a:cubicBezTo>
                    <a:cubicBezTo>
                      <a:pt x="2661" y="3267"/>
                      <a:pt x="3085" y="2500"/>
                      <a:pt x="3247" y="2311"/>
                    </a:cubicBezTo>
                    <a:cubicBezTo>
                      <a:pt x="3406" y="2120"/>
                      <a:pt x="3443" y="1511"/>
                      <a:pt x="3397" y="1352"/>
                    </a:cubicBezTo>
                    <a:cubicBezTo>
                      <a:pt x="3352" y="1193"/>
                      <a:pt x="3179" y="770"/>
                      <a:pt x="2997" y="597"/>
                    </a:cubicBezTo>
                    <a:cubicBezTo>
                      <a:pt x="2811" y="424"/>
                      <a:pt x="2451" y="60"/>
                      <a:pt x="1824" y="6"/>
                    </a:cubicBezTo>
                    <a:cubicBezTo>
                      <a:pt x="1775" y="2"/>
                      <a:pt x="1728" y="0"/>
                      <a:pt x="1683"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4"/>
              <p:cNvSpPr/>
              <p:nvPr/>
            </p:nvSpPr>
            <p:spPr>
              <a:xfrm>
                <a:off x="1485194" y="1034323"/>
                <a:ext cx="373721" cy="277037"/>
              </a:xfrm>
              <a:custGeom>
                <a:avLst/>
                <a:gdLst/>
                <a:ahLst/>
                <a:cxnLst/>
                <a:rect l="l" t="t" r="r" b="b"/>
                <a:pathLst>
                  <a:path w="1662" h="1232" extrusionOk="0">
                    <a:moveTo>
                      <a:pt x="1456" y="0"/>
                    </a:moveTo>
                    <a:cubicBezTo>
                      <a:pt x="1424" y="0"/>
                      <a:pt x="1392" y="12"/>
                      <a:pt x="1363" y="41"/>
                    </a:cubicBezTo>
                    <a:cubicBezTo>
                      <a:pt x="1077" y="332"/>
                      <a:pt x="781" y="614"/>
                      <a:pt x="481" y="887"/>
                    </a:cubicBezTo>
                    <a:cubicBezTo>
                      <a:pt x="417" y="805"/>
                      <a:pt x="363" y="719"/>
                      <a:pt x="308" y="632"/>
                    </a:cubicBezTo>
                    <a:cubicBezTo>
                      <a:pt x="279" y="585"/>
                      <a:pt x="236" y="565"/>
                      <a:pt x="193" y="565"/>
                    </a:cubicBezTo>
                    <a:cubicBezTo>
                      <a:pt x="96" y="565"/>
                      <a:pt x="1" y="666"/>
                      <a:pt x="67" y="773"/>
                    </a:cubicBezTo>
                    <a:cubicBezTo>
                      <a:pt x="153" y="919"/>
                      <a:pt x="253" y="1060"/>
                      <a:pt x="363" y="1192"/>
                    </a:cubicBezTo>
                    <a:cubicBezTo>
                      <a:pt x="386" y="1219"/>
                      <a:pt x="420" y="1231"/>
                      <a:pt x="455" y="1231"/>
                    </a:cubicBezTo>
                    <a:cubicBezTo>
                      <a:pt x="495" y="1231"/>
                      <a:pt x="536" y="1216"/>
                      <a:pt x="563" y="1192"/>
                    </a:cubicBezTo>
                    <a:cubicBezTo>
                      <a:pt x="904" y="882"/>
                      <a:pt x="1236" y="569"/>
                      <a:pt x="1563" y="241"/>
                    </a:cubicBezTo>
                    <a:cubicBezTo>
                      <a:pt x="1662" y="143"/>
                      <a:pt x="1564" y="0"/>
                      <a:pt x="1456" y="0"/>
                    </a:cubicBezTo>
                    <a:close/>
                  </a:path>
                </a:pathLst>
              </a:custGeom>
              <a:solidFill>
                <a:srgbClr val="FFFFFF"/>
              </a:solidFill>
              <a:ln w="2625" cap="flat" cmpd="sng">
                <a:solidFill>
                  <a:srgbClr val="3F3F3F"/>
                </a:solidFill>
                <a:prstDash val="solid"/>
                <a:miter lim="45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4"/>
              <p:cNvSpPr/>
              <p:nvPr/>
            </p:nvSpPr>
            <p:spPr>
              <a:xfrm>
                <a:off x="1271125" y="777525"/>
                <a:ext cx="823446" cy="765674"/>
              </a:xfrm>
              <a:custGeom>
                <a:avLst/>
                <a:gdLst/>
                <a:ahLst/>
                <a:cxnLst/>
                <a:rect l="l" t="t" r="r" b="b"/>
                <a:pathLst>
                  <a:path w="3662" h="3405" extrusionOk="0">
                    <a:moveTo>
                      <a:pt x="1756" y="136"/>
                    </a:moveTo>
                    <a:cubicBezTo>
                      <a:pt x="2179" y="136"/>
                      <a:pt x="2607" y="293"/>
                      <a:pt x="2915" y="578"/>
                    </a:cubicBezTo>
                    <a:cubicBezTo>
                      <a:pt x="3466" y="1083"/>
                      <a:pt x="3566" y="1920"/>
                      <a:pt x="3147" y="2538"/>
                    </a:cubicBezTo>
                    <a:cubicBezTo>
                      <a:pt x="2849" y="2984"/>
                      <a:pt x="2313" y="3267"/>
                      <a:pt x="1777" y="3267"/>
                    </a:cubicBezTo>
                    <a:cubicBezTo>
                      <a:pt x="1618" y="3267"/>
                      <a:pt x="1459" y="3242"/>
                      <a:pt x="1306" y="3189"/>
                    </a:cubicBezTo>
                    <a:cubicBezTo>
                      <a:pt x="1101" y="3116"/>
                      <a:pt x="874" y="2998"/>
                      <a:pt x="683" y="2852"/>
                    </a:cubicBezTo>
                    <a:cubicBezTo>
                      <a:pt x="301" y="2497"/>
                      <a:pt x="110" y="1979"/>
                      <a:pt x="187" y="1461"/>
                    </a:cubicBezTo>
                    <a:cubicBezTo>
                      <a:pt x="191" y="1451"/>
                      <a:pt x="191" y="1438"/>
                      <a:pt x="187" y="1429"/>
                    </a:cubicBezTo>
                    <a:cubicBezTo>
                      <a:pt x="291" y="933"/>
                      <a:pt x="628" y="487"/>
                      <a:pt x="1101" y="274"/>
                    </a:cubicBezTo>
                    <a:cubicBezTo>
                      <a:pt x="1306" y="180"/>
                      <a:pt x="1530" y="136"/>
                      <a:pt x="1756" y="136"/>
                    </a:cubicBezTo>
                    <a:close/>
                    <a:moveTo>
                      <a:pt x="1755" y="1"/>
                    </a:moveTo>
                    <a:cubicBezTo>
                      <a:pt x="1596" y="1"/>
                      <a:pt x="1437" y="21"/>
                      <a:pt x="1283" y="64"/>
                    </a:cubicBezTo>
                    <a:cubicBezTo>
                      <a:pt x="614" y="246"/>
                      <a:pt x="119" y="856"/>
                      <a:pt x="32" y="1529"/>
                    </a:cubicBezTo>
                    <a:cubicBezTo>
                      <a:pt x="37" y="1529"/>
                      <a:pt x="41" y="1529"/>
                      <a:pt x="46" y="1524"/>
                    </a:cubicBezTo>
                    <a:lnTo>
                      <a:pt x="46" y="1524"/>
                    </a:lnTo>
                    <a:cubicBezTo>
                      <a:pt x="0" y="2015"/>
                      <a:pt x="164" y="2502"/>
                      <a:pt x="496" y="2861"/>
                    </a:cubicBezTo>
                    <a:cubicBezTo>
                      <a:pt x="496" y="2866"/>
                      <a:pt x="496" y="2866"/>
                      <a:pt x="492" y="2870"/>
                    </a:cubicBezTo>
                    <a:cubicBezTo>
                      <a:pt x="519" y="2893"/>
                      <a:pt x="546" y="2916"/>
                      <a:pt x="573" y="2934"/>
                    </a:cubicBezTo>
                    <a:cubicBezTo>
                      <a:pt x="578" y="2938"/>
                      <a:pt x="578" y="2943"/>
                      <a:pt x="582" y="2948"/>
                    </a:cubicBezTo>
                    <a:cubicBezTo>
                      <a:pt x="592" y="2957"/>
                      <a:pt x="601" y="2961"/>
                      <a:pt x="610" y="2961"/>
                    </a:cubicBezTo>
                    <a:cubicBezTo>
                      <a:pt x="805" y="3111"/>
                      <a:pt x="1028" y="3230"/>
                      <a:pt x="1242" y="3311"/>
                    </a:cubicBezTo>
                    <a:cubicBezTo>
                      <a:pt x="1414" y="3375"/>
                      <a:pt x="1593" y="3404"/>
                      <a:pt x="1772" y="3404"/>
                    </a:cubicBezTo>
                    <a:cubicBezTo>
                      <a:pt x="2315" y="3404"/>
                      <a:pt x="2858" y="3134"/>
                      <a:pt x="3193" y="2707"/>
                    </a:cubicBezTo>
                    <a:cubicBezTo>
                      <a:pt x="3661" y="2102"/>
                      <a:pt x="3657" y="1229"/>
                      <a:pt x="3166" y="642"/>
                    </a:cubicBezTo>
                    <a:cubicBezTo>
                      <a:pt x="2819" y="232"/>
                      <a:pt x="2287" y="1"/>
                      <a:pt x="17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3" name="Google Shape;533;p14"/>
          <p:cNvGrpSpPr/>
          <p:nvPr/>
        </p:nvGrpSpPr>
        <p:grpSpPr>
          <a:xfrm>
            <a:off x="2142701" y="3325825"/>
            <a:ext cx="898500" cy="898500"/>
            <a:chOff x="1638063" y="858487"/>
            <a:chExt cx="898500" cy="898500"/>
          </a:xfrm>
        </p:grpSpPr>
        <p:sp>
          <p:nvSpPr>
            <p:cNvPr id="534" name="Google Shape;534;p14"/>
            <p:cNvSpPr/>
            <p:nvPr/>
          </p:nvSpPr>
          <p:spPr>
            <a:xfrm>
              <a:off x="1638063" y="858487"/>
              <a:ext cx="898500" cy="898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4"/>
            <p:cNvSpPr/>
            <p:nvPr/>
          </p:nvSpPr>
          <p:spPr>
            <a:xfrm>
              <a:off x="1926954" y="1184385"/>
              <a:ext cx="30021" cy="59618"/>
            </a:xfrm>
            <a:custGeom>
              <a:avLst/>
              <a:gdLst/>
              <a:ahLst/>
              <a:cxnLst/>
              <a:rect l="l" t="t" r="r" b="b"/>
              <a:pathLst>
                <a:path w="142" h="282" extrusionOk="0">
                  <a:moveTo>
                    <a:pt x="61" y="1"/>
                  </a:moveTo>
                  <a:cubicBezTo>
                    <a:pt x="57" y="1"/>
                    <a:pt x="54" y="1"/>
                    <a:pt x="51" y="1"/>
                  </a:cubicBezTo>
                  <a:cubicBezTo>
                    <a:pt x="14" y="15"/>
                    <a:pt x="1" y="47"/>
                    <a:pt x="5" y="83"/>
                  </a:cubicBezTo>
                  <a:cubicBezTo>
                    <a:pt x="14" y="129"/>
                    <a:pt x="14" y="174"/>
                    <a:pt x="14" y="220"/>
                  </a:cubicBezTo>
                  <a:cubicBezTo>
                    <a:pt x="12" y="261"/>
                    <a:pt x="43" y="281"/>
                    <a:pt x="75" y="281"/>
                  </a:cubicBezTo>
                  <a:cubicBezTo>
                    <a:pt x="106" y="281"/>
                    <a:pt x="139" y="261"/>
                    <a:pt x="142" y="220"/>
                  </a:cubicBezTo>
                  <a:cubicBezTo>
                    <a:pt x="142" y="161"/>
                    <a:pt x="137" y="106"/>
                    <a:pt x="128" y="47"/>
                  </a:cubicBezTo>
                  <a:cubicBezTo>
                    <a:pt x="124" y="18"/>
                    <a:pt x="91"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4"/>
            <p:cNvSpPr/>
            <p:nvPr/>
          </p:nvSpPr>
          <p:spPr>
            <a:xfrm>
              <a:off x="2208769" y="1182271"/>
              <a:ext cx="30021" cy="62155"/>
            </a:xfrm>
            <a:custGeom>
              <a:avLst/>
              <a:gdLst/>
              <a:ahLst/>
              <a:cxnLst/>
              <a:rect l="l" t="t" r="r" b="b"/>
              <a:pathLst>
                <a:path w="142" h="294" extrusionOk="0">
                  <a:moveTo>
                    <a:pt x="65" y="0"/>
                  </a:moveTo>
                  <a:cubicBezTo>
                    <a:pt x="60" y="0"/>
                    <a:pt x="55" y="1"/>
                    <a:pt x="50" y="2"/>
                  </a:cubicBezTo>
                  <a:cubicBezTo>
                    <a:pt x="14" y="16"/>
                    <a:pt x="0" y="48"/>
                    <a:pt x="5" y="84"/>
                  </a:cubicBezTo>
                  <a:cubicBezTo>
                    <a:pt x="14" y="130"/>
                    <a:pt x="14" y="180"/>
                    <a:pt x="9" y="230"/>
                  </a:cubicBezTo>
                  <a:cubicBezTo>
                    <a:pt x="9" y="262"/>
                    <a:pt x="41" y="293"/>
                    <a:pt x="73" y="293"/>
                  </a:cubicBezTo>
                  <a:cubicBezTo>
                    <a:pt x="109" y="293"/>
                    <a:pt x="137" y="262"/>
                    <a:pt x="137" y="230"/>
                  </a:cubicBezTo>
                  <a:cubicBezTo>
                    <a:pt x="141" y="171"/>
                    <a:pt x="137" y="111"/>
                    <a:pt x="127" y="48"/>
                  </a:cubicBezTo>
                  <a:cubicBezTo>
                    <a:pt x="124" y="21"/>
                    <a:pt x="94" y="0"/>
                    <a:pt x="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4"/>
            <p:cNvSpPr/>
            <p:nvPr/>
          </p:nvSpPr>
          <p:spPr>
            <a:xfrm>
              <a:off x="1926954" y="1184385"/>
              <a:ext cx="30021" cy="59618"/>
            </a:xfrm>
            <a:custGeom>
              <a:avLst/>
              <a:gdLst/>
              <a:ahLst/>
              <a:cxnLst/>
              <a:rect l="l" t="t" r="r" b="b"/>
              <a:pathLst>
                <a:path w="142" h="282" extrusionOk="0">
                  <a:moveTo>
                    <a:pt x="61" y="1"/>
                  </a:moveTo>
                  <a:cubicBezTo>
                    <a:pt x="57" y="1"/>
                    <a:pt x="54" y="1"/>
                    <a:pt x="51" y="1"/>
                  </a:cubicBezTo>
                  <a:cubicBezTo>
                    <a:pt x="14" y="15"/>
                    <a:pt x="1" y="47"/>
                    <a:pt x="5" y="83"/>
                  </a:cubicBezTo>
                  <a:cubicBezTo>
                    <a:pt x="14" y="129"/>
                    <a:pt x="14" y="174"/>
                    <a:pt x="14" y="220"/>
                  </a:cubicBezTo>
                  <a:cubicBezTo>
                    <a:pt x="12" y="261"/>
                    <a:pt x="43" y="281"/>
                    <a:pt x="75" y="281"/>
                  </a:cubicBezTo>
                  <a:cubicBezTo>
                    <a:pt x="106" y="281"/>
                    <a:pt x="139" y="261"/>
                    <a:pt x="142" y="220"/>
                  </a:cubicBezTo>
                  <a:cubicBezTo>
                    <a:pt x="142" y="161"/>
                    <a:pt x="137" y="106"/>
                    <a:pt x="128" y="47"/>
                  </a:cubicBezTo>
                  <a:cubicBezTo>
                    <a:pt x="124" y="18"/>
                    <a:pt x="91"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4"/>
            <p:cNvSpPr/>
            <p:nvPr/>
          </p:nvSpPr>
          <p:spPr>
            <a:xfrm>
              <a:off x="2208769" y="1182271"/>
              <a:ext cx="30021" cy="62155"/>
            </a:xfrm>
            <a:custGeom>
              <a:avLst/>
              <a:gdLst/>
              <a:ahLst/>
              <a:cxnLst/>
              <a:rect l="l" t="t" r="r" b="b"/>
              <a:pathLst>
                <a:path w="142" h="294" extrusionOk="0">
                  <a:moveTo>
                    <a:pt x="65" y="0"/>
                  </a:moveTo>
                  <a:cubicBezTo>
                    <a:pt x="60" y="0"/>
                    <a:pt x="55" y="1"/>
                    <a:pt x="50" y="2"/>
                  </a:cubicBezTo>
                  <a:cubicBezTo>
                    <a:pt x="14" y="16"/>
                    <a:pt x="0" y="48"/>
                    <a:pt x="5" y="84"/>
                  </a:cubicBezTo>
                  <a:cubicBezTo>
                    <a:pt x="14" y="130"/>
                    <a:pt x="14" y="180"/>
                    <a:pt x="9" y="230"/>
                  </a:cubicBezTo>
                  <a:cubicBezTo>
                    <a:pt x="9" y="262"/>
                    <a:pt x="41" y="293"/>
                    <a:pt x="73" y="293"/>
                  </a:cubicBezTo>
                  <a:cubicBezTo>
                    <a:pt x="109" y="293"/>
                    <a:pt x="137" y="262"/>
                    <a:pt x="137" y="230"/>
                  </a:cubicBezTo>
                  <a:cubicBezTo>
                    <a:pt x="141" y="171"/>
                    <a:pt x="137" y="111"/>
                    <a:pt x="127" y="48"/>
                  </a:cubicBezTo>
                  <a:cubicBezTo>
                    <a:pt x="124" y="21"/>
                    <a:pt x="94"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4"/>
            <p:cNvSpPr/>
            <p:nvPr/>
          </p:nvSpPr>
          <p:spPr>
            <a:xfrm>
              <a:off x="1926954" y="1184385"/>
              <a:ext cx="30021" cy="59618"/>
            </a:xfrm>
            <a:custGeom>
              <a:avLst/>
              <a:gdLst/>
              <a:ahLst/>
              <a:cxnLst/>
              <a:rect l="l" t="t" r="r" b="b"/>
              <a:pathLst>
                <a:path w="142" h="282" extrusionOk="0">
                  <a:moveTo>
                    <a:pt x="61" y="1"/>
                  </a:moveTo>
                  <a:cubicBezTo>
                    <a:pt x="57" y="1"/>
                    <a:pt x="54" y="1"/>
                    <a:pt x="51" y="1"/>
                  </a:cubicBezTo>
                  <a:cubicBezTo>
                    <a:pt x="14" y="15"/>
                    <a:pt x="1" y="47"/>
                    <a:pt x="5" y="83"/>
                  </a:cubicBezTo>
                  <a:cubicBezTo>
                    <a:pt x="14" y="129"/>
                    <a:pt x="14" y="174"/>
                    <a:pt x="14" y="220"/>
                  </a:cubicBezTo>
                  <a:cubicBezTo>
                    <a:pt x="12" y="261"/>
                    <a:pt x="43" y="281"/>
                    <a:pt x="75" y="281"/>
                  </a:cubicBezTo>
                  <a:cubicBezTo>
                    <a:pt x="106" y="281"/>
                    <a:pt x="139" y="261"/>
                    <a:pt x="142" y="220"/>
                  </a:cubicBezTo>
                  <a:cubicBezTo>
                    <a:pt x="142" y="161"/>
                    <a:pt x="137" y="106"/>
                    <a:pt x="128" y="47"/>
                  </a:cubicBezTo>
                  <a:cubicBezTo>
                    <a:pt x="124" y="18"/>
                    <a:pt x="91"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4"/>
            <p:cNvSpPr/>
            <p:nvPr/>
          </p:nvSpPr>
          <p:spPr>
            <a:xfrm>
              <a:off x="2208769" y="1182271"/>
              <a:ext cx="30021" cy="62155"/>
            </a:xfrm>
            <a:custGeom>
              <a:avLst/>
              <a:gdLst/>
              <a:ahLst/>
              <a:cxnLst/>
              <a:rect l="l" t="t" r="r" b="b"/>
              <a:pathLst>
                <a:path w="142" h="294" extrusionOk="0">
                  <a:moveTo>
                    <a:pt x="65" y="0"/>
                  </a:moveTo>
                  <a:cubicBezTo>
                    <a:pt x="60" y="0"/>
                    <a:pt x="55" y="1"/>
                    <a:pt x="50" y="2"/>
                  </a:cubicBezTo>
                  <a:cubicBezTo>
                    <a:pt x="14" y="16"/>
                    <a:pt x="0" y="48"/>
                    <a:pt x="5" y="84"/>
                  </a:cubicBezTo>
                  <a:cubicBezTo>
                    <a:pt x="14" y="130"/>
                    <a:pt x="14" y="180"/>
                    <a:pt x="9" y="230"/>
                  </a:cubicBezTo>
                  <a:cubicBezTo>
                    <a:pt x="9" y="262"/>
                    <a:pt x="41" y="293"/>
                    <a:pt x="73" y="293"/>
                  </a:cubicBezTo>
                  <a:cubicBezTo>
                    <a:pt x="109" y="293"/>
                    <a:pt x="137" y="262"/>
                    <a:pt x="137" y="230"/>
                  </a:cubicBezTo>
                  <a:cubicBezTo>
                    <a:pt x="141" y="171"/>
                    <a:pt x="137" y="111"/>
                    <a:pt x="127" y="48"/>
                  </a:cubicBezTo>
                  <a:cubicBezTo>
                    <a:pt x="124" y="21"/>
                    <a:pt x="94"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4"/>
            <p:cNvSpPr/>
            <p:nvPr/>
          </p:nvSpPr>
          <p:spPr>
            <a:xfrm>
              <a:off x="1724208" y="962190"/>
              <a:ext cx="728959" cy="690896"/>
            </a:xfrm>
            <a:custGeom>
              <a:avLst/>
              <a:gdLst/>
              <a:ahLst/>
              <a:cxnLst/>
              <a:rect l="l" t="t" r="r" b="b"/>
              <a:pathLst>
                <a:path w="3448" h="3268" extrusionOk="0">
                  <a:moveTo>
                    <a:pt x="1683" y="1"/>
                  </a:moveTo>
                  <a:cubicBezTo>
                    <a:pt x="1135" y="1"/>
                    <a:pt x="782" y="257"/>
                    <a:pt x="782" y="257"/>
                  </a:cubicBezTo>
                  <a:cubicBezTo>
                    <a:pt x="660" y="329"/>
                    <a:pt x="455" y="566"/>
                    <a:pt x="278" y="793"/>
                  </a:cubicBezTo>
                  <a:cubicBezTo>
                    <a:pt x="96" y="1025"/>
                    <a:pt x="14" y="1462"/>
                    <a:pt x="9" y="1735"/>
                  </a:cubicBezTo>
                  <a:cubicBezTo>
                    <a:pt x="0" y="2012"/>
                    <a:pt x="182" y="2371"/>
                    <a:pt x="496" y="2780"/>
                  </a:cubicBezTo>
                  <a:cubicBezTo>
                    <a:pt x="810" y="3190"/>
                    <a:pt x="1233" y="3244"/>
                    <a:pt x="1942" y="3267"/>
                  </a:cubicBezTo>
                  <a:cubicBezTo>
                    <a:pt x="1950" y="3267"/>
                    <a:pt x="1958" y="3267"/>
                    <a:pt x="1966" y="3267"/>
                  </a:cubicBezTo>
                  <a:cubicBezTo>
                    <a:pt x="2661" y="3267"/>
                    <a:pt x="3090" y="2501"/>
                    <a:pt x="3247" y="2312"/>
                  </a:cubicBezTo>
                  <a:cubicBezTo>
                    <a:pt x="3406" y="2121"/>
                    <a:pt x="3447" y="1512"/>
                    <a:pt x="3402" y="1353"/>
                  </a:cubicBezTo>
                  <a:cubicBezTo>
                    <a:pt x="3356" y="1193"/>
                    <a:pt x="3183" y="770"/>
                    <a:pt x="2997" y="598"/>
                  </a:cubicBezTo>
                  <a:cubicBezTo>
                    <a:pt x="2811" y="425"/>
                    <a:pt x="2451" y="56"/>
                    <a:pt x="1824" y="6"/>
                  </a:cubicBezTo>
                  <a:cubicBezTo>
                    <a:pt x="1775" y="3"/>
                    <a:pt x="1728" y="1"/>
                    <a:pt x="16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4"/>
            <p:cNvSpPr/>
            <p:nvPr/>
          </p:nvSpPr>
          <p:spPr>
            <a:xfrm>
              <a:off x="1926954" y="1184385"/>
              <a:ext cx="30021" cy="59618"/>
            </a:xfrm>
            <a:custGeom>
              <a:avLst/>
              <a:gdLst/>
              <a:ahLst/>
              <a:cxnLst/>
              <a:rect l="l" t="t" r="r" b="b"/>
              <a:pathLst>
                <a:path w="142" h="282" extrusionOk="0">
                  <a:moveTo>
                    <a:pt x="61" y="1"/>
                  </a:moveTo>
                  <a:cubicBezTo>
                    <a:pt x="57" y="1"/>
                    <a:pt x="54" y="1"/>
                    <a:pt x="51" y="1"/>
                  </a:cubicBezTo>
                  <a:cubicBezTo>
                    <a:pt x="14" y="15"/>
                    <a:pt x="1" y="47"/>
                    <a:pt x="5" y="83"/>
                  </a:cubicBezTo>
                  <a:cubicBezTo>
                    <a:pt x="14" y="129"/>
                    <a:pt x="14" y="174"/>
                    <a:pt x="14" y="220"/>
                  </a:cubicBezTo>
                  <a:cubicBezTo>
                    <a:pt x="12" y="261"/>
                    <a:pt x="43" y="281"/>
                    <a:pt x="75" y="281"/>
                  </a:cubicBezTo>
                  <a:cubicBezTo>
                    <a:pt x="106" y="281"/>
                    <a:pt x="139" y="261"/>
                    <a:pt x="142" y="220"/>
                  </a:cubicBezTo>
                  <a:cubicBezTo>
                    <a:pt x="142" y="161"/>
                    <a:pt x="137" y="106"/>
                    <a:pt x="128" y="47"/>
                  </a:cubicBezTo>
                  <a:cubicBezTo>
                    <a:pt x="124" y="18"/>
                    <a:pt x="91"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4"/>
            <p:cNvSpPr/>
            <p:nvPr/>
          </p:nvSpPr>
          <p:spPr>
            <a:xfrm>
              <a:off x="2208769" y="1182271"/>
              <a:ext cx="30021" cy="62155"/>
            </a:xfrm>
            <a:custGeom>
              <a:avLst/>
              <a:gdLst/>
              <a:ahLst/>
              <a:cxnLst/>
              <a:rect l="l" t="t" r="r" b="b"/>
              <a:pathLst>
                <a:path w="142" h="294" extrusionOk="0">
                  <a:moveTo>
                    <a:pt x="65" y="0"/>
                  </a:moveTo>
                  <a:cubicBezTo>
                    <a:pt x="60" y="0"/>
                    <a:pt x="55" y="1"/>
                    <a:pt x="50" y="2"/>
                  </a:cubicBezTo>
                  <a:cubicBezTo>
                    <a:pt x="14" y="16"/>
                    <a:pt x="0" y="48"/>
                    <a:pt x="5" y="84"/>
                  </a:cubicBezTo>
                  <a:cubicBezTo>
                    <a:pt x="14" y="130"/>
                    <a:pt x="14" y="180"/>
                    <a:pt x="9" y="230"/>
                  </a:cubicBezTo>
                  <a:cubicBezTo>
                    <a:pt x="9" y="262"/>
                    <a:pt x="41" y="293"/>
                    <a:pt x="73" y="293"/>
                  </a:cubicBezTo>
                  <a:cubicBezTo>
                    <a:pt x="109" y="293"/>
                    <a:pt x="137" y="262"/>
                    <a:pt x="137" y="230"/>
                  </a:cubicBezTo>
                  <a:cubicBezTo>
                    <a:pt x="141" y="171"/>
                    <a:pt x="137" y="111"/>
                    <a:pt x="127" y="48"/>
                  </a:cubicBezTo>
                  <a:cubicBezTo>
                    <a:pt x="124" y="21"/>
                    <a:pt x="94"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4"/>
            <p:cNvSpPr/>
            <p:nvPr/>
          </p:nvSpPr>
          <p:spPr>
            <a:xfrm>
              <a:off x="1858456" y="1334065"/>
              <a:ext cx="457713" cy="169341"/>
            </a:xfrm>
            <a:custGeom>
              <a:avLst/>
              <a:gdLst/>
              <a:ahLst/>
              <a:cxnLst/>
              <a:rect l="l" t="t" r="r" b="b"/>
              <a:pathLst>
                <a:path w="2165" h="801" extrusionOk="0">
                  <a:moveTo>
                    <a:pt x="2086" y="1"/>
                  </a:moveTo>
                  <a:cubicBezTo>
                    <a:pt x="2061" y="1"/>
                    <a:pt x="2036" y="14"/>
                    <a:pt x="2026" y="44"/>
                  </a:cubicBezTo>
                  <a:cubicBezTo>
                    <a:pt x="1875" y="408"/>
                    <a:pt x="1507" y="658"/>
                    <a:pt x="1116" y="671"/>
                  </a:cubicBezTo>
                  <a:cubicBezTo>
                    <a:pt x="1108" y="672"/>
                    <a:pt x="1101" y="672"/>
                    <a:pt x="1093" y="672"/>
                  </a:cubicBezTo>
                  <a:cubicBezTo>
                    <a:pt x="702" y="672"/>
                    <a:pt x="339" y="442"/>
                    <a:pt x="143" y="112"/>
                  </a:cubicBezTo>
                  <a:cubicBezTo>
                    <a:pt x="129" y="89"/>
                    <a:pt x="108" y="80"/>
                    <a:pt x="88" y="80"/>
                  </a:cubicBezTo>
                  <a:cubicBezTo>
                    <a:pt x="44" y="80"/>
                    <a:pt x="1" y="126"/>
                    <a:pt x="29" y="176"/>
                  </a:cubicBezTo>
                  <a:cubicBezTo>
                    <a:pt x="250" y="544"/>
                    <a:pt x="657" y="801"/>
                    <a:pt x="1088" y="801"/>
                  </a:cubicBezTo>
                  <a:cubicBezTo>
                    <a:pt x="1109" y="801"/>
                    <a:pt x="1131" y="800"/>
                    <a:pt x="1152" y="799"/>
                  </a:cubicBezTo>
                  <a:cubicBezTo>
                    <a:pt x="1593" y="767"/>
                    <a:pt x="1980" y="485"/>
                    <a:pt x="2148" y="80"/>
                  </a:cubicBezTo>
                  <a:cubicBezTo>
                    <a:pt x="2165" y="33"/>
                    <a:pt x="2126" y="1"/>
                    <a:pt x="2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4"/>
            <p:cNvSpPr/>
            <p:nvPr/>
          </p:nvSpPr>
          <p:spPr>
            <a:xfrm>
              <a:off x="1708775" y="948025"/>
              <a:ext cx="774202" cy="719437"/>
            </a:xfrm>
            <a:custGeom>
              <a:avLst/>
              <a:gdLst/>
              <a:ahLst/>
              <a:cxnLst/>
              <a:rect l="l" t="t" r="r" b="b"/>
              <a:pathLst>
                <a:path w="3662" h="3403" extrusionOk="0">
                  <a:moveTo>
                    <a:pt x="1755" y="134"/>
                  </a:moveTo>
                  <a:cubicBezTo>
                    <a:pt x="2179" y="134"/>
                    <a:pt x="2607" y="293"/>
                    <a:pt x="2915" y="578"/>
                  </a:cubicBezTo>
                  <a:cubicBezTo>
                    <a:pt x="3466" y="1078"/>
                    <a:pt x="3566" y="1915"/>
                    <a:pt x="3147" y="2534"/>
                  </a:cubicBezTo>
                  <a:cubicBezTo>
                    <a:pt x="2850" y="2978"/>
                    <a:pt x="2315" y="3264"/>
                    <a:pt x="1780" y="3264"/>
                  </a:cubicBezTo>
                  <a:cubicBezTo>
                    <a:pt x="1619" y="3264"/>
                    <a:pt x="1459" y="3238"/>
                    <a:pt x="1306" y="3184"/>
                  </a:cubicBezTo>
                  <a:cubicBezTo>
                    <a:pt x="1101" y="3111"/>
                    <a:pt x="874" y="2998"/>
                    <a:pt x="683" y="2852"/>
                  </a:cubicBezTo>
                  <a:cubicBezTo>
                    <a:pt x="301" y="2497"/>
                    <a:pt x="110" y="1974"/>
                    <a:pt x="187" y="1460"/>
                  </a:cubicBezTo>
                  <a:cubicBezTo>
                    <a:pt x="191" y="1447"/>
                    <a:pt x="191" y="1438"/>
                    <a:pt x="187" y="1429"/>
                  </a:cubicBezTo>
                  <a:cubicBezTo>
                    <a:pt x="291" y="928"/>
                    <a:pt x="628" y="487"/>
                    <a:pt x="1101" y="274"/>
                  </a:cubicBezTo>
                  <a:cubicBezTo>
                    <a:pt x="1306" y="179"/>
                    <a:pt x="1530" y="134"/>
                    <a:pt x="1755" y="134"/>
                  </a:cubicBezTo>
                  <a:close/>
                  <a:moveTo>
                    <a:pt x="1759" y="0"/>
                  </a:moveTo>
                  <a:cubicBezTo>
                    <a:pt x="1598" y="0"/>
                    <a:pt x="1438" y="21"/>
                    <a:pt x="1283" y="64"/>
                  </a:cubicBezTo>
                  <a:cubicBezTo>
                    <a:pt x="614" y="246"/>
                    <a:pt x="119" y="851"/>
                    <a:pt x="32" y="1529"/>
                  </a:cubicBezTo>
                  <a:cubicBezTo>
                    <a:pt x="37" y="1529"/>
                    <a:pt x="41" y="1524"/>
                    <a:pt x="46" y="1524"/>
                  </a:cubicBezTo>
                  <a:lnTo>
                    <a:pt x="46" y="1524"/>
                  </a:lnTo>
                  <a:cubicBezTo>
                    <a:pt x="0" y="2015"/>
                    <a:pt x="164" y="2497"/>
                    <a:pt x="496" y="2861"/>
                  </a:cubicBezTo>
                  <a:cubicBezTo>
                    <a:pt x="496" y="2861"/>
                    <a:pt x="496" y="2866"/>
                    <a:pt x="492" y="2870"/>
                  </a:cubicBezTo>
                  <a:cubicBezTo>
                    <a:pt x="519" y="2893"/>
                    <a:pt x="546" y="2911"/>
                    <a:pt x="573" y="2934"/>
                  </a:cubicBezTo>
                  <a:cubicBezTo>
                    <a:pt x="578" y="2938"/>
                    <a:pt x="578" y="2943"/>
                    <a:pt x="582" y="2948"/>
                  </a:cubicBezTo>
                  <a:cubicBezTo>
                    <a:pt x="592" y="2952"/>
                    <a:pt x="601" y="2957"/>
                    <a:pt x="610" y="2961"/>
                  </a:cubicBezTo>
                  <a:cubicBezTo>
                    <a:pt x="805" y="3111"/>
                    <a:pt x="1028" y="3229"/>
                    <a:pt x="1242" y="3307"/>
                  </a:cubicBezTo>
                  <a:cubicBezTo>
                    <a:pt x="1416" y="3372"/>
                    <a:pt x="1597" y="3402"/>
                    <a:pt x="1778" y="3402"/>
                  </a:cubicBezTo>
                  <a:cubicBezTo>
                    <a:pt x="2319" y="3402"/>
                    <a:pt x="2859" y="3132"/>
                    <a:pt x="3193" y="2707"/>
                  </a:cubicBezTo>
                  <a:cubicBezTo>
                    <a:pt x="3661" y="2102"/>
                    <a:pt x="3657" y="1229"/>
                    <a:pt x="3166" y="642"/>
                  </a:cubicBezTo>
                  <a:cubicBezTo>
                    <a:pt x="2820" y="230"/>
                    <a:pt x="2289" y="0"/>
                    <a:pt x="1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14"/>
          <p:cNvGrpSpPr/>
          <p:nvPr/>
        </p:nvGrpSpPr>
        <p:grpSpPr>
          <a:xfrm rot="-598154">
            <a:off x="788633" y="1517033"/>
            <a:ext cx="2791399" cy="1764178"/>
            <a:chOff x="556775" y="2292625"/>
            <a:chExt cx="3103693" cy="1961764"/>
          </a:xfrm>
        </p:grpSpPr>
        <p:sp>
          <p:nvSpPr>
            <p:cNvPr id="547" name="Google Shape;547;p14"/>
            <p:cNvSpPr/>
            <p:nvPr/>
          </p:nvSpPr>
          <p:spPr>
            <a:xfrm>
              <a:off x="556775" y="2292625"/>
              <a:ext cx="3103693" cy="1961764"/>
            </a:xfrm>
            <a:custGeom>
              <a:avLst/>
              <a:gdLst/>
              <a:ahLst/>
              <a:cxnLst/>
              <a:rect l="l" t="t" r="r" b="b"/>
              <a:pathLst>
                <a:path w="52198" h="32993" extrusionOk="0">
                  <a:moveTo>
                    <a:pt x="47673" y="0"/>
                  </a:moveTo>
                  <a:lnTo>
                    <a:pt x="39791" y="24"/>
                  </a:lnTo>
                  <a:cubicBezTo>
                    <a:pt x="39100" y="24"/>
                    <a:pt x="38446" y="310"/>
                    <a:pt x="37969" y="810"/>
                  </a:cubicBezTo>
                  <a:cubicBezTo>
                    <a:pt x="37505" y="1310"/>
                    <a:pt x="37255" y="1977"/>
                    <a:pt x="37291" y="2667"/>
                  </a:cubicBezTo>
                  <a:lnTo>
                    <a:pt x="37422" y="4822"/>
                  </a:lnTo>
                  <a:cubicBezTo>
                    <a:pt x="37445" y="5346"/>
                    <a:pt x="37493" y="5882"/>
                    <a:pt x="37541" y="6418"/>
                  </a:cubicBezTo>
                  <a:lnTo>
                    <a:pt x="36326" y="6537"/>
                  </a:lnTo>
                  <a:cubicBezTo>
                    <a:pt x="35219" y="6644"/>
                    <a:pt x="34350" y="7454"/>
                    <a:pt x="34135" y="8501"/>
                  </a:cubicBezTo>
                  <a:lnTo>
                    <a:pt x="29849" y="8930"/>
                  </a:lnTo>
                  <a:lnTo>
                    <a:pt x="29849" y="8954"/>
                  </a:lnTo>
                  <a:lnTo>
                    <a:pt x="24646" y="9454"/>
                  </a:lnTo>
                  <a:lnTo>
                    <a:pt x="24599" y="7525"/>
                  </a:lnTo>
                  <a:cubicBezTo>
                    <a:pt x="24575" y="6180"/>
                    <a:pt x="23456" y="5084"/>
                    <a:pt x="22098" y="5084"/>
                  </a:cubicBezTo>
                  <a:cubicBezTo>
                    <a:pt x="22015" y="5084"/>
                    <a:pt x="21920" y="5096"/>
                    <a:pt x="21836" y="5096"/>
                  </a:cubicBezTo>
                  <a:lnTo>
                    <a:pt x="14538" y="5894"/>
                  </a:lnTo>
                  <a:cubicBezTo>
                    <a:pt x="13252" y="6037"/>
                    <a:pt x="12311" y="7108"/>
                    <a:pt x="12311" y="8382"/>
                  </a:cubicBezTo>
                  <a:lnTo>
                    <a:pt x="11728" y="8442"/>
                  </a:lnTo>
                  <a:cubicBezTo>
                    <a:pt x="11264" y="7918"/>
                    <a:pt x="10597" y="7597"/>
                    <a:pt x="9871" y="7597"/>
                  </a:cubicBezTo>
                  <a:cubicBezTo>
                    <a:pt x="9775" y="7597"/>
                    <a:pt x="9692" y="7608"/>
                    <a:pt x="9597" y="7608"/>
                  </a:cubicBezTo>
                  <a:lnTo>
                    <a:pt x="2346" y="8394"/>
                  </a:lnTo>
                  <a:cubicBezTo>
                    <a:pt x="1596" y="8478"/>
                    <a:pt x="929" y="8882"/>
                    <a:pt x="512" y="9513"/>
                  </a:cubicBezTo>
                  <a:cubicBezTo>
                    <a:pt x="107" y="10144"/>
                    <a:pt x="0" y="10918"/>
                    <a:pt x="226" y="11633"/>
                  </a:cubicBezTo>
                  <a:lnTo>
                    <a:pt x="977" y="14014"/>
                  </a:lnTo>
                  <a:cubicBezTo>
                    <a:pt x="2798" y="19789"/>
                    <a:pt x="5025" y="25301"/>
                    <a:pt x="6965" y="30028"/>
                  </a:cubicBezTo>
                  <a:lnTo>
                    <a:pt x="7549" y="31445"/>
                  </a:lnTo>
                  <a:cubicBezTo>
                    <a:pt x="7930" y="32385"/>
                    <a:pt x="8835" y="32993"/>
                    <a:pt x="9859" y="32993"/>
                  </a:cubicBezTo>
                  <a:cubicBezTo>
                    <a:pt x="9954" y="32993"/>
                    <a:pt x="10037" y="32993"/>
                    <a:pt x="10132" y="32981"/>
                  </a:cubicBezTo>
                  <a:lnTo>
                    <a:pt x="15574" y="32385"/>
                  </a:lnTo>
                  <a:cubicBezTo>
                    <a:pt x="16288" y="32302"/>
                    <a:pt x="16907" y="31933"/>
                    <a:pt x="17300" y="31397"/>
                  </a:cubicBezTo>
                  <a:lnTo>
                    <a:pt x="21503" y="30933"/>
                  </a:lnTo>
                  <a:cubicBezTo>
                    <a:pt x="22122" y="30861"/>
                    <a:pt x="22694" y="30564"/>
                    <a:pt x="23086" y="30111"/>
                  </a:cubicBezTo>
                  <a:cubicBezTo>
                    <a:pt x="23979" y="30433"/>
                    <a:pt x="24920" y="30611"/>
                    <a:pt x="25908" y="30611"/>
                  </a:cubicBezTo>
                  <a:cubicBezTo>
                    <a:pt x="26504" y="30611"/>
                    <a:pt x="27135" y="30552"/>
                    <a:pt x="27754" y="30421"/>
                  </a:cubicBezTo>
                  <a:cubicBezTo>
                    <a:pt x="29040" y="30171"/>
                    <a:pt x="30183" y="29623"/>
                    <a:pt x="31147" y="28813"/>
                  </a:cubicBezTo>
                  <a:cubicBezTo>
                    <a:pt x="31337" y="28861"/>
                    <a:pt x="31552" y="28885"/>
                    <a:pt x="31766" y="28885"/>
                  </a:cubicBezTo>
                  <a:lnTo>
                    <a:pt x="31885" y="28885"/>
                  </a:lnTo>
                  <a:lnTo>
                    <a:pt x="37600" y="28385"/>
                  </a:lnTo>
                  <a:cubicBezTo>
                    <a:pt x="38184" y="28337"/>
                    <a:pt x="38719" y="28087"/>
                    <a:pt x="39112" y="27706"/>
                  </a:cubicBezTo>
                  <a:lnTo>
                    <a:pt x="42494" y="27337"/>
                  </a:lnTo>
                  <a:cubicBezTo>
                    <a:pt x="43172" y="27266"/>
                    <a:pt x="43756" y="26920"/>
                    <a:pt x="44172" y="26420"/>
                  </a:cubicBezTo>
                  <a:lnTo>
                    <a:pt x="49149" y="26420"/>
                  </a:lnTo>
                  <a:cubicBezTo>
                    <a:pt x="50328" y="26420"/>
                    <a:pt x="51328" y="25611"/>
                    <a:pt x="51578" y="24456"/>
                  </a:cubicBezTo>
                  <a:lnTo>
                    <a:pt x="51935" y="22860"/>
                  </a:lnTo>
                  <a:cubicBezTo>
                    <a:pt x="52197" y="21682"/>
                    <a:pt x="52185" y="20181"/>
                    <a:pt x="51911" y="18753"/>
                  </a:cubicBezTo>
                  <a:cubicBezTo>
                    <a:pt x="51769" y="18026"/>
                    <a:pt x="51542" y="16860"/>
                    <a:pt x="50709" y="15681"/>
                  </a:cubicBezTo>
                  <a:cubicBezTo>
                    <a:pt x="50078" y="10990"/>
                    <a:pt x="49876" y="7716"/>
                    <a:pt x="50054" y="4810"/>
                  </a:cubicBezTo>
                  <a:lnTo>
                    <a:pt x="50173" y="2644"/>
                  </a:lnTo>
                  <a:cubicBezTo>
                    <a:pt x="50221" y="1965"/>
                    <a:pt x="49971" y="1286"/>
                    <a:pt x="49506" y="786"/>
                  </a:cubicBezTo>
                  <a:cubicBezTo>
                    <a:pt x="49030" y="286"/>
                    <a:pt x="48363" y="0"/>
                    <a:pt x="476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4"/>
            <p:cNvSpPr/>
            <p:nvPr/>
          </p:nvSpPr>
          <p:spPr>
            <a:xfrm>
              <a:off x="690557" y="2421472"/>
              <a:ext cx="2840345" cy="1704064"/>
            </a:xfrm>
            <a:custGeom>
              <a:avLst/>
              <a:gdLst/>
              <a:ahLst/>
              <a:cxnLst/>
              <a:rect l="l" t="t" r="r" b="b"/>
              <a:pathLst>
                <a:path w="47769" h="28659" extrusionOk="0">
                  <a:moveTo>
                    <a:pt x="45435" y="0"/>
                  </a:moveTo>
                  <a:lnTo>
                    <a:pt x="37553" y="24"/>
                  </a:lnTo>
                  <a:cubicBezTo>
                    <a:pt x="37458" y="24"/>
                    <a:pt x="37362" y="60"/>
                    <a:pt x="37303" y="131"/>
                  </a:cubicBezTo>
                  <a:cubicBezTo>
                    <a:pt x="37243" y="191"/>
                    <a:pt x="37208" y="286"/>
                    <a:pt x="37208" y="381"/>
                  </a:cubicBezTo>
                  <a:lnTo>
                    <a:pt x="37339" y="2536"/>
                  </a:lnTo>
                  <a:cubicBezTo>
                    <a:pt x="37362" y="3036"/>
                    <a:pt x="37398" y="3560"/>
                    <a:pt x="37446" y="4060"/>
                  </a:cubicBezTo>
                  <a:lnTo>
                    <a:pt x="37624" y="6192"/>
                  </a:lnTo>
                  <a:lnTo>
                    <a:pt x="34302" y="6525"/>
                  </a:lnTo>
                  <a:cubicBezTo>
                    <a:pt x="34112" y="6537"/>
                    <a:pt x="34029" y="6668"/>
                    <a:pt x="34005" y="6787"/>
                  </a:cubicBezTo>
                  <a:lnTo>
                    <a:pt x="33671" y="8323"/>
                  </a:lnTo>
                  <a:lnTo>
                    <a:pt x="29754" y="8728"/>
                  </a:lnTo>
                  <a:lnTo>
                    <a:pt x="29754" y="8763"/>
                  </a:lnTo>
                  <a:lnTo>
                    <a:pt x="20289" y="9668"/>
                  </a:lnTo>
                  <a:lnTo>
                    <a:pt x="20194" y="5418"/>
                  </a:lnTo>
                  <a:cubicBezTo>
                    <a:pt x="20194" y="5239"/>
                    <a:pt x="20027" y="5084"/>
                    <a:pt x="19860" y="5084"/>
                  </a:cubicBezTo>
                  <a:lnTo>
                    <a:pt x="19813" y="5084"/>
                  </a:lnTo>
                  <a:lnTo>
                    <a:pt x="12526" y="5882"/>
                  </a:lnTo>
                  <a:cubicBezTo>
                    <a:pt x="12347" y="5906"/>
                    <a:pt x="12216" y="6037"/>
                    <a:pt x="12216" y="6215"/>
                  </a:cubicBezTo>
                  <a:lnTo>
                    <a:pt x="12228" y="8168"/>
                  </a:lnTo>
                  <a:lnTo>
                    <a:pt x="8609" y="8537"/>
                  </a:lnTo>
                  <a:lnTo>
                    <a:pt x="7871" y="7716"/>
                  </a:lnTo>
                  <a:cubicBezTo>
                    <a:pt x="7811" y="7644"/>
                    <a:pt x="7716" y="7596"/>
                    <a:pt x="7621" y="7596"/>
                  </a:cubicBezTo>
                  <a:lnTo>
                    <a:pt x="7585" y="7596"/>
                  </a:lnTo>
                  <a:lnTo>
                    <a:pt x="322" y="8382"/>
                  </a:lnTo>
                  <a:cubicBezTo>
                    <a:pt x="215" y="8394"/>
                    <a:pt x="131" y="8442"/>
                    <a:pt x="72" y="8525"/>
                  </a:cubicBezTo>
                  <a:cubicBezTo>
                    <a:pt x="12" y="8620"/>
                    <a:pt x="1" y="8716"/>
                    <a:pt x="36" y="8823"/>
                  </a:cubicBezTo>
                  <a:lnTo>
                    <a:pt x="786" y="11192"/>
                  </a:lnTo>
                  <a:cubicBezTo>
                    <a:pt x="2584" y="16883"/>
                    <a:pt x="4787" y="22360"/>
                    <a:pt x="6716" y="27039"/>
                  </a:cubicBezTo>
                  <a:lnTo>
                    <a:pt x="7299" y="28456"/>
                  </a:lnTo>
                  <a:cubicBezTo>
                    <a:pt x="7347" y="28587"/>
                    <a:pt x="7466" y="28659"/>
                    <a:pt x="7609" y="28659"/>
                  </a:cubicBezTo>
                  <a:lnTo>
                    <a:pt x="7644" y="28659"/>
                  </a:lnTo>
                  <a:lnTo>
                    <a:pt x="13085" y="28063"/>
                  </a:lnTo>
                  <a:cubicBezTo>
                    <a:pt x="13216" y="28051"/>
                    <a:pt x="13288" y="27992"/>
                    <a:pt x="13324" y="27944"/>
                  </a:cubicBezTo>
                  <a:lnTo>
                    <a:pt x="13883" y="27182"/>
                  </a:lnTo>
                  <a:lnTo>
                    <a:pt x="19015" y="26623"/>
                  </a:lnTo>
                  <a:cubicBezTo>
                    <a:pt x="19122" y="26611"/>
                    <a:pt x="19193" y="26539"/>
                    <a:pt x="19229" y="26504"/>
                  </a:cubicBezTo>
                  <a:lnTo>
                    <a:pt x="20217" y="25408"/>
                  </a:lnTo>
                  <a:lnTo>
                    <a:pt x="21598" y="25920"/>
                  </a:lnTo>
                  <a:cubicBezTo>
                    <a:pt x="22241" y="26158"/>
                    <a:pt x="22944" y="26277"/>
                    <a:pt x="23670" y="26277"/>
                  </a:cubicBezTo>
                  <a:cubicBezTo>
                    <a:pt x="24123" y="26277"/>
                    <a:pt x="24611" y="26230"/>
                    <a:pt x="25099" y="26134"/>
                  </a:cubicBezTo>
                  <a:cubicBezTo>
                    <a:pt x="26004" y="25956"/>
                    <a:pt x="26813" y="25575"/>
                    <a:pt x="27504" y="24991"/>
                  </a:cubicBezTo>
                  <a:lnTo>
                    <a:pt x="28349" y="24277"/>
                  </a:lnTo>
                  <a:lnTo>
                    <a:pt x="29433" y="24551"/>
                  </a:lnTo>
                  <a:cubicBezTo>
                    <a:pt x="29457" y="24563"/>
                    <a:pt x="29480" y="24563"/>
                    <a:pt x="29492" y="24563"/>
                  </a:cubicBezTo>
                  <a:lnTo>
                    <a:pt x="29528" y="24563"/>
                  </a:lnTo>
                  <a:lnTo>
                    <a:pt x="35172" y="24075"/>
                  </a:lnTo>
                  <a:cubicBezTo>
                    <a:pt x="35267" y="24063"/>
                    <a:pt x="35338" y="24015"/>
                    <a:pt x="35374" y="23979"/>
                  </a:cubicBezTo>
                  <a:lnTo>
                    <a:pt x="35910" y="23467"/>
                  </a:lnTo>
                  <a:lnTo>
                    <a:pt x="40017" y="23027"/>
                  </a:lnTo>
                  <a:cubicBezTo>
                    <a:pt x="40136" y="23015"/>
                    <a:pt x="40220" y="22932"/>
                    <a:pt x="40244" y="22896"/>
                  </a:cubicBezTo>
                  <a:lnTo>
                    <a:pt x="40887" y="22098"/>
                  </a:lnTo>
                  <a:lnTo>
                    <a:pt x="46899" y="22098"/>
                  </a:lnTo>
                  <a:cubicBezTo>
                    <a:pt x="47066" y="22098"/>
                    <a:pt x="47185" y="21991"/>
                    <a:pt x="47221" y="21824"/>
                  </a:cubicBezTo>
                  <a:lnTo>
                    <a:pt x="47578" y="20229"/>
                  </a:lnTo>
                  <a:cubicBezTo>
                    <a:pt x="47768" y="19348"/>
                    <a:pt x="47756" y="18133"/>
                    <a:pt x="47542" y="17002"/>
                  </a:cubicBezTo>
                  <a:cubicBezTo>
                    <a:pt x="47411" y="16359"/>
                    <a:pt x="47256" y="15562"/>
                    <a:pt x="46697" y="14764"/>
                  </a:cubicBezTo>
                  <a:lnTo>
                    <a:pt x="46387" y="14323"/>
                  </a:lnTo>
                  <a:lnTo>
                    <a:pt x="46316" y="13800"/>
                  </a:lnTo>
                  <a:cubicBezTo>
                    <a:pt x="45661" y="8966"/>
                    <a:pt x="45470" y="5596"/>
                    <a:pt x="45649" y="2524"/>
                  </a:cubicBezTo>
                  <a:lnTo>
                    <a:pt x="45768" y="357"/>
                  </a:lnTo>
                  <a:cubicBezTo>
                    <a:pt x="45780" y="262"/>
                    <a:pt x="45744" y="167"/>
                    <a:pt x="45685" y="107"/>
                  </a:cubicBezTo>
                  <a:cubicBezTo>
                    <a:pt x="45613" y="36"/>
                    <a:pt x="45518" y="0"/>
                    <a:pt x="454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4"/>
            <p:cNvSpPr/>
            <p:nvPr/>
          </p:nvSpPr>
          <p:spPr>
            <a:xfrm>
              <a:off x="674266" y="2405181"/>
              <a:ext cx="2872215" cy="1736648"/>
            </a:xfrm>
            <a:custGeom>
              <a:avLst/>
              <a:gdLst/>
              <a:ahLst/>
              <a:cxnLst/>
              <a:rect l="l" t="t" r="r" b="b"/>
              <a:pathLst>
                <a:path w="48305" h="29207" extrusionOk="0">
                  <a:moveTo>
                    <a:pt x="45697" y="536"/>
                  </a:moveTo>
                  <a:cubicBezTo>
                    <a:pt x="45721" y="536"/>
                    <a:pt x="45744" y="548"/>
                    <a:pt x="45756" y="560"/>
                  </a:cubicBezTo>
                  <a:cubicBezTo>
                    <a:pt x="45768" y="572"/>
                    <a:pt x="45780" y="596"/>
                    <a:pt x="45768" y="608"/>
                  </a:cubicBezTo>
                  <a:lnTo>
                    <a:pt x="45649" y="2775"/>
                  </a:lnTo>
                  <a:cubicBezTo>
                    <a:pt x="45471" y="5870"/>
                    <a:pt x="45661" y="9252"/>
                    <a:pt x="46328" y="14109"/>
                  </a:cubicBezTo>
                  <a:lnTo>
                    <a:pt x="46399" y="14705"/>
                  </a:lnTo>
                  <a:lnTo>
                    <a:pt x="46745" y="15181"/>
                  </a:lnTo>
                  <a:cubicBezTo>
                    <a:pt x="47268" y="15943"/>
                    <a:pt x="47423" y="16705"/>
                    <a:pt x="47542" y="17324"/>
                  </a:cubicBezTo>
                  <a:cubicBezTo>
                    <a:pt x="47757" y="18419"/>
                    <a:pt x="47769" y="19586"/>
                    <a:pt x="47578" y="20443"/>
                  </a:cubicBezTo>
                  <a:lnTo>
                    <a:pt x="47233" y="22039"/>
                  </a:lnTo>
                  <a:cubicBezTo>
                    <a:pt x="47221" y="22087"/>
                    <a:pt x="47197" y="22098"/>
                    <a:pt x="47161" y="22098"/>
                  </a:cubicBezTo>
                  <a:lnTo>
                    <a:pt x="41030" y="22110"/>
                  </a:lnTo>
                  <a:lnTo>
                    <a:pt x="40303" y="23003"/>
                  </a:lnTo>
                  <a:cubicBezTo>
                    <a:pt x="40291" y="23015"/>
                    <a:pt x="40280" y="23039"/>
                    <a:pt x="40256" y="23039"/>
                  </a:cubicBezTo>
                  <a:lnTo>
                    <a:pt x="36053" y="23491"/>
                  </a:lnTo>
                  <a:lnTo>
                    <a:pt x="35457" y="24063"/>
                  </a:lnTo>
                  <a:cubicBezTo>
                    <a:pt x="35446" y="24063"/>
                    <a:pt x="35434" y="24075"/>
                    <a:pt x="35410" y="24087"/>
                  </a:cubicBezTo>
                  <a:lnTo>
                    <a:pt x="29802" y="24575"/>
                  </a:lnTo>
                  <a:lnTo>
                    <a:pt x="28552" y="24265"/>
                  </a:lnTo>
                  <a:lnTo>
                    <a:pt x="27599" y="25063"/>
                  </a:lnTo>
                  <a:cubicBezTo>
                    <a:pt x="26945" y="25611"/>
                    <a:pt x="26183" y="25980"/>
                    <a:pt x="25313" y="26147"/>
                  </a:cubicBezTo>
                  <a:cubicBezTo>
                    <a:pt x="24843" y="26239"/>
                    <a:pt x="24386" y="26285"/>
                    <a:pt x="23944" y="26285"/>
                  </a:cubicBezTo>
                  <a:cubicBezTo>
                    <a:pt x="23246" y="26285"/>
                    <a:pt x="22583" y="26170"/>
                    <a:pt x="21956" y="25944"/>
                  </a:cubicBezTo>
                  <a:lnTo>
                    <a:pt x="20408" y="25361"/>
                  </a:lnTo>
                  <a:lnTo>
                    <a:pt x="19301" y="26599"/>
                  </a:lnTo>
                  <a:cubicBezTo>
                    <a:pt x="19289" y="26611"/>
                    <a:pt x="19277" y="26623"/>
                    <a:pt x="19253" y="26623"/>
                  </a:cubicBezTo>
                  <a:lnTo>
                    <a:pt x="14014" y="27206"/>
                  </a:lnTo>
                  <a:lnTo>
                    <a:pt x="13383" y="28052"/>
                  </a:lnTo>
                  <a:cubicBezTo>
                    <a:pt x="13371" y="28063"/>
                    <a:pt x="13359" y="28075"/>
                    <a:pt x="13324" y="28075"/>
                  </a:cubicBezTo>
                  <a:lnTo>
                    <a:pt x="7883" y="28671"/>
                  </a:lnTo>
                  <a:cubicBezTo>
                    <a:pt x="7847" y="28671"/>
                    <a:pt x="7823" y="28659"/>
                    <a:pt x="7811" y="28623"/>
                  </a:cubicBezTo>
                  <a:lnTo>
                    <a:pt x="7228" y="27206"/>
                  </a:lnTo>
                  <a:cubicBezTo>
                    <a:pt x="5311" y="22539"/>
                    <a:pt x="3108" y="17074"/>
                    <a:pt x="1310" y="11383"/>
                  </a:cubicBezTo>
                  <a:lnTo>
                    <a:pt x="560" y="9013"/>
                  </a:lnTo>
                  <a:cubicBezTo>
                    <a:pt x="560" y="8990"/>
                    <a:pt x="560" y="8966"/>
                    <a:pt x="572" y="8954"/>
                  </a:cubicBezTo>
                  <a:cubicBezTo>
                    <a:pt x="584" y="8930"/>
                    <a:pt x="596" y="8918"/>
                    <a:pt x="632" y="8918"/>
                  </a:cubicBezTo>
                  <a:lnTo>
                    <a:pt x="7895" y="8132"/>
                  </a:lnTo>
                  <a:cubicBezTo>
                    <a:pt x="7906" y="8132"/>
                    <a:pt x="7930" y="8144"/>
                    <a:pt x="7942" y="8168"/>
                  </a:cubicBezTo>
                  <a:lnTo>
                    <a:pt x="8776" y="9097"/>
                  </a:lnTo>
                  <a:lnTo>
                    <a:pt x="12764" y="8680"/>
                  </a:lnTo>
                  <a:lnTo>
                    <a:pt x="12752" y="6489"/>
                  </a:lnTo>
                  <a:cubicBezTo>
                    <a:pt x="12752" y="6454"/>
                    <a:pt x="12776" y="6430"/>
                    <a:pt x="12824" y="6430"/>
                  </a:cubicBezTo>
                  <a:lnTo>
                    <a:pt x="20122" y="5632"/>
                  </a:lnTo>
                  <a:cubicBezTo>
                    <a:pt x="20158" y="5632"/>
                    <a:pt x="20194" y="5668"/>
                    <a:pt x="20194" y="5704"/>
                  </a:cubicBezTo>
                  <a:lnTo>
                    <a:pt x="20301" y="10240"/>
                  </a:lnTo>
                  <a:lnTo>
                    <a:pt x="30290" y="9275"/>
                  </a:lnTo>
                  <a:lnTo>
                    <a:pt x="30290" y="9240"/>
                  </a:lnTo>
                  <a:lnTo>
                    <a:pt x="34160" y="8847"/>
                  </a:lnTo>
                  <a:lnTo>
                    <a:pt x="34529" y="7108"/>
                  </a:lnTo>
                  <a:cubicBezTo>
                    <a:pt x="34529" y="7097"/>
                    <a:pt x="34553" y="7061"/>
                    <a:pt x="34588" y="7061"/>
                  </a:cubicBezTo>
                  <a:lnTo>
                    <a:pt x="38184" y="6704"/>
                  </a:lnTo>
                  <a:lnTo>
                    <a:pt x="37982" y="4311"/>
                  </a:lnTo>
                  <a:cubicBezTo>
                    <a:pt x="37934" y="3810"/>
                    <a:pt x="37898" y="3287"/>
                    <a:pt x="37863" y="2787"/>
                  </a:cubicBezTo>
                  <a:lnTo>
                    <a:pt x="37743" y="631"/>
                  </a:lnTo>
                  <a:cubicBezTo>
                    <a:pt x="37743" y="620"/>
                    <a:pt x="37755" y="596"/>
                    <a:pt x="37767" y="584"/>
                  </a:cubicBezTo>
                  <a:cubicBezTo>
                    <a:pt x="37779" y="572"/>
                    <a:pt x="37803" y="560"/>
                    <a:pt x="37815" y="560"/>
                  </a:cubicBezTo>
                  <a:lnTo>
                    <a:pt x="45697" y="536"/>
                  </a:lnTo>
                  <a:close/>
                  <a:moveTo>
                    <a:pt x="45697" y="0"/>
                  </a:moveTo>
                  <a:lnTo>
                    <a:pt x="37815" y="24"/>
                  </a:lnTo>
                  <a:cubicBezTo>
                    <a:pt x="37648" y="24"/>
                    <a:pt x="37482" y="96"/>
                    <a:pt x="37374" y="215"/>
                  </a:cubicBezTo>
                  <a:cubicBezTo>
                    <a:pt x="37267" y="334"/>
                    <a:pt x="37208" y="501"/>
                    <a:pt x="37208" y="667"/>
                  </a:cubicBezTo>
                  <a:lnTo>
                    <a:pt x="37339" y="2822"/>
                  </a:lnTo>
                  <a:cubicBezTo>
                    <a:pt x="37362" y="3334"/>
                    <a:pt x="37410" y="3846"/>
                    <a:pt x="37446" y="4358"/>
                  </a:cubicBezTo>
                  <a:lnTo>
                    <a:pt x="37613" y="6227"/>
                  </a:lnTo>
                  <a:lnTo>
                    <a:pt x="34541" y="6537"/>
                  </a:lnTo>
                  <a:cubicBezTo>
                    <a:pt x="34231" y="6561"/>
                    <a:pt x="34053" y="6787"/>
                    <a:pt x="34005" y="7001"/>
                  </a:cubicBezTo>
                  <a:lnTo>
                    <a:pt x="33719" y="8359"/>
                  </a:lnTo>
                  <a:lnTo>
                    <a:pt x="29754" y="8763"/>
                  </a:lnTo>
                  <a:lnTo>
                    <a:pt x="29754" y="8799"/>
                  </a:lnTo>
                  <a:lnTo>
                    <a:pt x="20825" y="9656"/>
                  </a:lnTo>
                  <a:lnTo>
                    <a:pt x="20729" y="5680"/>
                  </a:lnTo>
                  <a:cubicBezTo>
                    <a:pt x="20718" y="5370"/>
                    <a:pt x="20444" y="5096"/>
                    <a:pt x="20122" y="5096"/>
                  </a:cubicBezTo>
                  <a:lnTo>
                    <a:pt x="20063" y="5096"/>
                  </a:lnTo>
                  <a:lnTo>
                    <a:pt x="12764" y="5894"/>
                  </a:lnTo>
                  <a:cubicBezTo>
                    <a:pt x="12455" y="5930"/>
                    <a:pt x="12228" y="6180"/>
                    <a:pt x="12228" y="6489"/>
                  </a:cubicBezTo>
                  <a:lnTo>
                    <a:pt x="12228" y="8204"/>
                  </a:lnTo>
                  <a:lnTo>
                    <a:pt x="8990" y="8537"/>
                  </a:lnTo>
                  <a:lnTo>
                    <a:pt x="8347" y="7811"/>
                  </a:lnTo>
                  <a:cubicBezTo>
                    <a:pt x="8228" y="7680"/>
                    <a:pt x="8061" y="7609"/>
                    <a:pt x="7895" y="7609"/>
                  </a:cubicBezTo>
                  <a:lnTo>
                    <a:pt x="7823" y="7609"/>
                  </a:lnTo>
                  <a:lnTo>
                    <a:pt x="572" y="8394"/>
                  </a:lnTo>
                  <a:cubicBezTo>
                    <a:pt x="382" y="8406"/>
                    <a:pt x="227" y="8502"/>
                    <a:pt x="132" y="8656"/>
                  </a:cubicBezTo>
                  <a:cubicBezTo>
                    <a:pt x="24" y="8811"/>
                    <a:pt x="1" y="9002"/>
                    <a:pt x="60" y="9168"/>
                  </a:cubicBezTo>
                  <a:lnTo>
                    <a:pt x="810" y="11550"/>
                  </a:lnTo>
                  <a:cubicBezTo>
                    <a:pt x="2608" y="17253"/>
                    <a:pt x="4811" y="22729"/>
                    <a:pt x="6740" y="27409"/>
                  </a:cubicBezTo>
                  <a:lnTo>
                    <a:pt x="7323" y="28825"/>
                  </a:lnTo>
                  <a:cubicBezTo>
                    <a:pt x="7418" y="29064"/>
                    <a:pt x="7633" y="29206"/>
                    <a:pt x="7883" y="29206"/>
                  </a:cubicBezTo>
                  <a:lnTo>
                    <a:pt x="7942" y="29206"/>
                  </a:lnTo>
                  <a:lnTo>
                    <a:pt x="13383" y="28611"/>
                  </a:lnTo>
                  <a:cubicBezTo>
                    <a:pt x="13562" y="28587"/>
                    <a:pt x="13705" y="28504"/>
                    <a:pt x="13800" y="28373"/>
                  </a:cubicBezTo>
                  <a:lnTo>
                    <a:pt x="14300" y="27706"/>
                  </a:lnTo>
                  <a:lnTo>
                    <a:pt x="19313" y="27159"/>
                  </a:lnTo>
                  <a:cubicBezTo>
                    <a:pt x="19455" y="27147"/>
                    <a:pt x="19598" y="27075"/>
                    <a:pt x="19694" y="26956"/>
                  </a:cubicBezTo>
                  <a:lnTo>
                    <a:pt x="20563" y="25992"/>
                  </a:lnTo>
                  <a:lnTo>
                    <a:pt x="21765" y="26444"/>
                  </a:lnTo>
                  <a:cubicBezTo>
                    <a:pt x="22454" y="26693"/>
                    <a:pt x="23184" y="26821"/>
                    <a:pt x="23948" y="26821"/>
                  </a:cubicBezTo>
                  <a:cubicBezTo>
                    <a:pt x="24426" y="26821"/>
                    <a:pt x="24917" y="26771"/>
                    <a:pt x="25421" y="26670"/>
                  </a:cubicBezTo>
                  <a:cubicBezTo>
                    <a:pt x="26373" y="26492"/>
                    <a:pt x="27218" y="26087"/>
                    <a:pt x="27945" y="25480"/>
                  </a:cubicBezTo>
                  <a:lnTo>
                    <a:pt x="28683" y="24849"/>
                  </a:lnTo>
                  <a:lnTo>
                    <a:pt x="29635" y="25087"/>
                  </a:lnTo>
                  <a:cubicBezTo>
                    <a:pt x="29671" y="25087"/>
                    <a:pt x="29719" y="25099"/>
                    <a:pt x="29766" y="25099"/>
                  </a:cubicBezTo>
                  <a:lnTo>
                    <a:pt x="35457" y="24611"/>
                  </a:lnTo>
                  <a:cubicBezTo>
                    <a:pt x="35600" y="24599"/>
                    <a:pt x="35719" y="24539"/>
                    <a:pt x="35827" y="24444"/>
                  </a:cubicBezTo>
                  <a:lnTo>
                    <a:pt x="36291" y="23992"/>
                  </a:lnTo>
                  <a:lnTo>
                    <a:pt x="40315" y="23563"/>
                  </a:lnTo>
                  <a:cubicBezTo>
                    <a:pt x="40530" y="23539"/>
                    <a:pt x="40672" y="23396"/>
                    <a:pt x="40720" y="23337"/>
                  </a:cubicBezTo>
                  <a:lnTo>
                    <a:pt x="41292" y="22634"/>
                  </a:lnTo>
                  <a:lnTo>
                    <a:pt x="47161" y="22634"/>
                  </a:lnTo>
                  <a:cubicBezTo>
                    <a:pt x="47447" y="22634"/>
                    <a:pt x="47685" y="22444"/>
                    <a:pt x="47757" y="22158"/>
                  </a:cubicBezTo>
                  <a:lnTo>
                    <a:pt x="48102" y="20563"/>
                  </a:lnTo>
                  <a:cubicBezTo>
                    <a:pt x="48304" y="19634"/>
                    <a:pt x="48292" y="18384"/>
                    <a:pt x="48066" y="17217"/>
                  </a:cubicBezTo>
                  <a:cubicBezTo>
                    <a:pt x="47935" y="16550"/>
                    <a:pt x="47780" y="15729"/>
                    <a:pt x="47185" y="14871"/>
                  </a:cubicBezTo>
                  <a:lnTo>
                    <a:pt x="46911" y="14502"/>
                  </a:lnTo>
                  <a:lnTo>
                    <a:pt x="46852" y="14038"/>
                  </a:lnTo>
                  <a:cubicBezTo>
                    <a:pt x="46197" y="9216"/>
                    <a:pt x="45995" y="5858"/>
                    <a:pt x="46173" y="2810"/>
                  </a:cubicBezTo>
                  <a:lnTo>
                    <a:pt x="46304" y="643"/>
                  </a:lnTo>
                  <a:cubicBezTo>
                    <a:pt x="46316" y="477"/>
                    <a:pt x="46256" y="310"/>
                    <a:pt x="46137" y="191"/>
                  </a:cubicBezTo>
                  <a:cubicBezTo>
                    <a:pt x="46030" y="72"/>
                    <a:pt x="45864" y="0"/>
                    <a:pt x="45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0" name="Google Shape;550;p14"/>
            <p:cNvSpPr/>
            <p:nvPr/>
          </p:nvSpPr>
          <p:spPr>
            <a:xfrm>
              <a:off x="834983" y="2860932"/>
              <a:ext cx="883576" cy="1092637"/>
            </a:xfrm>
            <a:custGeom>
              <a:avLst/>
              <a:gdLst/>
              <a:ahLst/>
              <a:cxnLst/>
              <a:rect l="l" t="t" r="r" b="b"/>
              <a:pathLst>
                <a:path w="14860" h="18376" extrusionOk="0">
                  <a:moveTo>
                    <a:pt x="14437" y="0"/>
                  </a:moveTo>
                  <a:cubicBezTo>
                    <a:pt x="14423" y="0"/>
                    <a:pt x="14409" y="1"/>
                    <a:pt x="14395" y="3"/>
                  </a:cubicBezTo>
                  <a:lnTo>
                    <a:pt x="11954" y="265"/>
                  </a:lnTo>
                  <a:cubicBezTo>
                    <a:pt x="11764" y="289"/>
                    <a:pt x="11633" y="444"/>
                    <a:pt x="11645" y="622"/>
                  </a:cubicBezTo>
                  <a:cubicBezTo>
                    <a:pt x="11895" y="4313"/>
                    <a:pt x="11788" y="8290"/>
                    <a:pt x="11657" y="11993"/>
                  </a:cubicBezTo>
                  <a:lnTo>
                    <a:pt x="11549" y="12028"/>
                  </a:lnTo>
                  <a:cubicBezTo>
                    <a:pt x="10514" y="8647"/>
                    <a:pt x="9466" y="5480"/>
                    <a:pt x="8811" y="3134"/>
                  </a:cubicBezTo>
                  <a:cubicBezTo>
                    <a:pt x="8768" y="2994"/>
                    <a:pt x="8646" y="2893"/>
                    <a:pt x="8500" y="2893"/>
                  </a:cubicBezTo>
                  <a:cubicBezTo>
                    <a:pt x="8485" y="2893"/>
                    <a:pt x="8469" y="2894"/>
                    <a:pt x="8454" y="2896"/>
                  </a:cubicBezTo>
                  <a:lnTo>
                    <a:pt x="6656" y="3075"/>
                  </a:lnTo>
                  <a:cubicBezTo>
                    <a:pt x="6477" y="3099"/>
                    <a:pt x="6346" y="3253"/>
                    <a:pt x="6358" y="3432"/>
                  </a:cubicBezTo>
                  <a:cubicBezTo>
                    <a:pt x="6561" y="6623"/>
                    <a:pt x="6501" y="9826"/>
                    <a:pt x="6430" y="13005"/>
                  </a:cubicBezTo>
                  <a:lnTo>
                    <a:pt x="6323" y="13052"/>
                  </a:lnTo>
                  <a:cubicBezTo>
                    <a:pt x="5049" y="9064"/>
                    <a:pt x="3906" y="5408"/>
                    <a:pt x="3108" y="2682"/>
                  </a:cubicBezTo>
                  <a:cubicBezTo>
                    <a:pt x="3065" y="2542"/>
                    <a:pt x="2934" y="2441"/>
                    <a:pt x="2794" y="2441"/>
                  </a:cubicBezTo>
                  <a:cubicBezTo>
                    <a:pt x="2780" y="2441"/>
                    <a:pt x="2765" y="2442"/>
                    <a:pt x="2751" y="2444"/>
                  </a:cubicBezTo>
                  <a:lnTo>
                    <a:pt x="358" y="2706"/>
                  </a:lnTo>
                  <a:cubicBezTo>
                    <a:pt x="143" y="2730"/>
                    <a:pt x="0" y="2944"/>
                    <a:pt x="72" y="3146"/>
                  </a:cubicBezTo>
                  <a:cubicBezTo>
                    <a:pt x="1739" y="8337"/>
                    <a:pt x="3703" y="13279"/>
                    <a:pt x="5703" y="18160"/>
                  </a:cubicBezTo>
                  <a:cubicBezTo>
                    <a:pt x="5759" y="18294"/>
                    <a:pt x="5888" y="18376"/>
                    <a:pt x="6022" y="18376"/>
                  </a:cubicBezTo>
                  <a:cubicBezTo>
                    <a:pt x="6031" y="18376"/>
                    <a:pt x="6040" y="18375"/>
                    <a:pt x="6049" y="18374"/>
                  </a:cubicBezTo>
                  <a:lnTo>
                    <a:pt x="7823" y="18184"/>
                  </a:lnTo>
                  <a:cubicBezTo>
                    <a:pt x="7978" y="18160"/>
                    <a:pt x="8109" y="18041"/>
                    <a:pt x="8120" y="17874"/>
                  </a:cubicBezTo>
                  <a:cubicBezTo>
                    <a:pt x="8335" y="15886"/>
                    <a:pt x="8430" y="13755"/>
                    <a:pt x="8490" y="11588"/>
                  </a:cubicBezTo>
                  <a:cubicBezTo>
                    <a:pt x="8496" y="11374"/>
                    <a:pt x="8663" y="11252"/>
                    <a:pt x="8830" y="11252"/>
                  </a:cubicBezTo>
                  <a:cubicBezTo>
                    <a:pt x="8951" y="11252"/>
                    <a:pt x="9072" y="11317"/>
                    <a:pt x="9132" y="11457"/>
                  </a:cubicBezTo>
                  <a:cubicBezTo>
                    <a:pt x="9906" y="13207"/>
                    <a:pt x="10716" y="15005"/>
                    <a:pt x="11609" y="16743"/>
                  </a:cubicBezTo>
                  <a:cubicBezTo>
                    <a:pt x="11675" y="16865"/>
                    <a:pt x="11793" y="16935"/>
                    <a:pt x="11924" y="16935"/>
                  </a:cubicBezTo>
                  <a:cubicBezTo>
                    <a:pt x="11934" y="16935"/>
                    <a:pt x="11944" y="16935"/>
                    <a:pt x="11954" y="16934"/>
                  </a:cubicBezTo>
                  <a:lnTo>
                    <a:pt x="13740" y="16731"/>
                  </a:lnTo>
                  <a:cubicBezTo>
                    <a:pt x="13895" y="16719"/>
                    <a:pt x="14026" y="16588"/>
                    <a:pt x="14038" y="16434"/>
                  </a:cubicBezTo>
                  <a:cubicBezTo>
                    <a:pt x="14574" y="11350"/>
                    <a:pt x="14859" y="5301"/>
                    <a:pt x="14764" y="325"/>
                  </a:cubicBezTo>
                  <a:cubicBezTo>
                    <a:pt x="14764" y="137"/>
                    <a:pt x="14611" y="0"/>
                    <a:pt x="14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4"/>
            <p:cNvSpPr/>
            <p:nvPr/>
          </p:nvSpPr>
          <p:spPr>
            <a:xfrm>
              <a:off x="1793519" y="3111492"/>
              <a:ext cx="517540" cy="710844"/>
            </a:xfrm>
            <a:custGeom>
              <a:avLst/>
              <a:gdLst/>
              <a:ahLst/>
              <a:cxnLst/>
              <a:rect l="l" t="t" r="r" b="b"/>
              <a:pathLst>
                <a:path w="8704" h="11955" extrusionOk="0">
                  <a:moveTo>
                    <a:pt x="3894" y="2255"/>
                  </a:moveTo>
                  <a:cubicBezTo>
                    <a:pt x="4609" y="2255"/>
                    <a:pt x="5095" y="3704"/>
                    <a:pt x="5311" y="4850"/>
                  </a:cubicBezTo>
                  <a:cubicBezTo>
                    <a:pt x="5692" y="6790"/>
                    <a:pt x="5715" y="9529"/>
                    <a:pt x="4989" y="9672"/>
                  </a:cubicBezTo>
                  <a:cubicBezTo>
                    <a:pt x="4932" y="9682"/>
                    <a:pt x="4874" y="9688"/>
                    <a:pt x="4816" y="9688"/>
                  </a:cubicBezTo>
                  <a:cubicBezTo>
                    <a:pt x="4264" y="9688"/>
                    <a:pt x="3663" y="9181"/>
                    <a:pt x="3287" y="7243"/>
                  </a:cubicBezTo>
                  <a:cubicBezTo>
                    <a:pt x="2977" y="5636"/>
                    <a:pt x="2846" y="2445"/>
                    <a:pt x="3787" y="2266"/>
                  </a:cubicBezTo>
                  <a:cubicBezTo>
                    <a:pt x="3823" y="2259"/>
                    <a:pt x="3859" y="2255"/>
                    <a:pt x="3894" y="2255"/>
                  </a:cubicBezTo>
                  <a:close/>
                  <a:moveTo>
                    <a:pt x="4103" y="0"/>
                  </a:moveTo>
                  <a:cubicBezTo>
                    <a:pt x="3866" y="0"/>
                    <a:pt x="3618" y="24"/>
                    <a:pt x="3358" y="75"/>
                  </a:cubicBezTo>
                  <a:cubicBezTo>
                    <a:pt x="286" y="671"/>
                    <a:pt x="0" y="5028"/>
                    <a:pt x="501" y="7564"/>
                  </a:cubicBezTo>
                  <a:cubicBezTo>
                    <a:pt x="1158" y="10952"/>
                    <a:pt x="2741" y="11955"/>
                    <a:pt x="4426" y="11955"/>
                  </a:cubicBezTo>
                  <a:cubicBezTo>
                    <a:pt x="4755" y="11955"/>
                    <a:pt x="5087" y="11917"/>
                    <a:pt x="5418" y="11851"/>
                  </a:cubicBezTo>
                  <a:cubicBezTo>
                    <a:pt x="8121" y="11327"/>
                    <a:pt x="8704" y="7600"/>
                    <a:pt x="8109" y="4540"/>
                  </a:cubicBezTo>
                  <a:cubicBezTo>
                    <a:pt x="7718" y="2512"/>
                    <a:pt x="6518" y="0"/>
                    <a:pt x="4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4"/>
            <p:cNvSpPr/>
            <p:nvPr/>
          </p:nvSpPr>
          <p:spPr>
            <a:xfrm>
              <a:off x="2253670" y="2905527"/>
              <a:ext cx="712925" cy="806099"/>
            </a:xfrm>
            <a:custGeom>
              <a:avLst/>
              <a:gdLst/>
              <a:ahLst/>
              <a:cxnLst/>
              <a:rect l="l" t="t" r="r" b="b"/>
              <a:pathLst>
                <a:path w="11990" h="13557" extrusionOk="0">
                  <a:moveTo>
                    <a:pt x="11650" y="1"/>
                  </a:moveTo>
                  <a:cubicBezTo>
                    <a:pt x="11637" y="1"/>
                    <a:pt x="11623" y="2"/>
                    <a:pt x="11609" y="3"/>
                  </a:cubicBezTo>
                  <a:lnTo>
                    <a:pt x="9704" y="194"/>
                  </a:lnTo>
                  <a:cubicBezTo>
                    <a:pt x="9537" y="206"/>
                    <a:pt x="9406" y="360"/>
                    <a:pt x="9406" y="527"/>
                  </a:cubicBezTo>
                  <a:cubicBezTo>
                    <a:pt x="9406" y="2944"/>
                    <a:pt x="9383" y="5135"/>
                    <a:pt x="9299" y="7314"/>
                  </a:cubicBezTo>
                  <a:cubicBezTo>
                    <a:pt x="9293" y="7522"/>
                    <a:pt x="9126" y="7640"/>
                    <a:pt x="8958" y="7640"/>
                  </a:cubicBezTo>
                  <a:cubicBezTo>
                    <a:pt x="8830" y="7640"/>
                    <a:pt x="8701" y="7571"/>
                    <a:pt x="8644" y="7421"/>
                  </a:cubicBezTo>
                  <a:cubicBezTo>
                    <a:pt x="8073" y="5849"/>
                    <a:pt x="7573" y="4266"/>
                    <a:pt x="7085" y="2480"/>
                  </a:cubicBezTo>
                  <a:cubicBezTo>
                    <a:pt x="7040" y="2333"/>
                    <a:pt x="6898" y="2229"/>
                    <a:pt x="6751" y="2229"/>
                  </a:cubicBezTo>
                  <a:cubicBezTo>
                    <a:pt x="6743" y="2229"/>
                    <a:pt x="6735" y="2229"/>
                    <a:pt x="6728" y="2230"/>
                  </a:cubicBezTo>
                  <a:lnTo>
                    <a:pt x="5465" y="2361"/>
                  </a:lnTo>
                  <a:cubicBezTo>
                    <a:pt x="5299" y="2373"/>
                    <a:pt x="5168" y="2527"/>
                    <a:pt x="5168" y="2694"/>
                  </a:cubicBezTo>
                  <a:cubicBezTo>
                    <a:pt x="5156" y="4766"/>
                    <a:pt x="5132" y="6647"/>
                    <a:pt x="5049" y="8552"/>
                  </a:cubicBezTo>
                  <a:cubicBezTo>
                    <a:pt x="5042" y="8757"/>
                    <a:pt x="4874" y="8874"/>
                    <a:pt x="4707" y="8874"/>
                  </a:cubicBezTo>
                  <a:cubicBezTo>
                    <a:pt x="4574" y="8874"/>
                    <a:pt x="4442" y="8799"/>
                    <a:pt x="4394" y="8635"/>
                  </a:cubicBezTo>
                  <a:cubicBezTo>
                    <a:pt x="3822" y="6837"/>
                    <a:pt x="3322" y="5016"/>
                    <a:pt x="2763" y="2956"/>
                  </a:cubicBezTo>
                  <a:cubicBezTo>
                    <a:pt x="2718" y="2809"/>
                    <a:pt x="2576" y="2705"/>
                    <a:pt x="2419" y="2705"/>
                  </a:cubicBezTo>
                  <a:cubicBezTo>
                    <a:pt x="2411" y="2705"/>
                    <a:pt x="2402" y="2705"/>
                    <a:pt x="2394" y="2706"/>
                  </a:cubicBezTo>
                  <a:lnTo>
                    <a:pt x="358" y="2896"/>
                  </a:lnTo>
                  <a:cubicBezTo>
                    <a:pt x="143" y="2920"/>
                    <a:pt x="1" y="3123"/>
                    <a:pt x="60" y="3325"/>
                  </a:cubicBezTo>
                  <a:cubicBezTo>
                    <a:pt x="858" y="6087"/>
                    <a:pt x="2096" y="9373"/>
                    <a:pt x="3751" y="13350"/>
                  </a:cubicBezTo>
                  <a:cubicBezTo>
                    <a:pt x="3804" y="13467"/>
                    <a:pt x="3925" y="13556"/>
                    <a:pt x="4052" y="13556"/>
                  </a:cubicBezTo>
                  <a:cubicBezTo>
                    <a:pt x="4067" y="13556"/>
                    <a:pt x="4081" y="13555"/>
                    <a:pt x="4096" y="13552"/>
                  </a:cubicBezTo>
                  <a:lnTo>
                    <a:pt x="6073" y="13386"/>
                  </a:lnTo>
                  <a:cubicBezTo>
                    <a:pt x="6239" y="13374"/>
                    <a:pt x="6358" y="13243"/>
                    <a:pt x="6382" y="13088"/>
                  </a:cubicBezTo>
                  <a:cubicBezTo>
                    <a:pt x="6549" y="11695"/>
                    <a:pt x="6692" y="10481"/>
                    <a:pt x="6799" y="9350"/>
                  </a:cubicBezTo>
                  <a:cubicBezTo>
                    <a:pt x="6813" y="9153"/>
                    <a:pt x="6973" y="9041"/>
                    <a:pt x="7135" y="9041"/>
                  </a:cubicBezTo>
                  <a:cubicBezTo>
                    <a:pt x="7258" y="9041"/>
                    <a:pt x="7381" y="9104"/>
                    <a:pt x="7442" y="9242"/>
                  </a:cubicBezTo>
                  <a:cubicBezTo>
                    <a:pt x="7859" y="10243"/>
                    <a:pt x="8323" y="11278"/>
                    <a:pt x="8811" y="12374"/>
                  </a:cubicBezTo>
                  <a:cubicBezTo>
                    <a:pt x="8864" y="12490"/>
                    <a:pt x="8973" y="12568"/>
                    <a:pt x="9104" y="12568"/>
                  </a:cubicBezTo>
                  <a:cubicBezTo>
                    <a:pt x="9121" y="12568"/>
                    <a:pt x="9139" y="12567"/>
                    <a:pt x="9156" y="12564"/>
                  </a:cubicBezTo>
                  <a:lnTo>
                    <a:pt x="10883" y="12386"/>
                  </a:lnTo>
                  <a:cubicBezTo>
                    <a:pt x="11038" y="12362"/>
                    <a:pt x="11169" y="12243"/>
                    <a:pt x="11180" y="12076"/>
                  </a:cubicBezTo>
                  <a:cubicBezTo>
                    <a:pt x="11633" y="7778"/>
                    <a:pt x="11919" y="3694"/>
                    <a:pt x="11978" y="337"/>
                  </a:cubicBezTo>
                  <a:cubicBezTo>
                    <a:pt x="11989" y="148"/>
                    <a:pt x="11835" y="1"/>
                    <a:pt x="11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4"/>
            <p:cNvSpPr/>
            <p:nvPr/>
          </p:nvSpPr>
          <p:spPr>
            <a:xfrm>
              <a:off x="3011889" y="2542530"/>
              <a:ext cx="335592" cy="1030799"/>
            </a:xfrm>
            <a:custGeom>
              <a:avLst/>
              <a:gdLst/>
              <a:ahLst/>
              <a:cxnLst/>
              <a:rect l="l" t="t" r="r" b="b"/>
              <a:pathLst>
                <a:path w="5644" h="17336" extrusionOk="0">
                  <a:moveTo>
                    <a:pt x="3191" y="0"/>
                  </a:moveTo>
                  <a:lnTo>
                    <a:pt x="345" y="12"/>
                  </a:lnTo>
                  <a:cubicBezTo>
                    <a:pt x="155" y="12"/>
                    <a:pt x="0" y="179"/>
                    <a:pt x="12" y="369"/>
                  </a:cubicBezTo>
                  <a:cubicBezTo>
                    <a:pt x="143" y="2405"/>
                    <a:pt x="381" y="4429"/>
                    <a:pt x="786" y="6477"/>
                  </a:cubicBezTo>
                  <a:cubicBezTo>
                    <a:pt x="1155" y="8394"/>
                    <a:pt x="1691" y="10347"/>
                    <a:pt x="2334" y="12347"/>
                  </a:cubicBezTo>
                  <a:cubicBezTo>
                    <a:pt x="2379" y="12483"/>
                    <a:pt x="2510" y="12586"/>
                    <a:pt x="2655" y="12586"/>
                  </a:cubicBezTo>
                  <a:cubicBezTo>
                    <a:pt x="2663" y="12586"/>
                    <a:pt x="2671" y="12586"/>
                    <a:pt x="2679" y="12585"/>
                  </a:cubicBezTo>
                  <a:lnTo>
                    <a:pt x="3977" y="12490"/>
                  </a:lnTo>
                  <a:cubicBezTo>
                    <a:pt x="4167" y="12478"/>
                    <a:pt x="4310" y="12299"/>
                    <a:pt x="4286" y="12109"/>
                  </a:cubicBezTo>
                  <a:cubicBezTo>
                    <a:pt x="3715" y="7918"/>
                    <a:pt x="3346" y="4001"/>
                    <a:pt x="3524" y="357"/>
                  </a:cubicBezTo>
                  <a:cubicBezTo>
                    <a:pt x="3536" y="167"/>
                    <a:pt x="3381" y="0"/>
                    <a:pt x="3191" y="0"/>
                  </a:cubicBezTo>
                  <a:close/>
                  <a:moveTo>
                    <a:pt x="4775" y="13643"/>
                  </a:moveTo>
                  <a:cubicBezTo>
                    <a:pt x="4763" y="13643"/>
                    <a:pt x="4751" y="13644"/>
                    <a:pt x="4739" y="13645"/>
                  </a:cubicBezTo>
                  <a:lnTo>
                    <a:pt x="2548" y="13835"/>
                  </a:lnTo>
                  <a:cubicBezTo>
                    <a:pt x="2334" y="13859"/>
                    <a:pt x="2191" y="14062"/>
                    <a:pt x="2250" y="14264"/>
                  </a:cubicBezTo>
                  <a:cubicBezTo>
                    <a:pt x="2298" y="14454"/>
                    <a:pt x="2346" y="14633"/>
                    <a:pt x="2381" y="14800"/>
                  </a:cubicBezTo>
                  <a:cubicBezTo>
                    <a:pt x="2536" y="15609"/>
                    <a:pt x="2655" y="16240"/>
                    <a:pt x="2643" y="17002"/>
                  </a:cubicBezTo>
                  <a:cubicBezTo>
                    <a:pt x="2643" y="17193"/>
                    <a:pt x="2786" y="17336"/>
                    <a:pt x="2977" y="17336"/>
                  </a:cubicBezTo>
                  <a:lnTo>
                    <a:pt x="5239" y="17336"/>
                  </a:lnTo>
                  <a:cubicBezTo>
                    <a:pt x="5417" y="17336"/>
                    <a:pt x="5560" y="17205"/>
                    <a:pt x="5584" y="17038"/>
                  </a:cubicBezTo>
                  <a:cubicBezTo>
                    <a:pt x="5644" y="16478"/>
                    <a:pt x="5608" y="15728"/>
                    <a:pt x="5477" y="15074"/>
                  </a:cubicBezTo>
                  <a:cubicBezTo>
                    <a:pt x="5382" y="14585"/>
                    <a:pt x="5298" y="14157"/>
                    <a:pt x="5048" y="13776"/>
                  </a:cubicBezTo>
                  <a:cubicBezTo>
                    <a:pt x="4984" y="13690"/>
                    <a:pt x="4881" y="13643"/>
                    <a:pt x="4775" y="1364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4"/>
            <p:cNvSpPr/>
            <p:nvPr/>
          </p:nvSpPr>
          <p:spPr>
            <a:xfrm>
              <a:off x="875355" y="2880792"/>
              <a:ext cx="883576" cy="1092756"/>
            </a:xfrm>
            <a:custGeom>
              <a:avLst/>
              <a:gdLst/>
              <a:ahLst/>
              <a:cxnLst/>
              <a:rect l="l" t="t" r="r" b="b"/>
              <a:pathLst>
                <a:path w="14860" h="18378" extrusionOk="0">
                  <a:moveTo>
                    <a:pt x="14434" y="0"/>
                  </a:moveTo>
                  <a:cubicBezTo>
                    <a:pt x="14421" y="0"/>
                    <a:pt x="14408" y="1"/>
                    <a:pt x="14395" y="2"/>
                  </a:cubicBezTo>
                  <a:lnTo>
                    <a:pt x="11954" y="276"/>
                  </a:lnTo>
                  <a:cubicBezTo>
                    <a:pt x="11763" y="288"/>
                    <a:pt x="11632" y="443"/>
                    <a:pt x="11644" y="622"/>
                  </a:cubicBezTo>
                  <a:cubicBezTo>
                    <a:pt x="11894" y="4313"/>
                    <a:pt x="11787" y="8289"/>
                    <a:pt x="11656" y="11992"/>
                  </a:cubicBezTo>
                  <a:lnTo>
                    <a:pt x="11537" y="12040"/>
                  </a:lnTo>
                  <a:cubicBezTo>
                    <a:pt x="10501" y="8646"/>
                    <a:pt x="9466" y="5479"/>
                    <a:pt x="8811" y="3146"/>
                  </a:cubicBezTo>
                  <a:cubicBezTo>
                    <a:pt x="8766" y="2988"/>
                    <a:pt x="8636" y="2895"/>
                    <a:pt x="8481" y="2895"/>
                  </a:cubicBezTo>
                  <a:cubicBezTo>
                    <a:pt x="8472" y="2895"/>
                    <a:pt x="8463" y="2895"/>
                    <a:pt x="8453" y="2896"/>
                  </a:cubicBezTo>
                  <a:lnTo>
                    <a:pt x="6656" y="3086"/>
                  </a:lnTo>
                  <a:cubicBezTo>
                    <a:pt x="6477" y="3098"/>
                    <a:pt x="6346" y="3265"/>
                    <a:pt x="6358" y="3443"/>
                  </a:cubicBezTo>
                  <a:cubicBezTo>
                    <a:pt x="6560" y="6634"/>
                    <a:pt x="6501" y="9837"/>
                    <a:pt x="6429" y="13004"/>
                  </a:cubicBezTo>
                  <a:lnTo>
                    <a:pt x="6322" y="13052"/>
                  </a:lnTo>
                  <a:cubicBezTo>
                    <a:pt x="5048" y="9075"/>
                    <a:pt x="3905" y="5408"/>
                    <a:pt x="3108" y="2681"/>
                  </a:cubicBezTo>
                  <a:cubicBezTo>
                    <a:pt x="3063" y="2535"/>
                    <a:pt x="2922" y="2442"/>
                    <a:pt x="2776" y="2442"/>
                  </a:cubicBezTo>
                  <a:cubicBezTo>
                    <a:pt x="2768" y="2442"/>
                    <a:pt x="2759" y="2443"/>
                    <a:pt x="2750" y="2443"/>
                  </a:cubicBezTo>
                  <a:lnTo>
                    <a:pt x="357" y="2705"/>
                  </a:lnTo>
                  <a:cubicBezTo>
                    <a:pt x="143" y="2729"/>
                    <a:pt x="0" y="2943"/>
                    <a:pt x="71" y="3146"/>
                  </a:cubicBezTo>
                  <a:cubicBezTo>
                    <a:pt x="1738" y="8349"/>
                    <a:pt x="3703" y="13290"/>
                    <a:pt x="5703" y="18171"/>
                  </a:cubicBezTo>
                  <a:cubicBezTo>
                    <a:pt x="5756" y="18298"/>
                    <a:pt x="5874" y="18378"/>
                    <a:pt x="6000" y="18378"/>
                  </a:cubicBezTo>
                  <a:cubicBezTo>
                    <a:pt x="6016" y="18378"/>
                    <a:pt x="6032" y="18376"/>
                    <a:pt x="6048" y="18374"/>
                  </a:cubicBezTo>
                  <a:lnTo>
                    <a:pt x="7822" y="18183"/>
                  </a:lnTo>
                  <a:cubicBezTo>
                    <a:pt x="7977" y="18171"/>
                    <a:pt x="8108" y="18040"/>
                    <a:pt x="8120" y="17886"/>
                  </a:cubicBezTo>
                  <a:cubicBezTo>
                    <a:pt x="8334" y="15885"/>
                    <a:pt x="8430" y="13754"/>
                    <a:pt x="8489" y="11587"/>
                  </a:cubicBezTo>
                  <a:cubicBezTo>
                    <a:pt x="8496" y="11379"/>
                    <a:pt x="8664" y="11260"/>
                    <a:pt x="8832" y="11260"/>
                  </a:cubicBezTo>
                  <a:cubicBezTo>
                    <a:pt x="8952" y="11260"/>
                    <a:pt x="9072" y="11322"/>
                    <a:pt x="9132" y="11456"/>
                  </a:cubicBezTo>
                  <a:cubicBezTo>
                    <a:pt x="9906" y="13218"/>
                    <a:pt x="10716" y="15004"/>
                    <a:pt x="11609" y="16755"/>
                  </a:cubicBezTo>
                  <a:cubicBezTo>
                    <a:pt x="11675" y="16865"/>
                    <a:pt x="11792" y="16934"/>
                    <a:pt x="11923" y="16934"/>
                  </a:cubicBezTo>
                  <a:cubicBezTo>
                    <a:pt x="11933" y="16934"/>
                    <a:pt x="11944" y="16934"/>
                    <a:pt x="11954" y="16933"/>
                  </a:cubicBezTo>
                  <a:lnTo>
                    <a:pt x="13740" y="16743"/>
                  </a:lnTo>
                  <a:cubicBezTo>
                    <a:pt x="13895" y="16719"/>
                    <a:pt x="14026" y="16600"/>
                    <a:pt x="14038" y="16445"/>
                  </a:cubicBezTo>
                  <a:cubicBezTo>
                    <a:pt x="14573" y="11361"/>
                    <a:pt x="14859" y="5301"/>
                    <a:pt x="14764" y="336"/>
                  </a:cubicBezTo>
                  <a:cubicBezTo>
                    <a:pt x="14764" y="147"/>
                    <a:pt x="14609" y="0"/>
                    <a:pt x="14434" y="0"/>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4"/>
            <p:cNvSpPr/>
            <p:nvPr/>
          </p:nvSpPr>
          <p:spPr>
            <a:xfrm>
              <a:off x="1833891" y="3131470"/>
              <a:ext cx="517540" cy="711142"/>
            </a:xfrm>
            <a:custGeom>
              <a:avLst/>
              <a:gdLst/>
              <a:ahLst/>
              <a:cxnLst/>
              <a:rect l="l" t="t" r="r" b="b"/>
              <a:pathLst>
                <a:path w="8704" h="11960" extrusionOk="0">
                  <a:moveTo>
                    <a:pt x="3887" y="2254"/>
                  </a:moveTo>
                  <a:cubicBezTo>
                    <a:pt x="4606" y="2254"/>
                    <a:pt x="5095" y="3697"/>
                    <a:pt x="5322" y="4847"/>
                  </a:cubicBezTo>
                  <a:cubicBezTo>
                    <a:pt x="5691" y="6800"/>
                    <a:pt x="5715" y="9526"/>
                    <a:pt x="4989" y="9669"/>
                  </a:cubicBezTo>
                  <a:cubicBezTo>
                    <a:pt x="4928" y="9681"/>
                    <a:pt x="4867" y="9688"/>
                    <a:pt x="4805" y="9688"/>
                  </a:cubicBezTo>
                  <a:cubicBezTo>
                    <a:pt x="4258" y="9688"/>
                    <a:pt x="3672" y="9165"/>
                    <a:pt x="3298" y="7240"/>
                  </a:cubicBezTo>
                  <a:cubicBezTo>
                    <a:pt x="2977" y="5645"/>
                    <a:pt x="2846" y="2454"/>
                    <a:pt x="3786" y="2263"/>
                  </a:cubicBezTo>
                  <a:cubicBezTo>
                    <a:pt x="3820" y="2257"/>
                    <a:pt x="3854" y="2254"/>
                    <a:pt x="3887" y="2254"/>
                  </a:cubicBezTo>
                  <a:close/>
                  <a:moveTo>
                    <a:pt x="4092" y="0"/>
                  </a:moveTo>
                  <a:cubicBezTo>
                    <a:pt x="3858" y="0"/>
                    <a:pt x="3614" y="24"/>
                    <a:pt x="3358" y="73"/>
                  </a:cubicBezTo>
                  <a:cubicBezTo>
                    <a:pt x="286" y="680"/>
                    <a:pt x="0" y="5026"/>
                    <a:pt x="500" y="7562"/>
                  </a:cubicBezTo>
                  <a:cubicBezTo>
                    <a:pt x="1160" y="10961"/>
                    <a:pt x="2752" y="11959"/>
                    <a:pt x="4444" y="11959"/>
                  </a:cubicBezTo>
                  <a:cubicBezTo>
                    <a:pt x="4766" y="11959"/>
                    <a:pt x="5093" y="11923"/>
                    <a:pt x="5417" y="11860"/>
                  </a:cubicBezTo>
                  <a:cubicBezTo>
                    <a:pt x="8120" y="11336"/>
                    <a:pt x="8704" y="7609"/>
                    <a:pt x="8108" y="4549"/>
                  </a:cubicBezTo>
                  <a:cubicBezTo>
                    <a:pt x="7717" y="2508"/>
                    <a:pt x="6514" y="0"/>
                    <a:pt x="4092" y="0"/>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4"/>
            <p:cNvSpPr/>
            <p:nvPr/>
          </p:nvSpPr>
          <p:spPr>
            <a:xfrm>
              <a:off x="2294043" y="2925445"/>
              <a:ext cx="712925" cy="806515"/>
            </a:xfrm>
            <a:custGeom>
              <a:avLst/>
              <a:gdLst/>
              <a:ahLst/>
              <a:cxnLst/>
              <a:rect l="l" t="t" r="r" b="b"/>
              <a:pathLst>
                <a:path w="11990" h="13564" extrusionOk="0">
                  <a:moveTo>
                    <a:pt x="11631" y="1"/>
                  </a:moveTo>
                  <a:cubicBezTo>
                    <a:pt x="11623" y="1"/>
                    <a:pt x="11616" y="1"/>
                    <a:pt x="11609" y="2"/>
                  </a:cubicBezTo>
                  <a:lnTo>
                    <a:pt x="9704" y="192"/>
                  </a:lnTo>
                  <a:cubicBezTo>
                    <a:pt x="9537" y="216"/>
                    <a:pt x="9406" y="359"/>
                    <a:pt x="9406" y="537"/>
                  </a:cubicBezTo>
                  <a:cubicBezTo>
                    <a:pt x="9406" y="2954"/>
                    <a:pt x="9382" y="5133"/>
                    <a:pt x="9299" y="7324"/>
                  </a:cubicBezTo>
                  <a:cubicBezTo>
                    <a:pt x="9292" y="7531"/>
                    <a:pt x="9128" y="7648"/>
                    <a:pt x="8963" y="7648"/>
                  </a:cubicBezTo>
                  <a:cubicBezTo>
                    <a:pt x="8833" y="7648"/>
                    <a:pt x="8702" y="7576"/>
                    <a:pt x="8644" y="7419"/>
                  </a:cubicBezTo>
                  <a:cubicBezTo>
                    <a:pt x="8073" y="5847"/>
                    <a:pt x="7573" y="4264"/>
                    <a:pt x="7084" y="2490"/>
                  </a:cubicBezTo>
                  <a:cubicBezTo>
                    <a:pt x="7041" y="2339"/>
                    <a:pt x="6920" y="2237"/>
                    <a:pt x="6773" y="2237"/>
                  </a:cubicBezTo>
                  <a:cubicBezTo>
                    <a:pt x="6758" y="2237"/>
                    <a:pt x="6743" y="2238"/>
                    <a:pt x="6727" y="2240"/>
                  </a:cubicBezTo>
                  <a:lnTo>
                    <a:pt x="5465" y="2359"/>
                  </a:lnTo>
                  <a:cubicBezTo>
                    <a:pt x="5298" y="2383"/>
                    <a:pt x="5167" y="2526"/>
                    <a:pt x="5167" y="2704"/>
                  </a:cubicBezTo>
                  <a:cubicBezTo>
                    <a:pt x="5156" y="4764"/>
                    <a:pt x="5132" y="6657"/>
                    <a:pt x="5048" y="8550"/>
                  </a:cubicBezTo>
                  <a:cubicBezTo>
                    <a:pt x="5042" y="8762"/>
                    <a:pt x="4873" y="8878"/>
                    <a:pt x="4706" y="8878"/>
                  </a:cubicBezTo>
                  <a:cubicBezTo>
                    <a:pt x="4573" y="8878"/>
                    <a:pt x="4441" y="8804"/>
                    <a:pt x="4394" y="8645"/>
                  </a:cubicBezTo>
                  <a:cubicBezTo>
                    <a:pt x="3822" y="6848"/>
                    <a:pt x="3322" y="5026"/>
                    <a:pt x="2762" y="2966"/>
                  </a:cubicBezTo>
                  <a:cubicBezTo>
                    <a:pt x="2719" y="2815"/>
                    <a:pt x="2588" y="2713"/>
                    <a:pt x="2448" y="2713"/>
                  </a:cubicBezTo>
                  <a:cubicBezTo>
                    <a:pt x="2434" y="2713"/>
                    <a:pt x="2420" y="2714"/>
                    <a:pt x="2405" y="2716"/>
                  </a:cubicBezTo>
                  <a:lnTo>
                    <a:pt x="357" y="2907"/>
                  </a:lnTo>
                  <a:cubicBezTo>
                    <a:pt x="143" y="2930"/>
                    <a:pt x="0" y="3133"/>
                    <a:pt x="60" y="3335"/>
                  </a:cubicBezTo>
                  <a:cubicBezTo>
                    <a:pt x="857" y="6098"/>
                    <a:pt x="2108" y="9384"/>
                    <a:pt x="3763" y="13360"/>
                  </a:cubicBezTo>
                  <a:cubicBezTo>
                    <a:pt x="3807" y="13483"/>
                    <a:pt x="3935" y="13564"/>
                    <a:pt x="4069" y="13564"/>
                  </a:cubicBezTo>
                  <a:cubicBezTo>
                    <a:pt x="4078" y="13564"/>
                    <a:pt x="4087" y="13563"/>
                    <a:pt x="4096" y="13563"/>
                  </a:cubicBezTo>
                  <a:lnTo>
                    <a:pt x="6072" y="13396"/>
                  </a:lnTo>
                  <a:cubicBezTo>
                    <a:pt x="6239" y="13372"/>
                    <a:pt x="6358" y="13253"/>
                    <a:pt x="6382" y="13098"/>
                  </a:cubicBezTo>
                  <a:cubicBezTo>
                    <a:pt x="6549" y="11705"/>
                    <a:pt x="6691" y="10491"/>
                    <a:pt x="6799" y="9360"/>
                  </a:cubicBezTo>
                  <a:cubicBezTo>
                    <a:pt x="6819" y="9158"/>
                    <a:pt x="6976" y="9047"/>
                    <a:pt x="7134" y="9047"/>
                  </a:cubicBezTo>
                  <a:cubicBezTo>
                    <a:pt x="7257" y="9047"/>
                    <a:pt x="7379" y="9113"/>
                    <a:pt x="7442" y="9253"/>
                  </a:cubicBezTo>
                  <a:cubicBezTo>
                    <a:pt x="7870" y="10241"/>
                    <a:pt x="8323" y="11289"/>
                    <a:pt x="8811" y="12372"/>
                  </a:cubicBezTo>
                  <a:cubicBezTo>
                    <a:pt x="8867" y="12495"/>
                    <a:pt x="8985" y="12576"/>
                    <a:pt x="9127" y="12576"/>
                  </a:cubicBezTo>
                  <a:cubicBezTo>
                    <a:pt x="9137" y="12576"/>
                    <a:pt x="9146" y="12575"/>
                    <a:pt x="9156" y="12575"/>
                  </a:cubicBezTo>
                  <a:lnTo>
                    <a:pt x="10882" y="12384"/>
                  </a:lnTo>
                  <a:cubicBezTo>
                    <a:pt x="11037" y="12372"/>
                    <a:pt x="11168" y="12241"/>
                    <a:pt x="11180" y="12086"/>
                  </a:cubicBezTo>
                  <a:cubicBezTo>
                    <a:pt x="11633" y="7788"/>
                    <a:pt x="11918" y="3704"/>
                    <a:pt x="11978" y="347"/>
                  </a:cubicBezTo>
                  <a:cubicBezTo>
                    <a:pt x="11989" y="152"/>
                    <a:pt x="11824" y="1"/>
                    <a:pt x="11631"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4"/>
            <p:cNvSpPr/>
            <p:nvPr/>
          </p:nvSpPr>
          <p:spPr>
            <a:xfrm>
              <a:off x="3052202" y="2563044"/>
              <a:ext cx="336365" cy="1030858"/>
            </a:xfrm>
            <a:custGeom>
              <a:avLst/>
              <a:gdLst/>
              <a:ahLst/>
              <a:cxnLst/>
              <a:rect l="l" t="t" r="r" b="b"/>
              <a:pathLst>
                <a:path w="5657" h="17337" extrusionOk="0">
                  <a:moveTo>
                    <a:pt x="3192" y="1"/>
                  </a:moveTo>
                  <a:lnTo>
                    <a:pt x="346" y="12"/>
                  </a:lnTo>
                  <a:cubicBezTo>
                    <a:pt x="156" y="12"/>
                    <a:pt x="1" y="167"/>
                    <a:pt x="13" y="370"/>
                  </a:cubicBezTo>
                  <a:cubicBezTo>
                    <a:pt x="144" y="2394"/>
                    <a:pt x="382" y="4418"/>
                    <a:pt x="787" y="6466"/>
                  </a:cubicBezTo>
                  <a:cubicBezTo>
                    <a:pt x="1156" y="8383"/>
                    <a:pt x="1691" y="10335"/>
                    <a:pt x="2334" y="12335"/>
                  </a:cubicBezTo>
                  <a:cubicBezTo>
                    <a:pt x="2379" y="12481"/>
                    <a:pt x="2509" y="12575"/>
                    <a:pt x="2654" y="12575"/>
                  </a:cubicBezTo>
                  <a:cubicBezTo>
                    <a:pt x="2662" y="12575"/>
                    <a:pt x="2671" y="12574"/>
                    <a:pt x="2680" y="12574"/>
                  </a:cubicBezTo>
                  <a:lnTo>
                    <a:pt x="3977" y="12490"/>
                  </a:lnTo>
                  <a:cubicBezTo>
                    <a:pt x="4168" y="12478"/>
                    <a:pt x="4311" y="12300"/>
                    <a:pt x="4287" y="12109"/>
                  </a:cubicBezTo>
                  <a:cubicBezTo>
                    <a:pt x="3716" y="7906"/>
                    <a:pt x="3346" y="4001"/>
                    <a:pt x="3525" y="346"/>
                  </a:cubicBezTo>
                  <a:cubicBezTo>
                    <a:pt x="3537" y="155"/>
                    <a:pt x="3382" y="1"/>
                    <a:pt x="3192" y="1"/>
                  </a:cubicBezTo>
                  <a:close/>
                  <a:moveTo>
                    <a:pt x="4775" y="13631"/>
                  </a:moveTo>
                  <a:cubicBezTo>
                    <a:pt x="4764" y="13631"/>
                    <a:pt x="4751" y="13632"/>
                    <a:pt x="4739" y="13633"/>
                  </a:cubicBezTo>
                  <a:lnTo>
                    <a:pt x="2549" y="13836"/>
                  </a:lnTo>
                  <a:cubicBezTo>
                    <a:pt x="2334" y="13847"/>
                    <a:pt x="2203" y="14050"/>
                    <a:pt x="2251" y="14252"/>
                  </a:cubicBezTo>
                  <a:cubicBezTo>
                    <a:pt x="2299" y="14443"/>
                    <a:pt x="2346" y="14633"/>
                    <a:pt x="2382" y="14800"/>
                  </a:cubicBezTo>
                  <a:cubicBezTo>
                    <a:pt x="2537" y="15598"/>
                    <a:pt x="2656" y="16241"/>
                    <a:pt x="2644" y="17003"/>
                  </a:cubicBezTo>
                  <a:cubicBezTo>
                    <a:pt x="2644" y="17181"/>
                    <a:pt x="2799" y="17336"/>
                    <a:pt x="2977" y="17336"/>
                  </a:cubicBezTo>
                  <a:lnTo>
                    <a:pt x="5240" y="17336"/>
                  </a:lnTo>
                  <a:cubicBezTo>
                    <a:pt x="5418" y="17336"/>
                    <a:pt x="5561" y="17205"/>
                    <a:pt x="5585" y="17038"/>
                  </a:cubicBezTo>
                  <a:cubicBezTo>
                    <a:pt x="5656" y="16467"/>
                    <a:pt x="5609" y="15729"/>
                    <a:pt x="5478" y="15074"/>
                  </a:cubicBezTo>
                  <a:cubicBezTo>
                    <a:pt x="5382" y="14574"/>
                    <a:pt x="5299" y="14145"/>
                    <a:pt x="5049" y="13764"/>
                  </a:cubicBezTo>
                  <a:cubicBezTo>
                    <a:pt x="4985" y="13679"/>
                    <a:pt x="4882" y="13631"/>
                    <a:pt x="4775" y="1363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8" name="Google Shape;558;p14"/>
          <p:cNvSpPr txBox="1">
            <a:spLocks noGrp="1"/>
          </p:cNvSpPr>
          <p:nvPr>
            <p:ph type="subTitle" idx="1"/>
          </p:nvPr>
        </p:nvSpPr>
        <p:spPr>
          <a:xfrm>
            <a:off x="4584750" y="1434400"/>
            <a:ext cx="3337500" cy="21606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Font typeface="Coming Soon"/>
              <a:buNone/>
              <a:defRPr sz="2400" b="1">
                <a:latin typeface="Coming Soon"/>
                <a:ea typeface="Coming Soon"/>
                <a:cs typeface="Coming Soon"/>
                <a:sym typeface="Coming Soon"/>
              </a:defRPr>
            </a:lvl1pPr>
            <a:lvl2pPr lvl="1" algn="ctr">
              <a:spcBef>
                <a:spcPts val="1600"/>
              </a:spcBef>
              <a:spcAft>
                <a:spcPts val="0"/>
              </a:spcAft>
              <a:buSzPts val="2500"/>
              <a:buNone/>
              <a:defRPr sz="2500"/>
            </a:lvl2pPr>
            <a:lvl3pPr lvl="2" algn="ctr">
              <a:spcBef>
                <a:spcPts val="1600"/>
              </a:spcBef>
              <a:spcAft>
                <a:spcPts val="0"/>
              </a:spcAft>
              <a:buSzPts val="2500"/>
              <a:buNone/>
              <a:defRPr sz="2500"/>
            </a:lvl3pPr>
            <a:lvl4pPr lvl="3" algn="ctr">
              <a:spcBef>
                <a:spcPts val="1600"/>
              </a:spcBef>
              <a:spcAft>
                <a:spcPts val="0"/>
              </a:spcAft>
              <a:buSzPts val="2500"/>
              <a:buNone/>
              <a:defRPr sz="2500"/>
            </a:lvl4pPr>
            <a:lvl5pPr lvl="4" algn="ctr">
              <a:spcBef>
                <a:spcPts val="1600"/>
              </a:spcBef>
              <a:spcAft>
                <a:spcPts val="0"/>
              </a:spcAft>
              <a:buSzPts val="2500"/>
              <a:buNone/>
              <a:defRPr sz="2500"/>
            </a:lvl5pPr>
            <a:lvl6pPr lvl="5" algn="ctr">
              <a:spcBef>
                <a:spcPts val="1600"/>
              </a:spcBef>
              <a:spcAft>
                <a:spcPts val="0"/>
              </a:spcAft>
              <a:buSzPts val="2500"/>
              <a:buNone/>
              <a:defRPr sz="2500"/>
            </a:lvl6pPr>
            <a:lvl7pPr lvl="6" algn="ctr">
              <a:spcBef>
                <a:spcPts val="1600"/>
              </a:spcBef>
              <a:spcAft>
                <a:spcPts val="0"/>
              </a:spcAft>
              <a:buSzPts val="2500"/>
              <a:buNone/>
              <a:defRPr sz="2500"/>
            </a:lvl7pPr>
            <a:lvl8pPr lvl="7" algn="ctr">
              <a:spcBef>
                <a:spcPts val="1600"/>
              </a:spcBef>
              <a:spcAft>
                <a:spcPts val="0"/>
              </a:spcAft>
              <a:buSzPts val="2500"/>
              <a:buNone/>
              <a:defRPr sz="2500"/>
            </a:lvl8pPr>
            <a:lvl9pPr lvl="8" algn="ctr">
              <a:spcBef>
                <a:spcPts val="1600"/>
              </a:spcBef>
              <a:spcAft>
                <a:spcPts val="1600"/>
              </a:spcAft>
              <a:buSzPts val="2500"/>
              <a:buNone/>
              <a:defRPr sz="2500"/>
            </a:lvl9pPr>
          </a:lstStyle>
          <a:p>
            <a:endParaRPr/>
          </a:p>
        </p:txBody>
      </p:sp>
      <p:sp>
        <p:nvSpPr>
          <p:cNvPr id="559" name="Google Shape;559;p14"/>
          <p:cNvSpPr txBox="1">
            <a:spLocks noGrp="1"/>
          </p:cNvSpPr>
          <p:nvPr>
            <p:ph type="subTitle" idx="2"/>
          </p:nvPr>
        </p:nvSpPr>
        <p:spPr>
          <a:xfrm>
            <a:off x="4754375" y="3325825"/>
            <a:ext cx="2939100" cy="120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Didact Gothic"/>
              <a:buNone/>
              <a:defRPr sz="1600">
                <a:latin typeface="Didact Gothic"/>
                <a:ea typeface="Didact Gothic"/>
                <a:cs typeface="Didact Gothic"/>
                <a:sym typeface="Didact Gothic"/>
              </a:defRPr>
            </a:lvl1pPr>
            <a:lvl2pPr lvl="1" algn="ctr" rtl="0">
              <a:spcBef>
                <a:spcPts val="1600"/>
              </a:spcBef>
              <a:spcAft>
                <a:spcPts val="0"/>
              </a:spcAft>
              <a:buSzPts val="1600"/>
              <a:buFont typeface="Didact Gothic"/>
              <a:buNone/>
              <a:defRPr sz="1600">
                <a:latin typeface="Didact Gothic"/>
                <a:ea typeface="Didact Gothic"/>
                <a:cs typeface="Didact Gothic"/>
                <a:sym typeface="Didact Gothic"/>
              </a:defRPr>
            </a:lvl2pPr>
            <a:lvl3pPr lvl="2" algn="ctr" rtl="0">
              <a:spcBef>
                <a:spcPts val="1600"/>
              </a:spcBef>
              <a:spcAft>
                <a:spcPts val="0"/>
              </a:spcAft>
              <a:buSzPts val="1600"/>
              <a:buFont typeface="Didact Gothic"/>
              <a:buNone/>
              <a:defRPr sz="1600">
                <a:latin typeface="Didact Gothic"/>
                <a:ea typeface="Didact Gothic"/>
                <a:cs typeface="Didact Gothic"/>
                <a:sym typeface="Didact Gothic"/>
              </a:defRPr>
            </a:lvl3pPr>
            <a:lvl4pPr lvl="3" algn="ctr" rtl="0">
              <a:spcBef>
                <a:spcPts val="1600"/>
              </a:spcBef>
              <a:spcAft>
                <a:spcPts val="0"/>
              </a:spcAft>
              <a:buSzPts val="1600"/>
              <a:buFont typeface="Didact Gothic"/>
              <a:buNone/>
              <a:defRPr sz="1600">
                <a:latin typeface="Didact Gothic"/>
                <a:ea typeface="Didact Gothic"/>
                <a:cs typeface="Didact Gothic"/>
                <a:sym typeface="Didact Gothic"/>
              </a:defRPr>
            </a:lvl4pPr>
            <a:lvl5pPr lvl="4" algn="ctr" rtl="0">
              <a:spcBef>
                <a:spcPts val="1600"/>
              </a:spcBef>
              <a:spcAft>
                <a:spcPts val="0"/>
              </a:spcAft>
              <a:buSzPts val="1600"/>
              <a:buFont typeface="Didact Gothic"/>
              <a:buNone/>
              <a:defRPr sz="1600">
                <a:latin typeface="Didact Gothic"/>
                <a:ea typeface="Didact Gothic"/>
                <a:cs typeface="Didact Gothic"/>
                <a:sym typeface="Didact Gothic"/>
              </a:defRPr>
            </a:lvl5pPr>
            <a:lvl6pPr lvl="5" algn="ctr" rtl="0">
              <a:spcBef>
                <a:spcPts val="1600"/>
              </a:spcBef>
              <a:spcAft>
                <a:spcPts val="0"/>
              </a:spcAft>
              <a:buSzPts val="1600"/>
              <a:buFont typeface="Didact Gothic"/>
              <a:buNone/>
              <a:defRPr sz="1600">
                <a:latin typeface="Didact Gothic"/>
                <a:ea typeface="Didact Gothic"/>
                <a:cs typeface="Didact Gothic"/>
                <a:sym typeface="Didact Gothic"/>
              </a:defRPr>
            </a:lvl6pPr>
            <a:lvl7pPr lvl="6" algn="ctr" rtl="0">
              <a:spcBef>
                <a:spcPts val="1600"/>
              </a:spcBef>
              <a:spcAft>
                <a:spcPts val="0"/>
              </a:spcAft>
              <a:buSzPts val="1600"/>
              <a:buFont typeface="Didact Gothic"/>
              <a:buNone/>
              <a:defRPr sz="1600">
                <a:latin typeface="Didact Gothic"/>
                <a:ea typeface="Didact Gothic"/>
                <a:cs typeface="Didact Gothic"/>
                <a:sym typeface="Didact Gothic"/>
              </a:defRPr>
            </a:lvl7pPr>
            <a:lvl8pPr lvl="7" algn="ctr" rtl="0">
              <a:spcBef>
                <a:spcPts val="1600"/>
              </a:spcBef>
              <a:spcAft>
                <a:spcPts val="0"/>
              </a:spcAft>
              <a:buSzPts val="1600"/>
              <a:buFont typeface="Didact Gothic"/>
              <a:buNone/>
              <a:defRPr sz="1600">
                <a:latin typeface="Didact Gothic"/>
                <a:ea typeface="Didact Gothic"/>
                <a:cs typeface="Didact Gothic"/>
                <a:sym typeface="Didact Gothic"/>
              </a:defRPr>
            </a:lvl8pPr>
            <a:lvl9pPr lvl="8" algn="ctr" rtl="0">
              <a:spcBef>
                <a:spcPts val="1600"/>
              </a:spcBef>
              <a:spcAft>
                <a:spcPts val="1600"/>
              </a:spcAft>
              <a:buSzPts val="1600"/>
              <a:buFont typeface="Didact Gothic"/>
              <a:buNone/>
              <a:defRPr sz="1600">
                <a:latin typeface="Didact Gothic"/>
                <a:ea typeface="Didact Gothic"/>
                <a:cs typeface="Didact Gothic"/>
                <a:sym typeface="Didact Gothic"/>
              </a:defRPr>
            </a:lvl9pPr>
          </a:lstStyle>
          <a:p>
            <a:endParaRPr/>
          </a:p>
        </p:txBody>
      </p:sp>
      <p:grpSp>
        <p:nvGrpSpPr>
          <p:cNvPr id="560" name="Google Shape;560;p14"/>
          <p:cNvGrpSpPr/>
          <p:nvPr/>
        </p:nvGrpSpPr>
        <p:grpSpPr>
          <a:xfrm>
            <a:off x="6003763" y="288151"/>
            <a:ext cx="591379" cy="691934"/>
            <a:chOff x="6232363" y="288151"/>
            <a:chExt cx="591379" cy="691934"/>
          </a:xfrm>
        </p:grpSpPr>
        <p:sp>
          <p:nvSpPr>
            <p:cNvPr id="561" name="Google Shape;561;p14"/>
            <p:cNvSpPr/>
            <p:nvPr/>
          </p:nvSpPr>
          <p:spPr>
            <a:xfrm>
              <a:off x="6291500" y="892074"/>
              <a:ext cx="217835" cy="88010"/>
            </a:xfrm>
            <a:custGeom>
              <a:avLst/>
              <a:gdLst/>
              <a:ahLst/>
              <a:cxnLst/>
              <a:rect l="l" t="t" r="r" b="b"/>
              <a:pathLst>
                <a:path w="1094" h="442" extrusionOk="0">
                  <a:moveTo>
                    <a:pt x="931" y="1"/>
                  </a:moveTo>
                  <a:cubicBezTo>
                    <a:pt x="905" y="1"/>
                    <a:pt x="878" y="11"/>
                    <a:pt x="854" y="35"/>
                  </a:cubicBezTo>
                  <a:cubicBezTo>
                    <a:pt x="767" y="122"/>
                    <a:pt x="667" y="203"/>
                    <a:pt x="540" y="222"/>
                  </a:cubicBezTo>
                  <a:cubicBezTo>
                    <a:pt x="522" y="225"/>
                    <a:pt x="504" y="227"/>
                    <a:pt x="487" y="227"/>
                  </a:cubicBezTo>
                  <a:cubicBezTo>
                    <a:pt x="387" y="227"/>
                    <a:pt x="302" y="175"/>
                    <a:pt x="217" y="117"/>
                  </a:cubicBezTo>
                  <a:cubicBezTo>
                    <a:pt x="198" y="105"/>
                    <a:pt x="178" y="99"/>
                    <a:pt x="160" y="99"/>
                  </a:cubicBezTo>
                  <a:cubicBezTo>
                    <a:pt x="64" y="99"/>
                    <a:pt x="0" y="248"/>
                    <a:pt x="103" y="313"/>
                  </a:cubicBezTo>
                  <a:cubicBezTo>
                    <a:pt x="236" y="400"/>
                    <a:pt x="367" y="442"/>
                    <a:pt x="495" y="442"/>
                  </a:cubicBezTo>
                  <a:cubicBezTo>
                    <a:pt x="679" y="442"/>
                    <a:pt x="855" y="355"/>
                    <a:pt x="1013" y="194"/>
                  </a:cubicBezTo>
                  <a:cubicBezTo>
                    <a:pt x="1094" y="114"/>
                    <a:pt x="1018" y="1"/>
                    <a:pt x="931" y="1"/>
                  </a:cubicBezTo>
                  <a:close/>
                </a:path>
              </a:pathLst>
            </a:custGeom>
            <a:solidFill>
              <a:srgbClr val="6E6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4"/>
            <p:cNvSpPr/>
            <p:nvPr/>
          </p:nvSpPr>
          <p:spPr>
            <a:xfrm>
              <a:off x="6248690" y="295319"/>
              <a:ext cx="516312" cy="477285"/>
            </a:xfrm>
            <a:custGeom>
              <a:avLst/>
              <a:gdLst/>
              <a:ahLst/>
              <a:cxnLst/>
              <a:rect l="l" t="t" r="r" b="b"/>
              <a:pathLst>
                <a:path w="2593" h="2397" extrusionOk="0">
                  <a:moveTo>
                    <a:pt x="1255" y="827"/>
                  </a:moveTo>
                  <a:lnTo>
                    <a:pt x="1255" y="827"/>
                  </a:lnTo>
                  <a:cubicBezTo>
                    <a:pt x="1287" y="840"/>
                    <a:pt x="1323" y="849"/>
                    <a:pt x="1355" y="858"/>
                  </a:cubicBezTo>
                  <a:cubicBezTo>
                    <a:pt x="1351" y="863"/>
                    <a:pt x="1346" y="867"/>
                    <a:pt x="1342" y="872"/>
                  </a:cubicBezTo>
                  <a:cubicBezTo>
                    <a:pt x="1310" y="858"/>
                    <a:pt x="1283" y="845"/>
                    <a:pt x="1255" y="827"/>
                  </a:cubicBezTo>
                  <a:close/>
                  <a:moveTo>
                    <a:pt x="1359" y="0"/>
                  </a:moveTo>
                  <a:cubicBezTo>
                    <a:pt x="1265" y="0"/>
                    <a:pt x="1171" y="24"/>
                    <a:pt x="1123" y="94"/>
                  </a:cubicBezTo>
                  <a:cubicBezTo>
                    <a:pt x="1087" y="103"/>
                    <a:pt x="1055" y="117"/>
                    <a:pt x="1028" y="135"/>
                  </a:cubicBezTo>
                  <a:cubicBezTo>
                    <a:pt x="1010" y="149"/>
                    <a:pt x="992" y="163"/>
                    <a:pt x="978" y="176"/>
                  </a:cubicBezTo>
                  <a:cubicBezTo>
                    <a:pt x="841" y="254"/>
                    <a:pt x="769" y="408"/>
                    <a:pt x="887" y="576"/>
                  </a:cubicBezTo>
                  <a:cubicBezTo>
                    <a:pt x="901" y="595"/>
                    <a:pt x="914" y="613"/>
                    <a:pt x="932" y="631"/>
                  </a:cubicBezTo>
                  <a:cubicBezTo>
                    <a:pt x="901" y="663"/>
                    <a:pt x="887" y="713"/>
                    <a:pt x="905" y="772"/>
                  </a:cubicBezTo>
                  <a:cubicBezTo>
                    <a:pt x="955" y="922"/>
                    <a:pt x="1037" y="1022"/>
                    <a:pt x="1142" y="1086"/>
                  </a:cubicBezTo>
                  <a:cubicBezTo>
                    <a:pt x="1078" y="1181"/>
                    <a:pt x="1023" y="1290"/>
                    <a:pt x="992" y="1395"/>
                  </a:cubicBezTo>
                  <a:cubicBezTo>
                    <a:pt x="978" y="1386"/>
                    <a:pt x="960" y="1377"/>
                    <a:pt x="941" y="1372"/>
                  </a:cubicBezTo>
                  <a:cubicBezTo>
                    <a:pt x="878" y="1318"/>
                    <a:pt x="787" y="1277"/>
                    <a:pt x="696" y="1263"/>
                  </a:cubicBezTo>
                  <a:cubicBezTo>
                    <a:pt x="621" y="1231"/>
                    <a:pt x="542" y="1210"/>
                    <a:pt x="465" y="1210"/>
                  </a:cubicBezTo>
                  <a:cubicBezTo>
                    <a:pt x="411" y="1210"/>
                    <a:pt x="358" y="1220"/>
                    <a:pt x="309" y="1245"/>
                  </a:cubicBezTo>
                  <a:cubicBezTo>
                    <a:pt x="282" y="1254"/>
                    <a:pt x="255" y="1263"/>
                    <a:pt x="232" y="1281"/>
                  </a:cubicBezTo>
                  <a:cubicBezTo>
                    <a:pt x="164" y="1281"/>
                    <a:pt x="100" y="1313"/>
                    <a:pt x="55" y="1395"/>
                  </a:cubicBezTo>
                  <a:cubicBezTo>
                    <a:pt x="0" y="1509"/>
                    <a:pt x="37" y="1618"/>
                    <a:pt x="114" y="1700"/>
                  </a:cubicBezTo>
                  <a:cubicBezTo>
                    <a:pt x="155" y="1768"/>
                    <a:pt x="246" y="1850"/>
                    <a:pt x="346" y="1895"/>
                  </a:cubicBezTo>
                  <a:cubicBezTo>
                    <a:pt x="432" y="2095"/>
                    <a:pt x="801" y="2186"/>
                    <a:pt x="1078" y="2223"/>
                  </a:cubicBezTo>
                  <a:cubicBezTo>
                    <a:pt x="1155" y="2268"/>
                    <a:pt x="1237" y="2305"/>
                    <a:pt x="1328" y="2327"/>
                  </a:cubicBezTo>
                  <a:cubicBezTo>
                    <a:pt x="1340" y="2331"/>
                    <a:pt x="1350" y="2333"/>
                    <a:pt x="1360" y="2333"/>
                  </a:cubicBezTo>
                  <a:cubicBezTo>
                    <a:pt x="1374" y="2333"/>
                    <a:pt x="1386" y="2330"/>
                    <a:pt x="1396" y="2327"/>
                  </a:cubicBezTo>
                  <a:cubicBezTo>
                    <a:pt x="1446" y="2336"/>
                    <a:pt x="1492" y="2345"/>
                    <a:pt x="1542" y="2350"/>
                  </a:cubicBezTo>
                  <a:cubicBezTo>
                    <a:pt x="1649" y="2382"/>
                    <a:pt x="1757" y="2396"/>
                    <a:pt x="1874" y="2396"/>
                  </a:cubicBezTo>
                  <a:cubicBezTo>
                    <a:pt x="1890" y="2396"/>
                    <a:pt x="1907" y="2396"/>
                    <a:pt x="1924" y="2395"/>
                  </a:cubicBezTo>
                  <a:cubicBezTo>
                    <a:pt x="1942" y="2395"/>
                    <a:pt x="1956" y="2391"/>
                    <a:pt x="1969" y="2382"/>
                  </a:cubicBezTo>
                  <a:cubicBezTo>
                    <a:pt x="1997" y="2384"/>
                    <a:pt x="2024" y="2386"/>
                    <a:pt x="2051" y="2386"/>
                  </a:cubicBezTo>
                  <a:cubicBezTo>
                    <a:pt x="2116" y="2386"/>
                    <a:pt x="2176" y="2377"/>
                    <a:pt x="2224" y="2355"/>
                  </a:cubicBezTo>
                  <a:cubicBezTo>
                    <a:pt x="2231" y="2355"/>
                    <a:pt x="2239" y="2355"/>
                    <a:pt x="2246" y="2355"/>
                  </a:cubicBezTo>
                  <a:cubicBezTo>
                    <a:pt x="2297" y="2355"/>
                    <a:pt x="2344" y="2341"/>
                    <a:pt x="2392" y="2314"/>
                  </a:cubicBezTo>
                  <a:cubicBezTo>
                    <a:pt x="2479" y="2286"/>
                    <a:pt x="2551" y="2218"/>
                    <a:pt x="2583" y="2109"/>
                  </a:cubicBezTo>
                  <a:cubicBezTo>
                    <a:pt x="2592" y="2082"/>
                    <a:pt x="2579" y="2032"/>
                    <a:pt x="2551" y="2009"/>
                  </a:cubicBezTo>
                  <a:cubicBezTo>
                    <a:pt x="2479" y="1959"/>
                    <a:pt x="2419" y="1927"/>
                    <a:pt x="2329" y="1904"/>
                  </a:cubicBezTo>
                  <a:cubicBezTo>
                    <a:pt x="2219" y="1845"/>
                    <a:pt x="2110" y="1800"/>
                    <a:pt x="1983" y="1768"/>
                  </a:cubicBezTo>
                  <a:cubicBezTo>
                    <a:pt x="1974" y="1766"/>
                    <a:pt x="1966" y="1765"/>
                    <a:pt x="1958" y="1765"/>
                  </a:cubicBezTo>
                  <a:cubicBezTo>
                    <a:pt x="1927" y="1765"/>
                    <a:pt x="1901" y="1778"/>
                    <a:pt x="1883" y="1800"/>
                  </a:cubicBezTo>
                  <a:cubicBezTo>
                    <a:pt x="1846" y="1791"/>
                    <a:pt x="1810" y="1786"/>
                    <a:pt x="1774" y="1777"/>
                  </a:cubicBezTo>
                  <a:lnTo>
                    <a:pt x="1769" y="1777"/>
                  </a:lnTo>
                  <a:cubicBezTo>
                    <a:pt x="1778" y="1745"/>
                    <a:pt x="1783" y="1713"/>
                    <a:pt x="1787" y="1677"/>
                  </a:cubicBezTo>
                  <a:cubicBezTo>
                    <a:pt x="1787" y="1677"/>
                    <a:pt x="1787" y="1672"/>
                    <a:pt x="1787" y="1668"/>
                  </a:cubicBezTo>
                  <a:cubicBezTo>
                    <a:pt x="1801" y="1659"/>
                    <a:pt x="1810" y="1650"/>
                    <a:pt x="1815" y="1636"/>
                  </a:cubicBezTo>
                  <a:cubicBezTo>
                    <a:pt x="1878" y="1504"/>
                    <a:pt x="1906" y="1372"/>
                    <a:pt x="1896" y="1236"/>
                  </a:cubicBezTo>
                  <a:lnTo>
                    <a:pt x="1896" y="1236"/>
                  </a:lnTo>
                  <a:cubicBezTo>
                    <a:pt x="1923" y="1237"/>
                    <a:pt x="1950" y="1238"/>
                    <a:pt x="1977" y="1238"/>
                  </a:cubicBezTo>
                  <a:cubicBezTo>
                    <a:pt x="2126" y="1238"/>
                    <a:pt x="2273" y="1214"/>
                    <a:pt x="2419" y="1145"/>
                  </a:cubicBezTo>
                  <a:cubicBezTo>
                    <a:pt x="2524" y="1090"/>
                    <a:pt x="2497" y="954"/>
                    <a:pt x="2415" y="899"/>
                  </a:cubicBezTo>
                  <a:cubicBezTo>
                    <a:pt x="2479" y="849"/>
                    <a:pt x="2506" y="777"/>
                    <a:pt x="2479" y="672"/>
                  </a:cubicBezTo>
                  <a:cubicBezTo>
                    <a:pt x="2474" y="667"/>
                    <a:pt x="2474" y="663"/>
                    <a:pt x="2474" y="658"/>
                  </a:cubicBezTo>
                  <a:cubicBezTo>
                    <a:pt x="2479" y="608"/>
                    <a:pt x="2460" y="558"/>
                    <a:pt x="2433" y="522"/>
                  </a:cubicBezTo>
                  <a:cubicBezTo>
                    <a:pt x="2419" y="422"/>
                    <a:pt x="2360" y="326"/>
                    <a:pt x="2251" y="276"/>
                  </a:cubicBezTo>
                  <a:cubicBezTo>
                    <a:pt x="2215" y="258"/>
                    <a:pt x="2174" y="249"/>
                    <a:pt x="2128" y="244"/>
                  </a:cubicBezTo>
                  <a:cubicBezTo>
                    <a:pt x="2011" y="116"/>
                    <a:pt x="1835" y="8"/>
                    <a:pt x="1684" y="8"/>
                  </a:cubicBezTo>
                  <a:cubicBezTo>
                    <a:pt x="1642" y="8"/>
                    <a:pt x="1601" y="16"/>
                    <a:pt x="1565" y="35"/>
                  </a:cubicBezTo>
                  <a:cubicBezTo>
                    <a:pt x="1528" y="22"/>
                    <a:pt x="1492" y="13"/>
                    <a:pt x="1455" y="8"/>
                  </a:cubicBezTo>
                  <a:cubicBezTo>
                    <a:pt x="1425" y="3"/>
                    <a:pt x="1392" y="0"/>
                    <a:pt x="1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4"/>
            <p:cNvSpPr/>
            <p:nvPr/>
          </p:nvSpPr>
          <p:spPr>
            <a:xfrm>
              <a:off x="6232363" y="288151"/>
              <a:ext cx="591379" cy="493413"/>
            </a:xfrm>
            <a:custGeom>
              <a:avLst/>
              <a:gdLst/>
              <a:ahLst/>
              <a:cxnLst/>
              <a:rect l="l" t="t" r="r" b="b"/>
              <a:pathLst>
                <a:path w="2970" h="2478" extrusionOk="0">
                  <a:moveTo>
                    <a:pt x="1483" y="112"/>
                  </a:moveTo>
                  <a:cubicBezTo>
                    <a:pt x="1720" y="112"/>
                    <a:pt x="1978" y="194"/>
                    <a:pt x="2206" y="294"/>
                  </a:cubicBezTo>
                  <a:cubicBezTo>
                    <a:pt x="2215" y="299"/>
                    <a:pt x="2224" y="299"/>
                    <a:pt x="2229" y="303"/>
                  </a:cubicBezTo>
                  <a:cubicBezTo>
                    <a:pt x="2374" y="385"/>
                    <a:pt x="2497" y="481"/>
                    <a:pt x="2542" y="608"/>
                  </a:cubicBezTo>
                  <a:cubicBezTo>
                    <a:pt x="2615" y="790"/>
                    <a:pt x="2442" y="903"/>
                    <a:pt x="2229" y="949"/>
                  </a:cubicBezTo>
                  <a:cubicBezTo>
                    <a:pt x="2153" y="966"/>
                    <a:pt x="2070" y="974"/>
                    <a:pt x="1985" y="974"/>
                  </a:cubicBezTo>
                  <a:cubicBezTo>
                    <a:pt x="1767" y="974"/>
                    <a:pt x="1531" y="922"/>
                    <a:pt x="1342" y="831"/>
                  </a:cubicBezTo>
                  <a:cubicBezTo>
                    <a:pt x="992" y="658"/>
                    <a:pt x="819" y="335"/>
                    <a:pt x="1151" y="180"/>
                  </a:cubicBezTo>
                  <a:cubicBezTo>
                    <a:pt x="1252" y="132"/>
                    <a:pt x="1365" y="112"/>
                    <a:pt x="1483" y="112"/>
                  </a:cubicBezTo>
                  <a:close/>
                  <a:moveTo>
                    <a:pt x="955" y="699"/>
                  </a:moveTo>
                  <a:cubicBezTo>
                    <a:pt x="1037" y="785"/>
                    <a:pt x="1146" y="863"/>
                    <a:pt x="1274" y="922"/>
                  </a:cubicBezTo>
                  <a:cubicBezTo>
                    <a:pt x="1287" y="926"/>
                    <a:pt x="1301" y="931"/>
                    <a:pt x="1315" y="940"/>
                  </a:cubicBezTo>
                  <a:cubicBezTo>
                    <a:pt x="1328" y="944"/>
                    <a:pt x="1342" y="954"/>
                    <a:pt x="1355" y="958"/>
                  </a:cubicBezTo>
                  <a:cubicBezTo>
                    <a:pt x="1433" y="981"/>
                    <a:pt x="1510" y="1004"/>
                    <a:pt x="1587" y="1026"/>
                  </a:cubicBezTo>
                  <a:cubicBezTo>
                    <a:pt x="1596" y="1026"/>
                    <a:pt x="1606" y="1031"/>
                    <a:pt x="1610" y="1031"/>
                  </a:cubicBezTo>
                  <a:cubicBezTo>
                    <a:pt x="1660" y="1044"/>
                    <a:pt x="1710" y="1054"/>
                    <a:pt x="1760" y="1063"/>
                  </a:cubicBezTo>
                  <a:lnTo>
                    <a:pt x="1774" y="1063"/>
                  </a:lnTo>
                  <a:cubicBezTo>
                    <a:pt x="1856" y="1067"/>
                    <a:pt x="1933" y="1076"/>
                    <a:pt x="2015" y="1085"/>
                  </a:cubicBezTo>
                  <a:cubicBezTo>
                    <a:pt x="2197" y="1085"/>
                    <a:pt x="2370" y="1054"/>
                    <a:pt x="2506" y="990"/>
                  </a:cubicBezTo>
                  <a:lnTo>
                    <a:pt x="2506" y="990"/>
                  </a:lnTo>
                  <a:cubicBezTo>
                    <a:pt x="2474" y="1035"/>
                    <a:pt x="2433" y="1072"/>
                    <a:pt x="2388" y="1104"/>
                  </a:cubicBezTo>
                  <a:cubicBezTo>
                    <a:pt x="2379" y="1117"/>
                    <a:pt x="2365" y="1131"/>
                    <a:pt x="2351" y="1140"/>
                  </a:cubicBezTo>
                  <a:cubicBezTo>
                    <a:pt x="2288" y="1233"/>
                    <a:pt x="2047" y="1263"/>
                    <a:pt x="1955" y="1263"/>
                  </a:cubicBezTo>
                  <a:cubicBezTo>
                    <a:pt x="1948" y="1263"/>
                    <a:pt x="1943" y="1263"/>
                    <a:pt x="1938" y="1263"/>
                  </a:cubicBezTo>
                  <a:cubicBezTo>
                    <a:pt x="1710" y="1245"/>
                    <a:pt x="1424" y="1199"/>
                    <a:pt x="1246" y="1035"/>
                  </a:cubicBezTo>
                  <a:cubicBezTo>
                    <a:pt x="1110" y="949"/>
                    <a:pt x="1005" y="835"/>
                    <a:pt x="955" y="699"/>
                  </a:cubicBezTo>
                  <a:close/>
                  <a:moveTo>
                    <a:pt x="1283" y="1222"/>
                  </a:moveTo>
                  <a:cubicBezTo>
                    <a:pt x="1383" y="1263"/>
                    <a:pt x="1492" y="1290"/>
                    <a:pt x="1610" y="1313"/>
                  </a:cubicBezTo>
                  <a:cubicBezTo>
                    <a:pt x="1706" y="1326"/>
                    <a:pt x="1801" y="1345"/>
                    <a:pt x="1892" y="1354"/>
                  </a:cubicBezTo>
                  <a:cubicBezTo>
                    <a:pt x="1888" y="1422"/>
                    <a:pt x="1874" y="1490"/>
                    <a:pt x="1860" y="1563"/>
                  </a:cubicBezTo>
                  <a:cubicBezTo>
                    <a:pt x="1847" y="1631"/>
                    <a:pt x="1833" y="1717"/>
                    <a:pt x="1797" y="1781"/>
                  </a:cubicBezTo>
                  <a:cubicBezTo>
                    <a:pt x="1724" y="1911"/>
                    <a:pt x="1643" y="1959"/>
                    <a:pt x="1546" y="1959"/>
                  </a:cubicBezTo>
                  <a:cubicBezTo>
                    <a:pt x="1472" y="1959"/>
                    <a:pt x="1390" y="1931"/>
                    <a:pt x="1296" y="1890"/>
                  </a:cubicBezTo>
                  <a:cubicBezTo>
                    <a:pt x="1192" y="1840"/>
                    <a:pt x="1114" y="1804"/>
                    <a:pt x="1092" y="1699"/>
                  </a:cubicBezTo>
                  <a:cubicBezTo>
                    <a:pt x="1069" y="1622"/>
                    <a:pt x="1105" y="1554"/>
                    <a:pt x="1142" y="1486"/>
                  </a:cubicBezTo>
                  <a:cubicBezTo>
                    <a:pt x="1151" y="1476"/>
                    <a:pt x="1160" y="1463"/>
                    <a:pt x="1160" y="1454"/>
                  </a:cubicBezTo>
                  <a:cubicBezTo>
                    <a:pt x="1164" y="1440"/>
                    <a:pt x="1174" y="1431"/>
                    <a:pt x="1178" y="1422"/>
                  </a:cubicBezTo>
                  <a:cubicBezTo>
                    <a:pt x="1210" y="1354"/>
                    <a:pt x="1246" y="1290"/>
                    <a:pt x="1283" y="1222"/>
                  </a:cubicBezTo>
                  <a:close/>
                  <a:moveTo>
                    <a:pt x="382" y="1319"/>
                  </a:moveTo>
                  <a:cubicBezTo>
                    <a:pt x="402" y="1319"/>
                    <a:pt x="422" y="1322"/>
                    <a:pt x="441" y="1326"/>
                  </a:cubicBezTo>
                  <a:cubicBezTo>
                    <a:pt x="464" y="1326"/>
                    <a:pt x="487" y="1331"/>
                    <a:pt x="510" y="1335"/>
                  </a:cubicBezTo>
                  <a:lnTo>
                    <a:pt x="514" y="1335"/>
                  </a:lnTo>
                  <a:cubicBezTo>
                    <a:pt x="678" y="1340"/>
                    <a:pt x="878" y="1413"/>
                    <a:pt x="1028" y="1472"/>
                  </a:cubicBezTo>
                  <a:cubicBezTo>
                    <a:pt x="992" y="1540"/>
                    <a:pt x="960" y="1613"/>
                    <a:pt x="964" y="1686"/>
                  </a:cubicBezTo>
                  <a:cubicBezTo>
                    <a:pt x="973" y="1868"/>
                    <a:pt x="1187" y="1959"/>
                    <a:pt x="1365" y="2013"/>
                  </a:cubicBezTo>
                  <a:cubicBezTo>
                    <a:pt x="1439" y="2038"/>
                    <a:pt x="1505" y="2049"/>
                    <a:pt x="1564" y="2049"/>
                  </a:cubicBezTo>
                  <a:cubicBezTo>
                    <a:pt x="1731" y="2049"/>
                    <a:pt x="1837" y="1958"/>
                    <a:pt x="1901" y="1827"/>
                  </a:cubicBezTo>
                  <a:cubicBezTo>
                    <a:pt x="2051" y="1868"/>
                    <a:pt x="2251" y="1922"/>
                    <a:pt x="2379" y="2009"/>
                  </a:cubicBezTo>
                  <a:lnTo>
                    <a:pt x="2383" y="2009"/>
                  </a:lnTo>
                  <a:cubicBezTo>
                    <a:pt x="2424" y="2018"/>
                    <a:pt x="2451" y="2036"/>
                    <a:pt x="2470" y="2059"/>
                  </a:cubicBezTo>
                  <a:lnTo>
                    <a:pt x="2479" y="2068"/>
                  </a:lnTo>
                  <a:lnTo>
                    <a:pt x="2497" y="2072"/>
                  </a:lnTo>
                  <a:cubicBezTo>
                    <a:pt x="2629" y="2099"/>
                    <a:pt x="2629" y="2236"/>
                    <a:pt x="2547" y="2286"/>
                  </a:cubicBezTo>
                  <a:cubicBezTo>
                    <a:pt x="2533" y="2295"/>
                    <a:pt x="2515" y="2304"/>
                    <a:pt x="2501" y="2309"/>
                  </a:cubicBezTo>
                  <a:cubicBezTo>
                    <a:pt x="2483" y="2318"/>
                    <a:pt x="2470" y="2322"/>
                    <a:pt x="2447" y="2327"/>
                  </a:cubicBezTo>
                  <a:cubicBezTo>
                    <a:pt x="2360" y="2363"/>
                    <a:pt x="2224" y="2372"/>
                    <a:pt x="2133" y="2377"/>
                  </a:cubicBezTo>
                  <a:cubicBezTo>
                    <a:pt x="2093" y="2379"/>
                    <a:pt x="2052" y="2380"/>
                    <a:pt x="2012" y="2380"/>
                  </a:cubicBezTo>
                  <a:cubicBezTo>
                    <a:pt x="1741" y="2380"/>
                    <a:pt x="1466" y="2330"/>
                    <a:pt x="1201" y="2259"/>
                  </a:cubicBezTo>
                  <a:cubicBezTo>
                    <a:pt x="910" y="2177"/>
                    <a:pt x="591" y="2068"/>
                    <a:pt x="364" y="1872"/>
                  </a:cubicBezTo>
                  <a:cubicBezTo>
                    <a:pt x="300" y="1813"/>
                    <a:pt x="214" y="1736"/>
                    <a:pt x="187" y="1654"/>
                  </a:cubicBezTo>
                  <a:cubicBezTo>
                    <a:pt x="164" y="1622"/>
                    <a:pt x="155" y="1595"/>
                    <a:pt x="159" y="1567"/>
                  </a:cubicBezTo>
                  <a:cubicBezTo>
                    <a:pt x="155" y="1554"/>
                    <a:pt x="155" y="1545"/>
                    <a:pt x="155" y="1531"/>
                  </a:cubicBezTo>
                  <a:cubicBezTo>
                    <a:pt x="155" y="1476"/>
                    <a:pt x="182" y="1426"/>
                    <a:pt x="223" y="1399"/>
                  </a:cubicBezTo>
                  <a:cubicBezTo>
                    <a:pt x="237" y="1376"/>
                    <a:pt x="259" y="1358"/>
                    <a:pt x="282" y="1345"/>
                  </a:cubicBezTo>
                  <a:cubicBezTo>
                    <a:pt x="311" y="1327"/>
                    <a:pt x="346" y="1319"/>
                    <a:pt x="382" y="1319"/>
                  </a:cubicBezTo>
                  <a:close/>
                  <a:moveTo>
                    <a:pt x="1428" y="0"/>
                  </a:moveTo>
                  <a:cubicBezTo>
                    <a:pt x="1235" y="0"/>
                    <a:pt x="1059" y="44"/>
                    <a:pt x="928" y="153"/>
                  </a:cubicBezTo>
                  <a:cubicBezTo>
                    <a:pt x="860" y="208"/>
                    <a:pt x="823" y="276"/>
                    <a:pt x="810" y="344"/>
                  </a:cubicBezTo>
                  <a:cubicBezTo>
                    <a:pt x="810" y="349"/>
                    <a:pt x="805" y="353"/>
                    <a:pt x="805" y="358"/>
                  </a:cubicBezTo>
                  <a:cubicBezTo>
                    <a:pt x="705" y="781"/>
                    <a:pt x="883" y="1035"/>
                    <a:pt x="1183" y="1181"/>
                  </a:cubicBezTo>
                  <a:cubicBezTo>
                    <a:pt x="1146" y="1249"/>
                    <a:pt x="1110" y="1317"/>
                    <a:pt x="1074" y="1390"/>
                  </a:cubicBezTo>
                  <a:cubicBezTo>
                    <a:pt x="903" y="1327"/>
                    <a:pt x="617" y="1237"/>
                    <a:pt x="388" y="1237"/>
                  </a:cubicBezTo>
                  <a:cubicBezTo>
                    <a:pt x="201" y="1237"/>
                    <a:pt x="53" y="1297"/>
                    <a:pt x="37" y="1481"/>
                  </a:cubicBezTo>
                  <a:cubicBezTo>
                    <a:pt x="0" y="1899"/>
                    <a:pt x="646" y="2177"/>
                    <a:pt x="1010" y="2295"/>
                  </a:cubicBezTo>
                  <a:cubicBezTo>
                    <a:pt x="1033" y="2300"/>
                    <a:pt x="1051" y="2309"/>
                    <a:pt x="1069" y="2313"/>
                  </a:cubicBezTo>
                  <a:cubicBezTo>
                    <a:pt x="1064" y="2318"/>
                    <a:pt x="1064" y="2318"/>
                    <a:pt x="1064" y="2322"/>
                  </a:cubicBezTo>
                  <a:lnTo>
                    <a:pt x="1060" y="2327"/>
                  </a:lnTo>
                  <a:cubicBezTo>
                    <a:pt x="1074" y="2327"/>
                    <a:pt x="1092" y="2331"/>
                    <a:pt x="1105" y="2336"/>
                  </a:cubicBezTo>
                  <a:cubicBezTo>
                    <a:pt x="1124" y="2341"/>
                    <a:pt x="1142" y="2345"/>
                    <a:pt x="1160" y="2350"/>
                  </a:cubicBezTo>
                  <a:lnTo>
                    <a:pt x="1169" y="2350"/>
                  </a:lnTo>
                  <a:cubicBezTo>
                    <a:pt x="1169" y="2345"/>
                    <a:pt x="1169" y="2345"/>
                    <a:pt x="1169" y="2341"/>
                  </a:cubicBezTo>
                  <a:cubicBezTo>
                    <a:pt x="1210" y="2354"/>
                    <a:pt x="1251" y="2363"/>
                    <a:pt x="1292" y="2377"/>
                  </a:cubicBezTo>
                  <a:cubicBezTo>
                    <a:pt x="1292" y="2377"/>
                    <a:pt x="1292" y="2377"/>
                    <a:pt x="1292" y="2381"/>
                  </a:cubicBezTo>
                  <a:cubicBezTo>
                    <a:pt x="1324" y="2395"/>
                    <a:pt x="1360" y="2404"/>
                    <a:pt x="1392" y="2413"/>
                  </a:cubicBezTo>
                  <a:cubicBezTo>
                    <a:pt x="1396" y="2409"/>
                    <a:pt x="1396" y="2404"/>
                    <a:pt x="1396" y="2400"/>
                  </a:cubicBezTo>
                  <a:cubicBezTo>
                    <a:pt x="1556" y="2436"/>
                    <a:pt x="1715" y="2459"/>
                    <a:pt x="1874" y="2468"/>
                  </a:cubicBezTo>
                  <a:cubicBezTo>
                    <a:pt x="1939" y="2473"/>
                    <a:pt x="2013" y="2477"/>
                    <a:pt x="2090" y="2477"/>
                  </a:cubicBezTo>
                  <a:cubicBezTo>
                    <a:pt x="2285" y="2477"/>
                    <a:pt x="2497" y="2451"/>
                    <a:pt x="2624" y="2350"/>
                  </a:cubicBezTo>
                  <a:cubicBezTo>
                    <a:pt x="2970" y="2077"/>
                    <a:pt x="2201" y="1818"/>
                    <a:pt x="1942" y="1740"/>
                  </a:cubicBezTo>
                  <a:cubicBezTo>
                    <a:pt x="1983" y="1627"/>
                    <a:pt x="2001" y="1490"/>
                    <a:pt x="2010" y="1363"/>
                  </a:cubicBezTo>
                  <a:cubicBezTo>
                    <a:pt x="2031" y="1364"/>
                    <a:pt x="2052" y="1364"/>
                    <a:pt x="2072" y="1364"/>
                  </a:cubicBezTo>
                  <a:cubicBezTo>
                    <a:pt x="2386" y="1364"/>
                    <a:pt x="2643" y="1259"/>
                    <a:pt x="2720" y="849"/>
                  </a:cubicBezTo>
                  <a:cubicBezTo>
                    <a:pt x="2724" y="826"/>
                    <a:pt x="2720" y="808"/>
                    <a:pt x="2711" y="790"/>
                  </a:cubicBezTo>
                  <a:cubicBezTo>
                    <a:pt x="2779" y="581"/>
                    <a:pt x="2529" y="330"/>
                    <a:pt x="2229" y="171"/>
                  </a:cubicBezTo>
                  <a:cubicBezTo>
                    <a:pt x="2212" y="165"/>
                    <a:pt x="2198" y="160"/>
                    <a:pt x="2184" y="160"/>
                  </a:cubicBezTo>
                  <a:cubicBezTo>
                    <a:pt x="2179" y="160"/>
                    <a:pt x="2174" y="161"/>
                    <a:pt x="2169" y="162"/>
                  </a:cubicBezTo>
                  <a:cubicBezTo>
                    <a:pt x="1934" y="69"/>
                    <a:pt x="1668" y="0"/>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4"/>
            <p:cNvSpPr/>
            <p:nvPr/>
          </p:nvSpPr>
          <p:spPr>
            <a:xfrm>
              <a:off x="6375528" y="736165"/>
              <a:ext cx="135798" cy="222414"/>
            </a:xfrm>
            <a:custGeom>
              <a:avLst/>
              <a:gdLst/>
              <a:ahLst/>
              <a:cxnLst/>
              <a:rect l="l" t="t" r="r" b="b"/>
              <a:pathLst>
                <a:path w="682" h="1117" extrusionOk="0">
                  <a:moveTo>
                    <a:pt x="357" y="1"/>
                  </a:moveTo>
                  <a:cubicBezTo>
                    <a:pt x="343" y="1"/>
                    <a:pt x="328" y="8"/>
                    <a:pt x="323" y="27"/>
                  </a:cubicBezTo>
                  <a:lnTo>
                    <a:pt x="9" y="1073"/>
                  </a:lnTo>
                  <a:cubicBezTo>
                    <a:pt x="0" y="1099"/>
                    <a:pt x="20" y="1116"/>
                    <a:pt x="41" y="1116"/>
                  </a:cubicBezTo>
                  <a:cubicBezTo>
                    <a:pt x="53" y="1116"/>
                    <a:pt x="65" y="1111"/>
                    <a:pt x="73" y="1100"/>
                  </a:cubicBezTo>
                  <a:cubicBezTo>
                    <a:pt x="300" y="800"/>
                    <a:pt x="500" y="477"/>
                    <a:pt x="668" y="141"/>
                  </a:cubicBezTo>
                  <a:cubicBezTo>
                    <a:pt x="682" y="114"/>
                    <a:pt x="658" y="82"/>
                    <a:pt x="633" y="82"/>
                  </a:cubicBezTo>
                  <a:cubicBezTo>
                    <a:pt x="625" y="82"/>
                    <a:pt x="616" y="86"/>
                    <a:pt x="609" y="95"/>
                  </a:cubicBezTo>
                  <a:cubicBezTo>
                    <a:pt x="600" y="109"/>
                    <a:pt x="586" y="127"/>
                    <a:pt x="573" y="141"/>
                  </a:cubicBezTo>
                  <a:cubicBezTo>
                    <a:pt x="573" y="118"/>
                    <a:pt x="555" y="104"/>
                    <a:pt x="536" y="104"/>
                  </a:cubicBezTo>
                  <a:cubicBezTo>
                    <a:pt x="536" y="100"/>
                    <a:pt x="532" y="91"/>
                    <a:pt x="523" y="86"/>
                  </a:cubicBezTo>
                  <a:cubicBezTo>
                    <a:pt x="518" y="86"/>
                    <a:pt x="514" y="81"/>
                    <a:pt x="509" y="77"/>
                  </a:cubicBezTo>
                  <a:cubicBezTo>
                    <a:pt x="507" y="75"/>
                    <a:pt x="503" y="73"/>
                    <a:pt x="499" y="73"/>
                  </a:cubicBezTo>
                  <a:cubicBezTo>
                    <a:pt x="495" y="73"/>
                    <a:pt x="491" y="75"/>
                    <a:pt x="486" y="77"/>
                  </a:cubicBezTo>
                  <a:cubicBezTo>
                    <a:pt x="478" y="71"/>
                    <a:pt x="470" y="68"/>
                    <a:pt x="461" y="68"/>
                  </a:cubicBezTo>
                  <a:cubicBezTo>
                    <a:pt x="450" y="68"/>
                    <a:pt x="440" y="73"/>
                    <a:pt x="432" y="86"/>
                  </a:cubicBezTo>
                  <a:cubicBezTo>
                    <a:pt x="427" y="91"/>
                    <a:pt x="423" y="95"/>
                    <a:pt x="418" y="104"/>
                  </a:cubicBezTo>
                  <a:cubicBezTo>
                    <a:pt x="414" y="86"/>
                    <a:pt x="400" y="77"/>
                    <a:pt x="382" y="77"/>
                  </a:cubicBezTo>
                  <a:cubicBezTo>
                    <a:pt x="386" y="68"/>
                    <a:pt x="391" y="54"/>
                    <a:pt x="391" y="45"/>
                  </a:cubicBezTo>
                  <a:cubicBezTo>
                    <a:pt x="399" y="18"/>
                    <a:pt x="378" y="1"/>
                    <a:pt x="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23">
    <p:spTree>
      <p:nvGrpSpPr>
        <p:cNvPr id="1" name="Shape 565"/>
        <p:cNvGrpSpPr/>
        <p:nvPr/>
      </p:nvGrpSpPr>
      <p:grpSpPr>
        <a:xfrm>
          <a:off x="0" y="0"/>
          <a:ext cx="0" cy="0"/>
          <a:chOff x="0" y="0"/>
          <a:chExt cx="0" cy="0"/>
        </a:xfrm>
      </p:grpSpPr>
      <p:grpSp>
        <p:nvGrpSpPr>
          <p:cNvPr id="566" name="Google Shape;566;p15"/>
          <p:cNvGrpSpPr/>
          <p:nvPr/>
        </p:nvGrpSpPr>
        <p:grpSpPr>
          <a:xfrm>
            <a:off x="1999108" y="-418708"/>
            <a:ext cx="4942540" cy="5367165"/>
            <a:chOff x="933500" y="0"/>
            <a:chExt cx="3867100" cy="4948520"/>
          </a:xfrm>
        </p:grpSpPr>
        <p:sp>
          <p:nvSpPr>
            <p:cNvPr id="567" name="Google Shape;567;p15"/>
            <p:cNvSpPr/>
            <p:nvPr/>
          </p:nvSpPr>
          <p:spPr>
            <a:xfrm>
              <a:off x="933500" y="0"/>
              <a:ext cx="3867100" cy="4948520"/>
            </a:xfrm>
            <a:custGeom>
              <a:avLst/>
              <a:gdLst/>
              <a:ahLst/>
              <a:cxnLst/>
              <a:rect l="l" t="t" r="r" b="b"/>
              <a:pathLst>
                <a:path w="37669" h="48203" extrusionOk="0">
                  <a:moveTo>
                    <a:pt x="0" y="0"/>
                  </a:moveTo>
                  <a:lnTo>
                    <a:pt x="127" y="48172"/>
                  </a:lnTo>
                  <a:cubicBezTo>
                    <a:pt x="1864" y="48191"/>
                    <a:pt x="3636" y="48203"/>
                    <a:pt x="5432" y="48203"/>
                  </a:cubicBezTo>
                  <a:cubicBezTo>
                    <a:pt x="14521" y="48203"/>
                    <a:pt x="24215" y="47918"/>
                    <a:pt x="32929" y="46980"/>
                  </a:cubicBezTo>
                  <a:cubicBezTo>
                    <a:pt x="34551" y="46794"/>
                    <a:pt x="35949" y="46902"/>
                    <a:pt x="36828" y="45895"/>
                  </a:cubicBezTo>
                  <a:cubicBezTo>
                    <a:pt x="37668" y="44928"/>
                    <a:pt x="37287" y="40306"/>
                    <a:pt x="37297" y="39056"/>
                  </a:cubicBezTo>
                  <a:cubicBezTo>
                    <a:pt x="37375" y="27398"/>
                    <a:pt x="37004" y="15067"/>
                    <a:pt x="36193" y="3430"/>
                  </a:cubicBezTo>
                  <a:cubicBezTo>
                    <a:pt x="36124" y="2501"/>
                    <a:pt x="35988" y="1456"/>
                    <a:pt x="35196" y="919"/>
                  </a:cubicBezTo>
                  <a:cubicBezTo>
                    <a:pt x="34649" y="547"/>
                    <a:pt x="33936" y="508"/>
                    <a:pt x="33271" y="498"/>
                  </a:cubicBezTo>
                  <a:cubicBezTo>
                    <a:pt x="22621" y="225"/>
                    <a:pt x="10641" y="78"/>
                    <a:pt x="0" y="0"/>
                  </a:cubicBezTo>
                  <a:close/>
                </a:path>
              </a:pathLst>
            </a:custGeom>
            <a:solidFill>
              <a:srgbClr val="FFFFFF"/>
            </a:solidFill>
            <a:ln w="28575" cap="flat" cmpd="sng">
              <a:solidFill>
                <a:schemeClr val="dk1"/>
              </a:solidFill>
              <a:prstDash val="solid"/>
              <a:miter lim="977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1065829" y="860598"/>
              <a:ext cx="112515" cy="112515"/>
            </a:xfrm>
            <a:custGeom>
              <a:avLst/>
              <a:gdLst/>
              <a:ahLst/>
              <a:cxnLst/>
              <a:rect l="l" t="t" r="r" b="b"/>
              <a:pathLst>
                <a:path w="1096" h="1096" extrusionOk="0">
                  <a:moveTo>
                    <a:pt x="558" y="1"/>
                  </a:moveTo>
                  <a:cubicBezTo>
                    <a:pt x="421" y="1"/>
                    <a:pt x="294" y="50"/>
                    <a:pt x="196" y="147"/>
                  </a:cubicBezTo>
                  <a:lnTo>
                    <a:pt x="157" y="196"/>
                  </a:lnTo>
                  <a:cubicBezTo>
                    <a:pt x="50" y="294"/>
                    <a:pt x="1" y="431"/>
                    <a:pt x="1" y="587"/>
                  </a:cubicBezTo>
                  <a:cubicBezTo>
                    <a:pt x="1" y="724"/>
                    <a:pt x="60" y="851"/>
                    <a:pt x="157" y="939"/>
                  </a:cubicBezTo>
                  <a:cubicBezTo>
                    <a:pt x="265" y="1036"/>
                    <a:pt x="392" y="1095"/>
                    <a:pt x="529" y="1095"/>
                  </a:cubicBezTo>
                  <a:cubicBezTo>
                    <a:pt x="675" y="1095"/>
                    <a:pt x="802" y="1036"/>
                    <a:pt x="900" y="939"/>
                  </a:cubicBezTo>
                  <a:lnTo>
                    <a:pt x="939" y="900"/>
                  </a:lnTo>
                  <a:cubicBezTo>
                    <a:pt x="1037" y="792"/>
                    <a:pt x="1095" y="655"/>
                    <a:pt x="1095" y="509"/>
                  </a:cubicBezTo>
                  <a:cubicBezTo>
                    <a:pt x="1095" y="362"/>
                    <a:pt x="1037" y="235"/>
                    <a:pt x="939" y="147"/>
                  </a:cubicBezTo>
                  <a:cubicBezTo>
                    <a:pt x="832" y="50"/>
                    <a:pt x="704" y="1"/>
                    <a:pt x="5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a:off x="1049814" y="844583"/>
              <a:ext cx="144545" cy="143519"/>
            </a:xfrm>
            <a:custGeom>
              <a:avLst/>
              <a:gdLst/>
              <a:ahLst/>
              <a:cxnLst/>
              <a:rect l="l" t="t" r="r" b="b"/>
              <a:pathLst>
                <a:path w="1408" h="1398" extrusionOk="0">
                  <a:moveTo>
                    <a:pt x="724" y="303"/>
                  </a:moveTo>
                  <a:cubicBezTo>
                    <a:pt x="821" y="303"/>
                    <a:pt x="919" y="342"/>
                    <a:pt x="988" y="411"/>
                  </a:cubicBezTo>
                  <a:cubicBezTo>
                    <a:pt x="1144" y="548"/>
                    <a:pt x="1134" y="811"/>
                    <a:pt x="988" y="948"/>
                  </a:cubicBezTo>
                  <a:lnTo>
                    <a:pt x="948" y="987"/>
                  </a:lnTo>
                  <a:cubicBezTo>
                    <a:pt x="880" y="1065"/>
                    <a:pt x="782" y="1095"/>
                    <a:pt x="685" y="1095"/>
                  </a:cubicBezTo>
                  <a:cubicBezTo>
                    <a:pt x="587" y="1095"/>
                    <a:pt x="489" y="1056"/>
                    <a:pt x="421" y="987"/>
                  </a:cubicBezTo>
                  <a:cubicBezTo>
                    <a:pt x="264" y="850"/>
                    <a:pt x="274" y="596"/>
                    <a:pt x="421" y="460"/>
                  </a:cubicBezTo>
                  <a:lnTo>
                    <a:pt x="460" y="411"/>
                  </a:lnTo>
                  <a:cubicBezTo>
                    <a:pt x="528" y="342"/>
                    <a:pt x="626" y="303"/>
                    <a:pt x="724" y="303"/>
                  </a:cubicBezTo>
                  <a:close/>
                  <a:moveTo>
                    <a:pt x="724" y="0"/>
                  </a:moveTo>
                  <a:cubicBezTo>
                    <a:pt x="538" y="0"/>
                    <a:pt x="372" y="69"/>
                    <a:pt x="245" y="196"/>
                  </a:cubicBezTo>
                  <a:lnTo>
                    <a:pt x="206" y="245"/>
                  </a:lnTo>
                  <a:cubicBezTo>
                    <a:pt x="69" y="372"/>
                    <a:pt x="1" y="557"/>
                    <a:pt x="1" y="743"/>
                  </a:cubicBezTo>
                  <a:cubicBezTo>
                    <a:pt x="10" y="929"/>
                    <a:pt x="79" y="1095"/>
                    <a:pt x="216" y="1212"/>
                  </a:cubicBezTo>
                  <a:cubicBezTo>
                    <a:pt x="343" y="1329"/>
                    <a:pt x="509" y="1398"/>
                    <a:pt x="685" y="1398"/>
                  </a:cubicBezTo>
                  <a:cubicBezTo>
                    <a:pt x="870" y="1398"/>
                    <a:pt x="1036" y="1329"/>
                    <a:pt x="1163" y="1202"/>
                  </a:cubicBezTo>
                  <a:lnTo>
                    <a:pt x="1173" y="1192"/>
                  </a:lnTo>
                  <a:lnTo>
                    <a:pt x="1202" y="1163"/>
                  </a:lnTo>
                  <a:cubicBezTo>
                    <a:pt x="1339" y="1036"/>
                    <a:pt x="1408" y="850"/>
                    <a:pt x="1408" y="655"/>
                  </a:cubicBezTo>
                  <a:cubicBezTo>
                    <a:pt x="1398" y="479"/>
                    <a:pt x="1330" y="313"/>
                    <a:pt x="1193" y="186"/>
                  </a:cubicBezTo>
                  <a:cubicBezTo>
                    <a:pt x="1066" y="69"/>
                    <a:pt x="890"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5"/>
            <p:cNvSpPr/>
            <p:nvPr/>
          </p:nvSpPr>
          <p:spPr>
            <a:xfrm>
              <a:off x="1090981" y="1219702"/>
              <a:ext cx="109436" cy="113439"/>
            </a:xfrm>
            <a:custGeom>
              <a:avLst/>
              <a:gdLst/>
              <a:ahLst/>
              <a:cxnLst/>
              <a:rect l="l" t="t" r="r" b="b"/>
              <a:pathLst>
                <a:path w="1066" h="1105" extrusionOk="0">
                  <a:moveTo>
                    <a:pt x="528" y="1"/>
                  </a:moveTo>
                  <a:cubicBezTo>
                    <a:pt x="235" y="11"/>
                    <a:pt x="0" y="245"/>
                    <a:pt x="0" y="528"/>
                  </a:cubicBezTo>
                  <a:lnTo>
                    <a:pt x="0" y="568"/>
                  </a:lnTo>
                  <a:cubicBezTo>
                    <a:pt x="0" y="851"/>
                    <a:pt x="245" y="1105"/>
                    <a:pt x="518" y="1105"/>
                  </a:cubicBezTo>
                  <a:lnTo>
                    <a:pt x="538" y="1105"/>
                  </a:lnTo>
                  <a:cubicBezTo>
                    <a:pt x="831" y="1085"/>
                    <a:pt x="1065" y="861"/>
                    <a:pt x="1065" y="577"/>
                  </a:cubicBezTo>
                  <a:lnTo>
                    <a:pt x="1065" y="528"/>
                  </a:lnTo>
                  <a:cubicBezTo>
                    <a:pt x="1065" y="245"/>
                    <a:pt x="821"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a:off x="1075890" y="1204714"/>
              <a:ext cx="139515" cy="143519"/>
            </a:xfrm>
            <a:custGeom>
              <a:avLst/>
              <a:gdLst/>
              <a:ahLst/>
              <a:cxnLst/>
              <a:rect l="l" t="t" r="r" b="b"/>
              <a:pathLst>
                <a:path w="1359" h="1398" extrusionOk="0">
                  <a:moveTo>
                    <a:pt x="694" y="303"/>
                  </a:moveTo>
                  <a:cubicBezTo>
                    <a:pt x="890" y="303"/>
                    <a:pt x="1056" y="489"/>
                    <a:pt x="1056" y="674"/>
                  </a:cubicBezTo>
                  <a:lnTo>
                    <a:pt x="1056" y="723"/>
                  </a:lnTo>
                  <a:cubicBezTo>
                    <a:pt x="1056" y="929"/>
                    <a:pt x="880" y="1085"/>
                    <a:pt x="685" y="1095"/>
                  </a:cubicBezTo>
                  <a:lnTo>
                    <a:pt x="665" y="1095"/>
                  </a:lnTo>
                  <a:cubicBezTo>
                    <a:pt x="470" y="1095"/>
                    <a:pt x="304" y="909"/>
                    <a:pt x="304" y="714"/>
                  </a:cubicBezTo>
                  <a:lnTo>
                    <a:pt x="304" y="674"/>
                  </a:lnTo>
                  <a:cubicBezTo>
                    <a:pt x="304" y="469"/>
                    <a:pt x="479" y="313"/>
                    <a:pt x="675" y="303"/>
                  </a:cubicBezTo>
                  <a:close/>
                  <a:moveTo>
                    <a:pt x="665" y="0"/>
                  </a:moveTo>
                  <a:cubicBezTo>
                    <a:pt x="294" y="10"/>
                    <a:pt x="1" y="313"/>
                    <a:pt x="1" y="674"/>
                  </a:cubicBezTo>
                  <a:lnTo>
                    <a:pt x="1" y="723"/>
                  </a:lnTo>
                  <a:cubicBezTo>
                    <a:pt x="1" y="1085"/>
                    <a:pt x="304" y="1398"/>
                    <a:pt x="665" y="1398"/>
                  </a:cubicBezTo>
                  <a:lnTo>
                    <a:pt x="694" y="1398"/>
                  </a:lnTo>
                  <a:cubicBezTo>
                    <a:pt x="1066" y="1378"/>
                    <a:pt x="1359" y="1085"/>
                    <a:pt x="1359" y="723"/>
                  </a:cubicBezTo>
                  <a:lnTo>
                    <a:pt x="1359" y="674"/>
                  </a:lnTo>
                  <a:cubicBezTo>
                    <a:pt x="1359" y="303"/>
                    <a:pt x="1056"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a:off x="1087901" y="1592871"/>
              <a:ext cx="106458" cy="108409"/>
            </a:xfrm>
            <a:custGeom>
              <a:avLst/>
              <a:gdLst/>
              <a:ahLst/>
              <a:cxnLst/>
              <a:rect l="l" t="t" r="r" b="b"/>
              <a:pathLst>
                <a:path w="1037" h="1056" extrusionOk="0">
                  <a:moveTo>
                    <a:pt x="519" y="1"/>
                  </a:moveTo>
                  <a:cubicBezTo>
                    <a:pt x="187" y="1"/>
                    <a:pt x="1" y="265"/>
                    <a:pt x="1" y="528"/>
                  </a:cubicBezTo>
                  <a:cubicBezTo>
                    <a:pt x="1" y="665"/>
                    <a:pt x="50" y="792"/>
                    <a:pt x="128" y="880"/>
                  </a:cubicBezTo>
                  <a:cubicBezTo>
                    <a:pt x="226" y="997"/>
                    <a:pt x="362" y="1056"/>
                    <a:pt x="519" y="1056"/>
                  </a:cubicBezTo>
                  <a:cubicBezTo>
                    <a:pt x="861" y="1056"/>
                    <a:pt x="1037" y="792"/>
                    <a:pt x="1037" y="528"/>
                  </a:cubicBezTo>
                  <a:cubicBezTo>
                    <a:pt x="1037" y="392"/>
                    <a:pt x="988" y="265"/>
                    <a:pt x="910" y="167"/>
                  </a:cubicBezTo>
                  <a:cubicBezTo>
                    <a:pt x="812" y="59"/>
                    <a:pt x="67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a:off x="1072913" y="1576856"/>
              <a:ext cx="137564" cy="139515"/>
            </a:xfrm>
            <a:custGeom>
              <a:avLst/>
              <a:gdLst/>
              <a:ahLst/>
              <a:cxnLst/>
              <a:rect l="l" t="t" r="r" b="b"/>
              <a:pathLst>
                <a:path w="1340" h="1359" extrusionOk="0">
                  <a:moveTo>
                    <a:pt x="665" y="303"/>
                  </a:moveTo>
                  <a:cubicBezTo>
                    <a:pt x="1153" y="303"/>
                    <a:pt x="1153" y="1056"/>
                    <a:pt x="665" y="1056"/>
                  </a:cubicBezTo>
                  <a:cubicBezTo>
                    <a:pt x="186" y="1056"/>
                    <a:pt x="186" y="303"/>
                    <a:pt x="665" y="303"/>
                  </a:cubicBezTo>
                  <a:close/>
                  <a:moveTo>
                    <a:pt x="665" y="0"/>
                  </a:moveTo>
                  <a:cubicBezTo>
                    <a:pt x="284" y="0"/>
                    <a:pt x="0" y="293"/>
                    <a:pt x="0" y="684"/>
                  </a:cubicBezTo>
                  <a:cubicBezTo>
                    <a:pt x="0" y="850"/>
                    <a:pt x="59" y="1017"/>
                    <a:pt x="166" y="1144"/>
                  </a:cubicBezTo>
                  <a:cubicBezTo>
                    <a:pt x="284" y="1280"/>
                    <a:pt x="469" y="1359"/>
                    <a:pt x="665" y="1359"/>
                  </a:cubicBezTo>
                  <a:cubicBezTo>
                    <a:pt x="870" y="1359"/>
                    <a:pt x="1046" y="1280"/>
                    <a:pt x="1173" y="1144"/>
                  </a:cubicBezTo>
                  <a:cubicBezTo>
                    <a:pt x="1271" y="1017"/>
                    <a:pt x="1329" y="850"/>
                    <a:pt x="1329" y="684"/>
                  </a:cubicBezTo>
                  <a:cubicBezTo>
                    <a:pt x="1339" y="293"/>
                    <a:pt x="1046" y="0"/>
                    <a:pt x="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5"/>
            <p:cNvSpPr/>
            <p:nvPr/>
          </p:nvSpPr>
          <p:spPr>
            <a:xfrm>
              <a:off x="1078867" y="1896847"/>
              <a:ext cx="108512" cy="117443"/>
            </a:xfrm>
            <a:custGeom>
              <a:avLst/>
              <a:gdLst/>
              <a:ahLst/>
              <a:cxnLst/>
              <a:rect l="l" t="t" r="r" b="b"/>
              <a:pathLst>
                <a:path w="1057" h="1144" extrusionOk="0">
                  <a:moveTo>
                    <a:pt x="519" y="0"/>
                  </a:moveTo>
                  <a:cubicBezTo>
                    <a:pt x="226" y="10"/>
                    <a:pt x="1" y="245"/>
                    <a:pt x="1" y="528"/>
                  </a:cubicBezTo>
                  <a:lnTo>
                    <a:pt x="1" y="606"/>
                  </a:lnTo>
                  <a:cubicBezTo>
                    <a:pt x="1" y="890"/>
                    <a:pt x="235" y="1144"/>
                    <a:pt x="509" y="1144"/>
                  </a:cubicBezTo>
                  <a:lnTo>
                    <a:pt x="529" y="1144"/>
                  </a:lnTo>
                  <a:cubicBezTo>
                    <a:pt x="822" y="1124"/>
                    <a:pt x="1056" y="899"/>
                    <a:pt x="1056" y="616"/>
                  </a:cubicBezTo>
                  <a:lnTo>
                    <a:pt x="1056" y="528"/>
                  </a:lnTo>
                  <a:cubicBezTo>
                    <a:pt x="1056" y="245"/>
                    <a:pt x="812" y="0"/>
                    <a:pt x="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5"/>
            <p:cNvSpPr/>
            <p:nvPr/>
          </p:nvSpPr>
          <p:spPr>
            <a:xfrm>
              <a:off x="1062852" y="1880832"/>
              <a:ext cx="139515" cy="148549"/>
            </a:xfrm>
            <a:custGeom>
              <a:avLst/>
              <a:gdLst/>
              <a:ahLst/>
              <a:cxnLst/>
              <a:rect l="l" t="t" r="r" b="b"/>
              <a:pathLst>
                <a:path w="1359" h="1447" extrusionOk="0">
                  <a:moveTo>
                    <a:pt x="694" y="303"/>
                  </a:moveTo>
                  <a:cubicBezTo>
                    <a:pt x="890" y="303"/>
                    <a:pt x="1056" y="489"/>
                    <a:pt x="1056" y="684"/>
                  </a:cubicBezTo>
                  <a:lnTo>
                    <a:pt x="1056" y="762"/>
                  </a:lnTo>
                  <a:cubicBezTo>
                    <a:pt x="1056" y="977"/>
                    <a:pt x="880" y="1133"/>
                    <a:pt x="685" y="1143"/>
                  </a:cubicBezTo>
                  <a:lnTo>
                    <a:pt x="665" y="1143"/>
                  </a:lnTo>
                  <a:cubicBezTo>
                    <a:pt x="470" y="1143"/>
                    <a:pt x="304" y="958"/>
                    <a:pt x="304" y="762"/>
                  </a:cubicBezTo>
                  <a:lnTo>
                    <a:pt x="304" y="684"/>
                  </a:lnTo>
                  <a:cubicBezTo>
                    <a:pt x="304" y="469"/>
                    <a:pt x="479" y="313"/>
                    <a:pt x="685" y="303"/>
                  </a:cubicBezTo>
                  <a:close/>
                  <a:moveTo>
                    <a:pt x="665" y="0"/>
                  </a:moveTo>
                  <a:cubicBezTo>
                    <a:pt x="294" y="20"/>
                    <a:pt x="1" y="322"/>
                    <a:pt x="1" y="684"/>
                  </a:cubicBezTo>
                  <a:lnTo>
                    <a:pt x="1" y="762"/>
                  </a:lnTo>
                  <a:cubicBezTo>
                    <a:pt x="1" y="1133"/>
                    <a:pt x="304" y="1446"/>
                    <a:pt x="665" y="1446"/>
                  </a:cubicBezTo>
                  <a:lnTo>
                    <a:pt x="694" y="1446"/>
                  </a:lnTo>
                  <a:cubicBezTo>
                    <a:pt x="1066" y="1427"/>
                    <a:pt x="1359" y="1133"/>
                    <a:pt x="1359" y="762"/>
                  </a:cubicBezTo>
                  <a:lnTo>
                    <a:pt x="1359" y="684"/>
                  </a:lnTo>
                  <a:cubicBezTo>
                    <a:pt x="1359" y="313"/>
                    <a:pt x="1056"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5"/>
            <p:cNvSpPr/>
            <p:nvPr/>
          </p:nvSpPr>
          <p:spPr>
            <a:xfrm>
              <a:off x="1082974" y="2179675"/>
              <a:ext cx="108409" cy="116519"/>
            </a:xfrm>
            <a:custGeom>
              <a:avLst/>
              <a:gdLst/>
              <a:ahLst/>
              <a:cxnLst/>
              <a:rect l="l" t="t" r="r" b="b"/>
              <a:pathLst>
                <a:path w="1056" h="1135" extrusionOk="0">
                  <a:moveTo>
                    <a:pt x="518" y="1"/>
                  </a:moveTo>
                  <a:cubicBezTo>
                    <a:pt x="225" y="11"/>
                    <a:pt x="0" y="245"/>
                    <a:pt x="0" y="528"/>
                  </a:cubicBezTo>
                  <a:lnTo>
                    <a:pt x="0" y="607"/>
                  </a:lnTo>
                  <a:cubicBezTo>
                    <a:pt x="0" y="890"/>
                    <a:pt x="235" y="1134"/>
                    <a:pt x="508" y="1134"/>
                  </a:cubicBezTo>
                  <a:lnTo>
                    <a:pt x="537" y="1134"/>
                  </a:lnTo>
                  <a:cubicBezTo>
                    <a:pt x="821" y="1125"/>
                    <a:pt x="1055" y="890"/>
                    <a:pt x="1055" y="607"/>
                  </a:cubicBezTo>
                  <a:lnTo>
                    <a:pt x="1055" y="528"/>
                  </a:lnTo>
                  <a:cubicBezTo>
                    <a:pt x="1055" y="245"/>
                    <a:pt x="811" y="1"/>
                    <a:pt x="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5"/>
            <p:cNvSpPr/>
            <p:nvPr/>
          </p:nvSpPr>
          <p:spPr>
            <a:xfrm>
              <a:off x="1066856" y="2163660"/>
              <a:ext cx="140542" cy="148549"/>
            </a:xfrm>
            <a:custGeom>
              <a:avLst/>
              <a:gdLst/>
              <a:ahLst/>
              <a:cxnLst/>
              <a:rect l="l" t="t" r="r" b="b"/>
              <a:pathLst>
                <a:path w="1369" h="1447" extrusionOk="0">
                  <a:moveTo>
                    <a:pt x="694" y="303"/>
                  </a:moveTo>
                  <a:cubicBezTo>
                    <a:pt x="890" y="303"/>
                    <a:pt x="1056" y="489"/>
                    <a:pt x="1056" y="684"/>
                  </a:cubicBezTo>
                  <a:lnTo>
                    <a:pt x="1056" y="763"/>
                  </a:lnTo>
                  <a:cubicBezTo>
                    <a:pt x="1056" y="978"/>
                    <a:pt x="890" y="1134"/>
                    <a:pt x="685" y="1144"/>
                  </a:cubicBezTo>
                  <a:lnTo>
                    <a:pt x="675" y="1144"/>
                  </a:lnTo>
                  <a:cubicBezTo>
                    <a:pt x="470" y="1144"/>
                    <a:pt x="313" y="958"/>
                    <a:pt x="313" y="763"/>
                  </a:cubicBezTo>
                  <a:lnTo>
                    <a:pt x="313" y="684"/>
                  </a:lnTo>
                  <a:cubicBezTo>
                    <a:pt x="313" y="470"/>
                    <a:pt x="480" y="313"/>
                    <a:pt x="685" y="303"/>
                  </a:cubicBezTo>
                  <a:close/>
                  <a:moveTo>
                    <a:pt x="665" y="1"/>
                  </a:moveTo>
                  <a:cubicBezTo>
                    <a:pt x="294" y="20"/>
                    <a:pt x="1" y="313"/>
                    <a:pt x="1" y="684"/>
                  </a:cubicBezTo>
                  <a:lnTo>
                    <a:pt x="1" y="763"/>
                  </a:lnTo>
                  <a:cubicBezTo>
                    <a:pt x="1" y="1134"/>
                    <a:pt x="304" y="1447"/>
                    <a:pt x="665" y="1447"/>
                  </a:cubicBezTo>
                  <a:lnTo>
                    <a:pt x="694" y="1447"/>
                  </a:lnTo>
                  <a:cubicBezTo>
                    <a:pt x="1076" y="1427"/>
                    <a:pt x="1369" y="1134"/>
                    <a:pt x="1369" y="763"/>
                  </a:cubicBezTo>
                  <a:lnTo>
                    <a:pt x="1369" y="684"/>
                  </a:lnTo>
                  <a:cubicBezTo>
                    <a:pt x="1369" y="313"/>
                    <a:pt x="1056"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5"/>
            <p:cNvSpPr/>
            <p:nvPr/>
          </p:nvSpPr>
          <p:spPr>
            <a:xfrm>
              <a:off x="1066856" y="2474616"/>
              <a:ext cx="105432" cy="108409"/>
            </a:xfrm>
            <a:custGeom>
              <a:avLst/>
              <a:gdLst/>
              <a:ahLst/>
              <a:cxnLst/>
              <a:rect l="l" t="t" r="r" b="b"/>
              <a:pathLst>
                <a:path w="1027" h="1056" extrusionOk="0">
                  <a:moveTo>
                    <a:pt x="519" y="1"/>
                  </a:moveTo>
                  <a:cubicBezTo>
                    <a:pt x="177" y="1"/>
                    <a:pt x="1" y="264"/>
                    <a:pt x="1" y="528"/>
                  </a:cubicBezTo>
                  <a:cubicBezTo>
                    <a:pt x="1" y="665"/>
                    <a:pt x="50" y="792"/>
                    <a:pt x="128" y="890"/>
                  </a:cubicBezTo>
                  <a:cubicBezTo>
                    <a:pt x="225" y="997"/>
                    <a:pt x="362" y="1056"/>
                    <a:pt x="519" y="1056"/>
                  </a:cubicBezTo>
                  <a:cubicBezTo>
                    <a:pt x="851" y="1056"/>
                    <a:pt x="1027" y="792"/>
                    <a:pt x="1027" y="528"/>
                  </a:cubicBezTo>
                  <a:cubicBezTo>
                    <a:pt x="1027" y="391"/>
                    <a:pt x="988" y="264"/>
                    <a:pt x="909" y="176"/>
                  </a:cubicBezTo>
                  <a:cubicBezTo>
                    <a:pt x="812" y="59"/>
                    <a:pt x="67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p:nvPr/>
          </p:nvSpPr>
          <p:spPr>
            <a:xfrm>
              <a:off x="1050841" y="2459628"/>
              <a:ext cx="137564" cy="139515"/>
            </a:xfrm>
            <a:custGeom>
              <a:avLst/>
              <a:gdLst/>
              <a:ahLst/>
              <a:cxnLst/>
              <a:rect l="l" t="t" r="r" b="b"/>
              <a:pathLst>
                <a:path w="1340" h="1359" extrusionOk="0">
                  <a:moveTo>
                    <a:pt x="675" y="303"/>
                  </a:moveTo>
                  <a:cubicBezTo>
                    <a:pt x="1153" y="303"/>
                    <a:pt x="1153" y="1055"/>
                    <a:pt x="675" y="1055"/>
                  </a:cubicBezTo>
                  <a:cubicBezTo>
                    <a:pt x="186" y="1055"/>
                    <a:pt x="186" y="303"/>
                    <a:pt x="675" y="303"/>
                  </a:cubicBezTo>
                  <a:close/>
                  <a:moveTo>
                    <a:pt x="675" y="0"/>
                  </a:moveTo>
                  <a:cubicBezTo>
                    <a:pt x="294" y="0"/>
                    <a:pt x="0" y="293"/>
                    <a:pt x="0" y="674"/>
                  </a:cubicBezTo>
                  <a:cubicBezTo>
                    <a:pt x="0" y="850"/>
                    <a:pt x="59" y="1016"/>
                    <a:pt x="167" y="1133"/>
                  </a:cubicBezTo>
                  <a:cubicBezTo>
                    <a:pt x="294" y="1280"/>
                    <a:pt x="469" y="1358"/>
                    <a:pt x="675" y="1358"/>
                  </a:cubicBezTo>
                  <a:cubicBezTo>
                    <a:pt x="1056" y="1358"/>
                    <a:pt x="1339" y="1065"/>
                    <a:pt x="1339" y="674"/>
                  </a:cubicBezTo>
                  <a:cubicBezTo>
                    <a:pt x="1339" y="508"/>
                    <a:pt x="1280" y="342"/>
                    <a:pt x="1173" y="225"/>
                  </a:cubicBezTo>
                  <a:cubicBezTo>
                    <a:pt x="1056" y="78"/>
                    <a:pt x="870" y="0"/>
                    <a:pt x="6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5"/>
            <p:cNvSpPr/>
            <p:nvPr/>
          </p:nvSpPr>
          <p:spPr>
            <a:xfrm>
              <a:off x="1084924" y="2757547"/>
              <a:ext cx="117443" cy="116416"/>
            </a:xfrm>
            <a:custGeom>
              <a:avLst/>
              <a:gdLst/>
              <a:ahLst/>
              <a:cxnLst/>
              <a:rect l="l" t="t" r="r" b="b"/>
              <a:pathLst>
                <a:path w="1144" h="1134" extrusionOk="0">
                  <a:moveTo>
                    <a:pt x="558" y="0"/>
                  </a:moveTo>
                  <a:cubicBezTo>
                    <a:pt x="470" y="0"/>
                    <a:pt x="362" y="29"/>
                    <a:pt x="284" y="68"/>
                  </a:cubicBezTo>
                  <a:cubicBezTo>
                    <a:pt x="167" y="147"/>
                    <a:pt x="69" y="274"/>
                    <a:pt x="40" y="391"/>
                  </a:cubicBezTo>
                  <a:cubicBezTo>
                    <a:pt x="1" y="547"/>
                    <a:pt x="30" y="684"/>
                    <a:pt x="98" y="801"/>
                  </a:cubicBezTo>
                  <a:cubicBezTo>
                    <a:pt x="157" y="958"/>
                    <a:pt x="294" y="1085"/>
                    <a:pt x="450" y="1124"/>
                  </a:cubicBezTo>
                  <a:cubicBezTo>
                    <a:pt x="499" y="1134"/>
                    <a:pt x="538" y="1134"/>
                    <a:pt x="577" y="1134"/>
                  </a:cubicBezTo>
                  <a:cubicBezTo>
                    <a:pt x="821" y="1134"/>
                    <a:pt x="1017" y="987"/>
                    <a:pt x="1095" y="752"/>
                  </a:cubicBezTo>
                  <a:cubicBezTo>
                    <a:pt x="1144" y="606"/>
                    <a:pt x="1124" y="430"/>
                    <a:pt x="1046" y="293"/>
                  </a:cubicBezTo>
                  <a:cubicBezTo>
                    <a:pt x="958" y="137"/>
                    <a:pt x="831" y="68"/>
                    <a:pt x="704" y="20"/>
                  </a:cubicBezTo>
                  <a:cubicBezTo>
                    <a:pt x="665" y="10"/>
                    <a:pt x="616" y="0"/>
                    <a:pt x="5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5"/>
            <p:cNvSpPr/>
            <p:nvPr/>
          </p:nvSpPr>
          <p:spPr>
            <a:xfrm>
              <a:off x="1068909" y="2741430"/>
              <a:ext cx="149576" cy="148549"/>
            </a:xfrm>
            <a:custGeom>
              <a:avLst/>
              <a:gdLst/>
              <a:ahLst/>
              <a:cxnLst/>
              <a:rect l="l" t="t" r="r" b="b"/>
              <a:pathLst>
                <a:path w="1457" h="1447" extrusionOk="0">
                  <a:moveTo>
                    <a:pt x="714" y="313"/>
                  </a:moveTo>
                  <a:cubicBezTo>
                    <a:pt x="753" y="313"/>
                    <a:pt x="782" y="313"/>
                    <a:pt x="802" y="323"/>
                  </a:cubicBezTo>
                  <a:cubicBezTo>
                    <a:pt x="919" y="372"/>
                    <a:pt x="1007" y="421"/>
                    <a:pt x="1065" y="528"/>
                  </a:cubicBezTo>
                  <a:cubicBezTo>
                    <a:pt x="1124" y="626"/>
                    <a:pt x="1144" y="753"/>
                    <a:pt x="1104" y="870"/>
                  </a:cubicBezTo>
                  <a:cubicBezTo>
                    <a:pt x="1056" y="1036"/>
                    <a:pt x="909" y="1144"/>
                    <a:pt x="743" y="1144"/>
                  </a:cubicBezTo>
                  <a:cubicBezTo>
                    <a:pt x="704" y="1144"/>
                    <a:pt x="674" y="1134"/>
                    <a:pt x="645" y="1134"/>
                  </a:cubicBezTo>
                  <a:cubicBezTo>
                    <a:pt x="528" y="1105"/>
                    <a:pt x="430" y="997"/>
                    <a:pt x="391" y="880"/>
                  </a:cubicBezTo>
                  <a:lnTo>
                    <a:pt x="381" y="880"/>
                  </a:lnTo>
                  <a:cubicBezTo>
                    <a:pt x="323" y="792"/>
                    <a:pt x="323" y="685"/>
                    <a:pt x="342" y="587"/>
                  </a:cubicBezTo>
                  <a:cubicBezTo>
                    <a:pt x="362" y="499"/>
                    <a:pt x="440" y="411"/>
                    <a:pt x="518" y="362"/>
                  </a:cubicBezTo>
                  <a:cubicBezTo>
                    <a:pt x="567" y="333"/>
                    <a:pt x="645" y="313"/>
                    <a:pt x="714" y="313"/>
                  </a:cubicBezTo>
                  <a:close/>
                  <a:moveTo>
                    <a:pt x="714" y="1"/>
                  </a:moveTo>
                  <a:cubicBezTo>
                    <a:pt x="596" y="1"/>
                    <a:pt x="460" y="40"/>
                    <a:pt x="362" y="98"/>
                  </a:cubicBezTo>
                  <a:cubicBezTo>
                    <a:pt x="205" y="186"/>
                    <a:pt x="78" y="352"/>
                    <a:pt x="49" y="519"/>
                  </a:cubicBezTo>
                  <a:cubicBezTo>
                    <a:pt x="0" y="704"/>
                    <a:pt x="30" y="880"/>
                    <a:pt x="118" y="1027"/>
                  </a:cubicBezTo>
                  <a:cubicBezTo>
                    <a:pt x="196" y="1232"/>
                    <a:pt x="372" y="1378"/>
                    <a:pt x="577" y="1427"/>
                  </a:cubicBezTo>
                  <a:cubicBezTo>
                    <a:pt x="626" y="1437"/>
                    <a:pt x="684" y="1447"/>
                    <a:pt x="733" y="1447"/>
                  </a:cubicBezTo>
                  <a:cubicBezTo>
                    <a:pt x="1046" y="1447"/>
                    <a:pt x="1300" y="1251"/>
                    <a:pt x="1398" y="958"/>
                  </a:cubicBezTo>
                  <a:cubicBezTo>
                    <a:pt x="1456" y="773"/>
                    <a:pt x="1437" y="558"/>
                    <a:pt x="1329" y="382"/>
                  </a:cubicBezTo>
                  <a:cubicBezTo>
                    <a:pt x="1222" y="186"/>
                    <a:pt x="1065" y="98"/>
                    <a:pt x="919" y="40"/>
                  </a:cubicBezTo>
                  <a:cubicBezTo>
                    <a:pt x="860" y="20"/>
                    <a:pt x="792" y="1"/>
                    <a:pt x="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5"/>
            <p:cNvSpPr/>
            <p:nvPr/>
          </p:nvSpPr>
          <p:spPr>
            <a:xfrm>
              <a:off x="1082974" y="3100534"/>
              <a:ext cx="108409" cy="112515"/>
            </a:xfrm>
            <a:custGeom>
              <a:avLst/>
              <a:gdLst/>
              <a:ahLst/>
              <a:cxnLst/>
              <a:rect l="l" t="t" r="r" b="b"/>
              <a:pathLst>
                <a:path w="1056" h="1096" extrusionOk="0">
                  <a:moveTo>
                    <a:pt x="518" y="1"/>
                  </a:moveTo>
                  <a:cubicBezTo>
                    <a:pt x="225" y="11"/>
                    <a:pt x="0" y="245"/>
                    <a:pt x="0" y="528"/>
                  </a:cubicBezTo>
                  <a:lnTo>
                    <a:pt x="0" y="568"/>
                  </a:lnTo>
                  <a:cubicBezTo>
                    <a:pt x="0" y="851"/>
                    <a:pt x="235" y="1095"/>
                    <a:pt x="508" y="1095"/>
                  </a:cubicBezTo>
                  <a:lnTo>
                    <a:pt x="537" y="1095"/>
                  </a:lnTo>
                  <a:cubicBezTo>
                    <a:pt x="831" y="1085"/>
                    <a:pt x="1055" y="851"/>
                    <a:pt x="1055" y="568"/>
                  </a:cubicBezTo>
                  <a:lnTo>
                    <a:pt x="1055" y="528"/>
                  </a:lnTo>
                  <a:cubicBezTo>
                    <a:pt x="1055" y="245"/>
                    <a:pt x="811" y="1"/>
                    <a:pt x="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5"/>
            <p:cNvSpPr/>
            <p:nvPr/>
          </p:nvSpPr>
          <p:spPr>
            <a:xfrm>
              <a:off x="1066856" y="3084519"/>
              <a:ext cx="140542" cy="144545"/>
            </a:xfrm>
            <a:custGeom>
              <a:avLst/>
              <a:gdLst/>
              <a:ahLst/>
              <a:cxnLst/>
              <a:rect l="l" t="t" r="r" b="b"/>
              <a:pathLst>
                <a:path w="1369" h="1408" extrusionOk="0">
                  <a:moveTo>
                    <a:pt x="694" y="303"/>
                  </a:moveTo>
                  <a:cubicBezTo>
                    <a:pt x="890" y="303"/>
                    <a:pt x="1056" y="489"/>
                    <a:pt x="1056" y="684"/>
                  </a:cubicBezTo>
                  <a:lnTo>
                    <a:pt x="1056" y="724"/>
                  </a:lnTo>
                  <a:cubicBezTo>
                    <a:pt x="1056" y="939"/>
                    <a:pt x="890" y="1095"/>
                    <a:pt x="685" y="1095"/>
                  </a:cubicBezTo>
                  <a:lnTo>
                    <a:pt x="675" y="1095"/>
                  </a:lnTo>
                  <a:cubicBezTo>
                    <a:pt x="470" y="1095"/>
                    <a:pt x="313" y="919"/>
                    <a:pt x="313" y="724"/>
                  </a:cubicBezTo>
                  <a:lnTo>
                    <a:pt x="313" y="684"/>
                  </a:lnTo>
                  <a:cubicBezTo>
                    <a:pt x="313" y="469"/>
                    <a:pt x="480" y="313"/>
                    <a:pt x="685" y="303"/>
                  </a:cubicBezTo>
                  <a:close/>
                  <a:moveTo>
                    <a:pt x="665" y="0"/>
                  </a:moveTo>
                  <a:cubicBezTo>
                    <a:pt x="294" y="20"/>
                    <a:pt x="1" y="313"/>
                    <a:pt x="1" y="684"/>
                  </a:cubicBezTo>
                  <a:lnTo>
                    <a:pt x="1" y="724"/>
                  </a:lnTo>
                  <a:cubicBezTo>
                    <a:pt x="1" y="1095"/>
                    <a:pt x="304" y="1408"/>
                    <a:pt x="665" y="1408"/>
                  </a:cubicBezTo>
                  <a:lnTo>
                    <a:pt x="694" y="1408"/>
                  </a:lnTo>
                  <a:cubicBezTo>
                    <a:pt x="1076" y="1388"/>
                    <a:pt x="1369" y="1085"/>
                    <a:pt x="1369" y="724"/>
                  </a:cubicBezTo>
                  <a:lnTo>
                    <a:pt x="1369" y="684"/>
                  </a:lnTo>
                  <a:cubicBezTo>
                    <a:pt x="1369" y="313"/>
                    <a:pt x="1056"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5"/>
            <p:cNvSpPr/>
            <p:nvPr/>
          </p:nvSpPr>
          <p:spPr>
            <a:xfrm>
              <a:off x="1073939" y="3430585"/>
              <a:ext cx="122473" cy="112413"/>
            </a:xfrm>
            <a:custGeom>
              <a:avLst/>
              <a:gdLst/>
              <a:ahLst/>
              <a:cxnLst/>
              <a:rect l="l" t="t" r="r" b="b"/>
              <a:pathLst>
                <a:path w="1193" h="1095" extrusionOk="0">
                  <a:moveTo>
                    <a:pt x="567" y="1"/>
                  </a:moveTo>
                  <a:cubicBezTo>
                    <a:pt x="420" y="1"/>
                    <a:pt x="283" y="59"/>
                    <a:pt x="196" y="157"/>
                  </a:cubicBezTo>
                  <a:cubicBezTo>
                    <a:pt x="0" y="372"/>
                    <a:pt x="0" y="694"/>
                    <a:pt x="196" y="899"/>
                  </a:cubicBezTo>
                  <a:lnTo>
                    <a:pt x="244" y="939"/>
                  </a:lnTo>
                  <a:cubicBezTo>
                    <a:pt x="342" y="1036"/>
                    <a:pt x="479" y="1095"/>
                    <a:pt x="625" y="1095"/>
                  </a:cubicBezTo>
                  <a:cubicBezTo>
                    <a:pt x="762" y="1095"/>
                    <a:pt x="899" y="1036"/>
                    <a:pt x="997" y="939"/>
                  </a:cubicBezTo>
                  <a:cubicBezTo>
                    <a:pt x="1192" y="714"/>
                    <a:pt x="1192" y="391"/>
                    <a:pt x="987" y="196"/>
                  </a:cubicBezTo>
                  <a:lnTo>
                    <a:pt x="948" y="147"/>
                  </a:lnTo>
                  <a:cubicBezTo>
                    <a:pt x="850" y="49"/>
                    <a:pt x="713"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5"/>
            <p:cNvSpPr/>
            <p:nvPr/>
          </p:nvSpPr>
          <p:spPr>
            <a:xfrm>
              <a:off x="1055871" y="3414570"/>
              <a:ext cx="157583" cy="143519"/>
            </a:xfrm>
            <a:custGeom>
              <a:avLst/>
              <a:gdLst/>
              <a:ahLst/>
              <a:cxnLst/>
              <a:rect l="l" t="t" r="r" b="b"/>
              <a:pathLst>
                <a:path w="1535" h="1398" extrusionOk="0">
                  <a:moveTo>
                    <a:pt x="743" y="303"/>
                  </a:moveTo>
                  <a:cubicBezTo>
                    <a:pt x="841" y="303"/>
                    <a:pt x="948" y="342"/>
                    <a:pt x="1016" y="411"/>
                  </a:cubicBezTo>
                  <a:lnTo>
                    <a:pt x="1056" y="459"/>
                  </a:lnTo>
                  <a:cubicBezTo>
                    <a:pt x="1202" y="606"/>
                    <a:pt x="1192" y="841"/>
                    <a:pt x="1056" y="987"/>
                  </a:cubicBezTo>
                  <a:cubicBezTo>
                    <a:pt x="987" y="1065"/>
                    <a:pt x="889" y="1095"/>
                    <a:pt x="801" y="1095"/>
                  </a:cubicBezTo>
                  <a:cubicBezTo>
                    <a:pt x="694" y="1095"/>
                    <a:pt x="596" y="1055"/>
                    <a:pt x="528" y="987"/>
                  </a:cubicBezTo>
                  <a:lnTo>
                    <a:pt x="489" y="948"/>
                  </a:lnTo>
                  <a:cubicBezTo>
                    <a:pt x="332" y="801"/>
                    <a:pt x="342" y="567"/>
                    <a:pt x="489" y="411"/>
                  </a:cubicBezTo>
                  <a:cubicBezTo>
                    <a:pt x="547" y="342"/>
                    <a:pt x="645" y="303"/>
                    <a:pt x="743" y="303"/>
                  </a:cubicBezTo>
                  <a:close/>
                  <a:moveTo>
                    <a:pt x="743" y="0"/>
                  </a:moveTo>
                  <a:cubicBezTo>
                    <a:pt x="557" y="0"/>
                    <a:pt x="381" y="78"/>
                    <a:pt x="254" y="205"/>
                  </a:cubicBezTo>
                  <a:cubicBezTo>
                    <a:pt x="0" y="489"/>
                    <a:pt x="10" y="899"/>
                    <a:pt x="264" y="1163"/>
                  </a:cubicBezTo>
                  <a:lnTo>
                    <a:pt x="293" y="1192"/>
                  </a:lnTo>
                  <a:lnTo>
                    <a:pt x="313" y="1202"/>
                  </a:lnTo>
                  <a:cubicBezTo>
                    <a:pt x="430" y="1329"/>
                    <a:pt x="616" y="1397"/>
                    <a:pt x="792" y="1397"/>
                  </a:cubicBezTo>
                  <a:cubicBezTo>
                    <a:pt x="987" y="1397"/>
                    <a:pt x="1163" y="1329"/>
                    <a:pt x="1280" y="1192"/>
                  </a:cubicBezTo>
                  <a:cubicBezTo>
                    <a:pt x="1534" y="919"/>
                    <a:pt x="1534" y="499"/>
                    <a:pt x="1271" y="244"/>
                  </a:cubicBezTo>
                  <a:lnTo>
                    <a:pt x="1251" y="225"/>
                  </a:lnTo>
                  <a:lnTo>
                    <a:pt x="1231" y="196"/>
                  </a:lnTo>
                  <a:cubicBezTo>
                    <a:pt x="1104" y="69"/>
                    <a:pt x="929" y="0"/>
                    <a:pt x="7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5"/>
            <p:cNvSpPr/>
            <p:nvPr/>
          </p:nvSpPr>
          <p:spPr>
            <a:xfrm>
              <a:off x="1062852" y="3776652"/>
              <a:ext cx="105432" cy="109436"/>
            </a:xfrm>
            <a:custGeom>
              <a:avLst/>
              <a:gdLst/>
              <a:ahLst/>
              <a:cxnLst/>
              <a:rect l="l" t="t" r="r" b="b"/>
              <a:pathLst>
                <a:path w="1027" h="1066" extrusionOk="0">
                  <a:moveTo>
                    <a:pt x="519" y="1"/>
                  </a:moveTo>
                  <a:cubicBezTo>
                    <a:pt x="177" y="1"/>
                    <a:pt x="1" y="274"/>
                    <a:pt x="1" y="528"/>
                  </a:cubicBezTo>
                  <a:cubicBezTo>
                    <a:pt x="1" y="665"/>
                    <a:pt x="40" y="792"/>
                    <a:pt x="128" y="890"/>
                  </a:cubicBezTo>
                  <a:cubicBezTo>
                    <a:pt x="216" y="997"/>
                    <a:pt x="362" y="1066"/>
                    <a:pt x="519" y="1066"/>
                  </a:cubicBezTo>
                  <a:cubicBezTo>
                    <a:pt x="851" y="1066"/>
                    <a:pt x="1027" y="792"/>
                    <a:pt x="1027" y="528"/>
                  </a:cubicBezTo>
                  <a:cubicBezTo>
                    <a:pt x="1027" y="401"/>
                    <a:pt x="988" y="274"/>
                    <a:pt x="900" y="176"/>
                  </a:cubicBezTo>
                  <a:cubicBezTo>
                    <a:pt x="812" y="69"/>
                    <a:pt x="66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5"/>
            <p:cNvSpPr/>
            <p:nvPr/>
          </p:nvSpPr>
          <p:spPr>
            <a:xfrm>
              <a:off x="1046837" y="3761663"/>
              <a:ext cx="137462" cy="139515"/>
            </a:xfrm>
            <a:custGeom>
              <a:avLst/>
              <a:gdLst/>
              <a:ahLst/>
              <a:cxnLst/>
              <a:rect l="l" t="t" r="r" b="b"/>
              <a:pathLst>
                <a:path w="1339" h="1359" extrusionOk="0">
                  <a:moveTo>
                    <a:pt x="675" y="303"/>
                  </a:moveTo>
                  <a:cubicBezTo>
                    <a:pt x="1153" y="303"/>
                    <a:pt x="1153" y="1055"/>
                    <a:pt x="675" y="1055"/>
                  </a:cubicBezTo>
                  <a:cubicBezTo>
                    <a:pt x="186" y="1055"/>
                    <a:pt x="186" y="303"/>
                    <a:pt x="675" y="303"/>
                  </a:cubicBezTo>
                  <a:close/>
                  <a:moveTo>
                    <a:pt x="675" y="0"/>
                  </a:moveTo>
                  <a:cubicBezTo>
                    <a:pt x="293" y="0"/>
                    <a:pt x="0" y="293"/>
                    <a:pt x="0" y="684"/>
                  </a:cubicBezTo>
                  <a:cubicBezTo>
                    <a:pt x="0" y="850"/>
                    <a:pt x="59" y="1016"/>
                    <a:pt x="166" y="1133"/>
                  </a:cubicBezTo>
                  <a:cubicBezTo>
                    <a:pt x="293" y="1280"/>
                    <a:pt x="469" y="1358"/>
                    <a:pt x="665" y="1358"/>
                  </a:cubicBezTo>
                  <a:cubicBezTo>
                    <a:pt x="1046" y="1358"/>
                    <a:pt x="1339" y="1065"/>
                    <a:pt x="1339" y="674"/>
                  </a:cubicBezTo>
                  <a:cubicBezTo>
                    <a:pt x="1339" y="293"/>
                    <a:pt x="1056" y="0"/>
                    <a:pt x="6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5"/>
            <p:cNvSpPr/>
            <p:nvPr/>
          </p:nvSpPr>
          <p:spPr>
            <a:xfrm>
              <a:off x="1092932" y="4059582"/>
              <a:ext cx="105432" cy="108409"/>
            </a:xfrm>
            <a:custGeom>
              <a:avLst/>
              <a:gdLst/>
              <a:ahLst/>
              <a:cxnLst/>
              <a:rect l="l" t="t" r="r" b="b"/>
              <a:pathLst>
                <a:path w="1027" h="1056" extrusionOk="0">
                  <a:moveTo>
                    <a:pt x="509" y="0"/>
                  </a:moveTo>
                  <a:cubicBezTo>
                    <a:pt x="177" y="0"/>
                    <a:pt x="1" y="264"/>
                    <a:pt x="1" y="528"/>
                  </a:cubicBezTo>
                  <a:cubicBezTo>
                    <a:pt x="1" y="792"/>
                    <a:pt x="177" y="1055"/>
                    <a:pt x="509" y="1055"/>
                  </a:cubicBezTo>
                  <a:cubicBezTo>
                    <a:pt x="851" y="1055"/>
                    <a:pt x="1027" y="792"/>
                    <a:pt x="1027" y="528"/>
                  </a:cubicBezTo>
                  <a:cubicBezTo>
                    <a:pt x="1027" y="391"/>
                    <a:pt x="988" y="264"/>
                    <a:pt x="900" y="176"/>
                  </a:cubicBezTo>
                  <a:cubicBezTo>
                    <a:pt x="802" y="59"/>
                    <a:pt x="665" y="0"/>
                    <a:pt x="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5"/>
            <p:cNvSpPr/>
            <p:nvPr/>
          </p:nvSpPr>
          <p:spPr>
            <a:xfrm>
              <a:off x="1076917" y="4044491"/>
              <a:ext cx="137564" cy="139515"/>
            </a:xfrm>
            <a:custGeom>
              <a:avLst/>
              <a:gdLst/>
              <a:ahLst/>
              <a:cxnLst/>
              <a:rect l="l" t="t" r="r" b="b"/>
              <a:pathLst>
                <a:path w="1340" h="1359" extrusionOk="0">
                  <a:moveTo>
                    <a:pt x="665" y="303"/>
                  </a:moveTo>
                  <a:cubicBezTo>
                    <a:pt x="1153" y="303"/>
                    <a:pt x="1153" y="1056"/>
                    <a:pt x="665" y="1056"/>
                  </a:cubicBezTo>
                  <a:cubicBezTo>
                    <a:pt x="186" y="1056"/>
                    <a:pt x="186" y="303"/>
                    <a:pt x="665" y="303"/>
                  </a:cubicBezTo>
                  <a:close/>
                  <a:moveTo>
                    <a:pt x="665" y="1"/>
                  </a:moveTo>
                  <a:cubicBezTo>
                    <a:pt x="284" y="1"/>
                    <a:pt x="0" y="294"/>
                    <a:pt x="0" y="675"/>
                  </a:cubicBezTo>
                  <a:cubicBezTo>
                    <a:pt x="0" y="1066"/>
                    <a:pt x="284" y="1359"/>
                    <a:pt x="665" y="1359"/>
                  </a:cubicBezTo>
                  <a:cubicBezTo>
                    <a:pt x="1046" y="1359"/>
                    <a:pt x="1339" y="1066"/>
                    <a:pt x="1339" y="675"/>
                  </a:cubicBezTo>
                  <a:cubicBezTo>
                    <a:pt x="1339" y="294"/>
                    <a:pt x="1046" y="1"/>
                    <a:pt x="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5"/>
            <p:cNvSpPr/>
            <p:nvPr/>
          </p:nvSpPr>
          <p:spPr>
            <a:xfrm>
              <a:off x="1077943" y="4304324"/>
              <a:ext cx="113439" cy="112413"/>
            </a:xfrm>
            <a:custGeom>
              <a:avLst/>
              <a:gdLst/>
              <a:ahLst/>
              <a:cxnLst/>
              <a:rect l="l" t="t" r="r" b="b"/>
              <a:pathLst>
                <a:path w="1105" h="1095" extrusionOk="0">
                  <a:moveTo>
                    <a:pt x="567" y="0"/>
                  </a:moveTo>
                  <a:cubicBezTo>
                    <a:pt x="430" y="0"/>
                    <a:pt x="303" y="49"/>
                    <a:pt x="205" y="147"/>
                  </a:cubicBezTo>
                  <a:lnTo>
                    <a:pt x="157" y="196"/>
                  </a:lnTo>
                  <a:cubicBezTo>
                    <a:pt x="59" y="293"/>
                    <a:pt x="0" y="440"/>
                    <a:pt x="10" y="587"/>
                  </a:cubicBezTo>
                  <a:cubicBezTo>
                    <a:pt x="10" y="723"/>
                    <a:pt x="69" y="850"/>
                    <a:pt x="166" y="948"/>
                  </a:cubicBezTo>
                  <a:cubicBezTo>
                    <a:pt x="274" y="1036"/>
                    <a:pt x="401" y="1095"/>
                    <a:pt x="538" y="1095"/>
                  </a:cubicBezTo>
                  <a:cubicBezTo>
                    <a:pt x="674" y="1095"/>
                    <a:pt x="811" y="1036"/>
                    <a:pt x="909" y="938"/>
                  </a:cubicBezTo>
                  <a:lnTo>
                    <a:pt x="948" y="899"/>
                  </a:lnTo>
                  <a:cubicBezTo>
                    <a:pt x="1046" y="801"/>
                    <a:pt x="1104" y="655"/>
                    <a:pt x="1104" y="508"/>
                  </a:cubicBezTo>
                  <a:cubicBezTo>
                    <a:pt x="1104" y="362"/>
                    <a:pt x="1046" y="235"/>
                    <a:pt x="948" y="147"/>
                  </a:cubicBezTo>
                  <a:cubicBezTo>
                    <a:pt x="841" y="49"/>
                    <a:pt x="704" y="0"/>
                    <a:pt x="5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5"/>
            <p:cNvSpPr/>
            <p:nvPr/>
          </p:nvSpPr>
          <p:spPr>
            <a:xfrm>
              <a:off x="1062852" y="4288206"/>
              <a:ext cx="144545" cy="143621"/>
            </a:xfrm>
            <a:custGeom>
              <a:avLst/>
              <a:gdLst/>
              <a:ahLst/>
              <a:cxnLst/>
              <a:rect l="l" t="t" r="r" b="b"/>
              <a:pathLst>
                <a:path w="1408" h="1399" extrusionOk="0">
                  <a:moveTo>
                    <a:pt x="714" y="314"/>
                  </a:moveTo>
                  <a:cubicBezTo>
                    <a:pt x="812" y="314"/>
                    <a:pt x="909" y="343"/>
                    <a:pt x="988" y="421"/>
                  </a:cubicBezTo>
                  <a:cubicBezTo>
                    <a:pt x="1134" y="558"/>
                    <a:pt x="1124" y="812"/>
                    <a:pt x="988" y="949"/>
                  </a:cubicBezTo>
                  <a:lnTo>
                    <a:pt x="948" y="988"/>
                  </a:lnTo>
                  <a:cubicBezTo>
                    <a:pt x="870" y="1066"/>
                    <a:pt x="782" y="1095"/>
                    <a:pt x="685" y="1095"/>
                  </a:cubicBezTo>
                  <a:cubicBezTo>
                    <a:pt x="587" y="1095"/>
                    <a:pt x="489" y="1056"/>
                    <a:pt x="411" y="988"/>
                  </a:cubicBezTo>
                  <a:cubicBezTo>
                    <a:pt x="264" y="851"/>
                    <a:pt x="274" y="597"/>
                    <a:pt x="411" y="460"/>
                  </a:cubicBezTo>
                  <a:lnTo>
                    <a:pt x="460" y="421"/>
                  </a:lnTo>
                  <a:cubicBezTo>
                    <a:pt x="528" y="343"/>
                    <a:pt x="626" y="314"/>
                    <a:pt x="714" y="314"/>
                  </a:cubicBezTo>
                  <a:close/>
                  <a:moveTo>
                    <a:pt x="714" y="1"/>
                  </a:moveTo>
                  <a:cubicBezTo>
                    <a:pt x="538" y="1"/>
                    <a:pt x="372" y="69"/>
                    <a:pt x="245" y="196"/>
                  </a:cubicBezTo>
                  <a:lnTo>
                    <a:pt x="196" y="245"/>
                  </a:lnTo>
                  <a:cubicBezTo>
                    <a:pt x="69" y="372"/>
                    <a:pt x="1" y="558"/>
                    <a:pt x="1" y="744"/>
                  </a:cubicBezTo>
                  <a:cubicBezTo>
                    <a:pt x="10" y="929"/>
                    <a:pt x="79" y="1095"/>
                    <a:pt x="206" y="1213"/>
                  </a:cubicBezTo>
                  <a:cubicBezTo>
                    <a:pt x="343" y="1330"/>
                    <a:pt x="509" y="1398"/>
                    <a:pt x="685" y="1398"/>
                  </a:cubicBezTo>
                  <a:cubicBezTo>
                    <a:pt x="870" y="1398"/>
                    <a:pt x="1036" y="1330"/>
                    <a:pt x="1163" y="1203"/>
                  </a:cubicBezTo>
                  <a:lnTo>
                    <a:pt x="1203" y="1164"/>
                  </a:lnTo>
                  <a:cubicBezTo>
                    <a:pt x="1330" y="1037"/>
                    <a:pt x="1408" y="851"/>
                    <a:pt x="1398" y="656"/>
                  </a:cubicBezTo>
                  <a:cubicBezTo>
                    <a:pt x="1398" y="480"/>
                    <a:pt x="1320" y="314"/>
                    <a:pt x="1193" y="196"/>
                  </a:cubicBezTo>
                  <a:cubicBezTo>
                    <a:pt x="1066" y="69"/>
                    <a:pt x="890" y="1"/>
                    <a:pt x="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5"/>
            <p:cNvSpPr/>
            <p:nvPr/>
          </p:nvSpPr>
          <p:spPr>
            <a:xfrm>
              <a:off x="1078867" y="307877"/>
              <a:ext cx="108512" cy="112515"/>
            </a:xfrm>
            <a:custGeom>
              <a:avLst/>
              <a:gdLst/>
              <a:ahLst/>
              <a:cxnLst/>
              <a:rect l="l" t="t" r="r" b="b"/>
              <a:pathLst>
                <a:path w="1057" h="1096" extrusionOk="0">
                  <a:moveTo>
                    <a:pt x="519" y="1"/>
                  </a:moveTo>
                  <a:cubicBezTo>
                    <a:pt x="226" y="11"/>
                    <a:pt x="1" y="245"/>
                    <a:pt x="1" y="528"/>
                  </a:cubicBezTo>
                  <a:lnTo>
                    <a:pt x="1" y="568"/>
                  </a:lnTo>
                  <a:cubicBezTo>
                    <a:pt x="1" y="851"/>
                    <a:pt x="235" y="1095"/>
                    <a:pt x="509" y="1095"/>
                  </a:cubicBezTo>
                  <a:lnTo>
                    <a:pt x="529" y="1095"/>
                  </a:lnTo>
                  <a:cubicBezTo>
                    <a:pt x="822" y="1085"/>
                    <a:pt x="1056" y="851"/>
                    <a:pt x="1056" y="568"/>
                  </a:cubicBezTo>
                  <a:lnTo>
                    <a:pt x="1056" y="528"/>
                  </a:lnTo>
                  <a:cubicBezTo>
                    <a:pt x="1056" y="245"/>
                    <a:pt x="812"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5"/>
            <p:cNvSpPr/>
            <p:nvPr/>
          </p:nvSpPr>
          <p:spPr>
            <a:xfrm>
              <a:off x="1062852" y="291862"/>
              <a:ext cx="139515" cy="144545"/>
            </a:xfrm>
            <a:custGeom>
              <a:avLst/>
              <a:gdLst/>
              <a:ahLst/>
              <a:cxnLst/>
              <a:rect l="l" t="t" r="r" b="b"/>
              <a:pathLst>
                <a:path w="1359" h="1408" extrusionOk="0">
                  <a:moveTo>
                    <a:pt x="694" y="303"/>
                  </a:moveTo>
                  <a:cubicBezTo>
                    <a:pt x="890" y="303"/>
                    <a:pt x="1056" y="489"/>
                    <a:pt x="1056" y="684"/>
                  </a:cubicBezTo>
                  <a:lnTo>
                    <a:pt x="1056" y="724"/>
                  </a:lnTo>
                  <a:cubicBezTo>
                    <a:pt x="1056" y="929"/>
                    <a:pt x="880" y="1085"/>
                    <a:pt x="685" y="1095"/>
                  </a:cubicBezTo>
                  <a:lnTo>
                    <a:pt x="665" y="1095"/>
                  </a:lnTo>
                  <a:cubicBezTo>
                    <a:pt x="470" y="1095"/>
                    <a:pt x="304" y="909"/>
                    <a:pt x="304" y="724"/>
                  </a:cubicBezTo>
                  <a:lnTo>
                    <a:pt x="304" y="684"/>
                  </a:lnTo>
                  <a:cubicBezTo>
                    <a:pt x="304" y="469"/>
                    <a:pt x="479" y="313"/>
                    <a:pt x="685" y="303"/>
                  </a:cubicBezTo>
                  <a:close/>
                  <a:moveTo>
                    <a:pt x="665" y="0"/>
                  </a:moveTo>
                  <a:cubicBezTo>
                    <a:pt x="294" y="20"/>
                    <a:pt x="1" y="313"/>
                    <a:pt x="1" y="684"/>
                  </a:cubicBezTo>
                  <a:lnTo>
                    <a:pt x="1" y="724"/>
                  </a:lnTo>
                  <a:cubicBezTo>
                    <a:pt x="1" y="1095"/>
                    <a:pt x="304" y="1408"/>
                    <a:pt x="665" y="1408"/>
                  </a:cubicBezTo>
                  <a:lnTo>
                    <a:pt x="694" y="1408"/>
                  </a:lnTo>
                  <a:cubicBezTo>
                    <a:pt x="1066" y="1388"/>
                    <a:pt x="1359" y="1085"/>
                    <a:pt x="1359" y="724"/>
                  </a:cubicBezTo>
                  <a:lnTo>
                    <a:pt x="1359" y="684"/>
                  </a:lnTo>
                  <a:cubicBezTo>
                    <a:pt x="1359" y="313"/>
                    <a:pt x="1056"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5"/>
            <p:cNvSpPr/>
            <p:nvPr/>
          </p:nvSpPr>
          <p:spPr>
            <a:xfrm>
              <a:off x="1100939" y="602819"/>
              <a:ext cx="106458" cy="108409"/>
            </a:xfrm>
            <a:custGeom>
              <a:avLst/>
              <a:gdLst/>
              <a:ahLst/>
              <a:cxnLst/>
              <a:rect l="l" t="t" r="r" b="b"/>
              <a:pathLst>
                <a:path w="1037" h="1056" extrusionOk="0">
                  <a:moveTo>
                    <a:pt x="519" y="1"/>
                  </a:moveTo>
                  <a:cubicBezTo>
                    <a:pt x="177" y="1"/>
                    <a:pt x="1" y="264"/>
                    <a:pt x="1" y="528"/>
                  </a:cubicBezTo>
                  <a:cubicBezTo>
                    <a:pt x="1" y="665"/>
                    <a:pt x="50" y="792"/>
                    <a:pt x="128" y="890"/>
                  </a:cubicBezTo>
                  <a:cubicBezTo>
                    <a:pt x="226" y="997"/>
                    <a:pt x="362" y="1056"/>
                    <a:pt x="519" y="1056"/>
                  </a:cubicBezTo>
                  <a:cubicBezTo>
                    <a:pt x="861" y="1056"/>
                    <a:pt x="1037" y="792"/>
                    <a:pt x="1037" y="528"/>
                  </a:cubicBezTo>
                  <a:cubicBezTo>
                    <a:pt x="1037" y="391"/>
                    <a:pt x="988" y="264"/>
                    <a:pt x="910" y="176"/>
                  </a:cubicBezTo>
                  <a:cubicBezTo>
                    <a:pt x="812" y="59"/>
                    <a:pt x="67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1085951" y="587728"/>
              <a:ext cx="136538" cy="139618"/>
            </a:xfrm>
            <a:custGeom>
              <a:avLst/>
              <a:gdLst/>
              <a:ahLst/>
              <a:cxnLst/>
              <a:rect l="l" t="t" r="r" b="b"/>
              <a:pathLst>
                <a:path w="1330" h="1360" extrusionOk="0">
                  <a:moveTo>
                    <a:pt x="665" y="304"/>
                  </a:moveTo>
                  <a:cubicBezTo>
                    <a:pt x="1153" y="304"/>
                    <a:pt x="1153" y="1056"/>
                    <a:pt x="665" y="1056"/>
                  </a:cubicBezTo>
                  <a:cubicBezTo>
                    <a:pt x="176" y="1056"/>
                    <a:pt x="186" y="304"/>
                    <a:pt x="665" y="304"/>
                  </a:cubicBezTo>
                  <a:close/>
                  <a:moveTo>
                    <a:pt x="665" y="1"/>
                  </a:moveTo>
                  <a:cubicBezTo>
                    <a:pt x="284" y="1"/>
                    <a:pt x="0" y="294"/>
                    <a:pt x="0" y="675"/>
                  </a:cubicBezTo>
                  <a:cubicBezTo>
                    <a:pt x="0" y="851"/>
                    <a:pt x="59" y="1017"/>
                    <a:pt x="157" y="1134"/>
                  </a:cubicBezTo>
                  <a:cubicBezTo>
                    <a:pt x="284" y="1281"/>
                    <a:pt x="460" y="1359"/>
                    <a:pt x="665" y="1359"/>
                  </a:cubicBezTo>
                  <a:cubicBezTo>
                    <a:pt x="1046" y="1359"/>
                    <a:pt x="1329" y="1066"/>
                    <a:pt x="1329" y="675"/>
                  </a:cubicBezTo>
                  <a:cubicBezTo>
                    <a:pt x="1329" y="294"/>
                    <a:pt x="1046" y="1"/>
                    <a:pt x="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1078867" y="4599163"/>
              <a:ext cx="108512" cy="113542"/>
            </a:xfrm>
            <a:custGeom>
              <a:avLst/>
              <a:gdLst/>
              <a:ahLst/>
              <a:cxnLst/>
              <a:rect l="l" t="t" r="r" b="b"/>
              <a:pathLst>
                <a:path w="1057" h="1106" extrusionOk="0">
                  <a:moveTo>
                    <a:pt x="519" y="1"/>
                  </a:moveTo>
                  <a:cubicBezTo>
                    <a:pt x="226" y="11"/>
                    <a:pt x="1" y="245"/>
                    <a:pt x="1" y="529"/>
                  </a:cubicBezTo>
                  <a:lnTo>
                    <a:pt x="1" y="577"/>
                  </a:lnTo>
                  <a:cubicBezTo>
                    <a:pt x="1" y="851"/>
                    <a:pt x="235" y="1105"/>
                    <a:pt x="509" y="1105"/>
                  </a:cubicBezTo>
                  <a:lnTo>
                    <a:pt x="529" y="1105"/>
                  </a:lnTo>
                  <a:cubicBezTo>
                    <a:pt x="822" y="1086"/>
                    <a:pt x="1056" y="861"/>
                    <a:pt x="1056" y="577"/>
                  </a:cubicBezTo>
                  <a:lnTo>
                    <a:pt x="1056" y="529"/>
                  </a:lnTo>
                  <a:cubicBezTo>
                    <a:pt x="1056" y="245"/>
                    <a:pt x="812"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1062852" y="4584174"/>
              <a:ext cx="139515" cy="143519"/>
            </a:xfrm>
            <a:custGeom>
              <a:avLst/>
              <a:gdLst/>
              <a:ahLst/>
              <a:cxnLst/>
              <a:rect l="l" t="t" r="r" b="b"/>
              <a:pathLst>
                <a:path w="1359" h="1398" extrusionOk="0">
                  <a:moveTo>
                    <a:pt x="694" y="303"/>
                  </a:moveTo>
                  <a:cubicBezTo>
                    <a:pt x="890" y="303"/>
                    <a:pt x="1056" y="489"/>
                    <a:pt x="1056" y="675"/>
                  </a:cubicBezTo>
                  <a:lnTo>
                    <a:pt x="1056" y="723"/>
                  </a:lnTo>
                  <a:cubicBezTo>
                    <a:pt x="1056" y="929"/>
                    <a:pt x="880" y="1085"/>
                    <a:pt x="685" y="1095"/>
                  </a:cubicBezTo>
                  <a:lnTo>
                    <a:pt x="665" y="1095"/>
                  </a:lnTo>
                  <a:cubicBezTo>
                    <a:pt x="470" y="1095"/>
                    <a:pt x="304" y="909"/>
                    <a:pt x="304" y="714"/>
                  </a:cubicBezTo>
                  <a:lnTo>
                    <a:pt x="304" y="675"/>
                  </a:lnTo>
                  <a:cubicBezTo>
                    <a:pt x="304" y="469"/>
                    <a:pt x="479" y="313"/>
                    <a:pt x="685" y="303"/>
                  </a:cubicBezTo>
                  <a:close/>
                  <a:moveTo>
                    <a:pt x="665" y="0"/>
                  </a:moveTo>
                  <a:cubicBezTo>
                    <a:pt x="294" y="10"/>
                    <a:pt x="1" y="313"/>
                    <a:pt x="1" y="675"/>
                  </a:cubicBezTo>
                  <a:lnTo>
                    <a:pt x="1" y="723"/>
                  </a:lnTo>
                  <a:cubicBezTo>
                    <a:pt x="1" y="1085"/>
                    <a:pt x="304" y="1398"/>
                    <a:pt x="665" y="1398"/>
                  </a:cubicBezTo>
                  <a:lnTo>
                    <a:pt x="694" y="1398"/>
                  </a:lnTo>
                  <a:cubicBezTo>
                    <a:pt x="1066" y="1378"/>
                    <a:pt x="1359" y="1085"/>
                    <a:pt x="1359" y="723"/>
                  </a:cubicBezTo>
                  <a:lnTo>
                    <a:pt x="1359" y="675"/>
                  </a:lnTo>
                  <a:cubicBezTo>
                    <a:pt x="1359" y="313"/>
                    <a:pt x="1056"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8" name="Google Shape;598;p15"/>
          <p:cNvSpPr txBox="1">
            <a:spLocks noGrp="1"/>
          </p:cNvSpPr>
          <p:nvPr>
            <p:ph type="ctrTitle"/>
          </p:nvPr>
        </p:nvSpPr>
        <p:spPr>
          <a:xfrm>
            <a:off x="2411102" y="734925"/>
            <a:ext cx="4272600" cy="636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700"/>
              <a:buNone/>
              <a:defRPr sz="27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endParaRPr/>
          </a:p>
        </p:txBody>
      </p:sp>
      <p:sp>
        <p:nvSpPr>
          <p:cNvPr id="599" name="Google Shape;599;p15"/>
          <p:cNvSpPr txBox="1">
            <a:spLocks noGrp="1"/>
          </p:cNvSpPr>
          <p:nvPr>
            <p:ph type="body" idx="1"/>
          </p:nvPr>
        </p:nvSpPr>
        <p:spPr>
          <a:xfrm>
            <a:off x="2682450" y="1372000"/>
            <a:ext cx="3779100" cy="3042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Didact Gothic"/>
              <a:buChar char="●"/>
              <a:defRPr sz="1400"/>
            </a:lvl1pPr>
            <a:lvl2pPr marL="914400" lvl="1" indent="-317500" rtl="0">
              <a:spcBef>
                <a:spcPts val="1600"/>
              </a:spcBef>
              <a:spcAft>
                <a:spcPts val="0"/>
              </a:spcAft>
              <a:buSzPts val="1400"/>
              <a:buFont typeface="Didact Gothic"/>
              <a:buChar char="○"/>
              <a:defRPr>
                <a:latin typeface="Didact Gothic"/>
                <a:ea typeface="Didact Gothic"/>
                <a:cs typeface="Didact Gothic"/>
                <a:sym typeface="Didact Gothic"/>
              </a:defRPr>
            </a:lvl2pPr>
            <a:lvl3pPr marL="1371600" lvl="2" indent="-317500" rtl="0">
              <a:spcBef>
                <a:spcPts val="1600"/>
              </a:spcBef>
              <a:spcAft>
                <a:spcPts val="0"/>
              </a:spcAft>
              <a:buSzPts val="1400"/>
              <a:buFont typeface="Didact Gothic"/>
              <a:buChar char="■"/>
              <a:defRPr>
                <a:latin typeface="Didact Gothic"/>
                <a:ea typeface="Didact Gothic"/>
                <a:cs typeface="Didact Gothic"/>
                <a:sym typeface="Didact Gothic"/>
              </a:defRPr>
            </a:lvl3pPr>
            <a:lvl4pPr marL="1828800" lvl="3" indent="-317500" rtl="0">
              <a:spcBef>
                <a:spcPts val="1600"/>
              </a:spcBef>
              <a:spcAft>
                <a:spcPts val="0"/>
              </a:spcAft>
              <a:buSzPts val="1400"/>
              <a:buFont typeface="Didact Gothic"/>
              <a:buChar char="●"/>
              <a:defRPr>
                <a:latin typeface="Didact Gothic"/>
                <a:ea typeface="Didact Gothic"/>
                <a:cs typeface="Didact Gothic"/>
                <a:sym typeface="Didact Gothic"/>
              </a:defRPr>
            </a:lvl4pPr>
            <a:lvl5pPr marL="2286000" lvl="4" indent="-317500" rtl="0">
              <a:spcBef>
                <a:spcPts val="1600"/>
              </a:spcBef>
              <a:spcAft>
                <a:spcPts val="0"/>
              </a:spcAft>
              <a:buSzPts val="1400"/>
              <a:buFont typeface="Didact Gothic"/>
              <a:buChar char="○"/>
              <a:defRPr>
                <a:latin typeface="Didact Gothic"/>
                <a:ea typeface="Didact Gothic"/>
                <a:cs typeface="Didact Gothic"/>
                <a:sym typeface="Didact Gothic"/>
              </a:defRPr>
            </a:lvl5pPr>
            <a:lvl6pPr marL="2743200" lvl="5" indent="-317500" rtl="0">
              <a:spcBef>
                <a:spcPts val="1600"/>
              </a:spcBef>
              <a:spcAft>
                <a:spcPts val="0"/>
              </a:spcAft>
              <a:buSzPts val="1400"/>
              <a:buFont typeface="Didact Gothic"/>
              <a:buChar char="■"/>
              <a:defRPr>
                <a:latin typeface="Didact Gothic"/>
                <a:ea typeface="Didact Gothic"/>
                <a:cs typeface="Didact Gothic"/>
                <a:sym typeface="Didact Gothic"/>
              </a:defRPr>
            </a:lvl6pPr>
            <a:lvl7pPr marL="3200400" lvl="6" indent="-317500" rtl="0">
              <a:spcBef>
                <a:spcPts val="1600"/>
              </a:spcBef>
              <a:spcAft>
                <a:spcPts val="0"/>
              </a:spcAft>
              <a:buSzPts val="1400"/>
              <a:buFont typeface="Didact Gothic"/>
              <a:buChar char="●"/>
              <a:defRPr>
                <a:latin typeface="Didact Gothic"/>
                <a:ea typeface="Didact Gothic"/>
                <a:cs typeface="Didact Gothic"/>
                <a:sym typeface="Didact Gothic"/>
              </a:defRPr>
            </a:lvl7pPr>
            <a:lvl8pPr marL="3657600" lvl="7" indent="-317500" rtl="0">
              <a:spcBef>
                <a:spcPts val="1600"/>
              </a:spcBef>
              <a:spcAft>
                <a:spcPts val="0"/>
              </a:spcAft>
              <a:buSzPts val="1400"/>
              <a:buFont typeface="Didact Gothic"/>
              <a:buChar char="○"/>
              <a:defRPr>
                <a:latin typeface="Didact Gothic"/>
                <a:ea typeface="Didact Gothic"/>
                <a:cs typeface="Didact Gothic"/>
                <a:sym typeface="Didact Gothic"/>
              </a:defRPr>
            </a:lvl8pPr>
            <a:lvl9pPr marL="4114800" lvl="8" indent="-317500" rtl="0">
              <a:spcBef>
                <a:spcPts val="1600"/>
              </a:spcBef>
              <a:spcAft>
                <a:spcPts val="1600"/>
              </a:spcAft>
              <a:buSzPts val="1400"/>
              <a:buFont typeface="Didact Gothic"/>
              <a:buChar char="■"/>
              <a:defRPr>
                <a:latin typeface="Didact Gothic"/>
                <a:ea typeface="Didact Gothic"/>
                <a:cs typeface="Didact Gothic"/>
                <a:sym typeface="Didact Gothic"/>
              </a:defRPr>
            </a:lvl9pPr>
          </a:lstStyle>
          <a:p>
            <a:endParaRPr/>
          </a:p>
        </p:txBody>
      </p:sp>
      <p:grpSp>
        <p:nvGrpSpPr>
          <p:cNvPr id="600" name="Google Shape;600;p15"/>
          <p:cNvGrpSpPr/>
          <p:nvPr/>
        </p:nvGrpSpPr>
        <p:grpSpPr>
          <a:xfrm rot="-10796165">
            <a:off x="-971787" y="896494"/>
            <a:ext cx="1863682" cy="480883"/>
            <a:chOff x="7622176" y="2589750"/>
            <a:chExt cx="2078841" cy="536400"/>
          </a:xfrm>
        </p:grpSpPr>
        <p:sp>
          <p:nvSpPr>
            <p:cNvPr id="601" name="Google Shape;601;p15"/>
            <p:cNvSpPr/>
            <p:nvPr/>
          </p:nvSpPr>
          <p:spPr>
            <a:xfrm>
              <a:off x="7632850" y="2604325"/>
              <a:ext cx="2053298" cy="514146"/>
            </a:xfrm>
            <a:custGeom>
              <a:avLst/>
              <a:gdLst/>
              <a:ahLst/>
              <a:cxnLst/>
              <a:rect l="l" t="t" r="r" b="b"/>
              <a:pathLst>
                <a:path w="15508" h="4232" extrusionOk="0">
                  <a:moveTo>
                    <a:pt x="13358" y="0"/>
                  </a:moveTo>
                  <a:lnTo>
                    <a:pt x="12205" y="10"/>
                  </a:lnTo>
                  <a:cubicBezTo>
                    <a:pt x="12205" y="10"/>
                    <a:pt x="10633" y="2"/>
                    <a:pt x="9429" y="2"/>
                  </a:cubicBezTo>
                  <a:cubicBezTo>
                    <a:pt x="8826" y="2"/>
                    <a:pt x="8316" y="4"/>
                    <a:pt x="8140" y="10"/>
                  </a:cubicBezTo>
                  <a:cubicBezTo>
                    <a:pt x="7603" y="40"/>
                    <a:pt x="2981" y="20"/>
                    <a:pt x="2121" y="40"/>
                  </a:cubicBezTo>
                  <a:cubicBezTo>
                    <a:pt x="1271" y="49"/>
                    <a:pt x="157" y="147"/>
                    <a:pt x="157" y="147"/>
                  </a:cubicBezTo>
                  <a:cubicBezTo>
                    <a:pt x="1" y="313"/>
                    <a:pt x="1" y="4231"/>
                    <a:pt x="1" y="4231"/>
                  </a:cubicBezTo>
                  <a:cubicBezTo>
                    <a:pt x="1" y="4231"/>
                    <a:pt x="1605" y="4185"/>
                    <a:pt x="2558" y="4185"/>
                  </a:cubicBezTo>
                  <a:cubicBezTo>
                    <a:pt x="2762" y="4185"/>
                    <a:pt x="2937" y="4187"/>
                    <a:pt x="3059" y="4192"/>
                  </a:cubicBezTo>
                  <a:cubicBezTo>
                    <a:pt x="3095" y="4194"/>
                    <a:pt x="3153" y="4195"/>
                    <a:pt x="3232" y="4195"/>
                  </a:cubicBezTo>
                  <a:cubicBezTo>
                    <a:pt x="4689" y="4195"/>
                    <a:pt x="13124" y="3870"/>
                    <a:pt x="13124" y="3870"/>
                  </a:cubicBezTo>
                  <a:lnTo>
                    <a:pt x="15508" y="2375"/>
                  </a:lnTo>
                  <a:lnTo>
                    <a:pt x="1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5"/>
            <p:cNvSpPr/>
            <p:nvPr/>
          </p:nvSpPr>
          <p:spPr>
            <a:xfrm>
              <a:off x="9351967" y="2604328"/>
              <a:ext cx="308712" cy="471391"/>
            </a:xfrm>
            <a:custGeom>
              <a:avLst/>
              <a:gdLst/>
              <a:ahLst/>
              <a:cxnLst/>
              <a:rect l="l" t="t" r="r" b="b"/>
              <a:pathLst>
                <a:path w="2541" h="3880" extrusionOk="0">
                  <a:moveTo>
                    <a:pt x="401" y="0"/>
                  </a:moveTo>
                  <a:lnTo>
                    <a:pt x="69" y="10"/>
                  </a:lnTo>
                  <a:cubicBezTo>
                    <a:pt x="20" y="645"/>
                    <a:pt x="0" y="1290"/>
                    <a:pt x="30" y="1935"/>
                  </a:cubicBezTo>
                  <a:lnTo>
                    <a:pt x="30" y="1974"/>
                  </a:lnTo>
                  <a:cubicBezTo>
                    <a:pt x="30" y="2091"/>
                    <a:pt x="30" y="2209"/>
                    <a:pt x="30" y="2326"/>
                  </a:cubicBezTo>
                  <a:cubicBezTo>
                    <a:pt x="20" y="2746"/>
                    <a:pt x="20" y="3166"/>
                    <a:pt x="59" y="3586"/>
                  </a:cubicBezTo>
                  <a:cubicBezTo>
                    <a:pt x="59" y="3665"/>
                    <a:pt x="69" y="3753"/>
                    <a:pt x="69" y="3831"/>
                  </a:cubicBezTo>
                  <a:cubicBezTo>
                    <a:pt x="69" y="3850"/>
                    <a:pt x="78" y="3860"/>
                    <a:pt x="78" y="3880"/>
                  </a:cubicBezTo>
                  <a:cubicBezTo>
                    <a:pt x="127" y="3870"/>
                    <a:pt x="157" y="3870"/>
                    <a:pt x="157" y="3870"/>
                  </a:cubicBezTo>
                  <a:lnTo>
                    <a:pt x="2541" y="2375"/>
                  </a:lnTo>
                  <a:lnTo>
                    <a:pt x="1036" y="714"/>
                  </a:lnTo>
                  <a:cubicBezTo>
                    <a:pt x="1026" y="723"/>
                    <a:pt x="1017" y="723"/>
                    <a:pt x="1007" y="733"/>
                  </a:cubicBezTo>
                  <a:cubicBezTo>
                    <a:pt x="1007" y="723"/>
                    <a:pt x="1007" y="714"/>
                    <a:pt x="1007" y="714"/>
                  </a:cubicBezTo>
                  <a:cubicBezTo>
                    <a:pt x="997" y="684"/>
                    <a:pt x="987" y="665"/>
                    <a:pt x="977" y="645"/>
                  </a:cubicBezTo>
                  <a:lnTo>
                    <a:pt x="938" y="596"/>
                  </a:lnTo>
                  <a:cubicBezTo>
                    <a:pt x="909" y="577"/>
                    <a:pt x="890" y="567"/>
                    <a:pt x="860" y="567"/>
                  </a:cubicBezTo>
                  <a:cubicBezTo>
                    <a:pt x="850" y="538"/>
                    <a:pt x="841" y="518"/>
                    <a:pt x="841" y="489"/>
                  </a:cubicBezTo>
                  <a:lnTo>
                    <a:pt x="401" y="0"/>
                  </a:lnTo>
                  <a:close/>
                </a:path>
              </a:pathLst>
            </a:custGeom>
            <a:solidFill>
              <a:srgbClr val="F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7622176" y="2589750"/>
              <a:ext cx="2078841" cy="536400"/>
            </a:xfrm>
            <a:custGeom>
              <a:avLst/>
              <a:gdLst/>
              <a:ahLst/>
              <a:cxnLst/>
              <a:rect l="l" t="t" r="r" b="b"/>
              <a:pathLst>
                <a:path w="15733" h="4415" extrusionOk="0">
                  <a:moveTo>
                    <a:pt x="6851" y="130"/>
                  </a:moveTo>
                  <a:cubicBezTo>
                    <a:pt x="7965" y="130"/>
                    <a:pt x="9069" y="130"/>
                    <a:pt x="10173" y="140"/>
                  </a:cubicBezTo>
                  <a:cubicBezTo>
                    <a:pt x="10740" y="140"/>
                    <a:pt x="11306" y="150"/>
                    <a:pt x="11873" y="160"/>
                  </a:cubicBezTo>
                  <a:lnTo>
                    <a:pt x="12655" y="169"/>
                  </a:lnTo>
                  <a:lnTo>
                    <a:pt x="13006" y="169"/>
                  </a:lnTo>
                  <a:cubicBezTo>
                    <a:pt x="13163" y="179"/>
                    <a:pt x="13358" y="150"/>
                    <a:pt x="13475" y="247"/>
                  </a:cubicBezTo>
                  <a:cubicBezTo>
                    <a:pt x="13583" y="316"/>
                    <a:pt x="13661" y="423"/>
                    <a:pt x="13749" y="511"/>
                  </a:cubicBezTo>
                  <a:cubicBezTo>
                    <a:pt x="13837" y="609"/>
                    <a:pt x="13935" y="707"/>
                    <a:pt x="14023" y="804"/>
                  </a:cubicBezTo>
                  <a:cubicBezTo>
                    <a:pt x="14199" y="990"/>
                    <a:pt x="14365" y="1176"/>
                    <a:pt x="14541" y="1371"/>
                  </a:cubicBezTo>
                  <a:cubicBezTo>
                    <a:pt x="14873" y="1742"/>
                    <a:pt x="15195" y="2133"/>
                    <a:pt x="15498" y="2524"/>
                  </a:cubicBezTo>
                  <a:lnTo>
                    <a:pt x="14296" y="3247"/>
                  </a:lnTo>
                  <a:cubicBezTo>
                    <a:pt x="14111" y="3364"/>
                    <a:pt x="13925" y="3472"/>
                    <a:pt x="13739" y="3589"/>
                  </a:cubicBezTo>
                  <a:cubicBezTo>
                    <a:pt x="13544" y="3706"/>
                    <a:pt x="13339" y="3853"/>
                    <a:pt x="13114" y="3941"/>
                  </a:cubicBezTo>
                  <a:cubicBezTo>
                    <a:pt x="12879" y="4039"/>
                    <a:pt x="12577" y="4019"/>
                    <a:pt x="12322" y="4029"/>
                  </a:cubicBezTo>
                  <a:cubicBezTo>
                    <a:pt x="12059" y="4039"/>
                    <a:pt x="11805" y="4058"/>
                    <a:pt x="11541" y="4068"/>
                  </a:cubicBezTo>
                  <a:cubicBezTo>
                    <a:pt x="11013" y="4088"/>
                    <a:pt x="10485" y="4107"/>
                    <a:pt x="9958" y="4127"/>
                  </a:cubicBezTo>
                  <a:cubicBezTo>
                    <a:pt x="7847" y="4215"/>
                    <a:pt x="5737" y="4273"/>
                    <a:pt x="3626" y="4273"/>
                  </a:cubicBezTo>
                  <a:cubicBezTo>
                    <a:pt x="2483" y="4273"/>
                    <a:pt x="1330" y="4263"/>
                    <a:pt x="177" y="4215"/>
                  </a:cubicBezTo>
                  <a:cubicBezTo>
                    <a:pt x="177" y="3882"/>
                    <a:pt x="177" y="3540"/>
                    <a:pt x="187" y="3208"/>
                  </a:cubicBezTo>
                  <a:cubicBezTo>
                    <a:pt x="187" y="3198"/>
                    <a:pt x="196" y="3198"/>
                    <a:pt x="196" y="3179"/>
                  </a:cubicBezTo>
                  <a:cubicBezTo>
                    <a:pt x="187" y="3110"/>
                    <a:pt x="187" y="3042"/>
                    <a:pt x="187" y="2974"/>
                  </a:cubicBezTo>
                  <a:cubicBezTo>
                    <a:pt x="206" y="2055"/>
                    <a:pt x="255" y="1146"/>
                    <a:pt x="343" y="238"/>
                  </a:cubicBezTo>
                  <a:cubicBezTo>
                    <a:pt x="2512" y="179"/>
                    <a:pt x="4681" y="150"/>
                    <a:pt x="6851" y="130"/>
                  </a:cubicBezTo>
                  <a:close/>
                  <a:moveTo>
                    <a:pt x="8113" y="0"/>
                  </a:moveTo>
                  <a:cubicBezTo>
                    <a:pt x="6774" y="0"/>
                    <a:pt x="5434" y="10"/>
                    <a:pt x="4095" y="32"/>
                  </a:cubicBezTo>
                  <a:cubicBezTo>
                    <a:pt x="2805" y="52"/>
                    <a:pt x="1506" y="81"/>
                    <a:pt x="206" y="120"/>
                  </a:cubicBezTo>
                  <a:cubicBezTo>
                    <a:pt x="167" y="120"/>
                    <a:pt x="138" y="150"/>
                    <a:pt x="128" y="179"/>
                  </a:cubicBezTo>
                  <a:cubicBezTo>
                    <a:pt x="69" y="853"/>
                    <a:pt x="30" y="1527"/>
                    <a:pt x="40" y="2202"/>
                  </a:cubicBezTo>
                  <a:cubicBezTo>
                    <a:pt x="11" y="2895"/>
                    <a:pt x="1" y="3589"/>
                    <a:pt x="11" y="4283"/>
                  </a:cubicBezTo>
                  <a:cubicBezTo>
                    <a:pt x="11" y="4322"/>
                    <a:pt x="50" y="4351"/>
                    <a:pt x="89" y="4351"/>
                  </a:cubicBezTo>
                  <a:cubicBezTo>
                    <a:pt x="1289" y="4395"/>
                    <a:pt x="2487" y="4414"/>
                    <a:pt x="3685" y="4414"/>
                  </a:cubicBezTo>
                  <a:cubicBezTo>
                    <a:pt x="4632" y="4414"/>
                    <a:pt x="5579" y="4402"/>
                    <a:pt x="6528" y="4381"/>
                  </a:cubicBezTo>
                  <a:cubicBezTo>
                    <a:pt x="7583" y="4351"/>
                    <a:pt x="8648" y="4322"/>
                    <a:pt x="9704" y="4283"/>
                  </a:cubicBezTo>
                  <a:cubicBezTo>
                    <a:pt x="10251" y="4254"/>
                    <a:pt x="10788" y="4234"/>
                    <a:pt x="11326" y="4215"/>
                  </a:cubicBezTo>
                  <a:cubicBezTo>
                    <a:pt x="11844" y="4195"/>
                    <a:pt x="12381" y="4205"/>
                    <a:pt x="12889" y="4146"/>
                  </a:cubicBezTo>
                  <a:cubicBezTo>
                    <a:pt x="13124" y="4127"/>
                    <a:pt x="13309" y="4029"/>
                    <a:pt x="13495" y="3921"/>
                  </a:cubicBezTo>
                  <a:cubicBezTo>
                    <a:pt x="13739" y="3775"/>
                    <a:pt x="13984" y="3628"/>
                    <a:pt x="14218" y="3482"/>
                  </a:cubicBezTo>
                  <a:cubicBezTo>
                    <a:pt x="14707" y="3198"/>
                    <a:pt x="15185" y="2905"/>
                    <a:pt x="15674" y="2612"/>
                  </a:cubicBezTo>
                  <a:cubicBezTo>
                    <a:pt x="15713" y="2583"/>
                    <a:pt x="15733" y="2544"/>
                    <a:pt x="15703" y="2505"/>
                  </a:cubicBezTo>
                  <a:cubicBezTo>
                    <a:pt x="15127" y="1772"/>
                    <a:pt x="14501" y="1058"/>
                    <a:pt x="13827" y="374"/>
                  </a:cubicBezTo>
                  <a:cubicBezTo>
                    <a:pt x="13710" y="247"/>
                    <a:pt x="13593" y="91"/>
                    <a:pt x="13397" y="52"/>
                  </a:cubicBezTo>
                  <a:cubicBezTo>
                    <a:pt x="13280" y="32"/>
                    <a:pt x="13153" y="28"/>
                    <a:pt x="13025" y="28"/>
                  </a:cubicBezTo>
                  <a:cubicBezTo>
                    <a:pt x="12897" y="28"/>
                    <a:pt x="12767" y="32"/>
                    <a:pt x="12645" y="32"/>
                  </a:cubicBezTo>
                  <a:cubicBezTo>
                    <a:pt x="12088" y="23"/>
                    <a:pt x="11521" y="13"/>
                    <a:pt x="10955" y="13"/>
                  </a:cubicBezTo>
                  <a:cubicBezTo>
                    <a:pt x="10007" y="5"/>
                    <a:pt x="9060" y="0"/>
                    <a:pt x="8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15"/>
          <p:cNvGrpSpPr/>
          <p:nvPr/>
        </p:nvGrpSpPr>
        <p:grpSpPr>
          <a:xfrm rot="-10796165">
            <a:off x="-660966" y="215735"/>
            <a:ext cx="1977578" cy="511054"/>
            <a:chOff x="7341938" y="3315545"/>
            <a:chExt cx="2205886" cy="570055"/>
          </a:xfrm>
        </p:grpSpPr>
        <p:sp>
          <p:nvSpPr>
            <p:cNvPr id="605" name="Google Shape;605;p15"/>
            <p:cNvSpPr/>
            <p:nvPr/>
          </p:nvSpPr>
          <p:spPr>
            <a:xfrm rot="10800000">
              <a:off x="7553633" y="3364995"/>
              <a:ext cx="210557" cy="441756"/>
            </a:xfrm>
            <a:custGeom>
              <a:avLst/>
              <a:gdLst/>
              <a:ahLst/>
              <a:cxnLst/>
              <a:rect l="l" t="t" r="r" b="b"/>
              <a:pathLst>
                <a:path w="1526" h="3636" extrusionOk="0">
                  <a:moveTo>
                    <a:pt x="1428" y="0"/>
                  </a:moveTo>
                  <a:cubicBezTo>
                    <a:pt x="949" y="1212"/>
                    <a:pt x="480" y="2424"/>
                    <a:pt x="1" y="3635"/>
                  </a:cubicBezTo>
                  <a:lnTo>
                    <a:pt x="138" y="3635"/>
                  </a:lnTo>
                  <a:cubicBezTo>
                    <a:pt x="607" y="2463"/>
                    <a:pt x="1066" y="1280"/>
                    <a:pt x="1525" y="98"/>
                  </a:cubicBezTo>
                  <a:cubicBezTo>
                    <a:pt x="1486" y="69"/>
                    <a:pt x="1457" y="39"/>
                    <a:pt x="1428"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rot="10800000">
              <a:off x="7696576" y="3363901"/>
              <a:ext cx="258988" cy="504569"/>
            </a:xfrm>
            <a:custGeom>
              <a:avLst/>
              <a:gdLst/>
              <a:ahLst/>
              <a:cxnLst/>
              <a:rect l="l" t="t" r="r" b="b"/>
              <a:pathLst>
                <a:path w="1877" h="4153" extrusionOk="0">
                  <a:moveTo>
                    <a:pt x="1740" y="0"/>
                  </a:moveTo>
                  <a:cubicBezTo>
                    <a:pt x="1202" y="1407"/>
                    <a:pt x="626" y="2795"/>
                    <a:pt x="0" y="4153"/>
                  </a:cubicBezTo>
                  <a:lnTo>
                    <a:pt x="137" y="4153"/>
                  </a:lnTo>
                  <a:cubicBezTo>
                    <a:pt x="763" y="2785"/>
                    <a:pt x="1339" y="1407"/>
                    <a:pt x="187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5"/>
            <p:cNvSpPr/>
            <p:nvPr/>
          </p:nvSpPr>
          <p:spPr>
            <a:xfrm rot="10800000">
              <a:off x="7851662" y="3362686"/>
              <a:ext cx="327702" cy="505784"/>
            </a:xfrm>
            <a:custGeom>
              <a:avLst/>
              <a:gdLst/>
              <a:ahLst/>
              <a:cxnLst/>
              <a:rect l="l" t="t" r="r" b="b"/>
              <a:pathLst>
                <a:path w="2375" h="4163" extrusionOk="0">
                  <a:moveTo>
                    <a:pt x="2228" y="0"/>
                  </a:moveTo>
                  <a:cubicBezTo>
                    <a:pt x="1564" y="1427"/>
                    <a:pt x="821" y="2824"/>
                    <a:pt x="0" y="4163"/>
                  </a:cubicBezTo>
                  <a:lnTo>
                    <a:pt x="157" y="4163"/>
                  </a:lnTo>
                  <a:cubicBezTo>
                    <a:pt x="968" y="2814"/>
                    <a:pt x="1710" y="1427"/>
                    <a:pt x="2375"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5"/>
            <p:cNvSpPr/>
            <p:nvPr/>
          </p:nvSpPr>
          <p:spPr>
            <a:xfrm rot="10800000">
              <a:off x="7352702" y="3324658"/>
              <a:ext cx="2161457" cy="555961"/>
            </a:xfrm>
            <a:custGeom>
              <a:avLst/>
              <a:gdLst/>
              <a:ahLst/>
              <a:cxnLst/>
              <a:rect l="l" t="t" r="r" b="b"/>
              <a:pathLst>
                <a:path w="15665" h="4576" extrusionOk="0">
                  <a:moveTo>
                    <a:pt x="1702" y="0"/>
                  </a:moveTo>
                  <a:cubicBezTo>
                    <a:pt x="1610" y="0"/>
                    <a:pt x="1541" y="1"/>
                    <a:pt x="1496" y="2"/>
                  </a:cubicBezTo>
                  <a:cubicBezTo>
                    <a:pt x="870" y="32"/>
                    <a:pt x="1" y="217"/>
                    <a:pt x="1" y="217"/>
                  </a:cubicBezTo>
                  <a:cubicBezTo>
                    <a:pt x="59" y="305"/>
                    <a:pt x="1730" y="1195"/>
                    <a:pt x="1926" y="1400"/>
                  </a:cubicBezTo>
                  <a:cubicBezTo>
                    <a:pt x="2121" y="1615"/>
                    <a:pt x="3294" y="2260"/>
                    <a:pt x="3294" y="2260"/>
                  </a:cubicBezTo>
                  <a:lnTo>
                    <a:pt x="3010" y="2484"/>
                  </a:lnTo>
                  <a:cubicBezTo>
                    <a:pt x="3010" y="2484"/>
                    <a:pt x="2297" y="3002"/>
                    <a:pt x="1926" y="3227"/>
                  </a:cubicBezTo>
                  <a:cubicBezTo>
                    <a:pt x="1554" y="3452"/>
                    <a:pt x="431" y="4575"/>
                    <a:pt x="431" y="4575"/>
                  </a:cubicBezTo>
                  <a:lnTo>
                    <a:pt x="1896" y="4575"/>
                  </a:lnTo>
                  <a:cubicBezTo>
                    <a:pt x="2199" y="4575"/>
                    <a:pt x="5365" y="4419"/>
                    <a:pt x="6196" y="4341"/>
                  </a:cubicBezTo>
                  <a:cubicBezTo>
                    <a:pt x="7036" y="4253"/>
                    <a:pt x="13876" y="4243"/>
                    <a:pt x="13876" y="4243"/>
                  </a:cubicBezTo>
                  <a:lnTo>
                    <a:pt x="14843" y="3246"/>
                  </a:lnTo>
                  <a:cubicBezTo>
                    <a:pt x="14843" y="3246"/>
                    <a:pt x="15664" y="2318"/>
                    <a:pt x="15498" y="2064"/>
                  </a:cubicBezTo>
                  <a:cubicBezTo>
                    <a:pt x="15342" y="1810"/>
                    <a:pt x="13651" y="129"/>
                    <a:pt x="13544" y="110"/>
                  </a:cubicBezTo>
                  <a:cubicBezTo>
                    <a:pt x="13508" y="103"/>
                    <a:pt x="12847" y="101"/>
                    <a:pt x="11981" y="101"/>
                  </a:cubicBezTo>
                  <a:cubicBezTo>
                    <a:pt x="10250" y="101"/>
                    <a:pt x="7701" y="110"/>
                    <a:pt x="7701" y="110"/>
                  </a:cubicBezTo>
                  <a:cubicBezTo>
                    <a:pt x="7701" y="110"/>
                    <a:pt x="2890"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5"/>
            <p:cNvSpPr/>
            <p:nvPr/>
          </p:nvSpPr>
          <p:spPr>
            <a:xfrm rot="10800000">
              <a:off x="7341938" y="3315545"/>
              <a:ext cx="2205886" cy="570055"/>
            </a:xfrm>
            <a:custGeom>
              <a:avLst/>
              <a:gdLst/>
              <a:ahLst/>
              <a:cxnLst/>
              <a:rect l="l" t="t" r="r" b="b"/>
              <a:pathLst>
                <a:path w="15987" h="4692" extrusionOk="0">
                  <a:moveTo>
                    <a:pt x="1984" y="151"/>
                  </a:moveTo>
                  <a:cubicBezTo>
                    <a:pt x="2844" y="170"/>
                    <a:pt x="3706" y="175"/>
                    <a:pt x="4570" y="175"/>
                  </a:cubicBezTo>
                  <a:cubicBezTo>
                    <a:pt x="5433" y="175"/>
                    <a:pt x="6298" y="170"/>
                    <a:pt x="7163" y="170"/>
                  </a:cubicBezTo>
                  <a:cubicBezTo>
                    <a:pt x="7500" y="172"/>
                    <a:pt x="7837" y="173"/>
                    <a:pt x="8174" y="173"/>
                  </a:cubicBezTo>
                  <a:cubicBezTo>
                    <a:pt x="9028" y="173"/>
                    <a:pt x="9882" y="169"/>
                    <a:pt x="10736" y="169"/>
                  </a:cubicBezTo>
                  <a:cubicBezTo>
                    <a:pt x="11646" y="169"/>
                    <a:pt x="12556" y="173"/>
                    <a:pt x="13465" y="190"/>
                  </a:cubicBezTo>
                  <a:cubicBezTo>
                    <a:pt x="13729" y="190"/>
                    <a:pt x="13925" y="229"/>
                    <a:pt x="14110" y="395"/>
                  </a:cubicBezTo>
                  <a:cubicBezTo>
                    <a:pt x="14296" y="571"/>
                    <a:pt x="14452" y="776"/>
                    <a:pt x="14618" y="962"/>
                  </a:cubicBezTo>
                  <a:cubicBezTo>
                    <a:pt x="14931" y="1323"/>
                    <a:pt x="15253" y="1685"/>
                    <a:pt x="15576" y="2047"/>
                  </a:cubicBezTo>
                  <a:cubicBezTo>
                    <a:pt x="15654" y="2144"/>
                    <a:pt x="15742" y="2203"/>
                    <a:pt x="15732" y="2330"/>
                  </a:cubicBezTo>
                  <a:cubicBezTo>
                    <a:pt x="15722" y="2457"/>
                    <a:pt x="15586" y="2555"/>
                    <a:pt x="15488" y="2662"/>
                  </a:cubicBezTo>
                  <a:cubicBezTo>
                    <a:pt x="15322" y="2838"/>
                    <a:pt x="15146" y="3024"/>
                    <a:pt x="14980" y="3209"/>
                  </a:cubicBezTo>
                  <a:cubicBezTo>
                    <a:pt x="14824" y="3375"/>
                    <a:pt x="14667" y="3542"/>
                    <a:pt x="14511" y="3708"/>
                  </a:cubicBezTo>
                  <a:cubicBezTo>
                    <a:pt x="14374" y="3854"/>
                    <a:pt x="14208" y="4108"/>
                    <a:pt x="14003" y="4186"/>
                  </a:cubicBezTo>
                  <a:cubicBezTo>
                    <a:pt x="13917" y="4218"/>
                    <a:pt x="13810" y="4227"/>
                    <a:pt x="13699" y="4227"/>
                  </a:cubicBezTo>
                  <a:cubicBezTo>
                    <a:pt x="13533" y="4227"/>
                    <a:pt x="13356" y="4206"/>
                    <a:pt x="13221" y="4206"/>
                  </a:cubicBezTo>
                  <a:lnTo>
                    <a:pt x="10817" y="4206"/>
                  </a:lnTo>
                  <a:cubicBezTo>
                    <a:pt x="9762" y="4216"/>
                    <a:pt x="8707" y="4245"/>
                    <a:pt x="7651" y="4284"/>
                  </a:cubicBezTo>
                  <a:cubicBezTo>
                    <a:pt x="6469" y="4323"/>
                    <a:pt x="5297" y="4382"/>
                    <a:pt x="4114" y="4450"/>
                  </a:cubicBezTo>
                  <a:cubicBezTo>
                    <a:pt x="3320" y="4492"/>
                    <a:pt x="2526" y="4529"/>
                    <a:pt x="1732" y="4529"/>
                  </a:cubicBezTo>
                  <a:cubicBezTo>
                    <a:pt x="1412" y="4529"/>
                    <a:pt x="1092" y="4523"/>
                    <a:pt x="773" y="4509"/>
                  </a:cubicBezTo>
                  <a:cubicBezTo>
                    <a:pt x="1642" y="3766"/>
                    <a:pt x="2561" y="3073"/>
                    <a:pt x="3528" y="2447"/>
                  </a:cubicBezTo>
                  <a:cubicBezTo>
                    <a:pt x="3596" y="2408"/>
                    <a:pt x="3596" y="2340"/>
                    <a:pt x="3528" y="2301"/>
                  </a:cubicBezTo>
                  <a:cubicBezTo>
                    <a:pt x="2453" y="1646"/>
                    <a:pt x="1398" y="962"/>
                    <a:pt x="372" y="249"/>
                  </a:cubicBezTo>
                  <a:cubicBezTo>
                    <a:pt x="909" y="200"/>
                    <a:pt x="1447" y="170"/>
                    <a:pt x="1984" y="151"/>
                  </a:cubicBezTo>
                  <a:close/>
                  <a:moveTo>
                    <a:pt x="1974" y="1"/>
                  </a:moveTo>
                  <a:cubicBezTo>
                    <a:pt x="1362" y="1"/>
                    <a:pt x="750" y="36"/>
                    <a:pt x="137" y="102"/>
                  </a:cubicBezTo>
                  <a:cubicBezTo>
                    <a:pt x="69" y="112"/>
                    <a:pt x="1" y="190"/>
                    <a:pt x="69" y="249"/>
                  </a:cubicBezTo>
                  <a:cubicBezTo>
                    <a:pt x="1134" y="981"/>
                    <a:pt x="2219" y="1695"/>
                    <a:pt x="3323" y="2379"/>
                  </a:cubicBezTo>
                  <a:cubicBezTo>
                    <a:pt x="2326" y="3033"/>
                    <a:pt x="1369" y="3747"/>
                    <a:pt x="489" y="4519"/>
                  </a:cubicBezTo>
                  <a:cubicBezTo>
                    <a:pt x="421" y="4568"/>
                    <a:pt x="470" y="4655"/>
                    <a:pt x="558" y="4655"/>
                  </a:cubicBezTo>
                  <a:cubicBezTo>
                    <a:pt x="1005" y="4681"/>
                    <a:pt x="1453" y="4691"/>
                    <a:pt x="1901" y="4691"/>
                  </a:cubicBezTo>
                  <a:cubicBezTo>
                    <a:pt x="3693" y="4691"/>
                    <a:pt x="5488" y="4523"/>
                    <a:pt x="7270" y="4460"/>
                  </a:cubicBezTo>
                  <a:cubicBezTo>
                    <a:pt x="8404" y="4421"/>
                    <a:pt x="9528" y="4392"/>
                    <a:pt x="10651" y="4382"/>
                  </a:cubicBezTo>
                  <a:cubicBezTo>
                    <a:pt x="11029" y="4382"/>
                    <a:pt x="11403" y="4378"/>
                    <a:pt x="11777" y="4378"/>
                  </a:cubicBezTo>
                  <a:cubicBezTo>
                    <a:pt x="11965" y="4378"/>
                    <a:pt x="12153" y="4379"/>
                    <a:pt x="12342" y="4382"/>
                  </a:cubicBezTo>
                  <a:lnTo>
                    <a:pt x="13104" y="4382"/>
                  </a:lnTo>
                  <a:cubicBezTo>
                    <a:pt x="13286" y="4382"/>
                    <a:pt x="13477" y="4395"/>
                    <a:pt x="13665" y="4395"/>
                  </a:cubicBezTo>
                  <a:cubicBezTo>
                    <a:pt x="13760" y="4395"/>
                    <a:pt x="13853" y="4392"/>
                    <a:pt x="13944" y="4382"/>
                  </a:cubicBezTo>
                  <a:cubicBezTo>
                    <a:pt x="14130" y="4362"/>
                    <a:pt x="14237" y="4274"/>
                    <a:pt x="14355" y="4157"/>
                  </a:cubicBezTo>
                  <a:cubicBezTo>
                    <a:pt x="14540" y="3952"/>
                    <a:pt x="14726" y="3747"/>
                    <a:pt x="14921" y="3551"/>
                  </a:cubicBezTo>
                  <a:lnTo>
                    <a:pt x="15380" y="3053"/>
                  </a:lnTo>
                  <a:cubicBezTo>
                    <a:pt x="15556" y="2867"/>
                    <a:pt x="15752" y="2691"/>
                    <a:pt x="15898" y="2496"/>
                  </a:cubicBezTo>
                  <a:cubicBezTo>
                    <a:pt x="15986" y="2389"/>
                    <a:pt x="15986" y="2271"/>
                    <a:pt x="15918" y="2154"/>
                  </a:cubicBezTo>
                  <a:cubicBezTo>
                    <a:pt x="15781" y="1959"/>
                    <a:pt x="15586" y="1773"/>
                    <a:pt x="15420" y="1587"/>
                  </a:cubicBezTo>
                  <a:cubicBezTo>
                    <a:pt x="15087" y="1206"/>
                    <a:pt x="14755" y="825"/>
                    <a:pt x="14413" y="454"/>
                  </a:cubicBezTo>
                  <a:cubicBezTo>
                    <a:pt x="14306" y="327"/>
                    <a:pt x="14188" y="200"/>
                    <a:pt x="14032" y="122"/>
                  </a:cubicBezTo>
                  <a:cubicBezTo>
                    <a:pt x="13856" y="34"/>
                    <a:pt x="13641" y="24"/>
                    <a:pt x="13436" y="24"/>
                  </a:cubicBezTo>
                  <a:cubicBezTo>
                    <a:pt x="12889" y="14"/>
                    <a:pt x="12342" y="14"/>
                    <a:pt x="11804" y="14"/>
                  </a:cubicBezTo>
                  <a:lnTo>
                    <a:pt x="4632" y="14"/>
                  </a:lnTo>
                  <a:cubicBezTo>
                    <a:pt x="4036" y="14"/>
                    <a:pt x="3430" y="14"/>
                    <a:pt x="2834" y="24"/>
                  </a:cubicBezTo>
                  <a:cubicBezTo>
                    <a:pt x="2548" y="8"/>
                    <a:pt x="2261" y="1"/>
                    <a:pt x="1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15"/>
          <p:cNvGrpSpPr/>
          <p:nvPr/>
        </p:nvGrpSpPr>
        <p:grpSpPr>
          <a:xfrm rot="-10796165">
            <a:off x="-951180" y="1547191"/>
            <a:ext cx="1842350" cy="479566"/>
            <a:chOff x="7492775" y="1865413"/>
            <a:chExt cx="2055046" cy="534931"/>
          </a:xfrm>
        </p:grpSpPr>
        <p:sp>
          <p:nvSpPr>
            <p:cNvPr id="611" name="Google Shape;611;p15"/>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5"/>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5"/>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5"/>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5"/>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15"/>
          <p:cNvGrpSpPr/>
          <p:nvPr/>
        </p:nvGrpSpPr>
        <p:grpSpPr>
          <a:xfrm>
            <a:off x="7363688" y="138427"/>
            <a:ext cx="1956019" cy="1443702"/>
            <a:chOff x="7211282" y="106518"/>
            <a:chExt cx="2205705" cy="1627990"/>
          </a:xfrm>
        </p:grpSpPr>
        <p:sp>
          <p:nvSpPr>
            <p:cNvPr id="617" name="Google Shape;617;p15"/>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5"/>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5"/>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5"/>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5"/>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2" name="Google Shape;622;p15"/>
            <p:cNvGrpSpPr/>
            <p:nvPr/>
          </p:nvGrpSpPr>
          <p:grpSpPr>
            <a:xfrm>
              <a:off x="7211282" y="106518"/>
              <a:ext cx="462826" cy="437708"/>
              <a:chOff x="8417757" y="225106"/>
              <a:chExt cx="462826" cy="437708"/>
            </a:xfrm>
          </p:grpSpPr>
          <p:sp>
            <p:nvSpPr>
              <p:cNvPr id="623" name="Google Shape;623;p15"/>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5"/>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5"/>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5"/>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5"/>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8" name="Google Shape;628;p15"/>
          <p:cNvGrpSpPr/>
          <p:nvPr/>
        </p:nvGrpSpPr>
        <p:grpSpPr>
          <a:xfrm rot="-10796165">
            <a:off x="-999055" y="4264616"/>
            <a:ext cx="1842350" cy="479566"/>
            <a:chOff x="7492775" y="1865413"/>
            <a:chExt cx="2055046" cy="534931"/>
          </a:xfrm>
        </p:grpSpPr>
        <p:sp>
          <p:nvSpPr>
            <p:cNvPr id="629" name="Google Shape;629;p15"/>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5"/>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5"/>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5"/>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5"/>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 name="Google Shape;634;p15"/>
          <p:cNvGrpSpPr/>
          <p:nvPr/>
        </p:nvGrpSpPr>
        <p:grpSpPr>
          <a:xfrm rot="-10796165">
            <a:off x="-978205" y="3731066"/>
            <a:ext cx="1842350" cy="479566"/>
            <a:chOff x="7492775" y="1865413"/>
            <a:chExt cx="2055046" cy="534931"/>
          </a:xfrm>
        </p:grpSpPr>
        <p:sp>
          <p:nvSpPr>
            <p:cNvPr id="635" name="Google Shape;635;p15"/>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5"/>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5"/>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5"/>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5"/>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11">
    <p:spTree>
      <p:nvGrpSpPr>
        <p:cNvPr id="1" name="Shape 719"/>
        <p:cNvGrpSpPr/>
        <p:nvPr/>
      </p:nvGrpSpPr>
      <p:grpSpPr>
        <a:xfrm>
          <a:off x="0" y="0"/>
          <a:ext cx="0" cy="0"/>
          <a:chOff x="0" y="0"/>
          <a:chExt cx="0" cy="0"/>
        </a:xfrm>
      </p:grpSpPr>
      <p:grpSp>
        <p:nvGrpSpPr>
          <p:cNvPr id="720" name="Google Shape;720;p17"/>
          <p:cNvGrpSpPr/>
          <p:nvPr/>
        </p:nvGrpSpPr>
        <p:grpSpPr>
          <a:xfrm>
            <a:off x="1877352" y="507945"/>
            <a:ext cx="5295422" cy="4018553"/>
            <a:chOff x="1616925" y="1378425"/>
            <a:chExt cx="5171311" cy="3816290"/>
          </a:xfrm>
        </p:grpSpPr>
        <p:sp>
          <p:nvSpPr>
            <p:cNvPr id="721" name="Google Shape;721;p17"/>
            <p:cNvSpPr/>
            <p:nvPr/>
          </p:nvSpPr>
          <p:spPr>
            <a:xfrm>
              <a:off x="1643184" y="1681769"/>
              <a:ext cx="5120161" cy="3489422"/>
            </a:xfrm>
            <a:custGeom>
              <a:avLst/>
              <a:gdLst/>
              <a:ahLst/>
              <a:cxnLst/>
              <a:rect l="l" t="t" r="r" b="b"/>
              <a:pathLst>
                <a:path w="18719" h="12757" extrusionOk="0">
                  <a:moveTo>
                    <a:pt x="27" y="0"/>
                  </a:moveTo>
                  <a:cubicBezTo>
                    <a:pt x="82" y="3861"/>
                    <a:pt x="132" y="7717"/>
                    <a:pt x="182" y="11578"/>
                  </a:cubicBezTo>
                  <a:cubicBezTo>
                    <a:pt x="118" y="11969"/>
                    <a:pt x="59" y="12365"/>
                    <a:pt x="0" y="12756"/>
                  </a:cubicBezTo>
                  <a:cubicBezTo>
                    <a:pt x="6162" y="12611"/>
                    <a:pt x="12429" y="12756"/>
                    <a:pt x="18586" y="12506"/>
                  </a:cubicBezTo>
                  <a:cubicBezTo>
                    <a:pt x="18718" y="8563"/>
                    <a:pt x="18623" y="4275"/>
                    <a:pt x="18527" y="332"/>
                  </a:cubicBezTo>
                  <a:cubicBezTo>
                    <a:pt x="17295" y="430"/>
                    <a:pt x="16059" y="479"/>
                    <a:pt x="14823" y="479"/>
                  </a:cubicBezTo>
                  <a:cubicBezTo>
                    <a:pt x="13587" y="479"/>
                    <a:pt x="12351" y="430"/>
                    <a:pt x="11119" y="332"/>
                  </a:cubicBezTo>
                  <a:cubicBezTo>
                    <a:pt x="10305" y="268"/>
                    <a:pt x="9486" y="182"/>
                    <a:pt x="8672" y="146"/>
                  </a:cubicBezTo>
                  <a:cubicBezTo>
                    <a:pt x="8297" y="129"/>
                    <a:pt x="7921" y="122"/>
                    <a:pt x="7545" y="122"/>
                  </a:cubicBezTo>
                  <a:cubicBezTo>
                    <a:pt x="6065" y="122"/>
                    <a:pt x="4579" y="228"/>
                    <a:pt x="3103" y="228"/>
                  </a:cubicBezTo>
                  <a:cubicBezTo>
                    <a:pt x="2071" y="228"/>
                    <a:pt x="1044" y="176"/>
                    <a:pt x="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7"/>
            <p:cNvSpPr/>
            <p:nvPr/>
          </p:nvSpPr>
          <p:spPr>
            <a:xfrm>
              <a:off x="1616925" y="1657698"/>
              <a:ext cx="5171311" cy="3537016"/>
            </a:xfrm>
            <a:custGeom>
              <a:avLst/>
              <a:gdLst/>
              <a:ahLst/>
              <a:cxnLst/>
              <a:rect l="l" t="t" r="r" b="b"/>
              <a:pathLst>
                <a:path w="18906" h="12931" extrusionOk="0">
                  <a:moveTo>
                    <a:pt x="216" y="193"/>
                  </a:moveTo>
                  <a:lnTo>
                    <a:pt x="216" y="193"/>
                  </a:lnTo>
                  <a:cubicBezTo>
                    <a:pt x="1220" y="353"/>
                    <a:pt x="2229" y="401"/>
                    <a:pt x="3240" y="401"/>
                  </a:cubicBezTo>
                  <a:cubicBezTo>
                    <a:pt x="4561" y="401"/>
                    <a:pt x="5885" y="320"/>
                    <a:pt x="7209" y="302"/>
                  </a:cubicBezTo>
                  <a:cubicBezTo>
                    <a:pt x="7310" y="301"/>
                    <a:pt x="7411" y="300"/>
                    <a:pt x="7512" y="300"/>
                  </a:cubicBezTo>
                  <a:cubicBezTo>
                    <a:pt x="9829" y="300"/>
                    <a:pt x="12130" y="635"/>
                    <a:pt x="14448" y="657"/>
                  </a:cubicBezTo>
                  <a:cubicBezTo>
                    <a:pt x="14598" y="658"/>
                    <a:pt x="14748" y="659"/>
                    <a:pt x="14897" y="659"/>
                  </a:cubicBezTo>
                  <a:cubicBezTo>
                    <a:pt x="16113" y="659"/>
                    <a:pt x="17325" y="610"/>
                    <a:pt x="18534" y="514"/>
                  </a:cubicBezTo>
                  <a:lnTo>
                    <a:pt x="18534" y="514"/>
                  </a:lnTo>
                  <a:cubicBezTo>
                    <a:pt x="18633" y="4510"/>
                    <a:pt x="18721" y="8510"/>
                    <a:pt x="18599" y="12506"/>
                  </a:cubicBezTo>
                  <a:lnTo>
                    <a:pt x="18599" y="12506"/>
                  </a:lnTo>
                  <a:cubicBezTo>
                    <a:pt x="13806" y="12698"/>
                    <a:pt x="9004" y="12653"/>
                    <a:pt x="4203" y="12690"/>
                  </a:cubicBezTo>
                  <a:cubicBezTo>
                    <a:pt x="2868" y="12703"/>
                    <a:pt x="1534" y="12720"/>
                    <a:pt x="200" y="12751"/>
                  </a:cubicBezTo>
                  <a:lnTo>
                    <a:pt x="200" y="12751"/>
                  </a:lnTo>
                  <a:cubicBezTo>
                    <a:pt x="244" y="12456"/>
                    <a:pt x="290" y="12158"/>
                    <a:pt x="334" y="11863"/>
                  </a:cubicBezTo>
                  <a:lnTo>
                    <a:pt x="334" y="11863"/>
                  </a:lnTo>
                  <a:cubicBezTo>
                    <a:pt x="355" y="11849"/>
                    <a:pt x="369" y="11826"/>
                    <a:pt x="369" y="11794"/>
                  </a:cubicBezTo>
                  <a:cubicBezTo>
                    <a:pt x="315" y="7927"/>
                    <a:pt x="265" y="4060"/>
                    <a:pt x="216" y="193"/>
                  </a:cubicBezTo>
                  <a:close/>
                  <a:moveTo>
                    <a:pt x="131" y="0"/>
                  </a:moveTo>
                  <a:cubicBezTo>
                    <a:pt x="79" y="0"/>
                    <a:pt x="33" y="32"/>
                    <a:pt x="37" y="88"/>
                  </a:cubicBezTo>
                  <a:cubicBezTo>
                    <a:pt x="86" y="3945"/>
                    <a:pt x="136" y="7802"/>
                    <a:pt x="185" y="11659"/>
                  </a:cubicBezTo>
                  <a:lnTo>
                    <a:pt x="185" y="11659"/>
                  </a:lnTo>
                  <a:cubicBezTo>
                    <a:pt x="128" y="12045"/>
                    <a:pt x="67" y="12431"/>
                    <a:pt x="10" y="12817"/>
                  </a:cubicBezTo>
                  <a:cubicBezTo>
                    <a:pt x="1" y="12870"/>
                    <a:pt x="30" y="12931"/>
                    <a:pt x="90" y="12931"/>
                  </a:cubicBezTo>
                  <a:cubicBezTo>
                    <a:pt x="92" y="12931"/>
                    <a:pt x="94" y="12931"/>
                    <a:pt x="96" y="12931"/>
                  </a:cubicBezTo>
                  <a:cubicBezTo>
                    <a:pt x="4921" y="12817"/>
                    <a:pt x="9751" y="12881"/>
                    <a:pt x="14576" y="12799"/>
                  </a:cubicBezTo>
                  <a:cubicBezTo>
                    <a:pt x="15945" y="12771"/>
                    <a:pt x="17313" y="12735"/>
                    <a:pt x="18682" y="12680"/>
                  </a:cubicBezTo>
                  <a:cubicBezTo>
                    <a:pt x="18732" y="12680"/>
                    <a:pt x="18773" y="12644"/>
                    <a:pt x="18773" y="12594"/>
                  </a:cubicBezTo>
                  <a:cubicBezTo>
                    <a:pt x="18905" y="8538"/>
                    <a:pt x="18810" y="4477"/>
                    <a:pt x="18714" y="420"/>
                  </a:cubicBezTo>
                  <a:cubicBezTo>
                    <a:pt x="18714" y="377"/>
                    <a:pt x="18677" y="329"/>
                    <a:pt x="18629" y="329"/>
                  </a:cubicBezTo>
                  <a:cubicBezTo>
                    <a:pt x="18627" y="329"/>
                    <a:pt x="18625" y="329"/>
                    <a:pt x="18623" y="329"/>
                  </a:cubicBezTo>
                  <a:cubicBezTo>
                    <a:pt x="17376" y="428"/>
                    <a:pt x="16126" y="478"/>
                    <a:pt x="14875" y="478"/>
                  </a:cubicBezTo>
                  <a:cubicBezTo>
                    <a:pt x="13713" y="478"/>
                    <a:pt x="12551" y="435"/>
                    <a:pt x="11392" y="347"/>
                  </a:cubicBezTo>
                  <a:cubicBezTo>
                    <a:pt x="10192" y="256"/>
                    <a:pt x="8991" y="125"/>
                    <a:pt x="7786" y="120"/>
                  </a:cubicBezTo>
                  <a:cubicBezTo>
                    <a:pt x="7746" y="120"/>
                    <a:pt x="7706" y="120"/>
                    <a:pt x="7665" y="120"/>
                  </a:cubicBezTo>
                  <a:cubicBezTo>
                    <a:pt x="6528" y="120"/>
                    <a:pt x="5395" y="180"/>
                    <a:pt x="4257" y="211"/>
                  </a:cubicBezTo>
                  <a:cubicBezTo>
                    <a:pt x="3918" y="220"/>
                    <a:pt x="3579" y="226"/>
                    <a:pt x="3239" y="226"/>
                  </a:cubicBezTo>
                  <a:cubicBezTo>
                    <a:pt x="2205" y="226"/>
                    <a:pt x="1171" y="173"/>
                    <a:pt x="151" y="2"/>
                  </a:cubicBezTo>
                  <a:cubicBezTo>
                    <a:pt x="144" y="1"/>
                    <a:pt x="137"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7"/>
            <p:cNvSpPr/>
            <p:nvPr/>
          </p:nvSpPr>
          <p:spPr>
            <a:xfrm>
              <a:off x="2901960" y="1391828"/>
              <a:ext cx="2762901" cy="750840"/>
            </a:xfrm>
            <a:custGeom>
              <a:avLst/>
              <a:gdLst/>
              <a:ahLst/>
              <a:cxnLst/>
              <a:rect l="l" t="t" r="r" b="b"/>
              <a:pathLst>
                <a:path w="10101" h="2745" extrusionOk="0">
                  <a:moveTo>
                    <a:pt x="4266" y="1"/>
                  </a:moveTo>
                  <a:cubicBezTo>
                    <a:pt x="3893" y="1"/>
                    <a:pt x="264" y="55"/>
                    <a:pt x="264" y="55"/>
                  </a:cubicBezTo>
                  <a:lnTo>
                    <a:pt x="601" y="310"/>
                  </a:lnTo>
                  <a:lnTo>
                    <a:pt x="537" y="405"/>
                  </a:lnTo>
                  <a:lnTo>
                    <a:pt x="73" y="683"/>
                  </a:lnTo>
                  <a:cubicBezTo>
                    <a:pt x="73" y="683"/>
                    <a:pt x="514" y="1219"/>
                    <a:pt x="464" y="1242"/>
                  </a:cubicBezTo>
                  <a:cubicBezTo>
                    <a:pt x="414" y="1269"/>
                    <a:pt x="0" y="1656"/>
                    <a:pt x="0" y="1656"/>
                  </a:cubicBezTo>
                  <a:lnTo>
                    <a:pt x="487" y="1970"/>
                  </a:lnTo>
                  <a:lnTo>
                    <a:pt x="164" y="2179"/>
                  </a:lnTo>
                  <a:lnTo>
                    <a:pt x="396" y="2397"/>
                  </a:lnTo>
                  <a:lnTo>
                    <a:pt x="200" y="2743"/>
                  </a:lnTo>
                  <a:cubicBezTo>
                    <a:pt x="200" y="2743"/>
                    <a:pt x="541" y="2703"/>
                    <a:pt x="724" y="2703"/>
                  </a:cubicBezTo>
                  <a:cubicBezTo>
                    <a:pt x="755" y="2703"/>
                    <a:pt x="781" y="2704"/>
                    <a:pt x="801" y="2706"/>
                  </a:cubicBezTo>
                  <a:cubicBezTo>
                    <a:pt x="824" y="2709"/>
                    <a:pt x="890" y="2710"/>
                    <a:pt x="984" y="2710"/>
                  </a:cubicBezTo>
                  <a:cubicBezTo>
                    <a:pt x="1314" y="2710"/>
                    <a:pt x="1994" y="2699"/>
                    <a:pt x="2447" y="2699"/>
                  </a:cubicBezTo>
                  <a:cubicBezTo>
                    <a:pt x="2642" y="2699"/>
                    <a:pt x="2795" y="2701"/>
                    <a:pt x="2861" y="2706"/>
                  </a:cubicBezTo>
                  <a:cubicBezTo>
                    <a:pt x="3129" y="2729"/>
                    <a:pt x="6385" y="2720"/>
                    <a:pt x="7258" y="2738"/>
                  </a:cubicBezTo>
                  <a:cubicBezTo>
                    <a:pt x="7551" y="2743"/>
                    <a:pt x="7960" y="2744"/>
                    <a:pt x="8376" y="2744"/>
                  </a:cubicBezTo>
                  <a:cubicBezTo>
                    <a:pt x="9207" y="2744"/>
                    <a:pt x="10064" y="2738"/>
                    <a:pt x="10064" y="2738"/>
                  </a:cubicBezTo>
                  <a:lnTo>
                    <a:pt x="9928" y="2511"/>
                  </a:lnTo>
                  <a:cubicBezTo>
                    <a:pt x="9928" y="2511"/>
                    <a:pt x="9737" y="2120"/>
                    <a:pt x="9759" y="2065"/>
                  </a:cubicBezTo>
                  <a:cubicBezTo>
                    <a:pt x="9782" y="2011"/>
                    <a:pt x="10101" y="1851"/>
                    <a:pt x="10101" y="1851"/>
                  </a:cubicBezTo>
                  <a:cubicBezTo>
                    <a:pt x="10101" y="1851"/>
                    <a:pt x="9869" y="1692"/>
                    <a:pt x="9791" y="1606"/>
                  </a:cubicBezTo>
                  <a:cubicBezTo>
                    <a:pt x="9709" y="1519"/>
                    <a:pt x="9646" y="1301"/>
                    <a:pt x="9646" y="1301"/>
                  </a:cubicBezTo>
                  <a:lnTo>
                    <a:pt x="10010" y="1156"/>
                  </a:lnTo>
                  <a:cubicBezTo>
                    <a:pt x="10010" y="1156"/>
                    <a:pt x="9923" y="1028"/>
                    <a:pt x="9832" y="942"/>
                  </a:cubicBezTo>
                  <a:cubicBezTo>
                    <a:pt x="9746" y="856"/>
                    <a:pt x="9755" y="633"/>
                    <a:pt x="9782" y="483"/>
                  </a:cubicBezTo>
                  <a:cubicBezTo>
                    <a:pt x="9814" y="333"/>
                    <a:pt x="10010" y="73"/>
                    <a:pt x="10010" y="73"/>
                  </a:cubicBezTo>
                  <a:lnTo>
                    <a:pt x="10010" y="73"/>
                  </a:lnTo>
                  <a:lnTo>
                    <a:pt x="9900" y="96"/>
                  </a:lnTo>
                  <a:lnTo>
                    <a:pt x="8841" y="55"/>
                  </a:lnTo>
                  <a:cubicBezTo>
                    <a:pt x="8841" y="55"/>
                    <a:pt x="7354" y="42"/>
                    <a:pt x="6935" y="28"/>
                  </a:cubicBezTo>
                  <a:cubicBezTo>
                    <a:pt x="6517" y="19"/>
                    <a:pt x="4643" y="1"/>
                    <a:pt x="42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7"/>
            <p:cNvSpPr/>
            <p:nvPr/>
          </p:nvSpPr>
          <p:spPr>
            <a:xfrm>
              <a:off x="2877069" y="1378425"/>
              <a:ext cx="2805298" cy="794058"/>
            </a:xfrm>
            <a:custGeom>
              <a:avLst/>
              <a:gdLst/>
              <a:ahLst/>
              <a:cxnLst/>
              <a:rect l="l" t="t" r="r" b="b"/>
              <a:pathLst>
                <a:path w="10256" h="2903" extrusionOk="0">
                  <a:moveTo>
                    <a:pt x="4139" y="113"/>
                  </a:moveTo>
                  <a:cubicBezTo>
                    <a:pt x="5398" y="118"/>
                    <a:pt x="6654" y="131"/>
                    <a:pt x="7909" y="159"/>
                  </a:cubicBezTo>
                  <a:cubicBezTo>
                    <a:pt x="8600" y="172"/>
                    <a:pt x="9296" y="195"/>
                    <a:pt x="9987" y="213"/>
                  </a:cubicBezTo>
                  <a:cubicBezTo>
                    <a:pt x="9946" y="282"/>
                    <a:pt x="9914" y="354"/>
                    <a:pt x="9878" y="427"/>
                  </a:cubicBezTo>
                  <a:cubicBezTo>
                    <a:pt x="9832" y="509"/>
                    <a:pt x="9764" y="604"/>
                    <a:pt x="9773" y="700"/>
                  </a:cubicBezTo>
                  <a:cubicBezTo>
                    <a:pt x="9782" y="786"/>
                    <a:pt x="9832" y="868"/>
                    <a:pt x="9869" y="936"/>
                  </a:cubicBezTo>
                  <a:cubicBezTo>
                    <a:pt x="9910" y="1018"/>
                    <a:pt x="9960" y="1096"/>
                    <a:pt x="10010" y="1173"/>
                  </a:cubicBezTo>
                  <a:cubicBezTo>
                    <a:pt x="9919" y="1232"/>
                    <a:pt x="9828" y="1291"/>
                    <a:pt x="9732" y="1350"/>
                  </a:cubicBezTo>
                  <a:cubicBezTo>
                    <a:pt x="9705" y="1368"/>
                    <a:pt x="9691" y="1405"/>
                    <a:pt x="9710" y="1432"/>
                  </a:cubicBezTo>
                  <a:cubicBezTo>
                    <a:pt x="9805" y="1614"/>
                    <a:pt x="9932" y="1773"/>
                    <a:pt x="10082" y="1900"/>
                  </a:cubicBezTo>
                  <a:cubicBezTo>
                    <a:pt x="10005" y="1941"/>
                    <a:pt x="9928" y="1982"/>
                    <a:pt x="9860" y="2032"/>
                  </a:cubicBezTo>
                  <a:cubicBezTo>
                    <a:pt x="9805" y="2073"/>
                    <a:pt x="9778" y="2123"/>
                    <a:pt x="9791" y="2196"/>
                  </a:cubicBezTo>
                  <a:cubicBezTo>
                    <a:pt x="9814" y="2296"/>
                    <a:pt x="9882" y="2401"/>
                    <a:pt x="9928" y="2492"/>
                  </a:cubicBezTo>
                  <a:cubicBezTo>
                    <a:pt x="9973" y="2573"/>
                    <a:pt x="10019" y="2660"/>
                    <a:pt x="10064" y="2742"/>
                  </a:cubicBezTo>
                  <a:cubicBezTo>
                    <a:pt x="9009" y="2755"/>
                    <a:pt x="7959" y="2760"/>
                    <a:pt x="6908" y="2760"/>
                  </a:cubicBezTo>
                  <a:cubicBezTo>
                    <a:pt x="5521" y="2730"/>
                    <a:pt x="4134" y="2677"/>
                    <a:pt x="2743" y="2677"/>
                  </a:cubicBezTo>
                  <a:cubicBezTo>
                    <a:pt x="2639" y="2677"/>
                    <a:pt x="2534" y="2677"/>
                    <a:pt x="2429" y="2678"/>
                  </a:cubicBezTo>
                  <a:cubicBezTo>
                    <a:pt x="2074" y="2678"/>
                    <a:pt x="1719" y="2683"/>
                    <a:pt x="1360" y="2692"/>
                  </a:cubicBezTo>
                  <a:cubicBezTo>
                    <a:pt x="1351" y="2696"/>
                    <a:pt x="1337" y="2696"/>
                    <a:pt x="1324" y="2696"/>
                  </a:cubicBezTo>
                  <a:cubicBezTo>
                    <a:pt x="1028" y="2687"/>
                    <a:pt x="737" y="2683"/>
                    <a:pt x="441" y="2678"/>
                  </a:cubicBezTo>
                  <a:cubicBezTo>
                    <a:pt x="482" y="2601"/>
                    <a:pt x="519" y="2523"/>
                    <a:pt x="560" y="2451"/>
                  </a:cubicBezTo>
                  <a:cubicBezTo>
                    <a:pt x="582" y="2414"/>
                    <a:pt x="569" y="2369"/>
                    <a:pt x="528" y="2355"/>
                  </a:cubicBezTo>
                  <a:cubicBezTo>
                    <a:pt x="455" y="2328"/>
                    <a:pt x="391" y="2292"/>
                    <a:pt x="328" y="2242"/>
                  </a:cubicBezTo>
                  <a:cubicBezTo>
                    <a:pt x="423" y="2196"/>
                    <a:pt x="514" y="2151"/>
                    <a:pt x="610" y="2105"/>
                  </a:cubicBezTo>
                  <a:cubicBezTo>
                    <a:pt x="651" y="2082"/>
                    <a:pt x="646" y="2019"/>
                    <a:pt x="614" y="1996"/>
                  </a:cubicBezTo>
                  <a:cubicBezTo>
                    <a:pt x="464" y="1891"/>
                    <a:pt x="319" y="1791"/>
                    <a:pt x="173" y="1691"/>
                  </a:cubicBezTo>
                  <a:cubicBezTo>
                    <a:pt x="250" y="1623"/>
                    <a:pt x="332" y="1555"/>
                    <a:pt x="414" y="1487"/>
                  </a:cubicBezTo>
                  <a:cubicBezTo>
                    <a:pt x="478" y="1437"/>
                    <a:pt x="605" y="1368"/>
                    <a:pt x="601" y="1268"/>
                  </a:cubicBezTo>
                  <a:cubicBezTo>
                    <a:pt x="601" y="1173"/>
                    <a:pt x="487" y="1073"/>
                    <a:pt x="437" y="1005"/>
                  </a:cubicBezTo>
                  <a:lnTo>
                    <a:pt x="223" y="723"/>
                  </a:lnTo>
                  <a:cubicBezTo>
                    <a:pt x="382" y="650"/>
                    <a:pt x="542" y="563"/>
                    <a:pt x="687" y="459"/>
                  </a:cubicBezTo>
                  <a:cubicBezTo>
                    <a:pt x="714" y="436"/>
                    <a:pt x="733" y="377"/>
                    <a:pt x="687" y="359"/>
                  </a:cubicBezTo>
                  <a:cubicBezTo>
                    <a:pt x="573" y="300"/>
                    <a:pt x="482" y="204"/>
                    <a:pt x="382" y="118"/>
                  </a:cubicBezTo>
                  <a:lnTo>
                    <a:pt x="382" y="118"/>
                  </a:lnTo>
                  <a:cubicBezTo>
                    <a:pt x="560" y="123"/>
                    <a:pt x="739" y="125"/>
                    <a:pt x="917" y="125"/>
                  </a:cubicBezTo>
                  <a:cubicBezTo>
                    <a:pt x="1364" y="125"/>
                    <a:pt x="1811" y="113"/>
                    <a:pt x="2256" y="113"/>
                  </a:cubicBezTo>
                  <a:close/>
                  <a:moveTo>
                    <a:pt x="4870" y="0"/>
                  </a:moveTo>
                  <a:cubicBezTo>
                    <a:pt x="4074" y="0"/>
                    <a:pt x="3278" y="6"/>
                    <a:pt x="2483" y="18"/>
                  </a:cubicBezTo>
                  <a:cubicBezTo>
                    <a:pt x="1783" y="31"/>
                    <a:pt x="1078" y="27"/>
                    <a:pt x="373" y="72"/>
                  </a:cubicBezTo>
                  <a:cubicBezTo>
                    <a:pt x="360" y="72"/>
                    <a:pt x="351" y="91"/>
                    <a:pt x="355" y="104"/>
                  </a:cubicBezTo>
                  <a:cubicBezTo>
                    <a:pt x="341" y="109"/>
                    <a:pt x="328" y="127"/>
                    <a:pt x="337" y="145"/>
                  </a:cubicBezTo>
                  <a:cubicBezTo>
                    <a:pt x="401" y="245"/>
                    <a:pt x="482" y="318"/>
                    <a:pt x="564" y="395"/>
                  </a:cubicBezTo>
                  <a:cubicBezTo>
                    <a:pt x="414" y="491"/>
                    <a:pt x="264" y="573"/>
                    <a:pt x="100" y="641"/>
                  </a:cubicBezTo>
                  <a:cubicBezTo>
                    <a:pt x="64" y="659"/>
                    <a:pt x="64" y="709"/>
                    <a:pt x="87" y="741"/>
                  </a:cubicBezTo>
                  <a:cubicBezTo>
                    <a:pt x="150" y="827"/>
                    <a:pt x="214" y="914"/>
                    <a:pt x="282" y="1000"/>
                  </a:cubicBezTo>
                  <a:lnTo>
                    <a:pt x="364" y="1109"/>
                  </a:lnTo>
                  <a:cubicBezTo>
                    <a:pt x="391" y="1146"/>
                    <a:pt x="451" y="1200"/>
                    <a:pt x="455" y="1250"/>
                  </a:cubicBezTo>
                  <a:cubicBezTo>
                    <a:pt x="473" y="1282"/>
                    <a:pt x="469" y="1300"/>
                    <a:pt x="432" y="1309"/>
                  </a:cubicBezTo>
                  <a:cubicBezTo>
                    <a:pt x="410" y="1327"/>
                    <a:pt x="387" y="1350"/>
                    <a:pt x="364" y="1368"/>
                  </a:cubicBezTo>
                  <a:cubicBezTo>
                    <a:pt x="332" y="1396"/>
                    <a:pt x="296" y="1423"/>
                    <a:pt x="264" y="1450"/>
                  </a:cubicBezTo>
                  <a:cubicBezTo>
                    <a:pt x="187" y="1518"/>
                    <a:pt x="109" y="1582"/>
                    <a:pt x="28" y="1650"/>
                  </a:cubicBezTo>
                  <a:cubicBezTo>
                    <a:pt x="0" y="1673"/>
                    <a:pt x="9" y="1728"/>
                    <a:pt x="37" y="1750"/>
                  </a:cubicBezTo>
                  <a:cubicBezTo>
                    <a:pt x="178" y="1846"/>
                    <a:pt x="319" y="1941"/>
                    <a:pt x="460" y="2037"/>
                  </a:cubicBezTo>
                  <a:cubicBezTo>
                    <a:pt x="369" y="2082"/>
                    <a:pt x="278" y="2128"/>
                    <a:pt x="191" y="2173"/>
                  </a:cubicBezTo>
                  <a:cubicBezTo>
                    <a:pt x="160" y="2187"/>
                    <a:pt x="146" y="2242"/>
                    <a:pt x="173" y="2269"/>
                  </a:cubicBezTo>
                  <a:cubicBezTo>
                    <a:pt x="250" y="2346"/>
                    <a:pt x="332" y="2401"/>
                    <a:pt x="423" y="2446"/>
                  </a:cubicBezTo>
                  <a:cubicBezTo>
                    <a:pt x="405" y="2478"/>
                    <a:pt x="387" y="2514"/>
                    <a:pt x="369" y="2551"/>
                  </a:cubicBezTo>
                  <a:cubicBezTo>
                    <a:pt x="337" y="2587"/>
                    <a:pt x="314" y="2628"/>
                    <a:pt x="287" y="2669"/>
                  </a:cubicBezTo>
                  <a:cubicBezTo>
                    <a:pt x="269" y="2696"/>
                    <a:pt x="241" y="2724"/>
                    <a:pt x="223" y="2755"/>
                  </a:cubicBezTo>
                  <a:cubicBezTo>
                    <a:pt x="196" y="2769"/>
                    <a:pt x="205" y="2828"/>
                    <a:pt x="241" y="2828"/>
                  </a:cubicBezTo>
                  <a:lnTo>
                    <a:pt x="278" y="2828"/>
                  </a:lnTo>
                  <a:cubicBezTo>
                    <a:pt x="282" y="2828"/>
                    <a:pt x="291" y="2833"/>
                    <a:pt x="296" y="2833"/>
                  </a:cubicBezTo>
                  <a:lnTo>
                    <a:pt x="300" y="2833"/>
                  </a:lnTo>
                  <a:cubicBezTo>
                    <a:pt x="305" y="2833"/>
                    <a:pt x="310" y="2837"/>
                    <a:pt x="314" y="2837"/>
                  </a:cubicBezTo>
                  <a:cubicBezTo>
                    <a:pt x="366" y="2839"/>
                    <a:pt x="419" y="2839"/>
                    <a:pt x="471" y="2839"/>
                  </a:cubicBezTo>
                  <a:cubicBezTo>
                    <a:pt x="743" y="2839"/>
                    <a:pt x="1017" y="2822"/>
                    <a:pt x="1292" y="2815"/>
                  </a:cubicBezTo>
                  <a:cubicBezTo>
                    <a:pt x="1524" y="2810"/>
                    <a:pt x="1756" y="2805"/>
                    <a:pt x="1988" y="2805"/>
                  </a:cubicBezTo>
                  <a:cubicBezTo>
                    <a:pt x="3716" y="2865"/>
                    <a:pt x="5448" y="2892"/>
                    <a:pt x="7176" y="2892"/>
                  </a:cubicBezTo>
                  <a:cubicBezTo>
                    <a:pt x="7427" y="2896"/>
                    <a:pt x="7677" y="2896"/>
                    <a:pt x="7927" y="2901"/>
                  </a:cubicBezTo>
                  <a:cubicBezTo>
                    <a:pt x="8081" y="2902"/>
                    <a:pt x="8234" y="2902"/>
                    <a:pt x="8388" y="2902"/>
                  </a:cubicBezTo>
                  <a:cubicBezTo>
                    <a:pt x="8948" y="2902"/>
                    <a:pt x="9508" y="2895"/>
                    <a:pt x="10064" y="2874"/>
                  </a:cubicBezTo>
                  <a:cubicBezTo>
                    <a:pt x="10078" y="2869"/>
                    <a:pt x="10082" y="2869"/>
                    <a:pt x="10092" y="2865"/>
                  </a:cubicBezTo>
                  <a:lnTo>
                    <a:pt x="10137" y="2865"/>
                  </a:lnTo>
                  <a:cubicBezTo>
                    <a:pt x="10151" y="2865"/>
                    <a:pt x="10160" y="2860"/>
                    <a:pt x="10169" y="2855"/>
                  </a:cubicBezTo>
                  <a:cubicBezTo>
                    <a:pt x="10205" y="2855"/>
                    <a:pt x="10237" y="2819"/>
                    <a:pt x="10214" y="2774"/>
                  </a:cubicBezTo>
                  <a:cubicBezTo>
                    <a:pt x="10132" y="2624"/>
                    <a:pt x="10046" y="2473"/>
                    <a:pt x="9973" y="2323"/>
                  </a:cubicBezTo>
                  <a:cubicBezTo>
                    <a:pt x="9955" y="2287"/>
                    <a:pt x="9923" y="2242"/>
                    <a:pt x="9914" y="2205"/>
                  </a:cubicBezTo>
                  <a:cubicBezTo>
                    <a:pt x="9905" y="2137"/>
                    <a:pt x="9937" y="2119"/>
                    <a:pt x="9987" y="2091"/>
                  </a:cubicBezTo>
                  <a:cubicBezTo>
                    <a:pt x="10060" y="2051"/>
                    <a:pt x="10142" y="2005"/>
                    <a:pt x="10219" y="1964"/>
                  </a:cubicBezTo>
                  <a:cubicBezTo>
                    <a:pt x="10255" y="1941"/>
                    <a:pt x="10255" y="1887"/>
                    <a:pt x="10219" y="1860"/>
                  </a:cubicBezTo>
                  <a:cubicBezTo>
                    <a:pt x="10064" y="1741"/>
                    <a:pt x="9937" y="1596"/>
                    <a:pt x="9837" y="1423"/>
                  </a:cubicBezTo>
                  <a:cubicBezTo>
                    <a:pt x="9932" y="1364"/>
                    <a:pt x="10023" y="1300"/>
                    <a:pt x="10119" y="1241"/>
                  </a:cubicBezTo>
                  <a:cubicBezTo>
                    <a:pt x="10151" y="1218"/>
                    <a:pt x="10160" y="1182"/>
                    <a:pt x="10132" y="1150"/>
                  </a:cubicBezTo>
                  <a:cubicBezTo>
                    <a:pt x="10046" y="1027"/>
                    <a:pt x="9864" y="800"/>
                    <a:pt x="9891" y="636"/>
                  </a:cubicBezTo>
                  <a:cubicBezTo>
                    <a:pt x="9901" y="554"/>
                    <a:pt x="9955" y="463"/>
                    <a:pt x="9991" y="386"/>
                  </a:cubicBezTo>
                  <a:cubicBezTo>
                    <a:pt x="10028" y="300"/>
                    <a:pt x="10069" y="213"/>
                    <a:pt x="10101" y="122"/>
                  </a:cubicBezTo>
                  <a:cubicBezTo>
                    <a:pt x="10107" y="103"/>
                    <a:pt x="10090" y="88"/>
                    <a:pt x="10073" y="88"/>
                  </a:cubicBezTo>
                  <a:cubicBezTo>
                    <a:pt x="10067" y="88"/>
                    <a:pt x="10060" y="90"/>
                    <a:pt x="10055" y="95"/>
                  </a:cubicBezTo>
                  <a:cubicBezTo>
                    <a:pt x="10051" y="95"/>
                    <a:pt x="10051" y="100"/>
                    <a:pt x="10051" y="100"/>
                  </a:cubicBezTo>
                  <a:cubicBezTo>
                    <a:pt x="10041" y="95"/>
                    <a:pt x="10032" y="91"/>
                    <a:pt x="10023" y="91"/>
                  </a:cubicBezTo>
                  <a:cubicBezTo>
                    <a:pt x="8308" y="28"/>
                    <a:pt x="6588"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17"/>
          <p:cNvSpPr txBox="1">
            <a:spLocks noGrp="1"/>
          </p:cNvSpPr>
          <p:nvPr>
            <p:ph type="subTitle" idx="1"/>
          </p:nvPr>
        </p:nvSpPr>
        <p:spPr>
          <a:xfrm>
            <a:off x="2399850" y="2015748"/>
            <a:ext cx="1826400" cy="25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726" name="Google Shape;726;p17"/>
          <p:cNvSpPr txBox="1">
            <a:spLocks noGrp="1"/>
          </p:cNvSpPr>
          <p:nvPr>
            <p:ph type="subTitle" idx="2"/>
          </p:nvPr>
        </p:nvSpPr>
        <p:spPr>
          <a:xfrm>
            <a:off x="2660550" y="1717439"/>
            <a:ext cx="1305000" cy="27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700"/>
              <a:buFont typeface="Coming Soon"/>
              <a:buNone/>
              <a:defRPr sz="1700" b="1">
                <a:latin typeface="Coming Soon"/>
                <a:ea typeface="Coming Soon"/>
                <a:cs typeface="Coming Soon"/>
                <a:sym typeface="Coming Soon"/>
              </a:defRPr>
            </a:lvl1pPr>
            <a:lvl2pPr lvl="1"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2pPr>
            <a:lvl3pPr lvl="2"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3pPr>
            <a:lvl4pPr lvl="3"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4pPr>
            <a:lvl5pPr lvl="4"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5pPr>
            <a:lvl6pPr lvl="5"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6pPr>
            <a:lvl7pPr lvl="6"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7pPr>
            <a:lvl8pPr lvl="7"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8pPr>
            <a:lvl9pPr lvl="8"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9pPr>
          </a:lstStyle>
          <a:p>
            <a:endParaRPr/>
          </a:p>
        </p:txBody>
      </p:sp>
      <p:sp>
        <p:nvSpPr>
          <p:cNvPr id="727" name="Google Shape;727;p17"/>
          <p:cNvSpPr txBox="1">
            <a:spLocks noGrp="1"/>
          </p:cNvSpPr>
          <p:nvPr>
            <p:ph type="subTitle" idx="3"/>
          </p:nvPr>
        </p:nvSpPr>
        <p:spPr>
          <a:xfrm>
            <a:off x="5178450" y="1717439"/>
            <a:ext cx="1305000" cy="27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700"/>
              <a:buFont typeface="Coming Soon"/>
              <a:buNone/>
              <a:defRPr sz="1700" b="1">
                <a:latin typeface="Coming Soon"/>
                <a:ea typeface="Coming Soon"/>
                <a:cs typeface="Coming Soon"/>
                <a:sym typeface="Coming Soon"/>
              </a:defRPr>
            </a:lvl1pPr>
            <a:lvl2pPr lvl="1"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2pPr>
            <a:lvl3pPr lvl="2"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3pPr>
            <a:lvl4pPr lvl="3"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4pPr>
            <a:lvl5pPr lvl="4"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5pPr>
            <a:lvl6pPr lvl="5"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6pPr>
            <a:lvl7pPr lvl="6"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7pPr>
            <a:lvl8pPr lvl="7"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8pPr>
            <a:lvl9pPr lvl="8"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9pPr>
          </a:lstStyle>
          <a:p>
            <a:endParaRPr/>
          </a:p>
        </p:txBody>
      </p:sp>
      <p:sp>
        <p:nvSpPr>
          <p:cNvPr id="728" name="Google Shape;728;p17"/>
          <p:cNvSpPr txBox="1">
            <a:spLocks noGrp="1"/>
          </p:cNvSpPr>
          <p:nvPr>
            <p:ph type="subTitle" idx="4"/>
          </p:nvPr>
        </p:nvSpPr>
        <p:spPr>
          <a:xfrm>
            <a:off x="2660550" y="3004260"/>
            <a:ext cx="1305000" cy="27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700"/>
              <a:buFont typeface="Coming Soon"/>
              <a:buNone/>
              <a:defRPr sz="1700" b="1">
                <a:latin typeface="Coming Soon"/>
                <a:ea typeface="Coming Soon"/>
                <a:cs typeface="Coming Soon"/>
                <a:sym typeface="Coming Soon"/>
              </a:defRPr>
            </a:lvl1pPr>
            <a:lvl2pPr lvl="1"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2pPr>
            <a:lvl3pPr lvl="2"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3pPr>
            <a:lvl4pPr lvl="3"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4pPr>
            <a:lvl5pPr lvl="4"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5pPr>
            <a:lvl6pPr lvl="5"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6pPr>
            <a:lvl7pPr lvl="6"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7pPr>
            <a:lvl8pPr lvl="7"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8pPr>
            <a:lvl9pPr lvl="8"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9pPr>
          </a:lstStyle>
          <a:p>
            <a:endParaRPr/>
          </a:p>
        </p:txBody>
      </p:sp>
      <p:sp>
        <p:nvSpPr>
          <p:cNvPr id="729" name="Google Shape;729;p17"/>
          <p:cNvSpPr txBox="1">
            <a:spLocks noGrp="1"/>
          </p:cNvSpPr>
          <p:nvPr>
            <p:ph type="subTitle" idx="5"/>
          </p:nvPr>
        </p:nvSpPr>
        <p:spPr>
          <a:xfrm>
            <a:off x="5178450" y="2996019"/>
            <a:ext cx="1305000" cy="27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700"/>
              <a:buFont typeface="Coming Soon"/>
              <a:buNone/>
              <a:defRPr sz="1700" b="1">
                <a:latin typeface="Coming Soon"/>
                <a:ea typeface="Coming Soon"/>
                <a:cs typeface="Coming Soon"/>
                <a:sym typeface="Coming Soon"/>
              </a:defRPr>
            </a:lvl1pPr>
            <a:lvl2pPr lvl="1"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2pPr>
            <a:lvl3pPr lvl="2"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3pPr>
            <a:lvl4pPr lvl="3"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4pPr>
            <a:lvl5pPr lvl="4"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5pPr>
            <a:lvl6pPr lvl="5"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6pPr>
            <a:lvl7pPr lvl="6"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7pPr>
            <a:lvl8pPr lvl="7"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8pPr>
            <a:lvl9pPr lvl="8"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9pPr>
          </a:lstStyle>
          <a:p>
            <a:endParaRPr/>
          </a:p>
        </p:txBody>
      </p:sp>
      <p:sp>
        <p:nvSpPr>
          <p:cNvPr id="730" name="Google Shape;730;p17"/>
          <p:cNvSpPr txBox="1">
            <a:spLocks noGrp="1"/>
          </p:cNvSpPr>
          <p:nvPr>
            <p:ph type="subTitle" idx="6"/>
          </p:nvPr>
        </p:nvSpPr>
        <p:spPr>
          <a:xfrm>
            <a:off x="4917750" y="2015748"/>
            <a:ext cx="1826400" cy="25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731" name="Google Shape;731;p17"/>
          <p:cNvSpPr txBox="1">
            <a:spLocks noGrp="1"/>
          </p:cNvSpPr>
          <p:nvPr>
            <p:ph type="subTitle" idx="7"/>
          </p:nvPr>
        </p:nvSpPr>
        <p:spPr>
          <a:xfrm>
            <a:off x="2399850" y="3295827"/>
            <a:ext cx="1826400" cy="25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732" name="Google Shape;732;p17"/>
          <p:cNvSpPr txBox="1">
            <a:spLocks noGrp="1"/>
          </p:cNvSpPr>
          <p:nvPr>
            <p:ph type="subTitle" idx="8"/>
          </p:nvPr>
        </p:nvSpPr>
        <p:spPr>
          <a:xfrm>
            <a:off x="4917750" y="3295827"/>
            <a:ext cx="1826400" cy="25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grpSp>
        <p:nvGrpSpPr>
          <p:cNvPr id="733" name="Google Shape;733;p17"/>
          <p:cNvGrpSpPr/>
          <p:nvPr/>
        </p:nvGrpSpPr>
        <p:grpSpPr>
          <a:xfrm rot="-10796165">
            <a:off x="-971787" y="896494"/>
            <a:ext cx="1863682" cy="480883"/>
            <a:chOff x="7622176" y="2589750"/>
            <a:chExt cx="2078841" cy="536400"/>
          </a:xfrm>
        </p:grpSpPr>
        <p:sp>
          <p:nvSpPr>
            <p:cNvPr id="734" name="Google Shape;734;p17"/>
            <p:cNvSpPr/>
            <p:nvPr/>
          </p:nvSpPr>
          <p:spPr>
            <a:xfrm>
              <a:off x="7632850" y="2604325"/>
              <a:ext cx="2053298" cy="514146"/>
            </a:xfrm>
            <a:custGeom>
              <a:avLst/>
              <a:gdLst/>
              <a:ahLst/>
              <a:cxnLst/>
              <a:rect l="l" t="t" r="r" b="b"/>
              <a:pathLst>
                <a:path w="15508" h="4232" extrusionOk="0">
                  <a:moveTo>
                    <a:pt x="13358" y="0"/>
                  </a:moveTo>
                  <a:lnTo>
                    <a:pt x="12205" y="10"/>
                  </a:lnTo>
                  <a:cubicBezTo>
                    <a:pt x="12205" y="10"/>
                    <a:pt x="10633" y="2"/>
                    <a:pt x="9429" y="2"/>
                  </a:cubicBezTo>
                  <a:cubicBezTo>
                    <a:pt x="8826" y="2"/>
                    <a:pt x="8316" y="4"/>
                    <a:pt x="8140" y="10"/>
                  </a:cubicBezTo>
                  <a:cubicBezTo>
                    <a:pt x="7603" y="40"/>
                    <a:pt x="2981" y="20"/>
                    <a:pt x="2121" y="40"/>
                  </a:cubicBezTo>
                  <a:cubicBezTo>
                    <a:pt x="1271" y="49"/>
                    <a:pt x="157" y="147"/>
                    <a:pt x="157" y="147"/>
                  </a:cubicBezTo>
                  <a:cubicBezTo>
                    <a:pt x="1" y="313"/>
                    <a:pt x="1" y="4231"/>
                    <a:pt x="1" y="4231"/>
                  </a:cubicBezTo>
                  <a:cubicBezTo>
                    <a:pt x="1" y="4231"/>
                    <a:pt x="1605" y="4185"/>
                    <a:pt x="2558" y="4185"/>
                  </a:cubicBezTo>
                  <a:cubicBezTo>
                    <a:pt x="2762" y="4185"/>
                    <a:pt x="2937" y="4187"/>
                    <a:pt x="3059" y="4192"/>
                  </a:cubicBezTo>
                  <a:cubicBezTo>
                    <a:pt x="3095" y="4194"/>
                    <a:pt x="3153" y="4195"/>
                    <a:pt x="3232" y="4195"/>
                  </a:cubicBezTo>
                  <a:cubicBezTo>
                    <a:pt x="4689" y="4195"/>
                    <a:pt x="13124" y="3870"/>
                    <a:pt x="13124" y="3870"/>
                  </a:cubicBezTo>
                  <a:lnTo>
                    <a:pt x="15508" y="2375"/>
                  </a:lnTo>
                  <a:lnTo>
                    <a:pt x="1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7"/>
            <p:cNvSpPr/>
            <p:nvPr/>
          </p:nvSpPr>
          <p:spPr>
            <a:xfrm>
              <a:off x="9351967" y="2604328"/>
              <a:ext cx="308712" cy="471391"/>
            </a:xfrm>
            <a:custGeom>
              <a:avLst/>
              <a:gdLst/>
              <a:ahLst/>
              <a:cxnLst/>
              <a:rect l="l" t="t" r="r" b="b"/>
              <a:pathLst>
                <a:path w="2541" h="3880" extrusionOk="0">
                  <a:moveTo>
                    <a:pt x="401" y="0"/>
                  </a:moveTo>
                  <a:lnTo>
                    <a:pt x="69" y="10"/>
                  </a:lnTo>
                  <a:cubicBezTo>
                    <a:pt x="20" y="645"/>
                    <a:pt x="0" y="1290"/>
                    <a:pt x="30" y="1935"/>
                  </a:cubicBezTo>
                  <a:lnTo>
                    <a:pt x="30" y="1974"/>
                  </a:lnTo>
                  <a:cubicBezTo>
                    <a:pt x="30" y="2091"/>
                    <a:pt x="30" y="2209"/>
                    <a:pt x="30" y="2326"/>
                  </a:cubicBezTo>
                  <a:cubicBezTo>
                    <a:pt x="20" y="2746"/>
                    <a:pt x="20" y="3166"/>
                    <a:pt x="59" y="3586"/>
                  </a:cubicBezTo>
                  <a:cubicBezTo>
                    <a:pt x="59" y="3665"/>
                    <a:pt x="69" y="3753"/>
                    <a:pt x="69" y="3831"/>
                  </a:cubicBezTo>
                  <a:cubicBezTo>
                    <a:pt x="69" y="3850"/>
                    <a:pt x="78" y="3860"/>
                    <a:pt x="78" y="3880"/>
                  </a:cubicBezTo>
                  <a:cubicBezTo>
                    <a:pt x="127" y="3870"/>
                    <a:pt x="157" y="3870"/>
                    <a:pt x="157" y="3870"/>
                  </a:cubicBezTo>
                  <a:lnTo>
                    <a:pt x="2541" y="2375"/>
                  </a:lnTo>
                  <a:lnTo>
                    <a:pt x="1036" y="714"/>
                  </a:lnTo>
                  <a:cubicBezTo>
                    <a:pt x="1026" y="723"/>
                    <a:pt x="1017" y="723"/>
                    <a:pt x="1007" y="733"/>
                  </a:cubicBezTo>
                  <a:cubicBezTo>
                    <a:pt x="1007" y="723"/>
                    <a:pt x="1007" y="714"/>
                    <a:pt x="1007" y="714"/>
                  </a:cubicBezTo>
                  <a:cubicBezTo>
                    <a:pt x="997" y="684"/>
                    <a:pt x="987" y="665"/>
                    <a:pt x="977" y="645"/>
                  </a:cubicBezTo>
                  <a:lnTo>
                    <a:pt x="938" y="596"/>
                  </a:lnTo>
                  <a:cubicBezTo>
                    <a:pt x="909" y="577"/>
                    <a:pt x="890" y="567"/>
                    <a:pt x="860" y="567"/>
                  </a:cubicBezTo>
                  <a:cubicBezTo>
                    <a:pt x="850" y="538"/>
                    <a:pt x="841" y="518"/>
                    <a:pt x="841" y="489"/>
                  </a:cubicBezTo>
                  <a:lnTo>
                    <a:pt x="401" y="0"/>
                  </a:lnTo>
                  <a:close/>
                </a:path>
              </a:pathLst>
            </a:custGeom>
            <a:solidFill>
              <a:srgbClr val="F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7"/>
            <p:cNvSpPr/>
            <p:nvPr/>
          </p:nvSpPr>
          <p:spPr>
            <a:xfrm>
              <a:off x="7622176" y="2589750"/>
              <a:ext cx="2078841" cy="536400"/>
            </a:xfrm>
            <a:custGeom>
              <a:avLst/>
              <a:gdLst/>
              <a:ahLst/>
              <a:cxnLst/>
              <a:rect l="l" t="t" r="r" b="b"/>
              <a:pathLst>
                <a:path w="15733" h="4415" extrusionOk="0">
                  <a:moveTo>
                    <a:pt x="6851" y="130"/>
                  </a:moveTo>
                  <a:cubicBezTo>
                    <a:pt x="7965" y="130"/>
                    <a:pt x="9069" y="130"/>
                    <a:pt x="10173" y="140"/>
                  </a:cubicBezTo>
                  <a:cubicBezTo>
                    <a:pt x="10740" y="140"/>
                    <a:pt x="11306" y="150"/>
                    <a:pt x="11873" y="160"/>
                  </a:cubicBezTo>
                  <a:lnTo>
                    <a:pt x="12655" y="169"/>
                  </a:lnTo>
                  <a:lnTo>
                    <a:pt x="13006" y="169"/>
                  </a:lnTo>
                  <a:cubicBezTo>
                    <a:pt x="13163" y="179"/>
                    <a:pt x="13358" y="150"/>
                    <a:pt x="13475" y="247"/>
                  </a:cubicBezTo>
                  <a:cubicBezTo>
                    <a:pt x="13583" y="316"/>
                    <a:pt x="13661" y="423"/>
                    <a:pt x="13749" y="511"/>
                  </a:cubicBezTo>
                  <a:cubicBezTo>
                    <a:pt x="13837" y="609"/>
                    <a:pt x="13935" y="707"/>
                    <a:pt x="14023" y="804"/>
                  </a:cubicBezTo>
                  <a:cubicBezTo>
                    <a:pt x="14199" y="990"/>
                    <a:pt x="14365" y="1176"/>
                    <a:pt x="14541" y="1371"/>
                  </a:cubicBezTo>
                  <a:cubicBezTo>
                    <a:pt x="14873" y="1742"/>
                    <a:pt x="15195" y="2133"/>
                    <a:pt x="15498" y="2524"/>
                  </a:cubicBezTo>
                  <a:lnTo>
                    <a:pt x="14296" y="3247"/>
                  </a:lnTo>
                  <a:cubicBezTo>
                    <a:pt x="14111" y="3364"/>
                    <a:pt x="13925" y="3472"/>
                    <a:pt x="13739" y="3589"/>
                  </a:cubicBezTo>
                  <a:cubicBezTo>
                    <a:pt x="13544" y="3706"/>
                    <a:pt x="13339" y="3853"/>
                    <a:pt x="13114" y="3941"/>
                  </a:cubicBezTo>
                  <a:cubicBezTo>
                    <a:pt x="12879" y="4039"/>
                    <a:pt x="12577" y="4019"/>
                    <a:pt x="12322" y="4029"/>
                  </a:cubicBezTo>
                  <a:cubicBezTo>
                    <a:pt x="12059" y="4039"/>
                    <a:pt x="11805" y="4058"/>
                    <a:pt x="11541" y="4068"/>
                  </a:cubicBezTo>
                  <a:cubicBezTo>
                    <a:pt x="11013" y="4088"/>
                    <a:pt x="10485" y="4107"/>
                    <a:pt x="9958" y="4127"/>
                  </a:cubicBezTo>
                  <a:cubicBezTo>
                    <a:pt x="7847" y="4215"/>
                    <a:pt x="5737" y="4273"/>
                    <a:pt x="3626" y="4273"/>
                  </a:cubicBezTo>
                  <a:cubicBezTo>
                    <a:pt x="2483" y="4273"/>
                    <a:pt x="1330" y="4263"/>
                    <a:pt x="177" y="4215"/>
                  </a:cubicBezTo>
                  <a:cubicBezTo>
                    <a:pt x="177" y="3882"/>
                    <a:pt x="177" y="3540"/>
                    <a:pt x="187" y="3208"/>
                  </a:cubicBezTo>
                  <a:cubicBezTo>
                    <a:pt x="187" y="3198"/>
                    <a:pt x="196" y="3198"/>
                    <a:pt x="196" y="3179"/>
                  </a:cubicBezTo>
                  <a:cubicBezTo>
                    <a:pt x="187" y="3110"/>
                    <a:pt x="187" y="3042"/>
                    <a:pt x="187" y="2974"/>
                  </a:cubicBezTo>
                  <a:cubicBezTo>
                    <a:pt x="206" y="2055"/>
                    <a:pt x="255" y="1146"/>
                    <a:pt x="343" y="238"/>
                  </a:cubicBezTo>
                  <a:cubicBezTo>
                    <a:pt x="2512" y="179"/>
                    <a:pt x="4681" y="150"/>
                    <a:pt x="6851" y="130"/>
                  </a:cubicBezTo>
                  <a:close/>
                  <a:moveTo>
                    <a:pt x="8113" y="0"/>
                  </a:moveTo>
                  <a:cubicBezTo>
                    <a:pt x="6774" y="0"/>
                    <a:pt x="5434" y="10"/>
                    <a:pt x="4095" y="32"/>
                  </a:cubicBezTo>
                  <a:cubicBezTo>
                    <a:pt x="2805" y="52"/>
                    <a:pt x="1506" y="81"/>
                    <a:pt x="206" y="120"/>
                  </a:cubicBezTo>
                  <a:cubicBezTo>
                    <a:pt x="167" y="120"/>
                    <a:pt x="138" y="150"/>
                    <a:pt x="128" y="179"/>
                  </a:cubicBezTo>
                  <a:cubicBezTo>
                    <a:pt x="69" y="853"/>
                    <a:pt x="30" y="1527"/>
                    <a:pt x="40" y="2202"/>
                  </a:cubicBezTo>
                  <a:cubicBezTo>
                    <a:pt x="11" y="2895"/>
                    <a:pt x="1" y="3589"/>
                    <a:pt x="11" y="4283"/>
                  </a:cubicBezTo>
                  <a:cubicBezTo>
                    <a:pt x="11" y="4322"/>
                    <a:pt x="50" y="4351"/>
                    <a:pt x="89" y="4351"/>
                  </a:cubicBezTo>
                  <a:cubicBezTo>
                    <a:pt x="1289" y="4395"/>
                    <a:pt x="2487" y="4414"/>
                    <a:pt x="3685" y="4414"/>
                  </a:cubicBezTo>
                  <a:cubicBezTo>
                    <a:pt x="4632" y="4414"/>
                    <a:pt x="5579" y="4402"/>
                    <a:pt x="6528" y="4381"/>
                  </a:cubicBezTo>
                  <a:cubicBezTo>
                    <a:pt x="7583" y="4351"/>
                    <a:pt x="8648" y="4322"/>
                    <a:pt x="9704" y="4283"/>
                  </a:cubicBezTo>
                  <a:cubicBezTo>
                    <a:pt x="10251" y="4254"/>
                    <a:pt x="10788" y="4234"/>
                    <a:pt x="11326" y="4215"/>
                  </a:cubicBezTo>
                  <a:cubicBezTo>
                    <a:pt x="11844" y="4195"/>
                    <a:pt x="12381" y="4205"/>
                    <a:pt x="12889" y="4146"/>
                  </a:cubicBezTo>
                  <a:cubicBezTo>
                    <a:pt x="13124" y="4127"/>
                    <a:pt x="13309" y="4029"/>
                    <a:pt x="13495" y="3921"/>
                  </a:cubicBezTo>
                  <a:cubicBezTo>
                    <a:pt x="13739" y="3775"/>
                    <a:pt x="13984" y="3628"/>
                    <a:pt x="14218" y="3482"/>
                  </a:cubicBezTo>
                  <a:cubicBezTo>
                    <a:pt x="14707" y="3198"/>
                    <a:pt x="15185" y="2905"/>
                    <a:pt x="15674" y="2612"/>
                  </a:cubicBezTo>
                  <a:cubicBezTo>
                    <a:pt x="15713" y="2583"/>
                    <a:pt x="15733" y="2544"/>
                    <a:pt x="15703" y="2505"/>
                  </a:cubicBezTo>
                  <a:cubicBezTo>
                    <a:pt x="15127" y="1772"/>
                    <a:pt x="14501" y="1058"/>
                    <a:pt x="13827" y="374"/>
                  </a:cubicBezTo>
                  <a:cubicBezTo>
                    <a:pt x="13710" y="247"/>
                    <a:pt x="13593" y="91"/>
                    <a:pt x="13397" y="52"/>
                  </a:cubicBezTo>
                  <a:cubicBezTo>
                    <a:pt x="13280" y="32"/>
                    <a:pt x="13153" y="28"/>
                    <a:pt x="13025" y="28"/>
                  </a:cubicBezTo>
                  <a:cubicBezTo>
                    <a:pt x="12897" y="28"/>
                    <a:pt x="12767" y="32"/>
                    <a:pt x="12645" y="32"/>
                  </a:cubicBezTo>
                  <a:cubicBezTo>
                    <a:pt x="12088" y="23"/>
                    <a:pt x="11521" y="13"/>
                    <a:pt x="10955" y="13"/>
                  </a:cubicBezTo>
                  <a:cubicBezTo>
                    <a:pt x="10007" y="5"/>
                    <a:pt x="9060" y="0"/>
                    <a:pt x="8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17"/>
          <p:cNvGrpSpPr/>
          <p:nvPr/>
        </p:nvGrpSpPr>
        <p:grpSpPr>
          <a:xfrm rot="-10796165">
            <a:off x="-660966" y="215735"/>
            <a:ext cx="1977578" cy="511054"/>
            <a:chOff x="7341938" y="3315545"/>
            <a:chExt cx="2205886" cy="570055"/>
          </a:xfrm>
        </p:grpSpPr>
        <p:sp>
          <p:nvSpPr>
            <p:cNvPr id="738" name="Google Shape;738;p17"/>
            <p:cNvSpPr/>
            <p:nvPr/>
          </p:nvSpPr>
          <p:spPr>
            <a:xfrm rot="10800000">
              <a:off x="7553633" y="3364995"/>
              <a:ext cx="210557" cy="441756"/>
            </a:xfrm>
            <a:custGeom>
              <a:avLst/>
              <a:gdLst/>
              <a:ahLst/>
              <a:cxnLst/>
              <a:rect l="l" t="t" r="r" b="b"/>
              <a:pathLst>
                <a:path w="1526" h="3636" extrusionOk="0">
                  <a:moveTo>
                    <a:pt x="1428" y="0"/>
                  </a:moveTo>
                  <a:cubicBezTo>
                    <a:pt x="949" y="1212"/>
                    <a:pt x="480" y="2424"/>
                    <a:pt x="1" y="3635"/>
                  </a:cubicBezTo>
                  <a:lnTo>
                    <a:pt x="138" y="3635"/>
                  </a:lnTo>
                  <a:cubicBezTo>
                    <a:pt x="607" y="2463"/>
                    <a:pt x="1066" y="1280"/>
                    <a:pt x="1525" y="98"/>
                  </a:cubicBezTo>
                  <a:cubicBezTo>
                    <a:pt x="1486" y="69"/>
                    <a:pt x="1457" y="39"/>
                    <a:pt x="1428"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7"/>
            <p:cNvSpPr/>
            <p:nvPr/>
          </p:nvSpPr>
          <p:spPr>
            <a:xfrm rot="10800000">
              <a:off x="7696576" y="3363901"/>
              <a:ext cx="258988" cy="504569"/>
            </a:xfrm>
            <a:custGeom>
              <a:avLst/>
              <a:gdLst/>
              <a:ahLst/>
              <a:cxnLst/>
              <a:rect l="l" t="t" r="r" b="b"/>
              <a:pathLst>
                <a:path w="1877" h="4153" extrusionOk="0">
                  <a:moveTo>
                    <a:pt x="1740" y="0"/>
                  </a:moveTo>
                  <a:cubicBezTo>
                    <a:pt x="1202" y="1407"/>
                    <a:pt x="626" y="2795"/>
                    <a:pt x="0" y="4153"/>
                  </a:cubicBezTo>
                  <a:lnTo>
                    <a:pt x="137" y="4153"/>
                  </a:lnTo>
                  <a:cubicBezTo>
                    <a:pt x="763" y="2785"/>
                    <a:pt x="1339" y="1407"/>
                    <a:pt x="187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7"/>
            <p:cNvSpPr/>
            <p:nvPr/>
          </p:nvSpPr>
          <p:spPr>
            <a:xfrm rot="10800000">
              <a:off x="7851662" y="3362686"/>
              <a:ext cx="327702" cy="505784"/>
            </a:xfrm>
            <a:custGeom>
              <a:avLst/>
              <a:gdLst/>
              <a:ahLst/>
              <a:cxnLst/>
              <a:rect l="l" t="t" r="r" b="b"/>
              <a:pathLst>
                <a:path w="2375" h="4163" extrusionOk="0">
                  <a:moveTo>
                    <a:pt x="2228" y="0"/>
                  </a:moveTo>
                  <a:cubicBezTo>
                    <a:pt x="1564" y="1427"/>
                    <a:pt x="821" y="2824"/>
                    <a:pt x="0" y="4163"/>
                  </a:cubicBezTo>
                  <a:lnTo>
                    <a:pt x="157" y="4163"/>
                  </a:lnTo>
                  <a:cubicBezTo>
                    <a:pt x="968" y="2814"/>
                    <a:pt x="1710" y="1427"/>
                    <a:pt x="2375"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7"/>
            <p:cNvSpPr/>
            <p:nvPr/>
          </p:nvSpPr>
          <p:spPr>
            <a:xfrm rot="10800000">
              <a:off x="7352702" y="3324658"/>
              <a:ext cx="2161457" cy="555961"/>
            </a:xfrm>
            <a:custGeom>
              <a:avLst/>
              <a:gdLst/>
              <a:ahLst/>
              <a:cxnLst/>
              <a:rect l="l" t="t" r="r" b="b"/>
              <a:pathLst>
                <a:path w="15665" h="4576" extrusionOk="0">
                  <a:moveTo>
                    <a:pt x="1702" y="0"/>
                  </a:moveTo>
                  <a:cubicBezTo>
                    <a:pt x="1610" y="0"/>
                    <a:pt x="1541" y="1"/>
                    <a:pt x="1496" y="2"/>
                  </a:cubicBezTo>
                  <a:cubicBezTo>
                    <a:pt x="870" y="32"/>
                    <a:pt x="1" y="217"/>
                    <a:pt x="1" y="217"/>
                  </a:cubicBezTo>
                  <a:cubicBezTo>
                    <a:pt x="59" y="305"/>
                    <a:pt x="1730" y="1195"/>
                    <a:pt x="1926" y="1400"/>
                  </a:cubicBezTo>
                  <a:cubicBezTo>
                    <a:pt x="2121" y="1615"/>
                    <a:pt x="3294" y="2260"/>
                    <a:pt x="3294" y="2260"/>
                  </a:cubicBezTo>
                  <a:lnTo>
                    <a:pt x="3010" y="2484"/>
                  </a:lnTo>
                  <a:cubicBezTo>
                    <a:pt x="3010" y="2484"/>
                    <a:pt x="2297" y="3002"/>
                    <a:pt x="1926" y="3227"/>
                  </a:cubicBezTo>
                  <a:cubicBezTo>
                    <a:pt x="1554" y="3452"/>
                    <a:pt x="431" y="4575"/>
                    <a:pt x="431" y="4575"/>
                  </a:cubicBezTo>
                  <a:lnTo>
                    <a:pt x="1896" y="4575"/>
                  </a:lnTo>
                  <a:cubicBezTo>
                    <a:pt x="2199" y="4575"/>
                    <a:pt x="5365" y="4419"/>
                    <a:pt x="6196" y="4341"/>
                  </a:cubicBezTo>
                  <a:cubicBezTo>
                    <a:pt x="7036" y="4253"/>
                    <a:pt x="13876" y="4243"/>
                    <a:pt x="13876" y="4243"/>
                  </a:cubicBezTo>
                  <a:lnTo>
                    <a:pt x="14843" y="3246"/>
                  </a:lnTo>
                  <a:cubicBezTo>
                    <a:pt x="14843" y="3246"/>
                    <a:pt x="15664" y="2318"/>
                    <a:pt x="15498" y="2064"/>
                  </a:cubicBezTo>
                  <a:cubicBezTo>
                    <a:pt x="15342" y="1810"/>
                    <a:pt x="13651" y="129"/>
                    <a:pt x="13544" y="110"/>
                  </a:cubicBezTo>
                  <a:cubicBezTo>
                    <a:pt x="13508" y="103"/>
                    <a:pt x="12847" y="101"/>
                    <a:pt x="11981" y="101"/>
                  </a:cubicBezTo>
                  <a:cubicBezTo>
                    <a:pt x="10250" y="101"/>
                    <a:pt x="7701" y="110"/>
                    <a:pt x="7701" y="110"/>
                  </a:cubicBezTo>
                  <a:cubicBezTo>
                    <a:pt x="7701" y="110"/>
                    <a:pt x="2890"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7"/>
            <p:cNvSpPr/>
            <p:nvPr/>
          </p:nvSpPr>
          <p:spPr>
            <a:xfrm rot="10800000">
              <a:off x="7341938" y="3315545"/>
              <a:ext cx="2205886" cy="570055"/>
            </a:xfrm>
            <a:custGeom>
              <a:avLst/>
              <a:gdLst/>
              <a:ahLst/>
              <a:cxnLst/>
              <a:rect l="l" t="t" r="r" b="b"/>
              <a:pathLst>
                <a:path w="15987" h="4692" extrusionOk="0">
                  <a:moveTo>
                    <a:pt x="1984" y="151"/>
                  </a:moveTo>
                  <a:cubicBezTo>
                    <a:pt x="2844" y="170"/>
                    <a:pt x="3706" y="175"/>
                    <a:pt x="4570" y="175"/>
                  </a:cubicBezTo>
                  <a:cubicBezTo>
                    <a:pt x="5433" y="175"/>
                    <a:pt x="6298" y="170"/>
                    <a:pt x="7163" y="170"/>
                  </a:cubicBezTo>
                  <a:cubicBezTo>
                    <a:pt x="7500" y="172"/>
                    <a:pt x="7837" y="173"/>
                    <a:pt x="8174" y="173"/>
                  </a:cubicBezTo>
                  <a:cubicBezTo>
                    <a:pt x="9028" y="173"/>
                    <a:pt x="9882" y="169"/>
                    <a:pt x="10736" y="169"/>
                  </a:cubicBezTo>
                  <a:cubicBezTo>
                    <a:pt x="11646" y="169"/>
                    <a:pt x="12556" y="173"/>
                    <a:pt x="13465" y="190"/>
                  </a:cubicBezTo>
                  <a:cubicBezTo>
                    <a:pt x="13729" y="190"/>
                    <a:pt x="13925" y="229"/>
                    <a:pt x="14110" y="395"/>
                  </a:cubicBezTo>
                  <a:cubicBezTo>
                    <a:pt x="14296" y="571"/>
                    <a:pt x="14452" y="776"/>
                    <a:pt x="14618" y="962"/>
                  </a:cubicBezTo>
                  <a:cubicBezTo>
                    <a:pt x="14931" y="1323"/>
                    <a:pt x="15253" y="1685"/>
                    <a:pt x="15576" y="2047"/>
                  </a:cubicBezTo>
                  <a:cubicBezTo>
                    <a:pt x="15654" y="2144"/>
                    <a:pt x="15742" y="2203"/>
                    <a:pt x="15732" y="2330"/>
                  </a:cubicBezTo>
                  <a:cubicBezTo>
                    <a:pt x="15722" y="2457"/>
                    <a:pt x="15586" y="2555"/>
                    <a:pt x="15488" y="2662"/>
                  </a:cubicBezTo>
                  <a:cubicBezTo>
                    <a:pt x="15322" y="2838"/>
                    <a:pt x="15146" y="3024"/>
                    <a:pt x="14980" y="3209"/>
                  </a:cubicBezTo>
                  <a:cubicBezTo>
                    <a:pt x="14824" y="3375"/>
                    <a:pt x="14667" y="3542"/>
                    <a:pt x="14511" y="3708"/>
                  </a:cubicBezTo>
                  <a:cubicBezTo>
                    <a:pt x="14374" y="3854"/>
                    <a:pt x="14208" y="4108"/>
                    <a:pt x="14003" y="4186"/>
                  </a:cubicBezTo>
                  <a:cubicBezTo>
                    <a:pt x="13917" y="4218"/>
                    <a:pt x="13810" y="4227"/>
                    <a:pt x="13699" y="4227"/>
                  </a:cubicBezTo>
                  <a:cubicBezTo>
                    <a:pt x="13533" y="4227"/>
                    <a:pt x="13356" y="4206"/>
                    <a:pt x="13221" y="4206"/>
                  </a:cubicBezTo>
                  <a:lnTo>
                    <a:pt x="10817" y="4206"/>
                  </a:lnTo>
                  <a:cubicBezTo>
                    <a:pt x="9762" y="4216"/>
                    <a:pt x="8707" y="4245"/>
                    <a:pt x="7651" y="4284"/>
                  </a:cubicBezTo>
                  <a:cubicBezTo>
                    <a:pt x="6469" y="4323"/>
                    <a:pt x="5297" y="4382"/>
                    <a:pt x="4114" y="4450"/>
                  </a:cubicBezTo>
                  <a:cubicBezTo>
                    <a:pt x="3320" y="4492"/>
                    <a:pt x="2526" y="4529"/>
                    <a:pt x="1732" y="4529"/>
                  </a:cubicBezTo>
                  <a:cubicBezTo>
                    <a:pt x="1412" y="4529"/>
                    <a:pt x="1092" y="4523"/>
                    <a:pt x="773" y="4509"/>
                  </a:cubicBezTo>
                  <a:cubicBezTo>
                    <a:pt x="1642" y="3766"/>
                    <a:pt x="2561" y="3073"/>
                    <a:pt x="3528" y="2447"/>
                  </a:cubicBezTo>
                  <a:cubicBezTo>
                    <a:pt x="3596" y="2408"/>
                    <a:pt x="3596" y="2340"/>
                    <a:pt x="3528" y="2301"/>
                  </a:cubicBezTo>
                  <a:cubicBezTo>
                    <a:pt x="2453" y="1646"/>
                    <a:pt x="1398" y="962"/>
                    <a:pt x="372" y="249"/>
                  </a:cubicBezTo>
                  <a:cubicBezTo>
                    <a:pt x="909" y="200"/>
                    <a:pt x="1447" y="170"/>
                    <a:pt x="1984" y="151"/>
                  </a:cubicBezTo>
                  <a:close/>
                  <a:moveTo>
                    <a:pt x="1974" y="1"/>
                  </a:moveTo>
                  <a:cubicBezTo>
                    <a:pt x="1362" y="1"/>
                    <a:pt x="750" y="36"/>
                    <a:pt x="137" y="102"/>
                  </a:cubicBezTo>
                  <a:cubicBezTo>
                    <a:pt x="69" y="112"/>
                    <a:pt x="1" y="190"/>
                    <a:pt x="69" y="249"/>
                  </a:cubicBezTo>
                  <a:cubicBezTo>
                    <a:pt x="1134" y="981"/>
                    <a:pt x="2219" y="1695"/>
                    <a:pt x="3323" y="2379"/>
                  </a:cubicBezTo>
                  <a:cubicBezTo>
                    <a:pt x="2326" y="3033"/>
                    <a:pt x="1369" y="3747"/>
                    <a:pt x="489" y="4519"/>
                  </a:cubicBezTo>
                  <a:cubicBezTo>
                    <a:pt x="421" y="4568"/>
                    <a:pt x="470" y="4655"/>
                    <a:pt x="558" y="4655"/>
                  </a:cubicBezTo>
                  <a:cubicBezTo>
                    <a:pt x="1005" y="4681"/>
                    <a:pt x="1453" y="4691"/>
                    <a:pt x="1901" y="4691"/>
                  </a:cubicBezTo>
                  <a:cubicBezTo>
                    <a:pt x="3693" y="4691"/>
                    <a:pt x="5488" y="4523"/>
                    <a:pt x="7270" y="4460"/>
                  </a:cubicBezTo>
                  <a:cubicBezTo>
                    <a:pt x="8404" y="4421"/>
                    <a:pt x="9528" y="4392"/>
                    <a:pt x="10651" y="4382"/>
                  </a:cubicBezTo>
                  <a:cubicBezTo>
                    <a:pt x="11029" y="4382"/>
                    <a:pt x="11403" y="4378"/>
                    <a:pt x="11777" y="4378"/>
                  </a:cubicBezTo>
                  <a:cubicBezTo>
                    <a:pt x="11965" y="4378"/>
                    <a:pt x="12153" y="4379"/>
                    <a:pt x="12342" y="4382"/>
                  </a:cubicBezTo>
                  <a:lnTo>
                    <a:pt x="13104" y="4382"/>
                  </a:lnTo>
                  <a:cubicBezTo>
                    <a:pt x="13286" y="4382"/>
                    <a:pt x="13477" y="4395"/>
                    <a:pt x="13665" y="4395"/>
                  </a:cubicBezTo>
                  <a:cubicBezTo>
                    <a:pt x="13760" y="4395"/>
                    <a:pt x="13853" y="4392"/>
                    <a:pt x="13944" y="4382"/>
                  </a:cubicBezTo>
                  <a:cubicBezTo>
                    <a:pt x="14130" y="4362"/>
                    <a:pt x="14237" y="4274"/>
                    <a:pt x="14355" y="4157"/>
                  </a:cubicBezTo>
                  <a:cubicBezTo>
                    <a:pt x="14540" y="3952"/>
                    <a:pt x="14726" y="3747"/>
                    <a:pt x="14921" y="3551"/>
                  </a:cubicBezTo>
                  <a:lnTo>
                    <a:pt x="15380" y="3053"/>
                  </a:lnTo>
                  <a:cubicBezTo>
                    <a:pt x="15556" y="2867"/>
                    <a:pt x="15752" y="2691"/>
                    <a:pt x="15898" y="2496"/>
                  </a:cubicBezTo>
                  <a:cubicBezTo>
                    <a:pt x="15986" y="2389"/>
                    <a:pt x="15986" y="2271"/>
                    <a:pt x="15918" y="2154"/>
                  </a:cubicBezTo>
                  <a:cubicBezTo>
                    <a:pt x="15781" y="1959"/>
                    <a:pt x="15586" y="1773"/>
                    <a:pt x="15420" y="1587"/>
                  </a:cubicBezTo>
                  <a:cubicBezTo>
                    <a:pt x="15087" y="1206"/>
                    <a:pt x="14755" y="825"/>
                    <a:pt x="14413" y="454"/>
                  </a:cubicBezTo>
                  <a:cubicBezTo>
                    <a:pt x="14306" y="327"/>
                    <a:pt x="14188" y="200"/>
                    <a:pt x="14032" y="122"/>
                  </a:cubicBezTo>
                  <a:cubicBezTo>
                    <a:pt x="13856" y="34"/>
                    <a:pt x="13641" y="24"/>
                    <a:pt x="13436" y="24"/>
                  </a:cubicBezTo>
                  <a:cubicBezTo>
                    <a:pt x="12889" y="14"/>
                    <a:pt x="12342" y="14"/>
                    <a:pt x="11804" y="14"/>
                  </a:cubicBezTo>
                  <a:lnTo>
                    <a:pt x="4632" y="14"/>
                  </a:lnTo>
                  <a:cubicBezTo>
                    <a:pt x="4036" y="14"/>
                    <a:pt x="3430" y="14"/>
                    <a:pt x="2834" y="24"/>
                  </a:cubicBezTo>
                  <a:cubicBezTo>
                    <a:pt x="2548" y="8"/>
                    <a:pt x="2261" y="1"/>
                    <a:pt x="1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17"/>
          <p:cNvGrpSpPr/>
          <p:nvPr/>
        </p:nvGrpSpPr>
        <p:grpSpPr>
          <a:xfrm rot="-10796165">
            <a:off x="-951180" y="1547191"/>
            <a:ext cx="1842350" cy="479566"/>
            <a:chOff x="7492775" y="1865413"/>
            <a:chExt cx="2055046" cy="534931"/>
          </a:xfrm>
        </p:grpSpPr>
        <p:sp>
          <p:nvSpPr>
            <p:cNvPr id="744" name="Google Shape;744;p17"/>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7"/>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7"/>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7"/>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7"/>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 name="Google Shape;749;p17"/>
          <p:cNvGrpSpPr/>
          <p:nvPr/>
        </p:nvGrpSpPr>
        <p:grpSpPr>
          <a:xfrm rot="-10796165">
            <a:off x="-999055" y="4264616"/>
            <a:ext cx="1842350" cy="479566"/>
            <a:chOff x="7492775" y="1865413"/>
            <a:chExt cx="2055046" cy="534931"/>
          </a:xfrm>
        </p:grpSpPr>
        <p:sp>
          <p:nvSpPr>
            <p:cNvPr id="750" name="Google Shape;750;p17"/>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7"/>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7"/>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7"/>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7"/>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 name="Google Shape;755;p17"/>
          <p:cNvGrpSpPr/>
          <p:nvPr/>
        </p:nvGrpSpPr>
        <p:grpSpPr>
          <a:xfrm rot="-10796165">
            <a:off x="-978205" y="3731066"/>
            <a:ext cx="1842350" cy="479566"/>
            <a:chOff x="7492775" y="1865413"/>
            <a:chExt cx="2055046" cy="534931"/>
          </a:xfrm>
        </p:grpSpPr>
        <p:sp>
          <p:nvSpPr>
            <p:cNvPr id="756" name="Google Shape;756;p17"/>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7"/>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7"/>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7"/>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7"/>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1" name="Google Shape;761;p17"/>
          <p:cNvSpPr txBox="1">
            <a:spLocks noGrp="1"/>
          </p:cNvSpPr>
          <p:nvPr>
            <p:ph type="ctrTitle"/>
          </p:nvPr>
        </p:nvSpPr>
        <p:spPr>
          <a:xfrm>
            <a:off x="877650" y="734929"/>
            <a:ext cx="7388700" cy="636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700"/>
              <a:buNone/>
              <a:defRPr sz="27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endParaRPr/>
          </a:p>
        </p:txBody>
      </p:sp>
      <p:grpSp>
        <p:nvGrpSpPr>
          <p:cNvPr id="762" name="Google Shape;762;p17"/>
          <p:cNvGrpSpPr/>
          <p:nvPr/>
        </p:nvGrpSpPr>
        <p:grpSpPr>
          <a:xfrm>
            <a:off x="7363688" y="138427"/>
            <a:ext cx="1956019" cy="1443702"/>
            <a:chOff x="7211282" y="106518"/>
            <a:chExt cx="2205705" cy="1627990"/>
          </a:xfrm>
        </p:grpSpPr>
        <p:sp>
          <p:nvSpPr>
            <p:cNvPr id="763" name="Google Shape;763;p17"/>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7"/>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7"/>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7"/>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7"/>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8" name="Google Shape;768;p17"/>
            <p:cNvGrpSpPr/>
            <p:nvPr/>
          </p:nvGrpSpPr>
          <p:grpSpPr>
            <a:xfrm>
              <a:off x="7211282" y="106518"/>
              <a:ext cx="462826" cy="437708"/>
              <a:chOff x="8417757" y="225106"/>
              <a:chExt cx="462826" cy="437708"/>
            </a:xfrm>
          </p:grpSpPr>
          <p:sp>
            <p:nvSpPr>
              <p:cNvPr id="769" name="Google Shape;769;p17"/>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7"/>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7"/>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7"/>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7"/>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Coming Soon"/>
              <a:buNone/>
              <a:defRPr sz="2800" b="1">
                <a:solidFill>
                  <a:schemeClr val="dk1"/>
                </a:solidFill>
                <a:latin typeface="Coming Soon"/>
                <a:ea typeface="Coming Soon"/>
                <a:cs typeface="Coming Soon"/>
                <a:sym typeface="Coming Soon"/>
              </a:defRPr>
            </a:lvl1pPr>
            <a:lvl2pPr lvl="1">
              <a:spcBef>
                <a:spcPts val="0"/>
              </a:spcBef>
              <a:spcAft>
                <a:spcPts val="0"/>
              </a:spcAft>
              <a:buClr>
                <a:schemeClr val="dk1"/>
              </a:buClr>
              <a:buSzPts val="2800"/>
              <a:buFont typeface="Coming Soon"/>
              <a:buNone/>
              <a:defRPr sz="2800">
                <a:solidFill>
                  <a:schemeClr val="dk1"/>
                </a:solidFill>
                <a:latin typeface="Coming Soon"/>
                <a:ea typeface="Coming Soon"/>
                <a:cs typeface="Coming Soon"/>
                <a:sym typeface="Coming Soon"/>
              </a:defRPr>
            </a:lvl2pPr>
            <a:lvl3pPr lvl="2">
              <a:spcBef>
                <a:spcPts val="0"/>
              </a:spcBef>
              <a:spcAft>
                <a:spcPts val="0"/>
              </a:spcAft>
              <a:buClr>
                <a:schemeClr val="dk1"/>
              </a:buClr>
              <a:buSzPts val="2800"/>
              <a:buFont typeface="Coming Soon"/>
              <a:buNone/>
              <a:defRPr sz="2800">
                <a:solidFill>
                  <a:schemeClr val="dk1"/>
                </a:solidFill>
                <a:latin typeface="Coming Soon"/>
                <a:ea typeface="Coming Soon"/>
                <a:cs typeface="Coming Soon"/>
                <a:sym typeface="Coming Soon"/>
              </a:defRPr>
            </a:lvl3pPr>
            <a:lvl4pPr lvl="3">
              <a:spcBef>
                <a:spcPts val="0"/>
              </a:spcBef>
              <a:spcAft>
                <a:spcPts val="0"/>
              </a:spcAft>
              <a:buClr>
                <a:schemeClr val="dk1"/>
              </a:buClr>
              <a:buSzPts val="2800"/>
              <a:buFont typeface="Coming Soon"/>
              <a:buNone/>
              <a:defRPr sz="2800">
                <a:solidFill>
                  <a:schemeClr val="dk1"/>
                </a:solidFill>
                <a:latin typeface="Coming Soon"/>
                <a:ea typeface="Coming Soon"/>
                <a:cs typeface="Coming Soon"/>
                <a:sym typeface="Coming Soon"/>
              </a:defRPr>
            </a:lvl4pPr>
            <a:lvl5pPr lvl="4">
              <a:spcBef>
                <a:spcPts val="0"/>
              </a:spcBef>
              <a:spcAft>
                <a:spcPts val="0"/>
              </a:spcAft>
              <a:buClr>
                <a:schemeClr val="dk1"/>
              </a:buClr>
              <a:buSzPts val="2800"/>
              <a:buFont typeface="Coming Soon"/>
              <a:buNone/>
              <a:defRPr sz="2800">
                <a:solidFill>
                  <a:schemeClr val="dk1"/>
                </a:solidFill>
                <a:latin typeface="Coming Soon"/>
                <a:ea typeface="Coming Soon"/>
                <a:cs typeface="Coming Soon"/>
                <a:sym typeface="Coming Soon"/>
              </a:defRPr>
            </a:lvl5pPr>
            <a:lvl6pPr lvl="5">
              <a:spcBef>
                <a:spcPts val="0"/>
              </a:spcBef>
              <a:spcAft>
                <a:spcPts val="0"/>
              </a:spcAft>
              <a:buClr>
                <a:schemeClr val="dk1"/>
              </a:buClr>
              <a:buSzPts val="2800"/>
              <a:buFont typeface="Coming Soon"/>
              <a:buNone/>
              <a:defRPr sz="2800">
                <a:solidFill>
                  <a:schemeClr val="dk1"/>
                </a:solidFill>
                <a:latin typeface="Coming Soon"/>
                <a:ea typeface="Coming Soon"/>
                <a:cs typeface="Coming Soon"/>
                <a:sym typeface="Coming Soon"/>
              </a:defRPr>
            </a:lvl6pPr>
            <a:lvl7pPr lvl="6">
              <a:spcBef>
                <a:spcPts val="0"/>
              </a:spcBef>
              <a:spcAft>
                <a:spcPts val="0"/>
              </a:spcAft>
              <a:buClr>
                <a:schemeClr val="dk1"/>
              </a:buClr>
              <a:buSzPts val="2800"/>
              <a:buFont typeface="Coming Soon"/>
              <a:buNone/>
              <a:defRPr sz="2800">
                <a:solidFill>
                  <a:schemeClr val="dk1"/>
                </a:solidFill>
                <a:latin typeface="Coming Soon"/>
                <a:ea typeface="Coming Soon"/>
                <a:cs typeface="Coming Soon"/>
                <a:sym typeface="Coming Soon"/>
              </a:defRPr>
            </a:lvl7pPr>
            <a:lvl8pPr lvl="7">
              <a:spcBef>
                <a:spcPts val="0"/>
              </a:spcBef>
              <a:spcAft>
                <a:spcPts val="0"/>
              </a:spcAft>
              <a:buClr>
                <a:schemeClr val="dk1"/>
              </a:buClr>
              <a:buSzPts val="2800"/>
              <a:buFont typeface="Coming Soon"/>
              <a:buNone/>
              <a:defRPr sz="2800">
                <a:solidFill>
                  <a:schemeClr val="dk1"/>
                </a:solidFill>
                <a:latin typeface="Coming Soon"/>
                <a:ea typeface="Coming Soon"/>
                <a:cs typeface="Coming Soon"/>
                <a:sym typeface="Coming Soon"/>
              </a:defRPr>
            </a:lvl8pPr>
            <a:lvl9pPr lvl="8">
              <a:spcBef>
                <a:spcPts val="0"/>
              </a:spcBef>
              <a:spcAft>
                <a:spcPts val="0"/>
              </a:spcAft>
              <a:buClr>
                <a:schemeClr val="dk1"/>
              </a:buClr>
              <a:buSzPts val="2800"/>
              <a:buFont typeface="Coming Soon"/>
              <a:buNone/>
              <a:defRPr sz="2800">
                <a:solidFill>
                  <a:schemeClr val="dk1"/>
                </a:solidFill>
                <a:latin typeface="Coming Soon"/>
                <a:ea typeface="Coming Soon"/>
                <a:cs typeface="Coming Soon"/>
                <a:sym typeface="Coming Soon"/>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 id="2147483659" r:id="rId6"/>
    <p:sldLayoutId id="2147483660" r:id="rId7"/>
    <p:sldLayoutId id="2147483661" r:id="rId8"/>
    <p:sldLayoutId id="2147483663" r:id="rId9"/>
    <p:sldLayoutId id="2147483664" r:id="rId10"/>
    <p:sldLayoutId id="2147483666" r:id="rId11"/>
    <p:sldLayoutId id="2147483671" r:id="rId12"/>
    <p:sldLayoutId id="2147483672" r:id="rId13"/>
    <p:sldLayoutId id="2147483673" r:id="rId14"/>
    <p:sldLayoutId id="2147483679" r:id="rId15"/>
    <p:sldLayoutId id="214748368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slide" Target="slide2.xml"/><Relationship Id="rId5" Type="http://schemas.openxmlformats.org/officeDocument/2006/relationships/slide" Target="slide39.xml"/><Relationship Id="rId4" Type="http://schemas.openxmlformats.org/officeDocument/2006/relationships/slide" Target="slide9.xml"/></Relationships>
</file>

<file path=ppt/slides/_rels/slide1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slide" Target="slide13.xml"/><Relationship Id="rId4" Type="http://schemas.openxmlformats.org/officeDocument/2006/relationships/slide" Target="slide9.xml"/></Relationships>
</file>

<file path=ppt/slides/_rels/slide14.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slide" Target="slide2.xml"/><Relationship Id="rId5" Type="http://schemas.openxmlformats.org/officeDocument/2006/relationships/slide" Target="slide13.xml"/><Relationship Id="rId4" Type="http://schemas.openxmlformats.org/officeDocument/2006/relationships/slide" Target="slide9.xml"/></Relationships>
</file>

<file path=ppt/slides/_rels/slide1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slide" Target="slide2.xml"/><Relationship Id="rId4" Type="http://schemas.openxmlformats.org/officeDocument/2006/relationships/slide" Target="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slide" Target="slide2.xml"/><Relationship Id="rId4" Type="http://schemas.openxmlformats.org/officeDocument/2006/relationships/slide" Target="slide9.xml"/></Relationships>
</file>

<file path=ppt/slides/_rels/slide38.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slide" Target="slide13.xml"/><Relationship Id="rId5" Type="http://schemas.openxmlformats.org/officeDocument/2006/relationships/slide" Target="slide9.xml"/><Relationship Id="rId4" Type="http://schemas.openxmlformats.org/officeDocument/2006/relationships/slide" Target="slide10.xml"/></Relationships>
</file>

<file path=ppt/slides/_rels/slide39.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slide" Target="slide13.xml"/><Relationship Id="rId5" Type="http://schemas.openxmlformats.org/officeDocument/2006/relationships/slide" Target="slide9.xml"/><Relationship Id="rId4" Type="http://schemas.openxmlformats.org/officeDocument/2006/relationships/slide" Target="slide10.xml"/></Relationships>
</file>

<file path=ppt/slides/_rels/slide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40.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27.jpg"/><Relationship Id="rId7" Type="http://schemas.openxmlformats.org/officeDocument/2006/relationships/slide" Target="slide40.xml"/><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slide" Target="slide9.xml"/><Relationship Id="rId5" Type="http://schemas.openxmlformats.org/officeDocument/2006/relationships/slide" Target="slide4.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slide" Target="slide13.xml"/><Relationship Id="rId4" Type="http://schemas.openxmlformats.org/officeDocument/2006/relationships/slide" Target="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7"/>
        <p:cNvGrpSpPr/>
        <p:nvPr/>
      </p:nvGrpSpPr>
      <p:grpSpPr>
        <a:xfrm>
          <a:off x="0" y="0"/>
          <a:ext cx="0" cy="0"/>
          <a:chOff x="0" y="0"/>
          <a:chExt cx="0" cy="0"/>
        </a:xfrm>
      </p:grpSpPr>
      <p:sp>
        <p:nvSpPr>
          <p:cNvPr id="1828" name="Google Shape;1828;p38"/>
          <p:cNvSpPr txBox="1">
            <a:spLocks noGrp="1"/>
          </p:cNvSpPr>
          <p:nvPr>
            <p:ph type="ctrTitle"/>
          </p:nvPr>
        </p:nvSpPr>
        <p:spPr>
          <a:xfrm>
            <a:off x="2406450" y="896975"/>
            <a:ext cx="4331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latin typeface="Coming Soon"/>
                <a:ea typeface="Coming Soon"/>
                <a:cs typeface="Coming Soon"/>
                <a:sym typeface="Coming Soon"/>
              </a:rPr>
              <a:t>Student Performance EDA</a:t>
            </a:r>
            <a:endParaRPr b="1" dirty="0">
              <a:latin typeface="Coming Soon"/>
              <a:ea typeface="Coming Soon"/>
              <a:cs typeface="Coming Soon"/>
              <a:sym typeface="Coming Soon"/>
            </a:endParaRPr>
          </a:p>
        </p:txBody>
      </p:sp>
      <p:sp>
        <p:nvSpPr>
          <p:cNvPr id="1829" name="Google Shape;1829;p38"/>
          <p:cNvSpPr txBox="1">
            <a:spLocks noGrp="1"/>
          </p:cNvSpPr>
          <p:nvPr>
            <p:ph type="subTitle" idx="1"/>
          </p:nvPr>
        </p:nvSpPr>
        <p:spPr>
          <a:xfrm>
            <a:off x="1491900" y="2986525"/>
            <a:ext cx="61602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Mathematics Course</a:t>
            </a:r>
            <a:endParaRPr dirty="0">
              <a:solidFill>
                <a:schemeClr val="dk1"/>
              </a:solidFill>
            </a:endParaRPr>
          </a:p>
        </p:txBody>
      </p:sp>
      <p:sp>
        <p:nvSpPr>
          <p:cNvPr id="1830" name="Google Shape;1830;p38">
            <a:hlinkClick r:id="" action="ppaction://hlinkshowjump?jump=nextslide"/>
          </p:cNvPr>
          <p:cNvSpPr txBox="1"/>
          <p:nvPr/>
        </p:nvSpPr>
        <p:spPr>
          <a:xfrm>
            <a:off x="7575577" y="3782775"/>
            <a:ext cx="1128300" cy="7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chemeClr val="dk1"/>
                </a:solidFill>
                <a:uFill>
                  <a:noFill/>
                </a:uFill>
                <a:latin typeface="Coming Soon"/>
                <a:ea typeface="Coming Soon"/>
                <a:cs typeface="Coming Soon"/>
                <a:sym typeface="Coming Soon"/>
                <a:hlinkClick r:id="" action="ppaction://hlinkshowjump?jump=nextslide">
                  <a:extLst>
                    <a:ext uri="{A12FA001-AC4F-418D-AE19-62706E023703}">
                      <ahyp:hlinkClr xmlns:ahyp="http://schemas.microsoft.com/office/drawing/2018/hyperlinkcolor" val="tx"/>
                    </a:ext>
                  </a:extLst>
                </a:hlinkClick>
              </a:rPr>
              <a:t>GO!</a:t>
            </a:r>
            <a:endParaRPr sz="3600" b="1">
              <a:solidFill>
                <a:schemeClr val="dk1"/>
              </a:solidFill>
              <a:latin typeface="Coming Soon"/>
              <a:ea typeface="Coming Soon"/>
              <a:cs typeface="Coming Soon"/>
              <a:sym typeface="Coming Soo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A2EF577-FF3E-441F-9B17-D8FAC0512DA5}"/>
              </a:ext>
            </a:extLst>
          </p:cNvPr>
          <p:cNvGrpSpPr/>
          <p:nvPr/>
        </p:nvGrpSpPr>
        <p:grpSpPr>
          <a:xfrm>
            <a:off x="1237422" y="104361"/>
            <a:ext cx="6500191" cy="4268856"/>
            <a:chOff x="1951271" y="3612565"/>
            <a:chExt cx="812533" cy="599622"/>
          </a:xfrm>
        </p:grpSpPr>
        <p:sp>
          <p:nvSpPr>
            <p:cNvPr id="19" name="Google Shape;2726;p71">
              <a:extLst>
                <a:ext uri="{FF2B5EF4-FFF2-40B4-BE49-F238E27FC236}">
                  <a16:creationId xmlns:a16="http://schemas.microsoft.com/office/drawing/2014/main" id="{EFC8B472-47A7-4151-BE6E-0AB5879B4C20}"/>
                </a:ext>
              </a:extLst>
            </p:cNvPr>
            <p:cNvSpPr/>
            <p:nvPr/>
          </p:nvSpPr>
          <p:spPr>
            <a:xfrm>
              <a:off x="1955397" y="3660227"/>
              <a:ext cx="804496" cy="548264"/>
            </a:xfrm>
            <a:custGeom>
              <a:avLst/>
              <a:gdLst/>
              <a:ahLst/>
              <a:cxnLst/>
              <a:rect l="l" t="t" r="r" b="b"/>
              <a:pathLst>
                <a:path w="18719" h="12757" extrusionOk="0">
                  <a:moveTo>
                    <a:pt x="27" y="0"/>
                  </a:moveTo>
                  <a:cubicBezTo>
                    <a:pt x="82" y="3861"/>
                    <a:pt x="132" y="7717"/>
                    <a:pt x="182" y="11578"/>
                  </a:cubicBezTo>
                  <a:cubicBezTo>
                    <a:pt x="118" y="11969"/>
                    <a:pt x="59" y="12365"/>
                    <a:pt x="0" y="12756"/>
                  </a:cubicBezTo>
                  <a:cubicBezTo>
                    <a:pt x="6162" y="12611"/>
                    <a:pt x="12429" y="12756"/>
                    <a:pt x="18586" y="12506"/>
                  </a:cubicBezTo>
                  <a:cubicBezTo>
                    <a:pt x="18718" y="8563"/>
                    <a:pt x="18623" y="4275"/>
                    <a:pt x="18527" y="332"/>
                  </a:cubicBezTo>
                  <a:cubicBezTo>
                    <a:pt x="17295" y="430"/>
                    <a:pt x="16059" y="479"/>
                    <a:pt x="14823" y="479"/>
                  </a:cubicBezTo>
                  <a:cubicBezTo>
                    <a:pt x="13587" y="479"/>
                    <a:pt x="12351" y="430"/>
                    <a:pt x="11119" y="332"/>
                  </a:cubicBezTo>
                  <a:cubicBezTo>
                    <a:pt x="10305" y="268"/>
                    <a:pt x="9486" y="182"/>
                    <a:pt x="8672" y="146"/>
                  </a:cubicBezTo>
                  <a:cubicBezTo>
                    <a:pt x="8297" y="129"/>
                    <a:pt x="7921" y="122"/>
                    <a:pt x="7545" y="122"/>
                  </a:cubicBezTo>
                  <a:cubicBezTo>
                    <a:pt x="6065" y="122"/>
                    <a:pt x="4579" y="228"/>
                    <a:pt x="3103" y="228"/>
                  </a:cubicBezTo>
                  <a:cubicBezTo>
                    <a:pt x="2071" y="228"/>
                    <a:pt x="1044" y="176"/>
                    <a:pt x="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27;p71">
              <a:extLst>
                <a:ext uri="{FF2B5EF4-FFF2-40B4-BE49-F238E27FC236}">
                  <a16:creationId xmlns:a16="http://schemas.microsoft.com/office/drawing/2014/main" id="{105178F9-8EBE-4ECE-BF1C-C924B457C33F}"/>
                </a:ext>
              </a:extLst>
            </p:cNvPr>
            <p:cNvSpPr/>
            <p:nvPr/>
          </p:nvSpPr>
          <p:spPr>
            <a:xfrm>
              <a:off x="1951271" y="3656445"/>
              <a:ext cx="812533" cy="555742"/>
            </a:xfrm>
            <a:custGeom>
              <a:avLst/>
              <a:gdLst/>
              <a:ahLst/>
              <a:cxnLst/>
              <a:rect l="l" t="t" r="r" b="b"/>
              <a:pathLst>
                <a:path w="18906" h="12931" extrusionOk="0">
                  <a:moveTo>
                    <a:pt x="216" y="193"/>
                  </a:moveTo>
                  <a:lnTo>
                    <a:pt x="216" y="193"/>
                  </a:lnTo>
                  <a:cubicBezTo>
                    <a:pt x="1220" y="353"/>
                    <a:pt x="2229" y="401"/>
                    <a:pt x="3240" y="401"/>
                  </a:cubicBezTo>
                  <a:cubicBezTo>
                    <a:pt x="4561" y="401"/>
                    <a:pt x="5885" y="320"/>
                    <a:pt x="7209" y="302"/>
                  </a:cubicBezTo>
                  <a:cubicBezTo>
                    <a:pt x="7310" y="301"/>
                    <a:pt x="7411" y="300"/>
                    <a:pt x="7512" y="300"/>
                  </a:cubicBezTo>
                  <a:cubicBezTo>
                    <a:pt x="9829" y="300"/>
                    <a:pt x="12130" y="635"/>
                    <a:pt x="14448" y="657"/>
                  </a:cubicBezTo>
                  <a:cubicBezTo>
                    <a:pt x="14598" y="658"/>
                    <a:pt x="14748" y="659"/>
                    <a:pt x="14897" y="659"/>
                  </a:cubicBezTo>
                  <a:cubicBezTo>
                    <a:pt x="16113" y="659"/>
                    <a:pt x="17325" y="610"/>
                    <a:pt x="18534" y="514"/>
                  </a:cubicBezTo>
                  <a:lnTo>
                    <a:pt x="18534" y="514"/>
                  </a:lnTo>
                  <a:cubicBezTo>
                    <a:pt x="18633" y="4510"/>
                    <a:pt x="18721" y="8510"/>
                    <a:pt x="18599" y="12506"/>
                  </a:cubicBezTo>
                  <a:lnTo>
                    <a:pt x="18599" y="12506"/>
                  </a:lnTo>
                  <a:cubicBezTo>
                    <a:pt x="13806" y="12698"/>
                    <a:pt x="9004" y="12653"/>
                    <a:pt x="4203" y="12690"/>
                  </a:cubicBezTo>
                  <a:cubicBezTo>
                    <a:pt x="2868" y="12703"/>
                    <a:pt x="1534" y="12720"/>
                    <a:pt x="200" y="12751"/>
                  </a:cubicBezTo>
                  <a:lnTo>
                    <a:pt x="200" y="12751"/>
                  </a:lnTo>
                  <a:cubicBezTo>
                    <a:pt x="244" y="12456"/>
                    <a:pt x="290" y="12158"/>
                    <a:pt x="334" y="11863"/>
                  </a:cubicBezTo>
                  <a:lnTo>
                    <a:pt x="334" y="11863"/>
                  </a:lnTo>
                  <a:cubicBezTo>
                    <a:pt x="355" y="11849"/>
                    <a:pt x="369" y="11826"/>
                    <a:pt x="369" y="11794"/>
                  </a:cubicBezTo>
                  <a:cubicBezTo>
                    <a:pt x="315" y="7927"/>
                    <a:pt x="265" y="4060"/>
                    <a:pt x="216" y="193"/>
                  </a:cubicBezTo>
                  <a:close/>
                  <a:moveTo>
                    <a:pt x="131" y="0"/>
                  </a:moveTo>
                  <a:cubicBezTo>
                    <a:pt x="79" y="0"/>
                    <a:pt x="33" y="32"/>
                    <a:pt x="37" y="88"/>
                  </a:cubicBezTo>
                  <a:cubicBezTo>
                    <a:pt x="86" y="3945"/>
                    <a:pt x="136" y="7802"/>
                    <a:pt x="185" y="11659"/>
                  </a:cubicBezTo>
                  <a:lnTo>
                    <a:pt x="185" y="11659"/>
                  </a:lnTo>
                  <a:cubicBezTo>
                    <a:pt x="128" y="12045"/>
                    <a:pt x="67" y="12431"/>
                    <a:pt x="10" y="12817"/>
                  </a:cubicBezTo>
                  <a:cubicBezTo>
                    <a:pt x="1" y="12870"/>
                    <a:pt x="30" y="12931"/>
                    <a:pt x="90" y="12931"/>
                  </a:cubicBezTo>
                  <a:cubicBezTo>
                    <a:pt x="92" y="12931"/>
                    <a:pt x="94" y="12931"/>
                    <a:pt x="96" y="12931"/>
                  </a:cubicBezTo>
                  <a:cubicBezTo>
                    <a:pt x="4921" y="12817"/>
                    <a:pt x="9751" y="12881"/>
                    <a:pt x="14576" y="12799"/>
                  </a:cubicBezTo>
                  <a:cubicBezTo>
                    <a:pt x="15945" y="12771"/>
                    <a:pt x="17313" y="12735"/>
                    <a:pt x="18682" y="12680"/>
                  </a:cubicBezTo>
                  <a:cubicBezTo>
                    <a:pt x="18732" y="12680"/>
                    <a:pt x="18773" y="12644"/>
                    <a:pt x="18773" y="12594"/>
                  </a:cubicBezTo>
                  <a:cubicBezTo>
                    <a:pt x="18905" y="8538"/>
                    <a:pt x="18810" y="4477"/>
                    <a:pt x="18714" y="420"/>
                  </a:cubicBezTo>
                  <a:cubicBezTo>
                    <a:pt x="18714" y="377"/>
                    <a:pt x="18677" y="329"/>
                    <a:pt x="18629" y="329"/>
                  </a:cubicBezTo>
                  <a:cubicBezTo>
                    <a:pt x="18627" y="329"/>
                    <a:pt x="18625" y="329"/>
                    <a:pt x="18623" y="329"/>
                  </a:cubicBezTo>
                  <a:cubicBezTo>
                    <a:pt x="17376" y="428"/>
                    <a:pt x="16126" y="478"/>
                    <a:pt x="14875" y="478"/>
                  </a:cubicBezTo>
                  <a:cubicBezTo>
                    <a:pt x="13713" y="478"/>
                    <a:pt x="12551" y="435"/>
                    <a:pt x="11392" y="347"/>
                  </a:cubicBezTo>
                  <a:cubicBezTo>
                    <a:pt x="10192" y="256"/>
                    <a:pt x="8991" y="125"/>
                    <a:pt x="7786" y="120"/>
                  </a:cubicBezTo>
                  <a:cubicBezTo>
                    <a:pt x="7746" y="120"/>
                    <a:pt x="7706" y="120"/>
                    <a:pt x="7665" y="120"/>
                  </a:cubicBezTo>
                  <a:cubicBezTo>
                    <a:pt x="6528" y="120"/>
                    <a:pt x="5395" y="180"/>
                    <a:pt x="4257" y="211"/>
                  </a:cubicBezTo>
                  <a:cubicBezTo>
                    <a:pt x="3918" y="220"/>
                    <a:pt x="3579" y="226"/>
                    <a:pt x="3239" y="226"/>
                  </a:cubicBezTo>
                  <a:cubicBezTo>
                    <a:pt x="2205" y="226"/>
                    <a:pt x="1171" y="173"/>
                    <a:pt x="151" y="2"/>
                  </a:cubicBezTo>
                  <a:cubicBezTo>
                    <a:pt x="144" y="1"/>
                    <a:pt x="137"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28;p71">
              <a:extLst>
                <a:ext uri="{FF2B5EF4-FFF2-40B4-BE49-F238E27FC236}">
                  <a16:creationId xmlns:a16="http://schemas.microsoft.com/office/drawing/2014/main" id="{AFAD594A-C335-4BC7-96A4-FA42557CD2F7}"/>
                </a:ext>
              </a:extLst>
            </p:cNvPr>
            <p:cNvSpPr/>
            <p:nvPr/>
          </p:nvSpPr>
          <p:spPr>
            <a:xfrm>
              <a:off x="2153182" y="3614670"/>
              <a:ext cx="434116" cy="117973"/>
            </a:xfrm>
            <a:custGeom>
              <a:avLst/>
              <a:gdLst/>
              <a:ahLst/>
              <a:cxnLst/>
              <a:rect l="l" t="t" r="r" b="b"/>
              <a:pathLst>
                <a:path w="10101" h="2745" extrusionOk="0">
                  <a:moveTo>
                    <a:pt x="4266" y="1"/>
                  </a:moveTo>
                  <a:cubicBezTo>
                    <a:pt x="3893" y="1"/>
                    <a:pt x="264" y="55"/>
                    <a:pt x="264" y="55"/>
                  </a:cubicBezTo>
                  <a:lnTo>
                    <a:pt x="601" y="310"/>
                  </a:lnTo>
                  <a:lnTo>
                    <a:pt x="537" y="405"/>
                  </a:lnTo>
                  <a:lnTo>
                    <a:pt x="73" y="683"/>
                  </a:lnTo>
                  <a:cubicBezTo>
                    <a:pt x="73" y="683"/>
                    <a:pt x="514" y="1219"/>
                    <a:pt x="464" y="1242"/>
                  </a:cubicBezTo>
                  <a:cubicBezTo>
                    <a:pt x="414" y="1269"/>
                    <a:pt x="0" y="1656"/>
                    <a:pt x="0" y="1656"/>
                  </a:cubicBezTo>
                  <a:lnTo>
                    <a:pt x="487" y="1970"/>
                  </a:lnTo>
                  <a:lnTo>
                    <a:pt x="164" y="2179"/>
                  </a:lnTo>
                  <a:lnTo>
                    <a:pt x="396" y="2397"/>
                  </a:lnTo>
                  <a:lnTo>
                    <a:pt x="200" y="2743"/>
                  </a:lnTo>
                  <a:cubicBezTo>
                    <a:pt x="200" y="2743"/>
                    <a:pt x="541" y="2703"/>
                    <a:pt x="724" y="2703"/>
                  </a:cubicBezTo>
                  <a:cubicBezTo>
                    <a:pt x="755" y="2703"/>
                    <a:pt x="781" y="2704"/>
                    <a:pt x="801" y="2706"/>
                  </a:cubicBezTo>
                  <a:cubicBezTo>
                    <a:pt x="824" y="2709"/>
                    <a:pt x="890" y="2710"/>
                    <a:pt x="984" y="2710"/>
                  </a:cubicBezTo>
                  <a:cubicBezTo>
                    <a:pt x="1314" y="2710"/>
                    <a:pt x="1994" y="2699"/>
                    <a:pt x="2447" y="2699"/>
                  </a:cubicBezTo>
                  <a:cubicBezTo>
                    <a:pt x="2642" y="2699"/>
                    <a:pt x="2795" y="2701"/>
                    <a:pt x="2861" y="2706"/>
                  </a:cubicBezTo>
                  <a:cubicBezTo>
                    <a:pt x="3129" y="2729"/>
                    <a:pt x="6385" y="2720"/>
                    <a:pt x="7258" y="2738"/>
                  </a:cubicBezTo>
                  <a:cubicBezTo>
                    <a:pt x="7551" y="2743"/>
                    <a:pt x="7960" y="2744"/>
                    <a:pt x="8376" y="2744"/>
                  </a:cubicBezTo>
                  <a:cubicBezTo>
                    <a:pt x="9207" y="2744"/>
                    <a:pt x="10064" y="2738"/>
                    <a:pt x="10064" y="2738"/>
                  </a:cubicBezTo>
                  <a:lnTo>
                    <a:pt x="9928" y="2511"/>
                  </a:lnTo>
                  <a:cubicBezTo>
                    <a:pt x="9928" y="2511"/>
                    <a:pt x="9737" y="2120"/>
                    <a:pt x="9759" y="2065"/>
                  </a:cubicBezTo>
                  <a:cubicBezTo>
                    <a:pt x="9782" y="2011"/>
                    <a:pt x="10101" y="1851"/>
                    <a:pt x="10101" y="1851"/>
                  </a:cubicBezTo>
                  <a:cubicBezTo>
                    <a:pt x="10101" y="1851"/>
                    <a:pt x="9869" y="1692"/>
                    <a:pt x="9791" y="1606"/>
                  </a:cubicBezTo>
                  <a:cubicBezTo>
                    <a:pt x="9709" y="1519"/>
                    <a:pt x="9646" y="1301"/>
                    <a:pt x="9646" y="1301"/>
                  </a:cubicBezTo>
                  <a:lnTo>
                    <a:pt x="10010" y="1156"/>
                  </a:lnTo>
                  <a:cubicBezTo>
                    <a:pt x="10010" y="1156"/>
                    <a:pt x="9923" y="1028"/>
                    <a:pt x="9832" y="942"/>
                  </a:cubicBezTo>
                  <a:cubicBezTo>
                    <a:pt x="9746" y="856"/>
                    <a:pt x="9755" y="633"/>
                    <a:pt x="9782" y="483"/>
                  </a:cubicBezTo>
                  <a:cubicBezTo>
                    <a:pt x="9814" y="333"/>
                    <a:pt x="10010" y="73"/>
                    <a:pt x="10010" y="73"/>
                  </a:cubicBezTo>
                  <a:lnTo>
                    <a:pt x="10010" y="73"/>
                  </a:lnTo>
                  <a:lnTo>
                    <a:pt x="9900" y="96"/>
                  </a:lnTo>
                  <a:lnTo>
                    <a:pt x="8841" y="55"/>
                  </a:lnTo>
                  <a:cubicBezTo>
                    <a:pt x="8841" y="55"/>
                    <a:pt x="7354" y="42"/>
                    <a:pt x="6935" y="28"/>
                  </a:cubicBezTo>
                  <a:cubicBezTo>
                    <a:pt x="6517" y="19"/>
                    <a:pt x="4643" y="1"/>
                    <a:pt x="4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29;p71">
              <a:extLst>
                <a:ext uri="{FF2B5EF4-FFF2-40B4-BE49-F238E27FC236}">
                  <a16:creationId xmlns:a16="http://schemas.microsoft.com/office/drawing/2014/main" id="{07DFB970-5588-4CD5-BDB6-55D2EB4A8530}"/>
                </a:ext>
              </a:extLst>
            </p:cNvPr>
            <p:cNvSpPr/>
            <p:nvPr/>
          </p:nvSpPr>
          <p:spPr>
            <a:xfrm>
              <a:off x="2149271" y="3612565"/>
              <a:ext cx="440777" cy="124764"/>
            </a:xfrm>
            <a:custGeom>
              <a:avLst/>
              <a:gdLst/>
              <a:ahLst/>
              <a:cxnLst/>
              <a:rect l="l" t="t" r="r" b="b"/>
              <a:pathLst>
                <a:path w="10256" h="2903" extrusionOk="0">
                  <a:moveTo>
                    <a:pt x="4139" y="113"/>
                  </a:moveTo>
                  <a:cubicBezTo>
                    <a:pt x="5398" y="118"/>
                    <a:pt x="6654" y="131"/>
                    <a:pt x="7909" y="159"/>
                  </a:cubicBezTo>
                  <a:cubicBezTo>
                    <a:pt x="8600" y="172"/>
                    <a:pt x="9296" y="195"/>
                    <a:pt x="9987" y="213"/>
                  </a:cubicBezTo>
                  <a:cubicBezTo>
                    <a:pt x="9946" y="282"/>
                    <a:pt x="9914" y="354"/>
                    <a:pt x="9878" y="427"/>
                  </a:cubicBezTo>
                  <a:cubicBezTo>
                    <a:pt x="9832" y="509"/>
                    <a:pt x="9764" y="604"/>
                    <a:pt x="9773" y="700"/>
                  </a:cubicBezTo>
                  <a:cubicBezTo>
                    <a:pt x="9782" y="786"/>
                    <a:pt x="9832" y="868"/>
                    <a:pt x="9869" y="936"/>
                  </a:cubicBezTo>
                  <a:cubicBezTo>
                    <a:pt x="9910" y="1018"/>
                    <a:pt x="9960" y="1096"/>
                    <a:pt x="10010" y="1173"/>
                  </a:cubicBezTo>
                  <a:cubicBezTo>
                    <a:pt x="9919" y="1232"/>
                    <a:pt x="9828" y="1291"/>
                    <a:pt x="9732" y="1350"/>
                  </a:cubicBezTo>
                  <a:cubicBezTo>
                    <a:pt x="9705" y="1368"/>
                    <a:pt x="9691" y="1405"/>
                    <a:pt x="9710" y="1432"/>
                  </a:cubicBezTo>
                  <a:cubicBezTo>
                    <a:pt x="9805" y="1614"/>
                    <a:pt x="9932" y="1773"/>
                    <a:pt x="10082" y="1900"/>
                  </a:cubicBezTo>
                  <a:cubicBezTo>
                    <a:pt x="10005" y="1941"/>
                    <a:pt x="9928" y="1982"/>
                    <a:pt x="9860" y="2032"/>
                  </a:cubicBezTo>
                  <a:cubicBezTo>
                    <a:pt x="9805" y="2073"/>
                    <a:pt x="9778" y="2123"/>
                    <a:pt x="9791" y="2196"/>
                  </a:cubicBezTo>
                  <a:cubicBezTo>
                    <a:pt x="9814" y="2296"/>
                    <a:pt x="9882" y="2401"/>
                    <a:pt x="9928" y="2492"/>
                  </a:cubicBezTo>
                  <a:cubicBezTo>
                    <a:pt x="9973" y="2573"/>
                    <a:pt x="10019" y="2660"/>
                    <a:pt x="10064" y="2742"/>
                  </a:cubicBezTo>
                  <a:cubicBezTo>
                    <a:pt x="9009" y="2755"/>
                    <a:pt x="7959" y="2760"/>
                    <a:pt x="6908" y="2760"/>
                  </a:cubicBezTo>
                  <a:cubicBezTo>
                    <a:pt x="5521" y="2730"/>
                    <a:pt x="4134" y="2677"/>
                    <a:pt x="2743" y="2677"/>
                  </a:cubicBezTo>
                  <a:cubicBezTo>
                    <a:pt x="2639" y="2677"/>
                    <a:pt x="2534" y="2677"/>
                    <a:pt x="2429" y="2678"/>
                  </a:cubicBezTo>
                  <a:cubicBezTo>
                    <a:pt x="2074" y="2678"/>
                    <a:pt x="1719" y="2683"/>
                    <a:pt x="1360" y="2692"/>
                  </a:cubicBezTo>
                  <a:cubicBezTo>
                    <a:pt x="1351" y="2696"/>
                    <a:pt x="1337" y="2696"/>
                    <a:pt x="1324" y="2696"/>
                  </a:cubicBezTo>
                  <a:cubicBezTo>
                    <a:pt x="1028" y="2687"/>
                    <a:pt x="737" y="2683"/>
                    <a:pt x="441" y="2678"/>
                  </a:cubicBezTo>
                  <a:cubicBezTo>
                    <a:pt x="482" y="2601"/>
                    <a:pt x="519" y="2523"/>
                    <a:pt x="560" y="2451"/>
                  </a:cubicBezTo>
                  <a:cubicBezTo>
                    <a:pt x="582" y="2414"/>
                    <a:pt x="569" y="2369"/>
                    <a:pt x="528" y="2355"/>
                  </a:cubicBezTo>
                  <a:cubicBezTo>
                    <a:pt x="455" y="2328"/>
                    <a:pt x="391" y="2292"/>
                    <a:pt x="328" y="2242"/>
                  </a:cubicBezTo>
                  <a:cubicBezTo>
                    <a:pt x="423" y="2196"/>
                    <a:pt x="514" y="2151"/>
                    <a:pt x="610" y="2105"/>
                  </a:cubicBezTo>
                  <a:cubicBezTo>
                    <a:pt x="651" y="2082"/>
                    <a:pt x="646" y="2019"/>
                    <a:pt x="614" y="1996"/>
                  </a:cubicBezTo>
                  <a:cubicBezTo>
                    <a:pt x="464" y="1891"/>
                    <a:pt x="319" y="1791"/>
                    <a:pt x="173" y="1691"/>
                  </a:cubicBezTo>
                  <a:cubicBezTo>
                    <a:pt x="250" y="1623"/>
                    <a:pt x="332" y="1555"/>
                    <a:pt x="414" y="1487"/>
                  </a:cubicBezTo>
                  <a:cubicBezTo>
                    <a:pt x="478" y="1437"/>
                    <a:pt x="605" y="1368"/>
                    <a:pt x="601" y="1268"/>
                  </a:cubicBezTo>
                  <a:cubicBezTo>
                    <a:pt x="601" y="1173"/>
                    <a:pt x="487" y="1073"/>
                    <a:pt x="437" y="1005"/>
                  </a:cubicBezTo>
                  <a:lnTo>
                    <a:pt x="223" y="723"/>
                  </a:lnTo>
                  <a:cubicBezTo>
                    <a:pt x="382" y="650"/>
                    <a:pt x="542" y="563"/>
                    <a:pt x="687" y="459"/>
                  </a:cubicBezTo>
                  <a:cubicBezTo>
                    <a:pt x="714" y="436"/>
                    <a:pt x="733" y="377"/>
                    <a:pt x="687" y="359"/>
                  </a:cubicBezTo>
                  <a:cubicBezTo>
                    <a:pt x="573" y="300"/>
                    <a:pt x="482" y="204"/>
                    <a:pt x="382" y="118"/>
                  </a:cubicBezTo>
                  <a:lnTo>
                    <a:pt x="382" y="118"/>
                  </a:lnTo>
                  <a:cubicBezTo>
                    <a:pt x="560" y="123"/>
                    <a:pt x="739" y="125"/>
                    <a:pt x="917" y="125"/>
                  </a:cubicBezTo>
                  <a:cubicBezTo>
                    <a:pt x="1364" y="125"/>
                    <a:pt x="1811" y="113"/>
                    <a:pt x="2256" y="113"/>
                  </a:cubicBezTo>
                  <a:close/>
                  <a:moveTo>
                    <a:pt x="4870" y="0"/>
                  </a:moveTo>
                  <a:cubicBezTo>
                    <a:pt x="4074" y="0"/>
                    <a:pt x="3278" y="6"/>
                    <a:pt x="2483" y="18"/>
                  </a:cubicBezTo>
                  <a:cubicBezTo>
                    <a:pt x="1783" y="31"/>
                    <a:pt x="1078" y="27"/>
                    <a:pt x="373" y="72"/>
                  </a:cubicBezTo>
                  <a:cubicBezTo>
                    <a:pt x="360" y="72"/>
                    <a:pt x="351" y="91"/>
                    <a:pt x="355" y="104"/>
                  </a:cubicBezTo>
                  <a:cubicBezTo>
                    <a:pt x="341" y="109"/>
                    <a:pt x="328" y="127"/>
                    <a:pt x="337" y="145"/>
                  </a:cubicBezTo>
                  <a:cubicBezTo>
                    <a:pt x="401" y="245"/>
                    <a:pt x="482" y="318"/>
                    <a:pt x="564" y="395"/>
                  </a:cubicBezTo>
                  <a:cubicBezTo>
                    <a:pt x="414" y="491"/>
                    <a:pt x="264" y="573"/>
                    <a:pt x="100" y="641"/>
                  </a:cubicBezTo>
                  <a:cubicBezTo>
                    <a:pt x="64" y="659"/>
                    <a:pt x="64" y="709"/>
                    <a:pt x="87" y="741"/>
                  </a:cubicBezTo>
                  <a:cubicBezTo>
                    <a:pt x="150" y="827"/>
                    <a:pt x="214" y="914"/>
                    <a:pt x="282" y="1000"/>
                  </a:cubicBezTo>
                  <a:lnTo>
                    <a:pt x="364" y="1109"/>
                  </a:lnTo>
                  <a:cubicBezTo>
                    <a:pt x="391" y="1146"/>
                    <a:pt x="451" y="1200"/>
                    <a:pt x="455" y="1250"/>
                  </a:cubicBezTo>
                  <a:cubicBezTo>
                    <a:pt x="473" y="1282"/>
                    <a:pt x="469" y="1300"/>
                    <a:pt x="432" y="1309"/>
                  </a:cubicBezTo>
                  <a:cubicBezTo>
                    <a:pt x="410" y="1327"/>
                    <a:pt x="387" y="1350"/>
                    <a:pt x="364" y="1368"/>
                  </a:cubicBezTo>
                  <a:cubicBezTo>
                    <a:pt x="332" y="1396"/>
                    <a:pt x="296" y="1423"/>
                    <a:pt x="264" y="1450"/>
                  </a:cubicBezTo>
                  <a:cubicBezTo>
                    <a:pt x="187" y="1518"/>
                    <a:pt x="109" y="1582"/>
                    <a:pt x="28" y="1650"/>
                  </a:cubicBezTo>
                  <a:cubicBezTo>
                    <a:pt x="0" y="1673"/>
                    <a:pt x="9" y="1728"/>
                    <a:pt x="37" y="1750"/>
                  </a:cubicBezTo>
                  <a:cubicBezTo>
                    <a:pt x="178" y="1846"/>
                    <a:pt x="319" y="1941"/>
                    <a:pt x="460" y="2037"/>
                  </a:cubicBezTo>
                  <a:cubicBezTo>
                    <a:pt x="369" y="2082"/>
                    <a:pt x="278" y="2128"/>
                    <a:pt x="191" y="2173"/>
                  </a:cubicBezTo>
                  <a:cubicBezTo>
                    <a:pt x="160" y="2187"/>
                    <a:pt x="146" y="2242"/>
                    <a:pt x="173" y="2269"/>
                  </a:cubicBezTo>
                  <a:cubicBezTo>
                    <a:pt x="250" y="2346"/>
                    <a:pt x="332" y="2401"/>
                    <a:pt x="423" y="2446"/>
                  </a:cubicBezTo>
                  <a:cubicBezTo>
                    <a:pt x="405" y="2478"/>
                    <a:pt x="387" y="2514"/>
                    <a:pt x="369" y="2551"/>
                  </a:cubicBezTo>
                  <a:cubicBezTo>
                    <a:pt x="337" y="2587"/>
                    <a:pt x="314" y="2628"/>
                    <a:pt x="287" y="2669"/>
                  </a:cubicBezTo>
                  <a:cubicBezTo>
                    <a:pt x="269" y="2696"/>
                    <a:pt x="241" y="2724"/>
                    <a:pt x="223" y="2755"/>
                  </a:cubicBezTo>
                  <a:cubicBezTo>
                    <a:pt x="196" y="2769"/>
                    <a:pt x="205" y="2828"/>
                    <a:pt x="241" y="2828"/>
                  </a:cubicBezTo>
                  <a:lnTo>
                    <a:pt x="278" y="2828"/>
                  </a:lnTo>
                  <a:cubicBezTo>
                    <a:pt x="282" y="2828"/>
                    <a:pt x="291" y="2833"/>
                    <a:pt x="296" y="2833"/>
                  </a:cubicBezTo>
                  <a:lnTo>
                    <a:pt x="300" y="2833"/>
                  </a:lnTo>
                  <a:cubicBezTo>
                    <a:pt x="305" y="2833"/>
                    <a:pt x="310" y="2837"/>
                    <a:pt x="314" y="2837"/>
                  </a:cubicBezTo>
                  <a:cubicBezTo>
                    <a:pt x="366" y="2839"/>
                    <a:pt x="419" y="2839"/>
                    <a:pt x="471" y="2839"/>
                  </a:cubicBezTo>
                  <a:cubicBezTo>
                    <a:pt x="743" y="2839"/>
                    <a:pt x="1017" y="2822"/>
                    <a:pt x="1292" y="2815"/>
                  </a:cubicBezTo>
                  <a:cubicBezTo>
                    <a:pt x="1524" y="2810"/>
                    <a:pt x="1756" y="2805"/>
                    <a:pt x="1988" y="2805"/>
                  </a:cubicBezTo>
                  <a:cubicBezTo>
                    <a:pt x="3716" y="2865"/>
                    <a:pt x="5448" y="2892"/>
                    <a:pt x="7176" y="2892"/>
                  </a:cubicBezTo>
                  <a:cubicBezTo>
                    <a:pt x="7427" y="2896"/>
                    <a:pt x="7677" y="2896"/>
                    <a:pt x="7927" y="2901"/>
                  </a:cubicBezTo>
                  <a:cubicBezTo>
                    <a:pt x="8081" y="2902"/>
                    <a:pt x="8234" y="2902"/>
                    <a:pt x="8388" y="2902"/>
                  </a:cubicBezTo>
                  <a:cubicBezTo>
                    <a:pt x="8948" y="2902"/>
                    <a:pt x="9508" y="2895"/>
                    <a:pt x="10064" y="2874"/>
                  </a:cubicBezTo>
                  <a:cubicBezTo>
                    <a:pt x="10078" y="2869"/>
                    <a:pt x="10082" y="2869"/>
                    <a:pt x="10092" y="2865"/>
                  </a:cubicBezTo>
                  <a:lnTo>
                    <a:pt x="10137" y="2865"/>
                  </a:lnTo>
                  <a:cubicBezTo>
                    <a:pt x="10151" y="2865"/>
                    <a:pt x="10160" y="2860"/>
                    <a:pt x="10169" y="2855"/>
                  </a:cubicBezTo>
                  <a:cubicBezTo>
                    <a:pt x="10205" y="2855"/>
                    <a:pt x="10237" y="2819"/>
                    <a:pt x="10214" y="2774"/>
                  </a:cubicBezTo>
                  <a:cubicBezTo>
                    <a:pt x="10132" y="2624"/>
                    <a:pt x="10046" y="2473"/>
                    <a:pt x="9973" y="2323"/>
                  </a:cubicBezTo>
                  <a:cubicBezTo>
                    <a:pt x="9955" y="2287"/>
                    <a:pt x="9923" y="2242"/>
                    <a:pt x="9914" y="2205"/>
                  </a:cubicBezTo>
                  <a:cubicBezTo>
                    <a:pt x="9905" y="2137"/>
                    <a:pt x="9937" y="2119"/>
                    <a:pt x="9987" y="2091"/>
                  </a:cubicBezTo>
                  <a:cubicBezTo>
                    <a:pt x="10060" y="2051"/>
                    <a:pt x="10142" y="2005"/>
                    <a:pt x="10219" y="1964"/>
                  </a:cubicBezTo>
                  <a:cubicBezTo>
                    <a:pt x="10255" y="1941"/>
                    <a:pt x="10255" y="1887"/>
                    <a:pt x="10219" y="1860"/>
                  </a:cubicBezTo>
                  <a:cubicBezTo>
                    <a:pt x="10064" y="1741"/>
                    <a:pt x="9937" y="1596"/>
                    <a:pt x="9837" y="1423"/>
                  </a:cubicBezTo>
                  <a:cubicBezTo>
                    <a:pt x="9932" y="1364"/>
                    <a:pt x="10023" y="1300"/>
                    <a:pt x="10119" y="1241"/>
                  </a:cubicBezTo>
                  <a:cubicBezTo>
                    <a:pt x="10151" y="1218"/>
                    <a:pt x="10160" y="1182"/>
                    <a:pt x="10132" y="1150"/>
                  </a:cubicBezTo>
                  <a:cubicBezTo>
                    <a:pt x="10046" y="1027"/>
                    <a:pt x="9864" y="800"/>
                    <a:pt x="9891" y="636"/>
                  </a:cubicBezTo>
                  <a:cubicBezTo>
                    <a:pt x="9901" y="554"/>
                    <a:pt x="9955" y="463"/>
                    <a:pt x="9991" y="386"/>
                  </a:cubicBezTo>
                  <a:cubicBezTo>
                    <a:pt x="10028" y="300"/>
                    <a:pt x="10069" y="213"/>
                    <a:pt x="10101" y="122"/>
                  </a:cubicBezTo>
                  <a:cubicBezTo>
                    <a:pt x="10107" y="103"/>
                    <a:pt x="10090" y="88"/>
                    <a:pt x="10073" y="88"/>
                  </a:cubicBezTo>
                  <a:cubicBezTo>
                    <a:pt x="10067" y="88"/>
                    <a:pt x="10060" y="90"/>
                    <a:pt x="10055" y="95"/>
                  </a:cubicBezTo>
                  <a:cubicBezTo>
                    <a:pt x="10051" y="95"/>
                    <a:pt x="10051" y="100"/>
                    <a:pt x="10051" y="100"/>
                  </a:cubicBezTo>
                  <a:cubicBezTo>
                    <a:pt x="10041" y="95"/>
                    <a:pt x="10032" y="91"/>
                    <a:pt x="10023" y="91"/>
                  </a:cubicBezTo>
                  <a:cubicBezTo>
                    <a:pt x="8308" y="28"/>
                    <a:pt x="6588"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30;p71">
              <a:extLst>
                <a:ext uri="{FF2B5EF4-FFF2-40B4-BE49-F238E27FC236}">
                  <a16:creationId xmlns:a16="http://schemas.microsoft.com/office/drawing/2014/main" id="{748E2DDF-2020-41E7-A05C-F590714C4AF1}"/>
                </a:ext>
              </a:extLst>
            </p:cNvPr>
            <p:cNvSpPr/>
            <p:nvPr/>
          </p:nvSpPr>
          <p:spPr>
            <a:xfrm>
              <a:off x="2218466" y="3633022"/>
              <a:ext cx="23681" cy="23595"/>
            </a:xfrm>
            <a:custGeom>
              <a:avLst/>
              <a:gdLst/>
              <a:ahLst/>
              <a:cxnLst/>
              <a:rect l="l" t="t" r="r" b="b"/>
              <a:pathLst>
                <a:path w="551" h="549" extrusionOk="0">
                  <a:moveTo>
                    <a:pt x="442" y="0"/>
                  </a:moveTo>
                  <a:cubicBezTo>
                    <a:pt x="426" y="0"/>
                    <a:pt x="410" y="6"/>
                    <a:pt x="396" y="15"/>
                  </a:cubicBezTo>
                  <a:cubicBezTo>
                    <a:pt x="341" y="37"/>
                    <a:pt x="291" y="110"/>
                    <a:pt x="259" y="165"/>
                  </a:cubicBezTo>
                  <a:cubicBezTo>
                    <a:pt x="214" y="115"/>
                    <a:pt x="169" y="44"/>
                    <a:pt x="104" y="44"/>
                  </a:cubicBezTo>
                  <a:cubicBezTo>
                    <a:pt x="97" y="44"/>
                    <a:pt x="90" y="45"/>
                    <a:pt x="82" y="47"/>
                  </a:cubicBezTo>
                  <a:cubicBezTo>
                    <a:pt x="9" y="60"/>
                    <a:pt x="0" y="147"/>
                    <a:pt x="18" y="210"/>
                  </a:cubicBezTo>
                  <a:cubicBezTo>
                    <a:pt x="68" y="388"/>
                    <a:pt x="214" y="506"/>
                    <a:pt x="373" y="542"/>
                  </a:cubicBezTo>
                  <a:cubicBezTo>
                    <a:pt x="380" y="545"/>
                    <a:pt x="388" y="549"/>
                    <a:pt x="396" y="549"/>
                  </a:cubicBezTo>
                  <a:cubicBezTo>
                    <a:pt x="399" y="549"/>
                    <a:pt x="402" y="548"/>
                    <a:pt x="405" y="547"/>
                  </a:cubicBezTo>
                  <a:lnTo>
                    <a:pt x="414" y="547"/>
                  </a:lnTo>
                  <a:cubicBezTo>
                    <a:pt x="417" y="548"/>
                    <a:pt x="420" y="548"/>
                    <a:pt x="423" y="548"/>
                  </a:cubicBezTo>
                  <a:cubicBezTo>
                    <a:pt x="435" y="548"/>
                    <a:pt x="442" y="540"/>
                    <a:pt x="446" y="529"/>
                  </a:cubicBezTo>
                  <a:cubicBezTo>
                    <a:pt x="446" y="529"/>
                    <a:pt x="450" y="524"/>
                    <a:pt x="450" y="519"/>
                  </a:cubicBezTo>
                  <a:cubicBezTo>
                    <a:pt x="478" y="415"/>
                    <a:pt x="510" y="315"/>
                    <a:pt x="532" y="210"/>
                  </a:cubicBezTo>
                  <a:cubicBezTo>
                    <a:pt x="546" y="151"/>
                    <a:pt x="550" y="92"/>
                    <a:pt x="514" y="42"/>
                  </a:cubicBezTo>
                  <a:cubicBezTo>
                    <a:pt x="490" y="12"/>
                    <a:pt x="465"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31;p71">
              <a:extLst>
                <a:ext uri="{FF2B5EF4-FFF2-40B4-BE49-F238E27FC236}">
                  <a16:creationId xmlns:a16="http://schemas.microsoft.com/office/drawing/2014/main" id="{8BB08705-0450-498D-9B91-90E28EBF4807}"/>
                </a:ext>
              </a:extLst>
            </p:cNvPr>
            <p:cNvSpPr/>
            <p:nvPr/>
          </p:nvSpPr>
          <p:spPr>
            <a:xfrm>
              <a:off x="2195215" y="3687432"/>
              <a:ext cx="24067" cy="23466"/>
            </a:xfrm>
            <a:custGeom>
              <a:avLst/>
              <a:gdLst/>
              <a:ahLst/>
              <a:cxnLst/>
              <a:rect l="l" t="t" r="r" b="b"/>
              <a:pathLst>
                <a:path w="560" h="546" extrusionOk="0">
                  <a:moveTo>
                    <a:pt x="318" y="463"/>
                  </a:moveTo>
                  <a:cubicBezTo>
                    <a:pt x="318" y="468"/>
                    <a:pt x="318" y="468"/>
                    <a:pt x="318" y="468"/>
                  </a:cubicBezTo>
                  <a:lnTo>
                    <a:pt x="309" y="468"/>
                  </a:lnTo>
                  <a:cubicBezTo>
                    <a:pt x="314" y="468"/>
                    <a:pt x="314" y="468"/>
                    <a:pt x="318" y="463"/>
                  </a:cubicBezTo>
                  <a:close/>
                  <a:moveTo>
                    <a:pt x="369" y="1"/>
                  </a:moveTo>
                  <a:cubicBezTo>
                    <a:pt x="358" y="1"/>
                    <a:pt x="347" y="3"/>
                    <a:pt x="337" y="8"/>
                  </a:cubicBezTo>
                  <a:cubicBezTo>
                    <a:pt x="277" y="36"/>
                    <a:pt x="250" y="99"/>
                    <a:pt x="223" y="158"/>
                  </a:cubicBezTo>
                  <a:cubicBezTo>
                    <a:pt x="186" y="109"/>
                    <a:pt x="137" y="52"/>
                    <a:pt x="85" y="52"/>
                  </a:cubicBezTo>
                  <a:cubicBezTo>
                    <a:pt x="79" y="52"/>
                    <a:pt x="74" y="53"/>
                    <a:pt x="68" y="54"/>
                  </a:cubicBezTo>
                  <a:cubicBezTo>
                    <a:pt x="9" y="68"/>
                    <a:pt x="0" y="145"/>
                    <a:pt x="5" y="199"/>
                  </a:cubicBezTo>
                  <a:cubicBezTo>
                    <a:pt x="27" y="370"/>
                    <a:pt x="201" y="546"/>
                    <a:pt x="368" y="546"/>
                  </a:cubicBezTo>
                  <a:cubicBezTo>
                    <a:pt x="374" y="546"/>
                    <a:pt x="380" y="545"/>
                    <a:pt x="387" y="545"/>
                  </a:cubicBezTo>
                  <a:cubicBezTo>
                    <a:pt x="396" y="545"/>
                    <a:pt x="400" y="545"/>
                    <a:pt x="405" y="540"/>
                  </a:cubicBezTo>
                  <a:cubicBezTo>
                    <a:pt x="414" y="536"/>
                    <a:pt x="423" y="531"/>
                    <a:pt x="428" y="522"/>
                  </a:cubicBezTo>
                  <a:cubicBezTo>
                    <a:pt x="491" y="404"/>
                    <a:pt x="559" y="195"/>
                    <a:pt x="491" y="63"/>
                  </a:cubicBezTo>
                  <a:cubicBezTo>
                    <a:pt x="475" y="27"/>
                    <a:pt x="442" y="2"/>
                    <a:pt x="407" y="2"/>
                  </a:cubicBezTo>
                  <a:cubicBezTo>
                    <a:pt x="402" y="2"/>
                    <a:pt x="396" y="3"/>
                    <a:pt x="391" y="4"/>
                  </a:cubicBezTo>
                  <a:cubicBezTo>
                    <a:pt x="384" y="2"/>
                    <a:pt x="376" y="1"/>
                    <a:pt x="3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32;p71">
              <a:extLst>
                <a:ext uri="{FF2B5EF4-FFF2-40B4-BE49-F238E27FC236}">
                  <a16:creationId xmlns:a16="http://schemas.microsoft.com/office/drawing/2014/main" id="{5BD6C69F-4148-496B-BB08-20157B8E2E12}"/>
                </a:ext>
              </a:extLst>
            </p:cNvPr>
            <p:cNvSpPr/>
            <p:nvPr/>
          </p:nvSpPr>
          <p:spPr>
            <a:xfrm>
              <a:off x="2270255" y="3692461"/>
              <a:ext cx="24067" cy="24454"/>
            </a:xfrm>
            <a:custGeom>
              <a:avLst/>
              <a:gdLst/>
              <a:ahLst/>
              <a:cxnLst/>
              <a:rect l="l" t="t" r="r" b="b"/>
              <a:pathLst>
                <a:path w="560" h="569" extrusionOk="0">
                  <a:moveTo>
                    <a:pt x="260" y="469"/>
                  </a:moveTo>
                  <a:cubicBezTo>
                    <a:pt x="260" y="469"/>
                    <a:pt x="260" y="473"/>
                    <a:pt x="260" y="473"/>
                  </a:cubicBezTo>
                  <a:cubicBezTo>
                    <a:pt x="260" y="469"/>
                    <a:pt x="255" y="469"/>
                    <a:pt x="250" y="469"/>
                  </a:cubicBezTo>
                  <a:close/>
                  <a:moveTo>
                    <a:pt x="117" y="0"/>
                  </a:moveTo>
                  <a:cubicBezTo>
                    <a:pt x="58" y="0"/>
                    <a:pt x="32" y="70"/>
                    <a:pt x="23" y="123"/>
                  </a:cubicBezTo>
                  <a:cubicBezTo>
                    <a:pt x="0" y="305"/>
                    <a:pt x="141" y="533"/>
                    <a:pt x="305" y="569"/>
                  </a:cubicBezTo>
                  <a:cubicBezTo>
                    <a:pt x="314" y="569"/>
                    <a:pt x="319" y="569"/>
                    <a:pt x="323" y="564"/>
                  </a:cubicBezTo>
                  <a:cubicBezTo>
                    <a:pt x="332" y="564"/>
                    <a:pt x="341" y="564"/>
                    <a:pt x="350" y="555"/>
                  </a:cubicBezTo>
                  <a:cubicBezTo>
                    <a:pt x="441" y="460"/>
                    <a:pt x="560" y="273"/>
                    <a:pt x="523" y="128"/>
                  </a:cubicBezTo>
                  <a:cubicBezTo>
                    <a:pt x="514" y="87"/>
                    <a:pt x="487" y="46"/>
                    <a:pt x="441" y="46"/>
                  </a:cubicBezTo>
                  <a:cubicBezTo>
                    <a:pt x="428" y="37"/>
                    <a:pt x="410" y="32"/>
                    <a:pt x="387" y="32"/>
                  </a:cubicBezTo>
                  <a:cubicBezTo>
                    <a:pt x="323" y="41"/>
                    <a:pt x="287" y="96"/>
                    <a:pt x="246" y="146"/>
                  </a:cubicBezTo>
                  <a:cubicBezTo>
                    <a:pt x="219" y="82"/>
                    <a:pt x="178" y="5"/>
                    <a:pt x="123" y="1"/>
                  </a:cubicBezTo>
                  <a:cubicBezTo>
                    <a:pt x="121" y="0"/>
                    <a:pt x="119" y="0"/>
                    <a:pt x="1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33;p71">
              <a:extLst>
                <a:ext uri="{FF2B5EF4-FFF2-40B4-BE49-F238E27FC236}">
                  <a16:creationId xmlns:a16="http://schemas.microsoft.com/office/drawing/2014/main" id="{BEA9D69C-FB1A-4D3F-AA36-4467D3B2439D}"/>
                </a:ext>
              </a:extLst>
            </p:cNvPr>
            <p:cNvSpPr/>
            <p:nvPr/>
          </p:nvSpPr>
          <p:spPr>
            <a:xfrm>
              <a:off x="2459230" y="3650041"/>
              <a:ext cx="23724" cy="23681"/>
            </a:xfrm>
            <a:custGeom>
              <a:avLst/>
              <a:gdLst/>
              <a:ahLst/>
              <a:cxnLst/>
              <a:rect l="l" t="t" r="r" b="b"/>
              <a:pathLst>
                <a:path w="552" h="551" extrusionOk="0">
                  <a:moveTo>
                    <a:pt x="444" y="1"/>
                  </a:moveTo>
                  <a:cubicBezTo>
                    <a:pt x="427" y="1"/>
                    <a:pt x="412" y="8"/>
                    <a:pt x="397" y="19"/>
                  </a:cubicBezTo>
                  <a:cubicBezTo>
                    <a:pt x="342" y="42"/>
                    <a:pt x="292" y="110"/>
                    <a:pt x="260" y="164"/>
                  </a:cubicBezTo>
                  <a:cubicBezTo>
                    <a:pt x="215" y="119"/>
                    <a:pt x="173" y="44"/>
                    <a:pt x="105" y="44"/>
                  </a:cubicBezTo>
                  <a:cubicBezTo>
                    <a:pt x="98" y="44"/>
                    <a:pt x="90" y="44"/>
                    <a:pt x="83" y="46"/>
                  </a:cubicBezTo>
                  <a:cubicBezTo>
                    <a:pt x="10" y="64"/>
                    <a:pt x="1" y="151"/>
                    <a:pt x="19" y="214"/>
                  </a:cubicBezTo>
                  <a:cubicBezTo>
                    <a:pt x="69" y="387"/>
                    <a:pt x="215" y="505"/>
                    <a:pt x="378" y="542"/>
                  </a:cubicBezTo>
                  <a:cubicBezTo>
                    <a:pt x="383" y="551"/>
                    <a:pt x="397" y="551"/>
                    <a:pt x="410" y="551"/>
                  </a:cubicBezTo>
                  <a:lnTo>
                    <a:pt x="419" y="551"/>
                  </a:lnTo>
                  <a:cubicBezTo>
                    <a:pt x="433" y="551"/>
                    <a:pt x="442" y="542"/>
                    <a:pt x="447" y="533"/>
                  </a:cubicBezTo>
                  <a:cubicBezTo>
                    <a:pt x="451" y="528"/>
                    <a:pt x="451" y="524"/>
                    <a:pt x="451" y="519"/>
                  </a:cubicBezTo>
                  <a:cubicBezTo>
                    <a:pt x="478" y="419"/>
                    <a:pt x="515" y="314"/>
                    <a:pt x="537" y="210"/>
                  </a:cubicBezTo>
                  <a:cubicBezTo>
                    <a:pt x="547" y="155"/>
                    <a:pt x="551" y="92"/>
                    <a:pt x="515" y="46"/>
                  </a:cubicBezTo>
                  <a:cubicBezTo>
                    <a:pt x="491" y="14"/>
                    <a:pt x="467"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34;p71">
              <a:extLst>
                <a:ext uri="{FF2B5EF4-FFF2-40B4-BE49-F238E27FC236}">
                  <a16:creationId xmlns:a16="http://schemas.microsoft.com/office/drawing/2014/main" id="{16B8951A-816F-4EC4-B6D2-150BAE8C9EC0}"/>
                </a:ext>
              </a:extLst>
            </p:cNvPr>
            <p:cNvSpPr/>
            <p:nvPr/>
          </p:nvSpPr>
          <p:spPr>
            <a:xfrm>
              <a:off x="2521591" y="3692461"/>
              <a:ext cx="23895" cy="24454"/>
            </a:xfrm>
            <a:custGeom>
              <a:avLst/>
              <a:gdLst/>
              <a:ahLst/>
              <a:cxnLst/>
              <a:rect l="l" t="t" r="r" b="b"/>
              <a:pathLst>
                <a:path w="556" h="569" extrusionOk="0">
                  <a:moveTo>
                    <a:pt x="255" y="469"/>
                  </a:moveTo>
                  <a:cubicBezTo>
                    <a:pt x="260" y="469"/>
                    <a:pt x="260" y="473"/>
                    <a:pt x="260" y="473"/>
                  </a:cubicBezTo>
                  <a:cubicBezTo>
                    <a:pt x="255" y="469"/>
                    <a:pt x="255" y="469"/>
                    <a:pt x="251" y="469"/>
                  </a:cubicBezTo>
                  <a:close/>
                  <a:moveTo>
                    <a:pt x="114" y="0"/>
                  </a:moveTo>
                  <a:cubicBezTo>
                    <a:pt x="58" y="0"/>
                    <a:pt x="28" y="70"/>
                    <a:pt x="23" y="123"/>
                  </a:cubicBezTo>
                  <a:cubicBezTo>
                    <a:pt x="1" y="305"/>
                    <a:pt x="137" y="533"/>
                    <a:pt x="305" y="569"/>
                  </a:cubicBezTo>
                  <a:cubicBezTo>
                    <a:pt x="314" y="569"/>
                    <a:pt x="319" y="569"/>
                    <a:pt x="323" y="564"/>
                  </a:cubicBezTo>
                  <a:cubicBezTo>
                    <a:pt x="333" y="564"/>
                    <a:pt x="342" y="564"/>
                    <a:pt x="351" y="555"/>
                  </a:cubicBezTo>
                  <a:cubicBezTo>
                    <a:pt x="442" y="460"/>
                    <a:pt x="555" y="273"/>
                    <a:pt x="524" y="128"/>
                  </a:cubicBezTo>
                  <a:cubicBezTo>
                    <a:pt x="514" y="87"/>
                    <a:pt x="483" y="46"/>
                    <a:pt x="442" y="46"/>
                  </a:cubicBezTo>
                  <a:cubicBezTo>
                    <a:pt x="428" y="37"/>
                    <a:pt x="405" y="32"/>
                    <a:pt x="387" y="32"/>
                  </a:cubicBezTo>
                  <a:cubicBezTo>
                    <a:pt x="323" y="41"/>
                    <a:pt x="283" y="96"/>
                    <a:pt x="246" y="146"/>
                  </a:cubicBezTo>
                  <a:cubicBezTo>
                    <a:pt x="219" y="82"/>
                    <a:pt x="178" y="5"/>
                    <a:pt x="119" y="1"/>
                  </a:cubicBezTo>
                  <a:cubicBezTo>
                    <a:pt x="117" y="0"/>
                    <a:pt x="115"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35;p71">
              <a:extLst>
                <a:ext uri="{FF2B5EF4-FFF2-40B4-BE49-F238E27FC236}">
                  <a16:creationId xmlns:a16="http://schemas.microsoft.com/office/drawing/2014/main" id="{8D79E79B-6E42-4566-A1E2-BBCB8B1A54C8}"/>
                </a:ext>
              </a:extLst>
            </p:cNvPr>
            <p:cNvSpPr/>
            <p:nvPr/>
          </p:nvSpPr>
          <p:spPr>
            <a:xfrm>
              <a:off x="2345510" y="3680728"/>
              <a:ext cx="23294" cy="25357"/>
            </a:xfrm>
            <a:custGeom>
              <a:avLst/>
              <a:gdLst/>
              <a:ahLst/>
              <a:cxnLst/>
              <a:rect l="l" t="t" r="r" b="b"/>
              <a:pathLst>
                <a:path w="542" h="590" extrusionOk="0">
                  <a:moveTo>
                    <a:pt x="99" y="0"/>
                  </a:moveTo>
                  <a:cubicBezTo>
                    <a:pt x="30" y="0"/>
                    <a:pt x="0" y="75"/>
                    <a:pt x="0" y="142"/>
                  </a:cubicBezTo>
                  <a:cubicBezTo>
                    <a:pt x="5" y="324"/>
                    <a:pt x="114" y="483"/>
                    <a:pt x="255" y="565"/>
                  </a:cubicBezTo>
                  <a:cubicBezTo>
                    <a:pt x="264" y="574"/>
                    <a:pt x="273" y="583"/>
                    <a:pt x="287" y="583"/>
                  </a:cubicBezTo>
                  <a:cubicBezTo>
                    <a:pt x="287" y="583"/>
                    <a:pt x="291" y="587"/>
                    <a:pt x="291" y="587"/>
                  </a:cubicBezTo>
                  <a:cubicBezTo>
                    <a:pt x="296" y="589"/>
                    <a:pt x="300" y="589"/>
                    <a:pt x="304" y="589"/>
                  </a:cubicBezTo>
                  <a:cubicBezTo>
                    <a:pt x="314" y="589"/>
                    <a:pt x="321" y="585"/>
                    <a:pt x="328" y="578"/>
                  </a:cubicBezTo>
                  <a:cubicBezTo>
                    <a:pt x="328" y="574"/>
                    <a:pt x="332" y="574"/>
                    <a:pt x="332" y="569"/>
                  </a:cubicBezTo>
                  <a:cubicBezTo>
                    <a:pt x="387" y="478"/>
                    <a:pt x="446" y="387"/>
                    <a:pt x="496" y="296"/>
                  </a:cubicBezTo>
                  <a:cubicBezTo>
                    <a:pt x="523" y="246"/>
                    <a:pt x="541" y="187"/>
                    <a:pt x="523" y="133"/>
                  </a:cubicBezTo>
                  <a:cubicBezTo>
                    <a:pt x="502" y="83"/>
                    <a:pt x="473" y="64"/>
                    <a:pt x="442" y="64"/>
                  </a:cubicBezTo>
                  <a:cubicBezTo>
                    <a:pt x="433" y="64"/>
                    <a:pt x="423" y="66"/>
                    <a:pt x="414" y="69"/>
                  </a:cubicBezTo>
                  <a:cubicBezTo>
                    <a:pt x="355" y="73"/>
                    <a:pt x="287" y="128"/>
                    <a:pt x="246" y="169"/>
                  </a:cubicBezTo>
                  <a:cubicBezTo>
                    <a:pt x="209" y="105"/>
                    <a:pt x="187" y="10"/>
                    <a:pt x="105" y="1"/>
                  </a:cubicBezTo>
                  <a:cubicBezTo>
                    <a:pt x="103" y="1"/>
                    <a:pt x="101"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36;p71">
              <a:extLst>
                <a:ext uri="{FF2B5EF4-FFF2-40B4-BE49-F238E27FC236}">
                  <a16:creationId xmlns:a16="http://schemas.microsoft.com/office/drawing/2014/main" id="{036A7CF3-82EE-4847-923B-51304BD2F8DF}"/>
                </a:ext>
              </a:extLst>
            </p:cNvPr>
            <p:cNvSpPr/>
            <p:nvPr/>
          </p:nvSpPr>
          <p:spPr>
            <a:xfrm>
              <a:off x="2394548" y="3629197"/>
              <a:ext cx="23681" cy="25915"/>
            </a:xfrm>
            <a:custGeom>
              <a:avLst/>
              <a:gdLst/>
              <a:ahLst/>
              <a:cxnLst/>
              <a:rect l="l" t="t" r="r" b="b"/>
              <a:pathLst>
                <a:path w="551" h="603" extrusionOk="0">
                  <a:moveTo>
                    <a:pt x="219" y="490"/>
                  </a:moveTo>
                  <a:cubicBezTo>
                    <a:pt x="219" y="495"/>
                    <a:pt x="219" y="495"/>
                    <a:pt x="223" y="499"/>
                  </a:cubicBezTo>
                  <a:cubicBezTo>
                    <a:pt x="219" y="495"/>
                    <a:pt x="214" y="490"/>
                    <a:pt x="214" y="490"/>
                  </a:cubicBezTo>
                  <a:close/>
                  <a:moveTo>
                    <a:pt x="162" y="0"/>
                  </a:moveTo>
                  <a:cubicBezTo>
                    <a:pt x="113" y="0"/>
                    <a:pt x="76" y="55"/>
                    <a:pt x="60" y="99"/>
                  </a:cubicBezTo>
                  <a:cubicBezTo>
                    <a:pt x="1" y="272"/>
                    <a:pt x="92" y="527"/>
                    <a:pt x="246" y="599"/>
                  </a:cubicBezTo>
                  <a:cubicBezTo>
                    <a:pt x="248" y="602"/>
                    <a:pt x="252" y="603"/>
                    <a:pt x="255" y="603"/>
                  </a:cubicBezTo>
                  <a:cubicBezTo>
                    <a:pt x="259" y="603"/>
                    <a:pt x="262" y="602"/>
                    <a:pt x="264" y="599"/>
                  </a:cubicBezTo>
                  <a:cubicBezTo>
                    <a:pt x="269" y="602"/>
                    <a:pt x="273" y="603"/>
                    <a:pt x="278" y="603"/>
                  </a:cubicBezTo>
                  <a:cubicBezTo>
                    <a:pt x="283" y="603"/>
                    <a:pt x="287" y="602"/>
                    <a:pt x="292" y="599"/>
                  </a:cubicBezTo>
                  <a:cubicBezTo>
                    <a:pt x="401" y="527"/>
                    <a:pt x="551" y="372"/>
                    <a:pt x="551" y="222"/>
                  </a:cubicBezTo>
                  <a:cubicBezTo>
                    <a:pt x="551" y="181"/>
                    <a:pt x="528" y="136"/>
                    <a:pt x="487" y="122"/>
                  </a:cubicBezTo>
                  <a:cubicBezTo>
                    <a:pt x="474" y="108"/>
                    <a:pt x="455" y="99"/>
                    <a:pt x="437" y="99"/>
                  </a:cubicBezTo>
                  <a:cubicBezTo>
                    <a:pt x="431" y="98"/>
                    <a:pt x="425" y="98"/>
                    <a:pt x="420" y="98"/>
                  </a:cubicBezTo>
                  <a:cubicBezTo>
                    <a:pt x="361" y="98"/>
                    <a:pt x="319" y="139"/>
                    <a:pt x="273" y="172"/>
                  </a:cubicBezTo>
                  <a:cubicBezTo>
                    <a:pt x="260" y="108"/>
                    <a:pt x="237" y="17"/>
                    <a:pt x="183" y="4"/>
                  </a:cubicBezTo>
                  <a:cubicBezTo>
                    <a:pt x="175" y="1"/>
                    <a:pt x="169"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37;p71">
              <a:extLst>
                <a:ext uri="{FF2B5EF4-FFF2-40B4-BE49-F238E27FC236}">
                  <a16:creationId xmlns:a16="http://schemas.microsoft.com/office/drawing/2014/main" id="{8145E958-02B1-4EF4-80E1-FD29995A7B63}"/>
                </a:ext>
              </a:extLst>
            </p:cNvPr>
            <p:cNvSpPr/>
            <p:nvPr/>
          </p:nvSpPr>
          <p:spPr>
            <a:xfrm>
              <a:off x="2300339" y="3633022"/>
              <a:ext cx="23681" cy="23595"/>
            </a:xfrm>
            <a:custGeom>
              <a:avLst/>
              <a:gdLst/>
              <a:ahLst/>
              <a:cxnLst/>
              <a:rect l="l" t="t" r="r" b="b"/>
              <a:pathLst>
                <a:path w="551" h="549" extrusionOk="0">
                  <a:moveTo>
                    <a:pt x="441" y="0"/>
                  </a:moveTo>
                  <a:cubicBezTo>
                    <a:pt x="425" y="0"/>
                    <a:pt x="408" y="6"/>
                    <a:pt x="392" y="15"/>
                  </a:cubicBezTo>
                  <a:cubicBezTo>
                    <a:pt x="342" y="37"/>
                    <a:pt x="287" y="110"/>
                    <a:pt x="260" y="165"/>
                  </a:cubicBezTo>
                  <a:cubicBezTo>
                    <a:pt x="211" y="115"/>
                    <a:pt x="169" y="44"/>
                    <a:pt x="104" y="44"/>
                  </a:cubicBezTo>
                  <a:cubicBezTo>
                    <a:pt x="97" y="44"/>
                    <a:pt x="90" y="45"/>
                    <a:pt x="83" y="47"/>
                  </a:cubicBezTo>
                  <a:cubicBezTo>
                    <a:pt x="10" y="60"/>
                    <a:pt x="1" y="147"/>
                    <a:pt x="19" y="210"/>
                  </a:cubicBezTo>
                  <a:cubicBezTo>
                    <a:pt x="69" y="388"/>
                    <a:pt x="214" y="506"/>
                    <a:pt x="374" y="542"/>
                  </a:cubicBezTo>
                  <a:cubicBezTo>
                    <a:pt x="380" y="545"/>
                    <a:pt x="389" y="549"/>
                    <a:pt x="396" y="549"/>
                  </a:cubicBezTo>
                  <a:cubicBezTo>
                    <a:pt x="400" y="549"/>
                    <a:pt x="403" y="548"/>
                    <a:pt x="405" y="547"/>
                  </a:cubicBezTo>
                  <a:lnTo>
                    <a:pt x="414" y="547"/>
                  </a:lnTo>
                  <a:cubicBezTo>
                    <a:pt x="418" y="548"/>
                    <a:pt x="421" y="548"/>
                    <a:pt x="423" y="548"/>
                  </a:cubicBezTo>
                  <a:cubicBezTo>
                    <a:pt x="436" y="548"/>
                    <a:pt x="443" y="540"/>
                    <a:pt x="446" y="529"/>
                  </a:cubicBezTo>
                  <a:cubicBezTo>
                    <a:pt x="446" y="529"/>
                    <a:pt x="451" y="524"/>
                    <a:pt x="451" y="519"/>
                  </a:cubicBezTo>
                  <a:cubicBezTo>
                    <a:pt x="478" y="415"/>
                    <a:pt x="510" y="315"/>
                    <a:pt x="533" y="210"/>
                  </a:cubicBezTo>
                  <a:cubicBezTo>
                    <a:pt x="546" y="151"/>
                    <a:pt x="551" y="92"/>
                    <a:pt x="515" y="42"/>
                  </a:cubicBezTo>
                  <a:cubicBezTo>
                    <a:pt x="490" y="12"/>
                    <a:pt x="466" y="0"/>
                    <a:pt x="4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38;p71">
              <a:extLst>
                <a:ext uri="{FF2B5EF4-FFF2-40B4-BE49-F238E27FC236}">
                  <a16:creationId xmlns:a16="http://schemas.microsoft.com/office/drawing/2014/main" id="{33A0B79A-58DA-43E5-87B3-796006714272}"/>
                </a:ext>
              </a:extLst>
            </p:cNvPr>
            <p:cNvSpPr/>
            <p:nvPr/>
          </p:nvSpPr>
          <p:spPr>
            <a:xfrm>
              <a:off x="2425449" y="3698736"/>
              <a:ext cx="24067" cy="24454"/>
            </a:xfrm>
            <a:custGeom>
              <a:avLst/>
              <a:gdLst/>
              <a:ahLst/>
              <a:cxnLst/>
              <a:rect l="l" t="t" r="r" b="b"/>
              <a:pathLst>
                <a:path w="560" h="569" extrusionOk="0">
                  <a:moveTo>
                    <a:pt x="259" y="468"/>
                  </a:moveTo>
                  <a:cubicBezTo>
                    <a:pt x="259" y="473"/>
                    <a:pt x="259" y="473"/>
                    <a:pt x="259" y="473"/>
                  </a:cubicBezTo>
                  <a:cubicBezTo>
                    <a:pt x="259" y="473"/>
                    <a:pt x="255" y="468"/>
                    <a:pt x="250" y="468"/>
                  </a:cubicBezTo>
                  <a:close/>
                  <a:moveTo>
                    <a:pt x="123" y="0"/>
                  </a:moveTo>
                  <a:cubicBezTo>
                    <a:pt x="59" y="0"/>
                    <a:pt x="32" y="68"/>
                    <a:pt x="23" y="123"/>
                  </a:cubicBezTo>
                  <a:cubicBezTo>
                    <a:pt x="0" y="305"/>
                    <a:pt x="141" y="532"/>
                    <a:pt x="305" y="568"/>
                  </a:cubicBezTo>
                  <a:cubicBezTo>
                    <a:pt x="314" y="568"/>
                    <a:pt x="318" y="568"/>
                    <a:pt x="328" y="564"/>
                  </a:cubicBezTo>
                  <a:cubicBezTo>
                    <a:pt x="330" y="565"/>
                    <a:pt x="332" y="566"/>
                    <a:pt x="334" y="566"/>
                  </a:cubicBezTo>
                  <a:cubicBezTo>
                    <a:pt x="339" y="566"/>
                    <a:pt x="344" y="562"/>
                    <a:pt x="350" y="555"/>
                  </a:cubicBezTo>
                  <a:cubicBezTo>
                    <a:pt x="441" y="459"/>
                    <a:pt x="559" y="273"/>
                    <a:pt x="523" y="127"/>
                  </a:cubicBezTo>
                  <a:cubicBezTo>
                    <a:pt x="514" y="86"/>
                    <a:pt x="487" y="46"/>
                    <a:pt x="446" y="46"/>
                  </a:cubicBezTo>
                  <a:cubicBezTo>
                    <a:pt x="428" y="36"/>
                    <a:pt x="409" y="32"/>
                    <a:pt x="387" y="32"/>
                  </a:cubicBezTo>
                  <a:cubicBezTo>
                    <a:pt x="323" y="41"/>
                    <a:pt x="287" y="96"/>
                    <a:pt x="246" y="146"/>
                  </a:cubicBezTo>
                  <a:cubicBezTo>
                    <a:pt x="218" y="86"/>
                    <a:pt x="177" y="5"/>
                    <a:pt x="1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39;p71">
              <a:extLst>
                <a:ext uri="{FF2B5EF4-FFF2-40B4-BE49-F238E27FC236}">
                  <a16:creationId xmlns:a16="http://schemas.microsoft.com/office/drawing/2014/main" id="{17F93859-743D-443D-9155-2E60B67A9094}"/>
                </a:ext>
              </a:extLst>
            </p:cNvPr>
            <p:cNvSpPr/>
            <p:nvPr/>
          </p:nvSpPr>
          <p:spPr>
            <a:xfrm>
              <a:off x="2531562" y="3631518"/>
              <a:ext cx="24282" cy="23595"/>
            </a:xfrm>
            <a:custGeom>
              <a:avLst/>
              <a:gdLst/>
              <a:ahLst/>
              <a:cxnLst/>
              <a:rect l="l" t="t" r="r" b="b"/>
              <a:pathLst>
                <a:path w="565" h="549" extrusionOk="0">
                  <a:moveTo>
                    <a:pt x="346" y="468"/>
                  </a:moveTo>
                  <a:cubicBezTo>
                    <a:pt x="346" y="468"/>
                    <a:pt x="346" y="473"/>
                    <a:pt x="351" y="473"/>
                  </a:cubicBezTo>
                  <a:lnTo>
                    <a:pt x="337" y="473"/>
                  </a:lnTo>
                  <a:cubicBezTo>
                    <a:pt x="342" y="468"/>
                    <a:pt x="342" y="468"/>
                    <a:pt x="346" y="468"/>
                  </a:cubicBezTo>
                  <a:close/>
                  <a:moveTo>
                    <a:pt x="402" y="0"/>
                  </a:moveTo>
                  <a:cubicBezTo>
                    <a:pt x="394" y="0"/>
                    <a:pt x="386" y="1"/>
                    <a:pt x="378" y="4"/>
                  </a:cubicBezTo>
                  <a:cubicBezTo>
                    <a:pt x="373" y="3"/>
                    <a:pt x="368" y="2"/>
                    <a:pt x="363" y="2"/>
                  </a:cubicBezTo>
                  <a:cubicBezTo>
                    <a:pt x="350" y="2"/>
                    <a:pt x="337" y="7"/>
                    <a:pt x="323" y="13"/>
                  </a:cubicBezTo>
                  <a:cubicBezTo>
                    <a:pt x="264" y="45"/>
                    <a:pt x="246" y="113"/>
                    <a:pt x="228" y="172"/>
                  </a:cubicBezTo>
                  <a:cubicBezTo>
                    <a:pt x="189" y="134"/>
                    <a:pt x="137" y="81"/>
                    <a:pt x="88" y="81"/>
                  </a:cubicBezTo>
                  <a:cubicBezTo>
                    <a:pt x="80" y="81"/>
                    <a:pt x="72" y="83"/>
                    <a:pt x="64" y="86"/>
                  </a:cubicBezTo>
                  <a:cubicBezTo>
                    <a:pt x="5" y="104"/>
                    <a:pt x="0" y="182"/>
                    <a:pt x="10" y="236"/>
                  </a:cubicBezTo>
                  <a:cubicBezTo>
                    <a:pt x="47" y="400"/>
                    <a:pt x="225" y="548"/>
                    <a:pt x="385" y="548"/>
                  </a:cubicBezTo>
                  <a:cubicBezTo>
                    <a:pt x="398" y="548"/>
                    <a:pt x="411" y="547"/>
                    <a:pt x="423" y="545"/>
                  </a:cubicBezTo>
                  <a:cubicBezTo>
                    <a:pt x="428" y="541"/>
                    <a:pt x="433" y="536"/>
                    <a:pt x="437" y="532"/>
                  </a:cubicBezTo>
                  <a:cubicBezTo>
                    <a:pt x="446" y="532"/>
                    <a:pt x="455" y="527"/>
                    <a:pt x="460" y="514"/>
                  </a:cubicBezTo>
                  <a:cubicBezTo>
                    <a:pt x="514" y="391"/>
                    <a:pt x="564" y="172"/>
                    <a:pt x="483" y="50"/>
                  </a:cubicBezTo>
                  <a:cubicBezTo>
                    <a:pt x="464" y="21"/>
                    <a:pt x="435" y="0"/>
                    <a:pt x="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35744095-1849-4894-968C-4B0DF1C5ABED}"/>
              </a:ext>
            </a:extLst>
          </p:cNvPr>
          <p:cNvPicPr>
            <a:picLocks noChangeAspect="1"/>
          </p:cNvPicPr>
          <p:nvPr/>
        </p:nvPicPr>
        <p:blipFill>
          <a:blip r:embed="rId2"/>
          <a:stretch>
            <a:fillRect/>
          </a:stretch>
        </p:blipFill>
        <p:spPr>
          <a:xfrm>
            <a:off x="1437674" y="1089878"/>
            <a:ext cx="6095692" cy="2764738"/>
          </a:xfrm>
          <a:prstGeom prst="rect">
            <a:avLst/>
          </a:prstGeom>
        </p:spPr>
      </p:pic>
    </p:spTree>
    <p:extLst>
      <p:ext uri="{BB962C8B-B14F-4D97-AF65-F5344CB8AC3E}">
        <p14:creationId xmlns:p14="http://schemas.microsoft.com/office/powerpoint/2010/main" val="3864665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A2EF577-FF3E-441F-9B17-D8FAC0512DA5}"/>
              </a:ext>
            </a:extLst>
          </p:cNvPr>
          <p:cNvGrpSpPr/>
          <p:nvPr/>
        </p:nvGrpSpPr>
        <p:grpSpPr>
          <a:xfrm>
            <a:off x="1237422" y="104361"/>
            <a:ext cx="6500191" cy="4268856"/>
            <a:chOff x="1951271" y="3612565"/>
            <a:chExt cx="812533" cy="599622"/>
          </a:xfrm>
        </p:grpSpPr>
        <p:sp>
          <p:nvSpPr>
            <p:cNvPr id="19" name="Google Shape;2726;p71">
              <a:extLst>
                <a:ext uri="{FF2B5EF4-FFF2-40B4-BE49-F238E27FC236}">
                  <a16:creationId xmlns:a16="http://schemas.microsoft.com/office/drawing/2014/main" id="{EFC8B472-47A7-4151-BE6E-0AB5879B4C20}"/>
                </a:ext>
              </a:extLst>
            </p:cNvPr>
            <p:cNvSpPr/>
            <p:nvPr/>
          </p:nvSpPr>
          <p:spPr>
            <a:xfrm>
              <a:off x="1955397" y="3660227"/>
              <a:ext cx="804496" cy="548264"/>
            </a:xfrm>
            <a:custGeom>
              <a:avLst/>
              <a:gdLst/>
              <a:ahLst/>
              <a:cxnLst/>
              <a:rect l="l" t="t" r="r" b="b"/>
              <a:pathLst>
                <a:path w="18719" h="12757" extrusionOk="0">
                  <a:moveTo>
                    <a:pt x="27" y="0"/>
                  </a:moveTo>
                  <a:cubicBezTo>
                    <a:pt x="82" y="3861"/>
                    <a:pt x="132" y="7717"/>
                    <a:pt x="182" y="11578"/>
                  </a:cubicBezTo>
                  <a:cubicBezTo>
                    <a:pt x="118" y="11969"/>
                    <a:pt x="59" y="12365"/>
                    <a:pt x="0" y="12756"/>
                  </a:cubicBezTo>
                  <a:cubicBezTo>
                    <a:pt x="6162" y="12611"/>
                    <a:pt x="12429" y="12756"/>
                    <a:pt x="18586" y="12506"/>
                  </a:cubicBezTo>
                  <a:cubicBezTo>
                    <a:pt x="18718" y="8563"/>
                    <a:pt x="18623" y="4275"/>
                    <a:pt x="18527" y="332"/>
                  </a:cubicBezTo>
                  <a:cubicBezTo>
                    <a:pt x="17295" y="430"/>
                    <a:pt x="16059" y="479"/>
                    <a:pt x="14823" y="479"/>
                  </a:cubicBezTo>
                  <a:cubicBezTo>
                    <a:pt x="13587" y="479"/>
                    <a:pt x="12351" y="430"/>
                    <a:pt x="11119" y="332"/>
                  </a:cubicBezTo>
                  <a:cubicBezTo>
                    <a:pt x="10305" y="268"/>
                    <a:pt x="9486" y="182"/>
                    <a:pt x="8672" y="146"/>
                  </a:cubicBezTo>
                  <a:cubicBezTo>
                    <a:pt x="8297" y="129"/>
                    <a:pt x="7921" y="122"/>
                    <a:pt x="7545" y="122"/>
                  </a:cubicBezTo>
                  <a:cubicBezTo>
                    <a:pt x="6065" y="122"/>
                    <a:pt x="4579" y="228"/>
                    <a:pt x="3103" y="228"/>
                  </a:cubicBezTo>
                  <a:cubicBezTo>
                    <a:pt x="2071" y="228"/>
                    <a:pt x="1044" y="176"/>
                    <a:pt x="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27;p71">
              <a:extLst>
                <a:ext uri="{FF2B5EF4-FFF2-40B4-BE49-F238E27FC236}">
                  <a16:creationId xmlns:a16="http://schemas.microsoft.com/office/drawing/2014/main" id="{105178F9-8EBE-4ECE-BF1C-C924B457C33F}"/>
                </a:ext>
              </a:extLst>
            </p:cNvPr>
            <p:cNvSpPr/>
            <p:nvPr/>
          </p:nvSpPr>
          <p:spPr>
            <a:xfrm>
              <a:off x="1951271" y="3656445"/>
              <a:ext cx="812533" cy="555742"/>
            </a:xfrm>
            <a:custGeom>
              <a:avLst/>
              <a:gdLst/>
              <a:ahLst/>
              <a:cxnLst/>
              <a:rect l="l" t="t" r="r" b="b"/>
              <a:pathLst>
                <a:path w="18906" h="12931" extrusionOk="0">
                  <a:moveTo>
                    <a:pt x="216" y="193"/>
                  </a:moveTo>
                  <a:lnTo>
                    <a:pt x="216" y="193"/>
                  </a:lnTo>
                  <a:cubicBezTo>
                    <a:pt x="1220" y="353"/>
                    <a:pt x="2229" y="401"/>
                    <a:pt x="3240" y="401"/>
                  </a:cubicBezTo>
                  <a:cubicBezTo>
                    <a:pt x="4561" y="401"/>
                    <a:pt x="5885" y="320"/>
                    <a:pt x="7209" y="302"/>
                  </a:cubicBezTo>
                  <a:cubicBezTo>
                    <a:pt x="7310" y="301"/>
                    <a:pt x="7411" y="300"/>
                    <a:pt x="7512" y="300"/>
                  </a:cubicBezTo>
                  <a:cubicBezTo>
                    <a:pt x="9829" y="300"/>
                    <a:pt x="12130" y="635"/>
                    <a:pt x="14448" y="657"/>
                  </a:cubicBezTo>
                  <a:cubicBezTo>
                    <a:pt x="14598" y="658"/>
                    <a:pt x="14748" y="659"/>
                    <a:pt x="14897" y="659"/>
                  </a:cubicBezTo>
                  <a:cubicBezTo>
                    <a:pt x="16113" y="659"/>
                    <a:pt x="17325" y="610"/>
                    <a:pt x="18534" y="514"/>
                  </a:cubicBezTo>
                  <a:lnTo>
                    <a:pt x="18534" y="514"/>
                  </a:lnTo>
                  <a:cubicBezTo>
                    <a:pt x="18633" y="4510"/>
                    <a:pt x="18721" y="8510"/>
                    <a:pt x="18599" y="12506"/>
                  </a:cubicBezTo>
                  <a:lnTo>
                    <a:pt x="18599" y="12506"/>
                  </a:lnTo>
                  <a:cubicBezTo>
                    <a:pt x="13806" y="12698"/>
                    <a:pt x="9004" y="12653"/>
                    <a:pt x="4203" y="12690"/>
                  </a:cubicBezTo>
                  <a:cubicBezTo>
                    <a:pt x="2868" y="12703"/>
                    <a:pt x="1534" y="12720"/>
                    <a:pt x="200" y="12751"/>
                  </a:cubicBezTo>
                  <a:lnTo>
                    <a:pt x="200" y="12751"/>
                  </a:lnTo>
                  <a:cubicBezTo>
                    <a:pt x="244" y="12456"/>
                    <a:pt x="290" y="12158"/>
                    <a:pt x="334" y="11863"/>
                  </a:cubicBezTo>
                  <a:lnTo>
                    <a:pt x="334" y="11863"/>
                  </a:lnTo>
                  <a:cubicBezTo>
                    <a:pt x="355" y="11849"/>
                    <a:pt x="369" y="11826"/>
                    <a:pt x="369" y="11794"/>
                  </a:cubicBezTo>
                  <a:cubicBezTo>
                    <a:pt x="315" y="7927"/>
                    <a:pt x="265" y="4060"/>
                    <a:pt x="216" y="193"/>
                  </a:cubicBezTo>
                  <a:close/>
                  <a:moveTo>
                    <a:pt x="131" y="0"/>
                  </a:moveTo>
                  <a:cubicBezTo>
                    <a:pt x="79" y="0"/>
                    <a:pt x="33" y="32"/>
                    <a:pt x="37" y="88"/>
                  </a:cubicBezTo>
                  <a:cubicBezTo>
                    <a:pt x="86" y="3945"/>
                    <a:pt x="136" y="7802"/>
                    <a:pt x="185" y="11659"/>
                  </a:cubicBezTo>
                  <a:lnTo>
                    <a:pt x="185" y="11659"/>
                  </a:lnTo>
                  <a:cubicBezTo>
                    <a:pt x="128" y="12045"/>
                    <a:pt x="67" y="12431"/>
                    <a:pt x="10" y="12817"/>
                  </a:cubicBezTo>
                  <a:cubicBezTo>
                    <a:pt x="1" y="12870"/>
                    <a:pt x="30" y="12931"/>
                    <a:pt x="90" y="12931"/>
                  </a:cubicBezTo>
                  <a:cubicBezTo>
                    <a:pt x="92" y="12931"/>
                    <a:pt x="94" y="12931"/>
                    <a:pt x="96" y="12931"/>
                  </a:cubicBezTo>
                  <a:cubicBezTo>
                    <a:pt x="4921" y="12817"/>
                    <a:pt x="9751" y="12881"/>
                    <a:pt x="14576" y="12799"/>
                  </a:cubicBezTo>
                  <a:cubicBezTo>
                    <a:pt x="15945" y="12771"/>
                    <a:pt x="17313" y="12735"/>
                    <a:pt x="18682" y="12680"/>
                  </a:cubicBezTo>
                  <a:cubicBezTo>
                    <a:pt x="18732" y="12680"/>
                    <a:pt x="18773" y="12644"/>
                    <a:pt x="18773" y="12594"/>
                  </a:cubicBezTo>
                  <a:cubicBezTo>
                    <a:pt x="18905" y="8538"/>
                    <a:pt x="18810" y="4477"/>
                    <a:pt x="18714" y="420"/>
                  </a:cubicBezTo>
                  <a:cubicBezTo>
                    <a:pt x="18714" y="377"/>
                    <a:pt x="18677" y="329"/>
                    <a:pt x="18629" y="329"/>
                  </a:cubicBezTo>
                  <a:cubicBezTo>
                    <a:pt x="18627" y="329"/>
                    <a:pt x="18625" y="329"/>
                    <a:pt x="18623" y="329"/>
                  </a:cubicBezTo>
                  <a:cubicBezTo>
                    <a:pt x="17376" y="428"/>
                    <a:pt x="16126" y="478"/>
                    <a:pt x="14875" y="478"/>
                  </a:cubicBezTo>
                  <a:cubicBezTo>
                    <a:pt x="13713" y="478"/>
                    <a:pt x="12551" y="435"/>
                    <a:pt x="11392" y="347"/>
                  </a:cubicBezTo>
                  <a:cubicBezTo>
                    <a:pt x="10192" y="256"/>
                    <a:pt x="8991" y="125"/>
                    <a:pt x="7786" y="120"/>
                  </a:cubicBezTo>
                  <a:cubicBezTo>
                    <a:pt x="7746" y="120"/>
                    <a:pt x="7706" y="120"/>
                    <a:pt x="7665" y="120"/>
                  </a:cubicBezTo>
                  <a:cubicBezTo>
                    <a:pt x="6528" y="120"/>
                    <a:pt x="5395" y="180"/>
                    <a:pt x="4257" y="211"/>
                  </a:cubicBezTo>
                  <a:cubicBezTo>
                    <a:pt x="3918" y="220"/>
                    <a:pt x="3579" y="226"/>
                    <a:pt x="3239" y="226"/>
                  </a:cubicBezTo>
                  <a:cubicBezTo>
                    <a:pt x="2205" y="226"/>
                    <a:pt x="1171" y="173"/>
                    <a:pt x="151" y="2"/>
                  </a:cubicBezTo>
                  <a:cubicBezTo>
                    <a:pt x="144" y="1"/>
                    <a:pt x="137"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28;p71">
              <a:extLst>
                <a:ext uri="{FF2B5EF4-FFF2-40B4-BE49-F238E27FC236}">
                  <a16:creationId xmlns:a16="http://schemas.microsoft.com/office/drawing/2014/main" id="{AFAD594A-C335-4BC7-96A4-FA42557CD2F7}"/>
                </a:ext>
              </a:extLst>
            </p:cNvPr>
            <p:cNvSpPr/>
            <p:nvPr/>
          </p:nvSpPr>
          <p:spPr>
            <a:xfrm>
              <a:off x="2153182" y="3614670"/>
              <a:ext cx="434116" cy="117973"/>
            </a:xfrm>
            <a:custGeom>
              <a:avLst/>
              <a:gdLst/>
              <a:ahLst/>
              <a:cxnLst/>
              <a:rect l="l" t="t" r="r" b="b"/>
              <a:pathLst>
                <a:path w="10101" h="2745" extrusionOk="0">
                  <a:moveTo>
                    <a:pt x="4266" y="1"/>
                  </a:moveTo>
                  <a:cubicBezTo>
                    <a:pt x="3893" y="1"/>
                    <a:pt x="264" y="55"/>
                    <a:pt x="264" y="55"/>
                  </a:cubicBezTo>
                  <a:lnTo>
                    <a:pt x="601" y="310"/>
                  </a:lnTo>
                  <a:lnTo>
                    <a:pt x="537" y="405"/>
                  </a:lnTo>
                  <a:lnTo>
                    <a:pt x="73" y="683"/>
                  </a:lnTo>
                  <a:cubicBezTo>
                    <a:pt x="73" y="683"/>
                    <a:pt x="514" y="1219"/>
                    <a:pt x="464" y="1242"/>
                  </a:cubicBezTo>
                  <a:cubicBezTo>
                    <a:pt x="414" y="1269"/>
                    <a:pt x="0" y="1656"/>
                    <a:pt x="0" y="1656"/>
                  </a:cubicBezTo>
                  <a:lnTo>
                    <a:pt x="487" y="1970"/>
                  </a:lnTo>
                  <a:lnTo>
                    <a:pt x="164" y="2179"/>
                  </a:lnTo>
                  <a:lnTo>
                    <a:pt x="396" y="2397"/>
                  </a:lnTo>
                  <a:lnTo>
                    <a:pt x="200" y="2743"/>
                  </a:lnTo>
                  <a:cubicBezTo>
                    <a:pt x="200" y="2743"/>
                    <a:pt x="541" y="2703"/>
                    <a:pt x="724" y="2703"/>
                  </a:cubicBezTo>
                  <a:cubicBezTo>
                    <a:pt x="755" y="2703"/>
                    <a:pt x="781" y="2704"/>
                    <a:pt x="801" y="2706"/>
                  </a:cubicBezTo>
                  <a:cubicBezTo>
                    <a:pt x="824" y="2709"/>
                    <a:pt x="890" y="2710"/>
                    <a:pt x="984" y="2710"/>
                  </a:cubicBezTo>
                  <a:cubicBezTo>
                    <a:pt x="1314" y="2710"/>
                    <a:pt x="1994" y="2699"/>
                    <a:pt x="2447" y="2699"/>
                  </a:cubicBezTo>
                  <a:cubicBezTo>
                    <a:pt x="2642" y="2699"/>
                    <a:pt x="2795" y="2701"/>
                    <a:pt x="2861" y="2706"/>
                  </a:cubicBezTo>
                  <a:cubicBezTo>
                    <a:pt x="3129" y="2729"/>
                    <a:pt x="6385" y="2720"/>
                    <a:pt x="7258" y="2738"/>
                  </a:cubicBezTo>
                  <a:cubicBezTo>
                    <a:pt x="7551" y="2743"/>
                    <a:pt x="7960" y="2744"/>
                    <a:pt x="8376" y="2744"/>
                  </a:cubicBezTo>
                  <a:cubicBezTo>
                    <a:pt x="9207" y="2744"/>
                    <a:pt x="10064" y="2738"/>
                    <a:pt x="10064" y="2738"/>
                  </a:cubicBezTo>
                  <a:lnTo>
                    <a:pt x="9928" y="2511"/>
                  </a:lnTo>
                  <a:cubicBezTo>
                    <a:pt x="9928" y="2511"/>
                    <a:pt x="9737" y="2120"/>
                    <a:pt x="9759" y="2065"/>
                  </a:cubicBezTo>
                  <a:cubicBezTo>
                    <a:pt x="9782" y="2011"/>
                    <a:pt x="10101" y="1851"/>
                    <a:pt x="10101" y="1851"/>
                  </a:cubicBezTo>
                  <a:cubicBezTo>
                    <a:pt x="10101" y="1851"/>
                    <a:pt x="9869" y="1692"/>
                    <a:pt x="9791" y="1606"/>
                  </a:cubicBezTo>
                  <a:cubicBezTo>
                    <a:pt x="9709" y="1519"/>
                    <a:pt x="9646" y="1301"/>
                    <a:pt x="9646" y="1301"/>
                  </a:cubicBezTo>
                  <a:lnTo>
                    <a:pt x="10010" y="1156"/>
                  </a:lnTo>
                  <a:cubicBezTo>
                    <a:pt x="10010" y="1156"/>
                    <a:pt x="9923" y="1028"/>
                    <a:pt x="9832" y="942"/>
                  </a:cubicBezTo>
                  <a:cubicBezTo>
                    <a:pt x="9746" y="856"/>
                    <a:pt x="9755" y="633"/>
                    <a:pt x="9782" y="483"/>
                  </a:cubicBezTo>
                  <a:cubicBezTo>
                    <a:pt x="9814" y="333"/>
                    <a:pt x="10010" y="73"/>
                    <a:pt x="10010" y="73"/>
                  </a:cubicBezTo>
                  <a:lnTo>
                    <a:pt x="10010" y="73"/>
                  </a:lnTo>
                  <a:lnTo>
                    <a:pt x="9900" y="96"/>
                  </a:lnTo>
                  <a:lnTo>
                    <a:pt x="8841" y="55"/>
                  </a:lnTo>
                  <a:cubicBezTo>
                    <a:pt x="8841" y="55"/>
                    <a:pt x="7354" y="42"/>
                    <a:pt x="6935" y="28"/>
                  </a:cubicBezTo>
                  <a:cubicBezTo>
                    <a:pt x="6517" y="19"/>
                    <a:pt x="4643" y="1"/>
                    <a:pt x="4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29;p71">
              <a:extLst>
                <a:ext uri="{FF2B5EF4-FFF2-40B4-BE49-F238E27FC236}">
                  <a16:creationId xmlns:a16="http://schemas.microsoft.com/office/drawing/2014/main" id="{07DFB970-5588-4CD5-BDB6-55D2EB4A8530}"/>
                </a:ext>
              </a:extLst>
            </p:cNvPr>
            <p:cNvSpPr/>
            <p:nvPr/>
          </p:nvSpPr>
          <p:spPr>
            <a:xfrm>
              <a:off x="2149271" y="3612565"/>
              <a:ext cx="440777" cy="124764"/>
            </a:xfrm>
            <a:custGeom>
              <a:avLst/>
              <a:gdLst/>
              <a:ahLst/>
              <a:cxnLst/>
              <a:rect l="l" t="t" r="r" b="b"/>
              <a:pathLst>
                <a:path w="10256" h="2903" extrusionOk="0">
                  <a:moveTo>
                    <a:pt x="4139" y="113"/>
                  </a:moveTo>
                  <a:cubicBezTo>
                    <a:pt x="5398" y="118"/>
                    <a:pt x="6654" y="131"/>
                    <a:pt x="7909" y="159"/>
                  </a:cubicBezTo>
                  <a:cubicBezTo>
                    <a:pt x="8600" y="172"/>
                    <a:pt x="9296" y="195"/>
                    <a:pt x="9987" y="213"/>
                  </a:cubicBezTo>
                  <a:cubicBezTo>
                    <a:pt x="9946" y="282"/>
                    <a:pt x="9914" y="354"/>
                    <a:pt x="9878" y="427"/>
                  </a:cubicBezTo>
                  <a:cubicBezTo>
                    <a:pt x="9832" y="509"/>
                    <a:pt x="9764" y="604"/>
                    <a:pt x="9773" y="700"/>
                  </a:cubicBezTo>
                  <a:cubicBezTo>
                    <a:pt x="9782" y="786"/>
                    <a:pt x="9832" y="868"/>
                    <a:pt x="9869" y="936"/>
                  </a:cubicBezTo>
                  <a:cubicBezTo>
                    <a:pt x="9910" y="1018"/>
                    <a:pt x="9960" y="1096"/>
                    <a:pt x="10010" y="1173"/>
                  </a:cubicBezTo>
                  <a:cubicBezTo>
                    <a:pt x="9919" y="1232"/>
                    <a:pt x="9828" y="1291"/>
                    <a:pt x="9732" y="1350"/>
                  </a:cubicBezTo>
                  <a:cubicBezTo>
                    <a:pt x="9705" y="1368"/>
                    <a:pt x="9691" y="1405"/>
                    <a:pt x="9710" y="1432"/>
                  </a:cubicBezTo>
                  <a:cubicBezTo>
                    <a:pt x="9805" y="1614"/>
                    <a:pt x="9932" y="1773"/>
                    <a:pt x="10082" y="1900"/>
                  </a:cubicBezTo>
                  <a:cubicBezTo>
                    <a:pt x="10005" y="1941"/>
                    <a:pt x="9928" y="1982"/>
                    <a:pt x="9860" y="2032"/>
                  </a:cubicBezTo>
                  <a:cubicBezTo>
                    <a:pt x="9805" y="2073"/>
                    <a:pt x="9778" y="2123"/>
                    <a:pt x="9791" y="2196"/>
                  </a:cubicBezTo>
                  <a:cubicBezTo>
                    <a:pt x="9814" y="2296"/>
                    <a:pt x="9882" y="2401"/>
                    <a:pt x="9928" y="2492"/>
                  </a:cubicBezTo>
                  <a:cubicBezTo>
                    <a:pt x="9973" y="2573"/>
                    <a:pt x="10019" y="2660"/>
                    <a:pt x="10064" y="2742"/>
                  </a:cubicBezTo>
                  <a:cubicBezTo>
                    <a:pt x="9009" y="2755"/>
                    <a:pt x="7959" y="2760"/>
                    <a:pt x="6908" y="2760"/>
                  </a:cubicBezTo>
                  <a:cubicBezTo>
                    <a:pt x="5521" y="2730"/>
                    <a:pt x="4134" y="2677"/>
                    <a:pt x="2743" y="2677"/>
                  </a:cubicBezTo>
                  <a:cubicBezTo>
                    <a:pt x="2639" y="2677"/>
                    <a:pt x="2534" y="2677"/>
                    <a:pt x="2429" y="2678"/>
                  </a:cubicBezTo>
                  <a:cubicBezTo>
                    <a:pt x="2074" y="2678"/>
                    <a:pt x="1719" y="2683"/>
                    <a:pt x="1360" y="2692"/>
                  </a:cubicBezTo>
                  <a:cubicBezTo>
                    <a:pt x="1351" y="2696"/>
                    <a:pt x="1337" y="2696"/>
                    <a:pt x="1324" y="2696"/>
                  </a:cubicBezTo>
                  <a:cubicBezTo>
                    <a:pt x="1028" y="2687"/>
                    <a:pt x="737" y="2683"/>
                    <a:pt x="441" y="2678"/>
                  </a:cubicBezTo>
                  <a:cubicBezTo>
                    <a:pt x="482" y="2601"/>
                    <a:pt x="519" y="2523"/>
                    <a:pt x="560" y="2451"/>
                  </a:cubicBezTo>
                  <a:cubicBezTo>
                    <a:pt x="582" y="2414"/>
                    <a:pt x="569" y="2369"/>
                    <a:pt x="528" y="2355"/>
                  </a:cubicBezTo>
                  <a:cubicBezTo>
                    <a:pt x="455" y="2328"/>
                    <a:pt x="391" y="2292"/>
                    <a:pt x="328" y="2242"/>
                  </a:cubicBezTo>
                  <a:cubicBezTo>
                    <a:pt x="423" y="2196"/>
                    <a:pt x="514" y="2151"/>
                    <a:pt x="610" y="2105"/>
                  </a:cubicBezTo>
                  <a:cubicBezTo>
                    <a:pt x="651" y="2082"/>
                    <a:pt x="646" y="2019"/>
                    <a:pt x="614" y="1996"/>
                  </a:cubicBezTo>
                  <a:cubicBezTo>
                    <a:pt x="464" y="1891"/>
                    <a:pt x="319" y="1791"/>
                    <a:pt x="173" y="1691"/>
                  </a:cubicBezTo>
                  <a:cubicBezTo>
                    <a:pt x="250" y="1623"/>
                    <a:pt x="332" y="1555"/>
                    <a:pt x="414" y="1487"/>
                  </a:cubicBezTo>
                  <a:cubicBezTo>
                    <a:pt x="478" y="1437"/>
                    <a:pt x="605" y="1368"/>
                    <a:pt x="601" y="1268"/>
                  </a:cubicBezTo>
                  <a:cubicBezTo>
                    <a:pt x="601" y="1173"/>
                    <a:pt x="487" y="1073"/>
                    <a:pt x="437" y="1005"/>
                  </a:cubicBezTo>
                  <a:lnTo>
                    <a:pt x="223" y="723"/>
                  </a:lnTo>
                  <a:cubicBezTo>
                    <a:pt x="382" y="650"/>
                    <a:pt x="542" y="563"/>
                    <a:pt x="687" y="459"/>
                  </a:cubicBezTo>
                  <a:cubicBezTo>
                    <a:pt x="714" y="436"/>
                    <a:pt x="733" y="377"/>
                    <a:pt x="687" y="359"/>
                  </a:cubicBezTo>
                  <a:cubicBezTo>
                    <a:pt x="573" y="300"/>
                    <a:pt x="482" y="204"/>
                    <a:pt x="382" y="118"/>
                  </a:cubicBezTo>
                  <a:lnTo>
                    <a:pt x="382" y="118"/>
                  </a:lnTo>
                  <a:cubicBezTo>
                    <a:pt x="560" y="123"/>
                    <a:pt x="739" y="125"/>
                    <a:pt x="917" y="125"/>
                  </a:cubicBezTo>
                  <a:cubicBezTo>
                    <a:pt x="1364" y="125"/>
                    <a:pt x="1811" y="113"/>
                    <a:pt x="2256" y="113"/>
                  </a:cubicBezTo>
                  <a:close/>
                  <a:moveTo>
                    <a:pt x="4870" y="0"/>
                  </a:moveTo>
                  <a:cubicBezTo>
                    <a:pt x="4074" y="0"/>
                    <a:pt x="3278" y="6"/>
                    <a:pt x="2483" y="18"/>
                  </a:cubicBezTo>
                  <a:cubicBezTo>
                    <a:pt x="1783" y="31"/>
                    <a:pt x="1078" y="27"/>
                    <a:pt x="373" y="72"/>
                  </a:cubicBezTo>
                  <a:cubicBezTo>
                    <a:pt x="360" y="72"/>
                    <a:pt x="351" y="91"/>
                    <a:pt x="355" y="104"/>
                  </a:cubicBezTo>
                  <a:cubicBezTo>
                    <a:pt x="341" y="109"/>
                    <a:pt x="328" y="127"/>
                    <a:pt x="337" y="145"/>
                  </a:cubicBezTo>
                  <a:cubicBezTo>
                    <a:pt x="401" y="245"/>
                    <a:pt x="482" y="318"/>
                    <a:pt x="564" y="395"/>
                  </a:cubicBezTo>
                  <a:cubicBezTo>
                    <a:pt x="414" y="491"/>
                    <a:pt x="264" y="573"/>
                    <a:pt x="100" y="641"/>
                  </a:cubicBezTo>
                  <a:cubicBezTo>
                    <a:pt x="64" y="659"/>
                    <a:pt x="64" y="709"/>
                    <a:pt x="87" y="741"/>
                  </a:cubicBezTo>
                  <a:cubicBezTo>
                    <a:pt x="150" y="827"/>
                    <a:pt x="214" y="914"/>
                    <a:pt x="282" y="1000"/>
                  </a:cubicBezTo>
                  <a:lnTo>
                    <a:pt x="364" y="1109"/>
                  </a:lnTo>
                  <a:cubicBezTo>
                    <a:pt x="391" y="1146"/>
                    <a:pt x="451" y="1200"/>
                    <a:pt x="455" y="1250"/>
                  </a:cubicBezTo>
                  <a:cubicBezTo>
                    <a:pt x="473" y="1282"/>
                    <a:pt x="469" y="1300"/>
                    <a:pt x="432" y="1309"/>
                  </a:cubicBezTo>
                  <a:cubicBezTo>
                    <a:pt x="410" y="1327"/>
                    <a:pt x="387" y="1350"/>
                    <a:pt x="364" y="1368"/>
                  </a:cubicBezTo>
                  <a:cubicBezTo>
                    <a:pt x="332" y="1396"/>
                    <a:pt x="296" y="1423"/>
                    <a:pt x="264" y="1450"/>
                  </a:cubicBezTo>
                  <a:cubicBezTo>
                    <a:pt x="187" y="1518"/>
                    <a:pt x="109" y="1582"/>
                    <a:pt x="28" y="1650"/>
                  </a:cubicBezTo>
                  <a:cubicBezTo>
                    <a:pt x="0" y="1673"/>
                    <a:pt x="9" y="1728"/>
                    <a:pt x="37" y="1750"/>
                  </a:cubicBezTo>
                  <a:cubicBezTo>
                    <a:pt x="178" y="1846"/>
                    <a:pt x="319" y="1941"/>
                    <a:pt x="460" y="2037"/>
                  </a:cubicBezTo>
                  <a:cubicBezTo>
                    <a:pt x="369" y="2082"/>
                    <a:pt x="278" y="2128"/>
                    <a:pt x="191" y="2173"/>
                  </a:cubicBezTo>
                  <a:cubicBezTo>
                    <a:pt x="160" y="2187"/>
                    <a:pt x="146" y="2242"/>
                    <a:pt x="173" y="2269"/>
                  </a:cubicBezTo>
                  <a:cubicBezTo>
                    <a:pt x="250" y="2346"/>
                    <a:pt x="332" y="2401"/>
                    <a:pt x="423" y="2446"/>
                  </a:cubicBezTo>
                  <a:cubicBezTo>
                    <a:pt x="405" y="2478"/>
                    <a:pt x="387" y="2514"/>
                    <a:pt x="369" y="2551"/>
                  </a:cubicBezTo>
                  <a:cubicBezTo>
                    <a:pt x="337" y="2587"/>
                    <a:pt x="314" y="2628"/>
                    <a:pt x="287" y="2669"/>
                  </a:cubicBezTo>
                  <a:cubicBezTo>
                    <a:pt x="269" y="2696"/>
                    <a:pt x="241" y="2724"/>
                    <a:pt x="223" y="2755"/>
                  </a:cubicBezTo>
                  <a:cubicBezTo>
                    <a:pt x="196" y="2769"/>
                    <a:pt x="205" y="2828"/>
                    <a:pt x="241" y="2828"/>
                  </a:cubicBezTo>
                  <a:lnTo>
                    <a:pt x="278" y="2828"/>
                  </a:lnTo>
                  <a:cubicBezTo>
                    <a:pt x="282" y="2828"/>
                    <a:pt x="291" y="2833"/>
                    <a:pt x="296" y="2833"/>
                  </a:cubicBezTo>
                  <a:lnTo>
                    <a:pt x="300" y="2833"/>
                  </a:lnTo>
                  <a:cubicBezTo>
                    <a:pt x="305" y="2833"/>
                    <a:pt x="310" y="2837"/>
                    <a:pt x="314" y="2837"/>
                  </a:cubicBezTo>
                  <a:cubicBezTo>
                    <a:pt x="366" y="2839"/>
                    <a:pt x="419" y="2839"/>
                    <a:pt x="471" y="2839"/>
                  </a:cubicBezTo>
                  <a:cubicBezTo>
                    <a:pt x="743" y="2839"/>
                    <a:pt x="1017" y="2822"/>
                    <a:pt x="1292" y="2815"/>
                  </a:cubicBezTo>
                  <a:cubicBezTo>
                    <a:pt x="1524" y="2810"/>
                    <a:pt x="1756" y="2805"/>
                    <a:pt x="1988" y="2805"/>
                  </a:cubicBezTo>
                  <a:cubicBezTo>
                    <a:pt x="3716" y="2865"/>
                    <a:pt x="5448" y="2892"/>
                    <a:pt x="7176" y="2892"/>
                  </a:cubicBezTo>
                  <a:cubicBezTo>
                    <a:pt x="7427" y="2896"/>
                    <a:pt x="7677" y="2896"/>
                    <a:pt x="7927" y="2901"/>
                  </a:cubicBezTo>
                  <a:cubicBezTo>
                    <a:pt x="8081" y="2902"/>
                    <a:pt x="8234" y="2902"/>
                    <a:pt x="8388" y="2902"/>
                  </a:cubicBezTo>
                  <a:cubicBezTo>
                    <a:pt x="8948" y="2902"/>
                    <a:pt x="9508" y="2895"/>
                    <a:pt x="10064" y="2874"/>
                  </a:cubicBezTo>
                  <a:cubicBezTo>
                    <a:pt x="10078" y="2869"/>
                    <a:pt x="10082" y="2869"/>
                    <a:pt x="10092" y="2865"/>
                  </a:cubicBezTo>
                  <a:lnTo>
                    <a:pt x="10137" y="2865"/>
                  </a:lnTo>
                  <a:cubicBezTo>
                    <a:pt x="10151" y="2865"/>
                    <a:pt x="10160" y="2860"/>
                    <a:pt x="10169" y="2855"/>
                  </a:cubicBezTo>
                  <a:cubicBezTo>
                    <a:pt x="10205" y="2855"/>
                    <a:pt x="10237" y="2819"/>
                    <a:pt x="10214" y="2774"/>
                  </a:cubicBezTo>
                  <a:cubicBezTo>
                    <a:pt x="10132" y="2624"/>
                    <a:pt x="10046" y="2473"/>
                    <a:pt x="9973" y="2323"/>
                  </a:cubicBezTo>
                  <a:cubicBezTo>
                    <a:pt x="9955" y="2287"/>
                    <a:pt x="9923" y="2242"/>
                    <a:pt x="9914" y="2205"/>
                  </a:cubicBezTo>
                  <a:cubicBezTo>
                    <a:pt x="9905" y="2137"/>
                    <a:pt x="9937" y="2119"/>
                    <a:pt x="9987" y="2091"/>
                  </a:cubicBezTo>
                  <a:cubicBezTo>
                    <a:pt x="10060" y="2051"/>
                    <a:pt x="10142" y="2005"/>
                    <a:pt x="10219" y="1964"/>
                  </a:cubicBezTo>
                  <a:cubicBezTo>
                    <a:pt x="10255" y="1941"/>
                    <a:pt x="10255" y="1887"/>
                    <a:pt x="10219" y="1860"/>
                  </a:cubicBezTo>
                  <a:cubicBezTo>
                    <a:pt x="10064" y="1741"/>
                    <a:pt x="9937" y="1596"/>
                    <a:pt x="9837" y="1423"/>
                  </a:cubicBezTo>
                  <a:cubicBezTo>
                    <a:pt x="9932" y="1364"/>
                    <a:pt x="10023" y="1300"/>
                    <a:pt x="10119" y="1241"/>
                  </a:cubicBezTo>
                  <a:cubicBezTo>
                    <a:pt x="10151" y="1218"/>
                    <a:pt x="10160" y="1182"/>
                    <a:pt x="10132" y="1150"/>
                  </a:cubicBezTo>
                  <a:cubicBezTo>
                    <a:pt x="10046" y="1027"/>
                    <a:pt x="9864" y="800"/>
                    <a:pt x="9891" y="636"/>
                  </a:cubicBezTo>
                  <a:cubicBezTo>
                    <a:pt x="9901" y="554"/>
                    <a:pt x="9955" y="463"/>
                    <a:pt x="9991" y="386"/>
                  </a:cubicBezTo>
                  <a:cubicBezTo>
                    <a:pt x="10028" y="300"/>
                    <a:pt x="10069" y="213"/>
                    <a:pt x="10101" y="122"/>
                  </a:cubicBezTo>
                  <a:cubicBezTo>
                    <a:pt x="10107" y="103"/>
                    <a:pt x="10090" y="88"/>
                    <a:pt x="10073" y="88"/>
                  </a:cubicBezTo>
                  <a:cubicBezTo>
                    <a:pt x="10067" y="88"/>
                    <a:pt x="10060" y="90"/>
                    <a:pt x="10055" y="95"/>
                  </a:cubicBezTo>
                  <a:cubicBezTo>
                    <a:pt x="10051" y="95"/>
                    <a:pt x="10051" y="100"/>
                    <a:pt x="10051" y="100"/>
                  </a:cubicBezTo>
                  <a:cubicBezTo>
                    <a:pt x="10041" y="95"/>
                    <a:pt x="10032" y="91"/>
                    <a:pt x="10023" y="91"/>
                  </a:cubicBezTo>
                  <a:cubicBezTo>
                    <a:pt x="8308" y="28"/>
                    <a:pt x="6588"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30;p71">
              <a:extLst>
                <a:ext uri="{FF2B5EF4-FFF2-40B4-BE49-F238E27FC236}">
                  <a16:creationId xmlns:a16="http://schemas.microsoft.com/office/drawing/2014/main" id="{748E2DDF-2020-41E7-A05C-F590714C4AF1}"/>
                </a:ext>
              </a:extLst>
            </p:cNvPr>
            <p:cNvSpPr/>
            <p:nvPr/>
          </p:nvSpPr>
          <p:spPr>
            <a:xfrm>
              <a:off x="2218466" y="3633022"/>
              <a:ext cx="23681" cy="23595"/>
            </a:xfrm>
            <a:custGeom>
              <a:avLst/>
              <a:gdLst/>
              <a:ahLst/>
              <a:cxnLst/>
              <a:rect l="l" t="t" r="r" b="b"/>
              <a:pathLst>
                <a:path w="551" h="549" extrusionOk="0">
                  <a:moveTo>
                    <a:pt x="442" y="0"/>
                  </a:moveTo>
                  <a:cubicBezTo>
                    <a:pt x="426" y="0"/>
                    <a:pt x="410" y="6"/>
                    <a:pt x="396" y="15"/>
                  </a:cubicBezTo>
                  <a:cubicBezTo>
                    <a:pt x="341" y="37"/>
                    <a:pt x="291" y="110"/>
                    <a:pt x="259" y="165"/>
                  </a:cubicBezTo>
                  <a:cubicBezTo>
                    <a:pt x="214" y="115"/>
                    <a:pt x="169" y="44"/>
                    <a:pt x="104" y="44"/>
                  </a:cubicBezTo>
                  <a:cubicBezTo>
                    <a:pt x="97" y="44"/>
                    <a:pt x="90" y="45"/>
                    <a:pt x="82" y="47"/>
                  </a:cubicBezTo>
                  <a:cubicBezTo>
                    <a:pt x="9" y="60"/>
                    <a:pt x="0" y="147"/>
                    <a:pt x="18" y="210"/>
                  </a:cubicBezTo>
                  <a:cubicBezTo>
                    <a:pt x="68" y="388"/>
                    <a:pt x="214" y="506"/>
                    <a:pt x="373" y="542"/>
                  </a:cubicBezTo>
                  <a:cubicBezTo>
                    <a:pt x="380" y="545"/>
                    <a:pt x="388" y="549"/>
                    <a:pt x="396" y="549"/>
                  </a:cubicBezTo>
                  <a:cubicBezTo>
                    <a:pt x="399" y="549"/>
                    <a:pt x="402" y="548"/>
                    <a:pt x="405" y="547"/>
                  </a:cubicBezTo>
                  <a:lnTo>
                    <a:pt x="414" y="547"/>
                  </a:lnTo>
                  <a:cubicBezTo>
                    <a:pt x="417" y="548"/>
                    <a:pt x="420" y="548"/>
                    <a:pt x="423" y="548"/>
                  </a:cubicBezTo>
                  <a:cubicBezTo>
                    <a:pt x="435" y="548"/>
                    <a:pt x="442" y="540"/>
                    <a:pt x="446" y="529"/>
                  </a:cubicBezTo>
                  <a:cubicBezTo>
                    <a:pt x="446" y="529"/>
                    <a:pt x="450" y="524"/>
                    <a:pt x="450" y="519"/>
                  </a:cubicBezTo>
                  <a:cubicBezTo>
                    <a:pt x="478" y="415"/>
                    <a:pt x="510" y="315"/>
                    <a:pt x="532" y="210"/>
                  </a:cubicBezTo>
                  <a:cubicBezTo>
                    <a:pt x="546" y="151"/>
                    <a:pt x="550" y="92"/>
                    <a:pt x="514" y="42"/>
                  </a:cubicBezTo>
                  <a:cubicBezTo>
                    <a:pt x="490" y="12"/>
                    <a:pt x="465"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31;p71">
              <a:extLst>
                <a:ext uri="{FF2B5EF4-FFF2-40B4-BE49-F238E27FC236}">
                  <a16:creationId xmlns:a16="http://schemas.microsoft.com/office/drawing/2014/main" id="{8BB08705-0450-498D-9B91-90E28EBF4807}"/>
                </a:ext>
              </a:extLst>
            </p:cNvPr>
            <p:cNvSpPr/>
            <p:nvPr/>
          </p:nvSpPr>
          <p:spPr>
            <a:xfrm>
              <a:off x="2195215" y="3687432"/>
              <a:ext cx="24067" cy="23466"/>
            </a:xfrm>
            <a:custGeom>
              <a:avLst/>
              <a:gdLst/>
              <a:ahLst/>
              <a:cxnLst/>
              <a:rect l="l" t="t" r="r" b="b"/>
              <a:pathLst>
                <a:path w="560" h="546" extrusionOk="0">
                  <a:moveTo>
                    <a:pt x="318" y="463"/>
                  </a:moveTo>
                  <a:cubicBezTo>
                    <a:pt x="318" y="468"/>
                    <a:pt x="318" y="468"/>
                    <a:pt x="318" y="468"/>
                  </a:cubicBezTo>
                  <a:lnTo>
                    <a:pt x="309" y="468"/>
                  </a:lnTo>
                  <a:cubicBezTo>
                    <a:pt x="314" y="468"/>
                    <a:pt x="314" y="468"/>
                    <a:pt x="318" y="463"/>
                  </a:cubicBezTo>
                  <a:close/>
                  <a:moveTo>
                    <a:pt x="369" y="1"/>
                  </a:moveTo>
                  <a:cubicBezTo>
                    <a:pt x="358" y="1"/>
                    <a:pt x="347" y="3"/>
                    <a:pt x="337" y="8"/>
                  </a:cubicBezTo>
                  <a:cubicBezTo>
                    <a:pt x="277" y="36"/>
                    <a:pt x="250" y="99"/>
                    <a:pt x="223" y="158"/>
                  </a:cubicBezTo>
                  <a:cubicBezTo>
                    <a:pt x="186" y="109"/>
                    <a:pt x="137" y="52"/>
                    <a:pt x="85" y="52"/>
                  </a:cubicBezTo>
                  <a:cubicBezTo>
                    <a:pt x="79" y="52"/>
                    <a:pt x="74" y="53"/>
                    <a:pt x="68" y="54"/>
                  </a:cubicBezTo>
                  <a:cubicBezTo>
                    <a:pt x="9" y="68"/>
                    <a:pt x="0" y="145"/>
                    <a:pt x="5" y="199"/>
                  </a:cubicBezTo>
                  <a:cubicBezTo>
                    <a:pt x="27" y="370"/>
                    <a:pt x="201" y="546"/>
                    <a:pt x="368" y="546"/>
                  </a:cubicBezTo>
                  <a:cubicBezTo>
                    <a:pt x="374" y="546"/>
                    <a:pt x="380" y="545"/>
                    <a:pt x="387" y="545"/>
                  </a:cubicBezTo>
                  <a:cubicBezTo>
                    <a:pt x="396" y="545"/>
                    <a:pt x="400" y="545"/>
                    <a:pt x="405" y="540"/>
                  </a:cubicBezTo>
                  <a:cubicBezTo>
                    <a:pt x="414" y="536"/>
                    <a:pt x="423" y="531"/>
                    <a:pt x="428" y="522"/>
                  </a:cubicBezTo>
                  <a:cubicBezTo>
                    <a:pt x="491" y="404"/>
                    <a:pt x="559" y="195"/>
                    <a:pt x="491" y="63"/>
                  </a:cubicBezTo>
                  <a:cubicBezTo>
                    <a:pt x="475" y="27"/>
                    <a:pt x="442" y="2"/>
                    <a:pt x="407" y="2"/>
                  </a:cubicBezTo>
                  <a:cubicBezTo>
                    <a:pt x="402" y="2"/>
                    <a:pt x="396" y="3"/>
                    <a:pt x="391" y="4"/>
                  </a:cubicBezTo>
                  <a:cubicBezTo>
                    <a:pt x="384" y="2"/>
                    <a:pt x="376" y="1"/>
                    <a:pt x="3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32;p71">
              <a:extLst>
                <a:ext uri="{FF2B5EF4-FFF2-40B4-BE49-F238E27FC236}">
                  <a16:creationId xmlns:a16="http://schemas.microsoft.com/office/drawing/2014/main" id="{5BD6C69F-4148-496B-BB08-20157B8E2E12}"/>
                </a:ext>
              </a:extLst>
            </p:cNvPr>
            <p:cNvSpPr/>
            <p:nvPr/>
          </p:nvSpPr>
          <p:spPr>
            <a:xfrm>
              <a:off x="2270255" y="3692461"/>
              <a:ext cx="24067" cy="24454"/>
            </a:xfrm>
            <a:custGeom>
              <a:avLst/>
              <a:gdLst/>
              <a:ahLst/>
              <a:cxnLst/>
              <a:rect l="l" t="t" r="r" b="b"/>
              <a:pathLst>
                <a:path w="560" h="569" extrusionOk="0">
                  <a:moveTo>
                    <a:pt x="260" y="469"/>
                  </a:moveTo>
                  <a:cubicBezTo>
                    <a:pt x="260" y="469"/>
                    <a:pt x="260" y="473"/>
                    <a:pt x="260" y="473"/>
                  </a:cubicBezTo>
                  <a:cubicBezTo>
                    <a:pt x="260" y="469"/>
                    <a:pt x="255" y="469"/>
                    <a:pt x="250" y="469"/>
                  </a:cubicBezTo>
                  <a:close/>
                  <a:moveTo>
                    <a:pt x="117" y="0"/>
                  </a:moveTo>
                  <a:cubicBezTo>
                    <a:pt x="58" y="0"/>
                    <a:pt x="32" y="70"/>
                    <a:pt x="23" y="123"/>
                  </a:cubicBezTo>
                  <a:cubicBezTo>
                    <a:pt x="0" y="305"/>
                    <a:pt x="141" y="533"/>
                    <a:pt x="305" y="569"/>
                  </a:cubicBezTo>
                  <a:cubicBezTo>
                    <a:pt x="314" y="569"/>
                    <a:pt x="319" y="569"/>
                    <a:pt x="323" y="564"/>
                  </a:cubicBezTo>
                  <a:cubicBezTo>
                    <a:pt x="332" y="564"/>
                    <a:pt x="341" y="564"/>
                    <a:pt x="350" y="555"/>
                  </a:cubicBezTo>
                  <a:cubicBezTo>
                    <a:pt x="441" y="460"/>
                    <a:pt x="560" y="273"/>
                    <a:pt x="523" y="128"/>
                  </a:cubicBezTo>
                  <a:cubicBezTo>
                    <a:pt x="514" y="87"/>
                    <a:pt x="487" y="46"/>
                    <a:pt x="441" y="46"/>
                  </a:cubicBezTo>
                  <a:cubicBezTo>
                    <a:pt x="428" y="37"/>
                    <a:pt x="410" y="32"/>
                    <a:pt x="387" y="32"/>
                  </a:cubicBezTo>
                  <a:cubicBezTo>
                    <a:pt x="323" y="41"/>
                    <a:pt x="287" y="96"/>
                    <a:pt x="246" y="146"/>
                  </a:cubicBezTo>
                  <a:cubicBezTo>
                    <a:pt x="219" y="82"/>
                    <a:pt x="178" y="5"/>
                    <a:pt x="123" y="1"/>
                  </a:cubicBezTo>
                  <a:cubicBezTo>
                    <a:pt x="121" y="0"/>
                    <a:pt x="119" y="0"/>
                    <a:pt x="1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33;p71">
              <a:extLst>
                <a:ext uri="{FF2B5EF4-FFF2-40B4-BE49-F238E27FC236}">
                  <a16:creationId xmlns:a16="http://schemas.microsoft.com/office/drawing/2014/main" id="{BEA9D69C-FB1A-4D3F-AA36-4467D3B2439D}"/>
                </a:ext>
              </a:extLst>
            </p:cNvPr>
            <p:cNvSpPr/>
            <p:nvPr/>
          </p:nvSpPr>
          <p:spPr>
            <a:xfrm>
              <a:off x="2459230" y="3650041"/>
              <a:ext cx="23724" cy="23681"/>
            </a:xfrm>
            <a:custGeom>
              <a:avLst/>
              <a:gdLst/>
              <a:ahLst/>
              <a:cxnLst/>
              <a:rect l="l" t="t" r="r" b="b"/>
              <a:pathLst>
                <a:path w="552" h="551" extrusionOk="0">
                  <a:moveTo>
                    <a:pt x="444" y="1"/>
                  </a:moveTo>
                  <a:cubicBezTo>
                    <a:pt x="427" y="1"/>
                    <a:pt x="412" y="8"/>
                    <a:pt x="397" y="19"/>
                  </a:cubicBezTo>
                  <a:cubicBezTo>
                    <a:pt x="342" y="42"/>
                    <a:pt x="292" y="110"/>
                    <a:pt x="260" y="164"/>
                  </a:cubicBezTo>
                  <a:cubicBezTo>
                    <a:pt x="215" y="119"/>
                    <a:pt x="173" y="44"/>
                    <a:pt x="105" y="44"/>
                  </a:cubicBezTo>
                  <a:cubicBezTo>
                    <a:pt x="98" y="44"/>
                    <a:pt x="90" y="44"/>
                    <a:pt x="83" y="46"/>
                  </a:cubicBezTo>
                  <a:cubicBezTo>
                    <a:pt x="10" y="64"/>
                    <a:pt x="1" y="151"/>
                    <a:pt x="19" y="214"/>
                  </a:cubicBezTo>
                  <a:cubicBezTo>
                    <a:pt x="69" y="387"/>
                    <a:pt x="215" y="505"/>
                    <a:pt x="378" y="542"/>
                  </a:cubicBezTo>
                  <a:cubicBezTo>
                    <a:pt x="383" y="551"/>
                    <a:pt x="397" y="551"/>
                    <a:pt x="410" y="551"/>
                  </a:cubicBezTo>
                  <a:lnTo>
                    <a:pt x="419" y="551"/>
                  </a:lnTo>
                  <a:cubicBezTo>
                    <a:pt x="433" y="551"/>
                    <a:pt x="442" y="542"/>
                    <a:pt x="447" y="533"/>
                  </a:cubicBezTo>
                  <a:cubicBezTo>
                    <a:pt x="451" y="528"/>
                    <a:pt x="451" y="524"/>
                    <a:pt x="451" y="519"/>
                  </a:cubicBezTo>
                  <a:cubicBezTo>
                    <a:pt x="478" y="419"/>
                    <a:pt x="515" y="314"/>
                    <a:pt x="537" y="210"/>
                  </a:cubicBezTo>
                  <a:cubicBezTo>
                    <a:pt x="547" y="155"/>
                    <a:pt x="551" y="92"/>
                    <a:pt x="515" y="46"/>
                  </a:cubicBezTo>
                  <a:cubicBezTo>
                    <a:pt x="491" y="14"/>
                    <a:pt x="467"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34;p71">
              <a:extLst>
                <a:ext uri="{FF2B5EF4-FFF2-40B4-BE49-F238E27FC236}">
                  <a16:creationId xmlns:a16="http://schemas.microsoft.com/office/drawing/2014/main" id="{16B8951A-816F-4EC4-B6D2-150BAE8C9EC0}"/>
                </a:ext>
              </a:extLst>
            </p:cNvPr>
            <p:cNvSpPr/>
            <p:nvPr/>
          </p:nvSpPr>
          <p:spPr>
            <a:xfrm>
              <a:off x="2521591" y="3692461"/>
              <a:ext cx="23895" cy="24454"/>
            </a:xfrm>
            <a:custGeom>
              <a:avLst/>
              <a:gdLst/>
              <a:ahLst/>
              <a:cxnLst/>
              <a:rect l="l" t="t" r="r" b="b"/>
              <a:pathLst>
                <a:path w="556" h="569" extrusionOk="0">
                  <a:moveTo>
                    <a:pt x="255" y="469"/>
                  </a:moveTo>
                  <a:cubicBezTo>
                    <a:pt x="260" y="469"/>
                    <a:pt x="260" y="473"/>
                    <a:pt x="260" y="473"/>
                  </a:cubicBezTo>
                  <a:cubicBezTo>
                    <a:pt x="255" y="469"/>
                    <a:pt x="255" y="469"/>
                    <a:pt x="251" y="469"/>
                  </a:cubicBezTo>
                  <a:close/>
                  <a:moveTo>
                    <a:pt x="114" y="0"/>
                  </a:moveTo>
                  <a:cubicBezTo>
                    <a:pt x="58" y="0"/>
                    <a:pt x="28" y="70"/>
                    <a:pt x="23" y="123"/>
                  </a:cubicBezTo>
                  <a:cubicBezTo>
                    <a:pt x="1" y="305"/>
                    <a:pt x="137" y="533"/>
                    <a:pt x="305" y="569"/>
                  </a:cubicBezTo>
                  <a:cubicBezTo>
                    <a:pt x="314" y="569"/>
                    <a:pt x="319" y="569"/>
                    <a:pt x="323" y="564"/>
                  </a:cubicBezTo>
                  <a:cubicBezTo>
                    <a:pt x="333" y="564"/>
                    <a:pt x="342" y="564"/>
                    <a:pt x="351" y="555"/>
                  </a:cubicBezTo>
                  <a:cubicBezTo>
                    <a:pt x="442" y="460"/>
                    <a:pt x="555" y="273"/>
                    <a:pt x="524" y="128"/>
                  </a:cubicBezTo>
                  <a:cubicBezTo>
                    <a:pt x="514" y="87"/>
                    <a:pt x="483" y="46"/>
                    <a:pt x="442" y="46"/>
                  </a:cubicBezTo>
                  <a:cubicBezTo>
                    <a:pt x="428" y="37"/>
                    <a:pt x="405" y="32"/>
                    <a:pt x="387" y="32"/>
                  </a:cubicBezTo>
                  <a:cubicBezTo>
                    <a:pt x="323" y="41"/>
                    <a:pt x="283" y="96"/>
                    <a:pt x="246" y="146"/>
                  </a:cubicBezTo>
                  <a:cubicBezTo>
                    <a:pt x="219" y="82"/>
                    <a:pt x="178" y="5"/>
                    <a:pt x="119" y="1"/>
                  </a:cubicBezTo>
                  <a:cubicBezTo>
                    <a:pt x="117" y="0"/>
                    <a:pt x="115"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35;p71">
              <a:extLst>
                <a:ext uri="{FF2B5EF4-FFF2-40B4-BE49-F238E27FC236}">
                  <a16:creationId xmlns:a16="http://schemas.microsoft.com/office/drawing/2014/main" id="{8D79E79B-6E42-4566-A1E2-BBCB8B1A54C8}"/>
                </a:ext>
              </a:extLst>
            </p:cNvPr>
            <p:cNvSpPr/>
            <p:nvPr/>
          </p:nvSpPr>
          <p:spPr>
            <a:xfrm>
              <a:off x="2345510" y="3680728"/>
              <a:ext cx="23294" cy="25357"/>
            </a:xfrm>
            <a:custGeom>
              <a:avLst/>
              <a:gdLst/>
              <a:ahLst/>
              <a:cxnLst/>
              <a:rect l="l" t="t" r="r" b="b"/>
              <a:pathLst>
                <a:path w="542" h="590" extrusionOk="0">
                  <a:moveTo>
                    <a:pt x="99" y="0"/>
                  </a:moveTo>
                  <a:cubicBezTo>
                    <a:pt x="30" y="0"/>
                    <a:pt x="0" y="75"/>
                    <a:pt x="0" y="142"/>
                  </a:cubicBezTo>
                  <a:cubicBezTo>
                    <a:pt x="5" y="324"/>
                    <a:pt x="114" y="483"/>
                    <a:pt x="255" y="565"/>
                  </a:cubicBezTo>
                  <a:cubicBezTo>
                    <a:pt x="264" y="574"/>
                    <a:pt x="273" y="583"/>
                    <a:pt x="287" y="583"/>
                  </a:cubicBezTo>
                  <a:cubicBezTo>
                    <a:pt x="287" y="583"/>
                    <a:pt x="291" y="587"/>
                    <a:pt x="291" y="587"/>
                  </a:cubicBezTo>
                  <a:cubicBezTo>
                    <a:pt x="296" y="589"/>
                    <a:pt x="300" y="589"/>
                    <a:pt x="304" y="589"/>
                  </a:cubicBezTo>
                  <a:cubicBezTo>
                    <a:pt x="314" y="589"/>
                    <a:pt x="321" y="585"/>
                    <a:pt x="328" y="578"/>
                  </a:cubicBezTo>
                  <a:cubicBezTo>
                    <a:pt x="328" y="574"/>
                    <a:pt x="332" y="574"/>
                    <a:pt x="332" y="569"/>
                  </a:cubicBezTo>
                  <a:cubicBezTo>
                    <a:pt x="387" y="478"/>
                    <a:pt x="446" y="387"/>
                    <a:pt x="496" y="296"/>
                  </a:cubicBezTo>
                  <a:cubicBezTo>
                    <a:pt x="523" y="246"/>
                    <a:pt x="541" y="187"/>
                    <a:pt x="523" y="133"/>
                  </a:cubicBezTo>
                  <a:cubicBezTo>
                    <a:pt x="502" y="83"/>
                    <a:pt x="473" y="64"/>
                    <a:pt x="442" y="64"/>
                  </a:cubicBezTo>
                  <a:cubicBezTo>
                    <a:pt x="433" y="64"/>
                    <a:pt x="423" y="66"/>
                    <a:pt x="414" y="69"/>
                  </a:cubicBezTo>
                  <a:cubicBezTo>
                    <a:pt x="355" y="73"/>
                    <a:pt x="287" y="128"/>
                    <a:pt x="246" y="169"/>
                  </a:cubicBezTo>
                  <a:cubicBezTo>
                    <a:pt x="209" y="105"/>
                    <a:pt x="187" y="10"/>
                    <a:pt x="105" y="1"/>
                  </a:cubicBezTo>
                  <a:cubicBezTo>
                    <a:pt x="103" y="1"/>
                    <a:pt x="101"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36;p71">
              <a:extLst>
                <a:ext uri="{FF2B5EF4-FFF2-40B4-BE49-F238E27FC236}">
                  <a16:creationId xmlns:a16="http://schemas.microsoft.com/office/drawing/2014/main" id="{036A7CF3-82EE-4847-923B-51304BD2F8DF}"/>
                </a:ext>
              </a:extLst>
            </p:cNvPr>
            <p:cNvSpPr/>
            <p:nvPr/>
          </p:nvSpPr>
          <p:spPr>
            <a:xfrm>
              <a:off x="2394548" y="3629197"/>
              <a:ext cx="23681" cy="25915"/>
            </a:xfrm>
            <a:custGeom>
              <a:avLst/>
              <a:gdLst/>
              <a:ahLst/>
              <a:cxnLst/>
              <a:rect l="l" t="t" r="r" b="b"/>
              <a:pathLst>
                <a:path w="551" h="603" extrusionOk="0">
                  <a:moveTo>
                    <a:pt x="219" y="490"/>
                  </a:moveTo>
                  <a:cubicBezTo>
                    <a:pt x="219" y="495"/>
                    <a:pt x="219" y="495"/>
                    <a:pt x="223" y="499"/>
                  </a:cubicBezTo>
                  <a:cubicBezTo>
                    <a:pt x="219" y="495"/>
                    <a:pt x="214" y="490"/>
                    <a:pt x="214" y="490"/>
                  </a:cubicBezTo>
                  <a:close/>
                  <a:moveTo>
                    <a:pt x="162" y="0"/>
                  </a:moveTo>
                  <a:cubicBezTo>
                    <a:pt x="113" y="0"/>
                    <a:pt x="76" y="55"/>
                    <a:pt x="60" y="99"/>
                  </a:cubicBezTo>
                  <a:cubicBezTo>
                    <a:pt x="1" y="272"/>
                    <a:pt x="92" y="527"/>
                    <a:pt x="246" y="599"/>
                  </a:cubicBezTo>
                  <a:cubicBezTo>
                    <a:pt x="248" y="602"/>
                    <a:pt x="252" y="603"/>
                    <a:pt x="255" y="603"/>
                  </a:cubicBezTo>
                  <a:cubicBezTo>
                    <a:pt x="259" y="603"/>
                    <a:pt x="262" y="602"/>
                    <a:pt x="264" y="599"/>
                  </a:cubicBezTo>
                  <a:cubicBezTo>
                    <a:pt x="269" y="602"/>
                    <a:pt x="273" y="603"/>
                    <a:pt x="278" y="603"/>
                  </a:cubicBezTo>
                  <a:cubicBezTo>
                    <a:pt x="283" y="603"/>
                    <a:pt x="287" y="602"/>
                    <a:pt x="292" y="599"/>
                  </a:cubicBezTo>
                  <a:cubicBezTo>
                    <a:pt x="401" y="527"/>
                    <a:pt x="551" y="372"/>
                    <a:pt x="551" y="222"/>
                  </a:cubicBezTo>
                  <a:cubicBezTo>
                    <a:pt x="551" y="181"/>
                    <a:pt x="528" y="136"/>
                    <a:pt x="487" y="122"/>
                  </a:cubicBezTo>
                  <a:cubicBezTo>
                    <a:pt x="474" y="108"/>
                    <a:pt x="455" y="99"/>
                    <a:pt x="437" y="99"/>
                  </a:cubicBezTo>
                  <a:cubicBezTo>
                    <a:pt x="431" y="98"/>
                    <a:pt x="425" y="98"/>
                    <a:pt x="420" y="98"/>
                  </a:cubicBezTo>
                  <a:cubicBezTo>
                    <a:pt x="361" y="98"/>
                    <a:pt x="319" y="139"/>
                    <a:pt x="273" y="172"/>
                  </a:cubicBezTo>
                  <a:cubicBezTo>
                    <a:pt x="260" y="108"/>
                    <a:pt x="237" y="17"/>
                    <a:pt x="183" y="4"/>
                  </a:cubicBezTo>
                  <a:cubicBezTo>
                    <a:pt x="175" y="1"/>
                    <a:pt x="169"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37;p71">
              <a:extLst>
                <a:ext uri="{FF2B5EF4-FFF2-40B4-BE49-F238E27FC236}">
                  <a16:creationId xmlns:a16="http://schemas.microsoft.com/office/drawing/2014/main" id="{8145E958-02B1-4EF4-80E1-FD29995A7B63}"/>
                </a:ext>
              </a:extLst>
            </p:cNvPr>
            <p:cNvSpPr/>
            <p:nvPr/>
          </p:nvSpPr>
          <p:spPr>
            <a:xfrm>
              <a:off x="2300339" y="3633022"/>
              <a:ext cx="23681" cy="23595"/>
            </a:xfrm>
            <a:custGeom>
              <a:avLst/>
              <a:gdLst/>
              <a:ahLst/>
              <a:cxnLst/>
              <a:rect l="l" t="t" r="r" b="b"/>
              <a:pathLst>
                <a:path w="551" h="549" extrusionOk="0">
                  <a:moveTo>
                    <a:pt x="441" y="0"/>
                  </a:moveTo>
                  <a:cubicBezTo>
                    <a:pt x="425" y="0"/>
                    <a:pt x="408" y="6"/>
                    <a:pt x="392" y="15"/>
                  </a:cubicBezTo>
                  <a:cubicBezTo>
                    <a:pt x="342" y="37"/>
                    <a:pt x="287" y="110"/>
                    <a:pt x="260" y="165"/>
                  </a:cubicBezTo>
                  <a:cubicBezTo>
                    <a:pt x="211" y="115"/>
                    <a:pt x="169" y="44"/>
                    <a:pt x="104" y="44"/>
                  </a:cubicBezTo>
                  <a:cubicBezTo>
                    <a:pt x="97" y="44"/>
                    <a:pt x="90" y="45"/>
                    <a:pt x="83" y="47"/>
                  </a:cubicBezTo>
                  <a:cubicBezTo>
                    <a:pt x="10" y="60"/>
                    <a:pt x="1" y="147"/>
                    <a:pt x="19" y="210"/>
                  </a:cubicBezTo>
                  <a:cubicBezTo>
                    <a:pt x="69" y="388"/>
                    <a:pt x="214" y="506"/>
                    <a:pt x="374" y="542"/>
                  </a:cubicBezTo>
                  <a:cubicBezTo>
                    <a:pt x="380" y="545"/>
                    <a:pt x="389" y="549"/>
                    <a:pt x="396" y="549"/>
                  </a:cubicBezTo>
                  <a:cubicBezTo>
                    <a:pt x="400" y="549"/>
                    <a:pt x="403" y="548"/>
                    <a:pt x="405" y="547"/>
                  </a:cubicBezTo>
                  <a:lnTo>
                    <a:pt x="414" y="547"/>
                  </a:lnTo>
                  <a:cubicBezTo>
                    <a:pt x="418" y="548"/>
                    <a:pt x="421" y="548"/>
                    <a:pt x="423" y="548"/>
                  </a:cubicBezTo>
                  <a:cubicBezTo>
                    <a:pt x="436" y="548"/>
                    <a:pt x="443" y="540"/>
                    <a:pt x="446" y="529"/>
                  </a:cubicBezTo>
                  <a:cubicBezTo>
                    <a:pt x="446" y="529"/>
                    <a:pt x="451" y="524"/>
                    <a:pt x="451" y="519"/>
                  </a:cubicBezTo>
                  <a:cubicBezTo>
                    <a:pt x="478" y="415"/>
                    <a:pt x="510" y="315"/>
                    <a:pt x="533" y="210"/>
                  </a:cubicBezTo>
                  <a:cubicBezTo>
                    <a:pt x="546" y="151"/>
                    <a:pt x="551" y="92"/>
                    <a:pt x="515" y="42"/>
                  </a:cubicBezTo>
                  <a:cubicBezTo>
                    <a:pt x="490" y="12"/>
                    <a:pt x="466" y="0"/>
                    <a:pt x="4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38;p71">
              <a:extLst>
                <a:ext uri="{FF2B5EF4-FFF2-40B4-BE49-F238E27FC236}">
                  <a16:creationId xmlns:a16="http://schemas.microsoft.com/office/drawing/2014/main" id="{33A0B79A-58DA-43E5-87B3-796006714272}"/>
                </a:ext>
              </a:extLst>
            </p:cNvPr>
            <p:cNvSpPr/>
            <p:nvPr/>
          </p:nvSpPr>
          <p:spPr>
            <a:xfrm>
              <a:off x="2425449" y="3698736"/>
              <a:ext cx="24067" cy="24454"/>
            </a:xfrm>
            <a:custGeom>
              <a:avLst/>
              <a:gdLst/>
              <a:ahLst/>
              <a:cxnLst/>
              <a:rect l="l" t="t" r="r" b="b"/>
              <a:pathLst>
                <a:path w="560" h="569" extrusionOk="0">
                  <a:moveTo>
                    <a:pt x="259" y="468"/>
                  </a:moveTo>
                  <a:cubicBezTo>
                    <a:pt x="259" y="473"/>
                    <a:pt x="259" y="473"/>
                    <a:pt x="259" y="473"/>
                  </a:cubicBezTo>
                  <a:cubicBezTo>
                    <a:pt x="259" y="473"/>
                    <a:pt x="255" y="468"/>
                    <a:pt x="250" y="468"/>
                  </a:cubicBezTo>
                  <a:close/>
                  <a:moveTo>
                    <a:pt x="123" y="0"/>
                  </a:moveTo>
                  <a:cubicBezTo>
                    <a:pt x="59" y="0"/>
                    <a:pt x="32" y="68"/>
                    <a:pt x="23" y="123"/>
                  </a:cubicBezTo>
                  <a:cubicBezTo>
                    <a:pt x="0" y="305"/>
                    <a:pt x="141" y="532"/>
                    <a:pt x="305" y="568"/>
                  </a:cubicBezTo>
                  <a:cubicBezTo>
                    <a:pt x="314" y="568"/>
                    <a:pt x="318" y="568"/>
                    <a:pt x="328" y="564"/>
                  </a:cubicBezTo>
                  <a:cubicBezTo>
                    <a:pt x="330" y="565"/>
                    <a:pt x="332" y="566"/>
                    <a:pt x="334" y="566"/>
                  </a:cubicBezTo>
                  <a:cubicBezTo>
                    <a:pt x="339" y="566"/>
                    <a:pt x="344" y="562"/>
                    <a:pt x="350" y="555"/>
                  </a:cubicBezTo>
                  <a:cubicBezTo>
                    <a:pt x="441" y="459"/>
                    <a:pt x="559" y="273"/>
                    <a:pt x="523" y="127"/>
                  </a:cubicBezTo>
                  <a:cubicBezTo>
                    <a:pt x="514" y="86"/>
                    <a:pt x="487" y="46"/>
                    <a:pt x="446" y="46"/>
                  </a:cubicBezTo>
                  <a:cubicBezTo>
                    <a:pt x="428" y="36"/>
                    <a:pt x="409" y="32"/>
                    <a:pt x="387" y="32"/>
                  </a:cubicBezTo>
                  <a:cubicBezTo>
                    <a:pt x="323" y="41"/>
                    <a:pt x="287" y="96"/>
                    <a:pt x="246" y="146"/>
                  </a:cubicBezTo>
                  <a:cubicBezTo>
                    <a:pt x="218" y="86"/>
                    <a:pt x="177" y="5"/>
                    <a:pt x="1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39;p71">
              <a:extLst>
                <a:ext uri="{FF2B5EF4-FFF2-40B4-BE49-F238E27FC236}">
                  <a16:creationId xmlns:a16="http://schemas.microsoft.com/office/drawing/2014/main" id="{17F93859-743D-443D-9155-2E60B67A9094}"/>
                </a:ext>
              </a:extLst>
            </p:cNvPr>
            <p:cNvSpPr/>
            <p:nvPr/>
          </p:nvSpPr>
          <p:spPr>
            <a:xfrm>
              <a:off x="2531562" y="3631518"/>
              <a:ext cx="24282" cy="23595"/>
            </a:xfrm>
            <a:custGeom>
              <a:avLst/>
              <a:gdLst/>
              <a:ahLst/>
              <a:cxnLst/>
              <a:rect l="l" t="t" r="r" b="b"/>
              <a:pathLst>
                <a:path w="565" h="549" extrusionOk="0">
                  <a:moveTo>
                    <a:pt x="346" y="468"/>
                  </a:moveTo>
                  <a:cubicBezTo>
                    <a:pt x="346" y="468"/>
                    <a:pt x="346" y="473"/>
                    <a:pt x="351" y="473"/>
                  </a:cubicBezTo>
                  <a:lnTo>
                    <a:pt x="337" y="473"/>
                  </a:lnTo>
                  <a:cubicBezTo>
                    <a:pt x="342" y="468"/>
                    <a:pt x="342" y="468"/>
                    <a:pt x="346" y="468"/>
                  </a:cubicBezTo>
                  <a:close/>
                  <a:moveTo>
                    <a:pt x="402" y="0"/>
                  </a:moveTo>
                  <a:cubicBezTo>
                    <a:pt x="394" y="0"/>
                    <a:pt x="386" y="1"/>
                    <a:pt x="378" y="4"/>
                  </a:cubicBezTo>
                  <a:cubicBezTo>
                    <a:pt x="373" y="3"/>
                    <a:pt x="368" y="2"/>
                    <a:pt x="363" y="2"/>
                  </a:cubicBezTo>
                  <a:cubicBezTo>
                    <a:pt x="350" y="2"/>
                    <a:pt x="337" y="7"/>
                    <a:pt x="323" y="13"/>
                  </a:cubicBezTo>
                  <a:cubicBezTo>
                    <a:pt x="264" y="45"/>
                    <a:pt x="246" y="113"/>
                    <a:pt x="228" y="172"/>
                  </a:cubicBezTo>
                  <a:cubicBezTo>
                    <a:pt x="189" y="134"/>
                    <a:pt x="137" y="81"/>
                    <a:pt x="88" y="81"/>
                  </a:cubicBezTo>
                  <a:cubicBezTo>
                    <a:pt x="80" y="81"/>
                    <a:pt x="72" y="83"/>
                    <a:pt x="64" y="86"/>
                  </a:cubicBezTo>
                  <a:cubicBezTo>
                    <a:pt x="5" y="104"/>
                    <a:pt x="0" y="182"/>
                    <a:pt x="10" y="236"/>
                  </a:cubicBezTo>
                  <a:cubicBezTo>
                    <a:pt x="47" y="400"/>
                    <a:pt x="225" y="548"/>
                    <a:pt x="385" y="548"/>
                  </a:cubicBezTo>
                  <a:cubicBezTo>
                    <a:pt x="398" y="548"/>
                    <a:pt x="411" y="547"/>
                    <a:pt x="423" y="545"/>
                  </a:cubicBezTo>
                  <a:cubicBezTo>
                    <a:pt x="428" y="541"/>
                    <a:pt x="433" y="536"/>
                    <a:pt x="437" y="532"/>
                  </a:cubicBezTo>
                  <a:cubicBezTo>
                    <a:pt x="446" y="532"/>
                    <a:pt x="455" y="527"/>
                    <a:pt x="460" y="514"/>
                  </a:cubicBezTo>
                  <a:cubicBezTo>
                    <a:pt x="514" y="391"/>
                    <a:pt x="564" y="172"/>
                    <a:pt x="483" y="50"/>
                  </a:cubicBezTo>
                  <a:cubicBezTo>
                    <a:pt x="464" y="21"/>
                    <a:pt x="435" y="0"/>
                    <a:pt x="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712BC8CC-78E9-4D11-A23D-EB7EDABA0CBF}"/>
              </a:ext>
            </a:extLst>
          </p:cNvPr>
          <p:cNvPicPr>
            <a:picLocks noChangeAspect="1"/>
          </p:cNvPicPr>
          <p:nvPr/>
        </p:nvPicPr>
        <p:blipFill>
          <a:blip r:embed="rId2"/>
          <a:stretch>
            <a:fillRect/>
          </a:stretch>
        </p:blipFill>
        <p:spPr>
          <a:xfrm>
            <a:off x="1396896" y="1439767"/>
            <a:ext cx="6157291" cy="2085174"/>
          </a:xfrm>
          <a:prstGeom prst="rect">
            <a:avLst/>
          </a:prstGeom>
        </p:spPr>
      </p:pic>
    </p:spTree>
    <p:extLst>
      <p:ext uri="{BB962C8B-B14F-4D97-AF65-F5344CB8AC3E}">
        <p14:creationId xmlns:p14="http://schemas.microsoft.com/office/powerpoint/2010/main" val="4190288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9"/>
        <p:cNvGrpSpPr/>
        <p:nvPr/>
      </p:nvGrpSpPr>
      <p:grpSpPr>
        <a:xfrm>
          <a:off x="0" y="0"/>
          <a:ext cx="0" cy="0"/>
          <a:chOff x="0" y="0"/>
          <a:chExt cx="0" cy="0"/>
        </a:xfrm>
      </p:grpSpPr>
      <p:sp>
        <p:nvSpPr>
          <p:cNvPr id="2519" name="Google Shape;2519;p64">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4">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64">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2522" name="Google Shape;2522;p64">
            <a:hlinkClick r:id="rId4" action="ppaction://hlinksldjump"/>
          </p:cNvPr>
          <p:cNvSpPr txBox="1"/>
          <p:nvPr/>
        </p:nvSpPr>
        <p:spPr>
          <a:xfrm>
            <a:off x="259614"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02</a:t>
            </a:r>
            <a:endParaRPr sz="2400" b="1">
              <a:solidFill>
                <a:schemeClr val="dk1"/>
              </a:solidFill>
              <a:latin typeface="Coming Soon"/>
              <a:ea typeface="Coming Soon"/>
              <a:cs typeface="Coming Soon"/>
              <a:sym typeface="Coming Soon"/>
            </a:endParaRPr>
          </a:p>
        </p:txBody>
      </p:sp>
      <p:sp>
        <p:nvSpPr>
          <p:cNvPr id="2523" name="Google Shape;2523;p64"/>
          <p:cNvSpPr txBox="1"/>
          <p:nvPr/>
        </p:nvSpPr>
        <p:spPr>
          <a:xfrm>
            <a:off x="737414"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uFill>
                  <a:noFill/>
                </a:uFill>
                <a:latin typeface="Coming Soon"/>
                <a:ea typeface="Coming Soon"/>
                <a:cs typeface="Coming Soon"/>
                <a:sym typeface="Coming Soon"/>
                <a:hlinkClick r:id="rId5" action="ppaction://hlinksldjump">
                  <a:extLst>
                    <a:ext uri="{A12FA001-AC4F-418D-AE19-62706E023703}">
                      <ahyp:hlinkClr xmlns:ahyp="http://schemas.microsoft.com/office/drawing/2018/hyperlinkcolor" val="tx"/>
                    </a:ext>
                  </a:extLst>
                </a:hlinkClick>
              </a:rPr>
              <a:t>03</a:t>
            </a:r>
            <a:endParaRPr sz="2400" b="1">
              <a:solidFill>
                <a:schemeClr val="dk1"/>
              </a:solidFill>
              <a:latin typeface="Coming Soon"/>
              <a:ea typeface="Coming Soon"/>
              <a:cs typeface="Coming Soon"/>
              <a:sym typeface="Coming Soon"/>
            </a:endParaRPr>
          </a:p>
        </p:txBody>
      </p:sp>
      <p:sp>
        <p:nvSpPr>
          <p:cNvPr id="2524" name="Google Shape;2524;p64">
            <a:hlinkClick r:id="rId6" action="ppaction://hlinksldjump"/>
          </p:cNvPr>
          <p:cNvSpPr txBox="1"/>
          <p:nvPr/>
        </p:nvSpPr>
        <p:spPr>
          <a:xfrm>
            <a:off x="7556403" y="510199"/>
            <a:ext cx="1587597" cy="20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dk1"/>
                </a:solidFill>
                <a:uFill>
                  <a:noFill/>
                </a:uFill>
                <a:latin typeface="Coming Soon"/>
                <a:ea typeface="Coming Soon"/>
                <a:cs typeface="Coming Soon"/>
                <a:sym typeface="Coming Soon"/>
              </a:rPr>
              <a:t>Alcohol</a:t>
            </a:r>
          </a:p>
          <a:p>
            <a:pPr marL="0" lvl="0" indent="0" algn="ctr" rtl="0">
              <a:spcBef>
                <a:spcPts val="0"/>
              </a:spcBef>
              <a:spcAft>
                <a:spcPts val="0"/>
              </a:spcAft>
              <a:buNone/>
            </a:pPr>
            <a:r>
              <a:rPr lang="en" sz="1800" b="1" dirty="0">
                <a:solidFill>
                  <a:schemeClr val="dk1"/>
                </a:solidFill>
                <a:uFill>
                  <a:noFill/>
                </a:uFill>
                <a:latin typeface="Coming Soon"/>
                <a:ea typeface="Coming Soon"/>
                <a:cs typeface="Coming Soon"/>
                <a:sym typeface="Coming Soon"/>
              </a:rPr>
              <a:t>Consumption</a:t>
            </a:r>
          </a:p>
          <a:p>
            <a:pPr marL="0" lvl="0" indent="0" algn="ctr" rtl="0">
              <a:spcBef>
                <a:spcPts val="0"/>
              </a:spcBef>
              <a:spcAft>
                <a:spcPts val="0"/>
              </a:spcAft>
              <a:buNone/>
            </a:pPr>
            <a:r>
              <a:rPr lang="en" sz="1800" b="1" dirty="0">
                <a:solidFill>
                  <a:schemeClr val="dk1"/>
                </a:solidFill>
                <a:uFill>
                  <a:noFill/>
                </a:uFill>
                <a:latin typeface="Coming Soon"/>
                <a:ea typeface="Coming Soon"/>
                <a:cs typeface="Coming Soon"/>
                <a:sym typeface="Coming Soon"/>
              </a:rPr>
              <a:t>Plot</a:t>
            </a:r>
            <a:endParaRPr sz="1800" b="1" dirty="0">
              <a:solidFill>
                <a:schemeClr val="dk1"/>
              </a:solidFill>
              <a:latin typeface="Coming Soon"/>
              <a:ea typeface="Coming Soon"/>
              <a:cs typeface="Coming Soon"/>
              <a:sym typeface="Coming Soon"/>
            </a:endParaRPr>
          </a:p>
        </p:txBody>
      </p:sp>
      <p:sp>
        <p:nvSpPr>
          <p:cNvPr id="13" name="Title 12">
            <a:extLst>
              <a:ext uri="{FF2B5EF4-FFF2-40B4-BE49-F238E27FC236}">
                <a16:creationId xmlns:a16="http://schemas.microsoft.com/office/drawing/2014/main" id="{932AEBCE-1093-4F4B-8B83-EB8324C99BB0}"/>
              </a:ext>
            </a:extLst>
          </p:cNvPr>
          <p:cNvSpPr>
            <a:spLocks noGrp="1"/>
          </p:cNvSpPr>
          <p:nvPr>
            <p:ph type="title" idx="3"/>
          </p:nvPr>
        </p:nvSpPr>
        <p:spPr>
          <a:xfrm>
            <a:off x="2266123" y="3456559"/>
            <a:ext cx="4343399" cy="1642215"/>
          </a:xfrm>
        </p:spPr>
        <p:txBody>
          <a:bodyPr/>
          <a:lstStyle/>
          <a:p>
            <a:r>
              <a:rPr lang="en-US" sz="1200" dirty="0"/>
              <a:t>Insights:</a:t>
            </a:r>
            <a:br>
              <a:rPr lang="en-US" sz="1050" dirty="0"/>
            </a:br>
            <a:br>
              <a:rPr lang="en-US" sz="1050" dirty="0"/>
            </a:br>
            <a:r>
              <a:rPr lang="en-US" sz="1050" dirty="0"/>
              <a:t>•Students are more likely to consume more alcohol during the weekend.</a:t>
            </a:r>
            <a:br>
              <a:rPr lang="en-US" sz="1050" dirty="0"/>
            </a:br>
            <a:br>
              <a:rPr lang="en-US" sz="1050" dirty="0"/>
            </a:br>
            <a:r>
              <a:rPr lang="en-US" sz="1050" dirty="0"/>
              <a:t>•The number of females that drink is higher than males, but when the males drink, they drink more (quantity) than females.</a:t>
            </a:r>
            <a:br>
              <a:rPr lang="en-US" sz="1050" dirty="0"/>
            </a:br>
            <a:br>
              <a:rPr lang="en-US" sz="1050" dirty="0"/>
            </a:br>
            <a:r>
              <a:rPr lang="en-US" sz="1050" dirty="0"/>
              <a:t>•The more the students go out with friends the more likely they are to drink, we can see this as a positive linear progression in the second chart.</a:t>
            </a:r>
            <a:br>
              <a:rPr lang="en-US" sz="1400" dirty="0"/>
            </a:br>
            <a:endParaRPr lang="en-US" sz="1400" dirty="0"/>
          </a:p>
        </p:txBody>
      </p:sp>
      <p:pic>
        <p:nvPicPr>
          <p:cNvPr id="29" name="Picture 28">
            <a:extLst>
              <a:ext uri="{FF2B5EF4-FFF2-40B4-BE49-F238E27FC236}">
                <a16:creationId xmlns:a16="http://schemas.microsoft.com/office/drawing/2014/main" id="{020BEBA0-F2CC-44E5-A6DD-B26B95AD2A4F}"/>
              </a:ext>
            </a:extLst>
          </p:cNvPr>
          <p:cNvPicPr>
            <a:picLocks noChangeAspect="1"/>
          </p:cNvPicPr>
          <p:nvPr/>
        </p:nvPicPr>
        <p:blipFill>
          <a:blip r:embed="rId7"/>
          <a:stretch>
            <a:fillRect/>
          </a:stretch>
        </p:blipFill>
        <p:spPr>
          <a:xfrm>
            <a:off x="2244578" y="979005"/>
            <a:ext cx="4364944" cy="1965702"/>
          </a:xfrm>
          <a:prstGeom prst="rect">
            <a:avLst/>
          </a:prstGeom>
        </p:spPr>
      </p:pic>
    </p:spTree>
    <p:extLst>
      <p:ext uri="{BB962C8B-B14F-4D97-AF65-F5344CB8AC3E}">
        <p14:creationId xmlns:p14="http://schemas.microsoft.com/office/powerpoint/2010/main" val="1737958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6"/>
        <p:cNvGrpSpPr/>
        <p:nvPr/>
      </p:nvGrpSpPr>
      <p:grpSpPr>
        <a:xfrm>
          <a:off x="0" y="0"/>
          <a:ext cx="0" cy="0"/>
          <a:chOff x="0" y="0"/>
          <a:chExt cx="0" cy="0"/>
        </a:xfrm>
      </p:grpSpPr>
      <p:sp>
        <p:nvSpPr>
          <p:cNvPr id="2457" name="Google Shape;2457;p62"/>
          <p:cNvSpPr txBox="1">
            <a:spLocks noGrp="1"/>
          </p:cNvSpPr>
          <p:nvPr>
            <p:ph type="title" idx="2"/>
          </p:nvPr>
        </p:nvSpPr>
        <p:spPr>
          <a:xfrm rot="993">
            <a:off x="3796196" y="1971950"/>
            <a:ext cx="2076300" cy="7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58" name="Google Shape;2458;p62"/>
          <p:cNvSpPr txBox="1">
            <a:spLocks noGrp="1"/>
          </p:cNvSpPr>
          <p:nvPr>
            <p:ph type="title"/>
          </p:nvPr>
        </p:nvSpPr>
        <p:spPr>
          <a:xfrm rot="993">
            <a:off x="2760242" y="3572798"/>
            <a:ext cx="3832841" cy="74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Family’s support and students absence</a:t>
            </a:r>
            <a:endParaRPr dirty="0"/>
          </a:p>
        </p:txBody>
      </p:sp>
      <p:grpSp>
        <p:nvGrpSpPr>
          <p:cNvPr id="2460" name="Google Shape;2460;p62"/>
          <p:cNvGrpSpPr/>
          <p:nvPr/>
        </p:nvGrpSpPr>
        <p:grpSpPr>
          <a:xfrm rot="-10796165">
            <a:off x="-1020962" y="896494"/>
            <a:ext cx="1863682" cy="480883"/>
            <a:chOff x="7622176" y="2589750"/>
            <a:chExt cx="2078841" cy="536400"/>
          </a:xfrm>
        </p:grpSpPr>
        <p:sp>
          <p:nvSpPr>
            <p:cNvPr id="2461" name="Google Shape;2461;p62"/>
            <p:cNvSpPr/>
            <p:nvPr/>
          </p:nvSpPr>
          <p:spPr>
            <a:xfrm>
              <a:off x="7632850" y="2604325"/>
              <a:ext cx="2053298" cy="514146"/>
            </a:xfrm>
            <a:custGeom>
              <a:avLst/>
              <a:gdLst/>
              <a:ahLst/>
              <a:cxnLst/>
              <a:rect l="l" t="t" r="r" b="b"/>
              <a:pathLst>
                <a:path w="15508" h="4232" extrusionOk="0">
                  <a:moveTo>
                    <a:pt x="13358" y="0"/>
                  </a:moveTo>
                  <a:lnTo>
                    <a:pt x="12205" y="10"/>
                  </a:lnTo>
                  <a:cubicBezTo>
                    <a:pt x="12205" y="10"/>
                    <a:pt x="10633" y="2"/>
                    <a:pt x="9429" y="2"/>
                  </a:cubicBezTo>
                  <a:cubicBezTo>
                    <a:pt x="8826" y="2"/>
                    <a:pt x="8316" y="4"/>
                    <a:pt x="8140" y="10"/>
                  </a:cubicBezTo>
                  <a:cubicBezTo>
                    <a:pt x="7603" y="40"/>
                    <a:pt x="2981" y="20"/>
                    <a:pt x="2121" y="40"/>
                  </a:cubicBezTo>
                  <a:cubicBezTo>
                    <a:pt x="1271" y="49"/>
                    <a:pt x="157" y="147"/>
                    <a:pt x="157" y="147"/>
                  </a:cubicBezTo>
                  <a:cubicBezTo>
                    <a:pt x="1" y="313"/>
                    <a:pt x="1" y="4231"/>
                    <a:pt x="1" y="4231"/>
                  </a:cubicBezTo>
                  <a:cubicBezTo>
                    <a:pt x="1" y="4231"/>
                    <a:pt x="1605" y="4185"/>
                    <a:pt x="2558" y="4185"/>
                  </a:cubicBezTo>
                  <a:cubicBezTo>
                    <a:pt x="2762" y="4185"/>
                    <a:pt x="2937" y="4187"/>
                    <a:pt x="3059" y="4192"/>
                  </a:cubicBezTo>
                  <a:cubicBezTo>
                    <a:pt x="3095" y="4194"/>
                    <a:pt x="3153" y="4195"/>
                    <a:pt x="3232" y="4195"/>
                  </a:cubicBezTo>
                  <a:cubicBezTo>
                    <a:pt x="4689" y="4195"/>
                    <a:pt x="13124" y="3870"/>
                    <a:pt x="13124" y="3870"/>
                  </a:cubicBezTo>
                  <a:lnTo>
                    <a:pt x="15508" y="2375"/>
                  </a:lnTo>
                  <a:lnTo>
                    <a:pt x="1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2"/>
            <p:cNvSpPr/>
            <p:nvPr/>
          </p:nvSpPr>
          <p:spPr>
            <a:xfrm>
              <a:off x="9351967" y="2604328"/>
              <a:ext cx="308712" cy="471391"/>
            </a:xfrm>
            <a:custGeom>
              <a:avLst/>
              <a:gdLst/>
              <a:ahLst/>
              <a:cxnLst/>
              <a:rect l="l" t="t" r="r" b="b"/>
              <a:pathLst>
                <a:path w="2541" h="3880" extrusionOk="0">
                  <a:moveTo>
                    <a:pt x="401" y="0"/>
                  </a:moveTo>
                  <a:lnTo>
                    <a:pt x="69" y="10"/>
                  </a:lnTo>
                  <a:cubicBezTo>
                    <a:pt x="20" y="645"/>
                    <a:pt x="0" y="1290"/>
                    <a:pt x="30" y="1935"/>
                  </a:cubicBezTo>
                  <a:lnTo>
                    <a:pt x="30" y="1974"/>
                  </a:lnTo>
                  <a:cubicBezTo>
                    <a:pt x="30" y="2091"/>
                    <a:pt x="30" y="2209"/>
                    <a:pt x="30" y="2326"/>
                  </a:cubicBezTo>
                  <a:cubicBezTo>
                    <a:pt x="20" y="2746"/>
                    <a:pt x="20" y="3166"/>
                    <a:pt x="59" y="3586"/>
                  </a:cubicBezTo>
                  <a:cubicBezTo>
                    <a:pt x="59" y="3665"/>
                    <a:pt x="69" y="3753"/>
                    <a:pt x="69" y="3831"/>
                  </a:cubicBezTo>
                  <a:cubicBezTo>
                    <a:pt x="69" y="3850"/>
                    <a:pt x="78" y="3860"/>
                    <a:pt x="78" y="3880"/>
                  </a:cubicBezTo>
                  <a:cubicBezTo>
                    <a:pt x="127" y="3870"/>
                    <a:pt x="157" y="3870"/>
                    <a:pt x="157" y="3870"/>
                  </a:cubicBezTo>
                  <a:lnTo>
                    <a:pt x="2541" y="2375"/>
                  </a:lnTo>
                  <a:lnTo>
                    <a:pt x="1036" y="714"/>
                  </a:lnTo>
                  <a:cubicBezTo>
                    <a:pt x="1026" y="723"/>
                    <a:pt x="1017" y="723"/>
                    <a:pt x="1007" y="733"/>
                  </a:cubicBezTo>
                  <a:cubicBezTo>
                    <a:pt x="1007" y="723"/>
                    <a:pt x="1007" y="714"/>
                    <a:pt x="1007" y="714"/>
                  </a:cubicBezTo>
                  <a:cubicBezTo>
                    <a:pt x="997" y="684"/>
                    <a:pt x="987" y="665"/>
                    <a:pt x="977" y="645"/>
                  </a:cubicBezTo>
                  <a:lnTo>
                    <a:pt x="938" y="596"/>
                  </a:lnTo>
                  <a:cubicBezTo>
                    <a:pt x="909" y="577"/>
                    <a:pt x="890" y="567"/>
                    <a:pt x="860" y="567"/>
                  </a:cubicBezTo>
                  <a:cubicBezTo>
                    <a:pt x="850" y="538"/>
                    <a:pt x="841" y="518"/>
                    <a:pt x="841" y="489"/>
                  </a:cubicBezTo>
                  <a:lnTo>
                    <a:pt x="401" y="0"/>
                  </a:lnTo>
                  <a:close/>
                </a:path>
              </a:pathLst>
            </a:custGeom>
            <a:solidFill>
              <a:srgbClr val="F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2"/>
            <p:cNvSpPr/>
            <p:nvPr/>
          </p:nvSpPr>
          <p:spPr>
            <a:xfrm>
              <a:off x="7622176" y="2589750"/>
              <a:ext cx="2078841" cy="536400"/>
            </a:xfrm>
            <a:custGeom>
              <a:avLst/>
              <a:gdLst/>
              <a:ahLst/>
              <a:cxnLst/>
              <a:rect l="l" t="t" r="r" b="b"/>
              <a:pathLst>
                <a:path w="15733" h="4415" extrusionOk="0">
                  <a:moveTo>
                    <a:pt x="6851" y="130"/>
                  </a:moveTo>
                  <a:cubicBezTo>
                    <a:pt x="7965" y="130"/>
                    <a:pt x="9069" y="130"/>
                    <a:pt x="10173" y="140"/>
                  </a:cubicBezTo>
                  <a:cubicBezTo>
                    <a:pt x="10740" y="140"/>
                    <a:pt x="11306" y="150"/>
                    <a:pt x="11873" y="160"/>
                  </a:cubicBezTo>
                  <a:lnTo>
                    <a:pt x="12655" y="169"/>
                  </a:lnTo>
                  <a:lnTo>
                    <a:pt x="13006" y="169"/>
                  </a:lnTo>
                  <a:cubicBezTo>
                    <a:pt x="13163" y="179"/>
                    <a:pt x="13358" y="150"/>
                    <a:pt x="13475" y="247"/>
                  </a:cubicBezTo>
                  <a:cubicBezTo>
                    <a:pt x="13583" y="316"/>
                    <a:pt x="13661" y="423"/>
                    <a:pt x="13749" y="511"/>
                  </a:cubicBezTo>
                  <a:cubicBezTo>
                    <a:pt x="13837" y="609"/>
                    <a:pt x="13935" y="707"/>
                    <a:pt x="14023" y="804"/>
                  </a:cubicBezTo>
                  <a:cubicBezTo>
                    <a:pt x="14199" y="990"/>
                    <a:pt x="14365" y="1176"/>
                    <a:pt x="14541" y="1371"/>
                  </a:cubicBezTo>
                  <a:cubicBezTo>
                    <a:pt x="14873" y="1742"/>
                    <a:pt x="15195" y="2133"/>
                    <a:pt x="15498" y="2524"/>
                  </a:cubicBezTo>
                  <a:lnTo>
                    <a:pt x="14296" y="3247"/>
                  </a:lnTo>
                  <a:cubicBezTo>
                    <a:pt x="14111" y="3364"/>
                    <a:pt x="13925" y="3472"/>
                    <a:pt x="13739" y="3589"/>
                  </a:cubicBezTo>
                  <a:cubicBezTo>
                    <a:pt x="13544" y="3706"/>
                    <a:pt x="13339" y="3853"/>
                    <a:pt x="13114" y="3941"/>
                  </a:cubicBezTo>
                  <a:cubicBezTo>
                    <a:pt x="12879" y="4039"/>
                    <a:pt x="12577" y="4019"/>
                    <a:pt x="12322" y="4029"/>
                  </a:cubicBezTo>
                  <a:cubicBezTo>
                    <a:pt x="12059" y="4039"/>
                    <a:pt x="11805" y="4058"/>
                    <a:pt x="11541" y="4068"/>
                  </a:cubicBezTo>
                  <a:cubicBezTo>
                    <a:pt x="11013" y="4088"/>
                    <a:pt x="10485" y="4107"/>
                    <a:pt x="9958" y="4127"/>
                  </a:cubicBezTo>
                  <a:cubicBezTo>
                    <a:pt x="7847" y="4215"/>
                    <a:pt x="5737" y="4273"/>
                    <a:pt x="3626" y="4273"/>
                  </a:cubicBezTo>
                  <a:cubicBezTo>
                    <a:pt x="2483" y="4273"/>
                    <a:pt x="1330" y="4263"/>
                    <a:pt x="177" y="4215"/>
                  </a:cubicBezTo>
                  <a:cubicBezTo>
                    <a:pt x="177" y="3882"/>
                    <a:pt x="177" y="3540"/>
                    <a:pt x="187" y="3208"/>
                  </a:cubicBezTo>
                  <a:cubicBezTo>
                    <a:pt x="187" y="3198"/>
                    <a:pt x="196" y="3198"/>
                    <a:pt x="196" y="3179"/>
                  </a:cubicBezTo>
                  <a:cubicBezTo>
                    <a:pt x="187" y="3110"/>
                    <a:pt x="187" y="3042"/>
                    <a:pt x="187" y="2974"/>
                  </a:cubicBezTo>
                  <a:cubicBezTo>
                    <a:pt x="206" y="2055"/>
                    <a:pt x="255" y="1146"/>
                    <a:pt x="343" y="238"/>
                  </a:cubicBezTo>
                  <a:cubicBezTo>
                    <a:pt x="2512" y="179"/>
                    <a:pt x="4681" y="150"/>
                    <a:pt x="6851" y="130"/>
                  </a:cubicBezTo>
                  <a:close/>
                  <a:moveTo>
                    <a:pt x="8113" y="0"/>
                  </a:moveTo>
                  <a:cubicBezTo>
                    <a:pt x="6774" y="0"/>
                    <a:pt x="5434" y="10"/>
                    <a:pt x="4095" y="32"/>
                  </a:cubicBezTo>
                  <a:cubicBezTo>
                    <a:pt x="2805" y="52"/>
                    <a:pt x="1506" y="81"/>
                    <a:pt x="206" y="120"/>
                  </a:cubicBezTo>
                  <a:cubicBezTo>
                    <a:pt x="167" y="120"/>
                    <a:pt x="138" y="150"/>
                    <a:pt x="128" y="179"/>
                  </a:cubicBezTo>
                  <a:cubicBezTo>
                    <a:pt x="69" y="853"/>
                    <a:pt x="30" y="1527"/>
                    <a:pt x="40" y="2202"/>
                  </a:cubicBezTo>
                  <a:cubicBezTo>
                    <a:pt x="11" y="2895"/>
                    <a:pt x="1" y="3589"/>
                    <a:pt x="11" y="4283"/>
                  </a:cubicBezTo>
                  <a:cubicBezTo>
                    <a:pt x="11" y="4322"/>
                    <a:pt x="50" y="4351"/>
                    <a:pt x="89" y="4351"/>
                  </a:cubicBezTo>
                  <a:cubicBezTo>
                    <a:pt x="1289" y="4395"/>
                    <a:pt x="2487" y="4414"/>
                    <a:pt x="3685" y="4414"/>
                  </a:cubicBezTo>
                  <a:cubicBezTo>
                    <a:pt x="4632" y="4414"/>
                    <a:pt x="5579" y="4402"/>
                    <a:pt x="6528" y="4381"/>
                  </a:cubicBezTo>
                  <a:cubicBezTo>
                    <a:pt x="7583" y="4351"/>
                    <a:pt x="8648" y="4322"/>
                    <a:pt x="9704" y="4283"/>
                  </a:cubicBezTo>
                  <a:cubicBezTo>
                    <a:pt x="10251" y="4254"/>
                    <a:pt x="10788" y="4234"/>
                    <a:pt x="11326" y="4215"/>
                  </a:cubicBezTo>
                  <a:cubicBezTo>
                    <a:pt x="11844" y="4195"/>
                    <a:pt x="12381" y="4205"/>
                    <a:pt x="12889" y="4146"/>
                  </a:cubicBezTo>
                  <a:cubicBezTo>
                    <a:pt x="13124" y="4127"/>
                    <a:pt x="13309" y="4029"/>
                    <a:pt x="13495" y="3921"/>
                  </a:cubicBezTo>
                  <a:cubicBezTo>
                    <a:pt x="13739" y="3775"/>
                    <a:pt x="13984" y="3628"/>
                    <a:pt x="14218" y="3482"/>
                  </a:cubicBezTo>
                  <a:cubicBezTo>
                    <a:pt x="14707" y="3198"/>
                    <a:pt x="15185" y="2905"/>
                    <a:pt x="15674" y="2612"/>
                  </a:cubicBezTo>
                  <a:cubicBezTo>
                    <a:pt x="15713" y="2583"/>
                    <a:pt x="15733" y="2544"/>
                    <a:pt x="15703" y="2505"/>
                  </a:cubicBezTo>
                  <a:cubicBezTo>
                    <a:pt x="15127" y="1772"/>
                    <a:pt x="14501" y="1058"/>
                    <a:pt x="13827" y="374"/>
                  </a:cubicBezTo>
                  <a:cubicBezTo>
                    <a:pt x="13710" y="247"/>
                    <a:pt x="13593" y="91"/>
                    <a:pt x="13397" y="52"/>
                  </a:cubicBezTo>
                  <a:cubicBezTo>
                    <a:pt x="13280" y="32"/>
                    <a:pt x="13153" y="28"/>
                    <a:pt x="13025" y="28"/>
                  </a:cubicBezTo>
                  <a:cubicBezTo>
                    <a:pt x="12897" y="28"/>
                    <a:pt x="12767" y="32"/>
                    <a:pt x="12645" y="32"/>
                  </a:cubicBezTo>
                  <a:cubicBezTo>
                    <a:pt x="12088" y="23"/>
                    <a:pt x="11521" y="13"/>
                    <a:pt x="10955" y="13"/>
                  </a:cubicBezTo>
                  <a:cubicBezTo>
                    <a:pt x="10007" y="5"/>
                    <a:pt x="9060" y="0"/>
                    <a:pt x="8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4" name="Google Shape;2464;p62"/>
          <p:cNvGrpSpPr/>
          <p:nvPr/>
        </p:nvGrpSpPr>
        <p:grpSpPr>
          <a:xfrm rot="-10796165">
            <a:off x="-1086441" y="215735"/>
            <a:ext cx="1977578" cy="511054"/>
            <a:chOff x="7341938" y="3315545"/>
            <a:chExt cx="2205886" cy="570055"/>
          </a:xfrm>
        </p:grpSpPr>
        <p:sp>
          <p:nvSpPr>
            <p:cNvPr id="2465" name="Google Shape;2465;p62"/>
            <p:cNvSpPr/>
            <p:nvPr/>
          </p:nvSpPr>
          <p:spPr>
            <a:xfrm rot="10800000">
              <a:off x="7553633" y="3364995"/>
              <a:ext cx="210557" cy="441756"/>
            </a:xfrm>
            <a:custGeom>
              <a:avLst/>
              <a:gdLst/>
              <a:ahLst/>
              <a:cxnLst/>
              <a:rect l="l" t="t" r="r" b="b"/>
              <a:pathLst>
                <a:path w="1526" h="3636" extrusionOk="0">
                  <a:moveTo>
                    <a:pt x="1428" y="0"/>
                  </a:moveTo>
                  <a:cubicBezTo>
                    <a:pt x="949" y="1212"/>
                    <a:pt x="480" y="2424"/>
                    <a:pt x="1" y="3635"/>
                  </a:cubicBezTo>
                  <a:lnTo>
                    <a:pt x="138" y="3635"/>
                  </a:lnTo>
                  <a:cubicBezTo>
                    <a:pt x="607" y="2463"/>
                    <a:pt x="1066" y="1280"/>
                    <a:pt x="1525" y="98"/>
                  </a:cubicBezTo>
                  <a:cubicBezTo>
                    <a:pt x="1486" y="69"/>
                    <a:pt x="1457" y="39"/>
                    <a:pt x="1428"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62"/>
            <p:cNvSpPr/>
            <p:nvPr/>
          </p:nvSpPr>
          <p:spPr>
            <a:xfrm rot="10800000">
              <a:off x="7696576" y="3363901"/>
              <a:ext cx="258988" cy="504569"/>
            </a:xfrm>
            <a:custGeom>
              <a:avLst/>
              <a:gdLst/>
              <a:ahLst/>
              <a:cxnLst/>
              <a:rect l="l" t="t" r="r" b="b"/>
              <a:pathLst>
                <a:path w="1877" h="4153" extrusionOk="0">
                  <a:moveTo>
                    <a:pt x="1740" y="0"/>
                  </a:moveTo>
                  <a:cubicBezTo>
                    <a:pt x="1202" y="1407"/>
                    <a:pt x="626" y="2795"/>
                    <a:pt x="0" y="4153"/>
                  </a:cubicBezTo>
                  <a:lnTo>
                    <a:pt x="137" y="4153"/>
                  </a:lnTo>
                  <a:cubicBezTo>
                    <a:pt x="763" y="2785"/>
                    <a:pt x="1339" y="1407"/>
                    <a:pt x="187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62"/>
            <p:cNvSpPr/>
            <p:nvPr/>
          </p:nvSpPr>
          <p:spPr>
            <a:xfrm rot="10800000">
              <a:off x="7851662" y="3362686"/>
              <a:ext cx="327702" cy="505784"/>
            </a:xfrm>
            <a:custGeom>
              <a:avLst/>
              <a:gdLst/>
              <a:ahLst/>
              <a:cxnLst/>
              <a:rect l="l" t="t" r="r" b="b"/>
              <a:pathLst>
                <a:path w="2375" h="4163" extrusionOk="0">
                  <a:moveTo>
                    <a:pt x="2228" y="0"/>
                  </a:moveTo>
                  <a:cubicBezTo>
                    <a:pt x="1564" y="1427"/>
                    <a:pt x="821" y="2824"/>
                    <a:pt x="0" y="4163"/>
                  </a:cubicBezTo>
                  <a:lnTo>
                    <a:pt x="157" y="4163"/>
                  </a:lnTo>
                  <a:cubicBezTo>
                    <a:pt x="968" y="2814"/>
                    <a:pt x="1710" y="1427"/>
                    <a:pt x="2375"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62"/>
            <p:cNvSpPr/>
            <p:nvPr/>
          </p:nvSpPr>
          <p:spPr>
            <a:xfrm rot="10800000">
              <a:off x="7352702" y="3324658"/>
              <a:ext cx="2161457" cy="555961"/>
            </a:xfrm>
            <a:custGeom>
              <a:avLst/>
              <a:gdLst/>
              <a:ahLst/>
              <a:cxnLst/>
              <a:rect l="l" t="t" r="r" b="b"/>
              <a:pathLst>
                <a:path w="15665" h="4576" extrusionOk="0">
                  <a:moveTo>
                    <a:pt x="1702" y="0"/>
                  </a:moveTo>
                  <a:cubicBezTo>
                    <a:pt x="1610" y="0"/>
                    <a:pt x="1541" y="1"/>
                    <a:pt x="1496" y="2"/>
                  </a:cubicBezTo>
                  <a:cubicBezTo>
                    <a:pt x="870" y="32"/>
                    <a:pt x="1" y="217"/>
                    <a:pt x="1" y="217"/>
                  </a:cubicBezTo>
                  <a:cubicBezTo>
                    <a:pt x="59" y="305"/>
                    <a:pt x="1730" y="1195"/>
                    <a:pt x="1926" y="1400"/>
                  </a:cubicBezTo>
                  <a:cubicBezTo>
                    <a:pt x="2121" y="1615"/>
                    <a:pt x="3294" y="2260"/>
                    <a:pt x="3294" y="2260"/>
                  </a:cubicBezTo>
                  <a:lnTo>
                    <a:pt x="3010" y="2484"/>
                  </a:lnTo>
                  <a:cubicBezTo>
                    <a:pt x="3010" y="2484"/>
                    <a:pt x="2297" y="3002"/>
                    <a:pt x="1926" y="3227"/>
                  </a:cubicBezTo>
                  <a:cubicBezTo>
                    <a:pt x="1554" y="3452"/>
                    <a:pt x="431" y="4575"/>
                    <a:pt x="431" y="4575"/>
                  </a:cubicBezTo>
                  <a:lnTo>
                    <a:pt x="1896" y="4575"/>
                  </a:lnTo>
                  <a:cubicBezTo>
                    <a:pt x="2199" y="4575"/>
                    <a:pt x="5365" y="4419"/>
                    <a:pt x="6196" y="4341"/>
                  </a:cubicBezTo>
                  <a:cubicBezTo>
                    <a:pt x="7036" y="4253"/>
                    <a:pt x="13876" y="4243"/>
                    <a:pt x="13876" y="4243"/>
                  </a:cubicBezTo>
                  <a:lnTo>
                    <a:pt x="14843" y="3246"/>
                  </a:lnTo>
                  <a:cubicBezTo>
                    <a:pt x="14843" y="3246"/>
                    <a:pt x="15664" y="2318"/>
                    <a:pt x="15498" y="2064"/>
                  </a:cubicBezTo>
                  <a:cubicBezTo>
                    <a:pt x="15342" y="1810"/>
                    <a:pt x="13651" y="129"/>
                    <a:pt x="13544" y="110"/>
                  </a:cubicBezTo>
                  <a:cubicBezTo>
                    <a:pt x="13508" y="103"/>
                    <a:pt x="12847" y="101"/>
                    <a:pt x="11981" y="101"/>
                  </a:cubicBezTo>
                  <a:cubicBezTo>
                    <a:pt x="10250" y="101"/>
                    <a:pt x="7701" y="110"/>
                    <a:pt x="7701" y="110"/>
                  </a:cubicBezTo>
                  <a:cubicBezTo>
                    <a:pt x="7701" y="110"/>
                    <a:pt x="2890"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62"/>
            <p:cNvSpPr/>
            <p:nvPr/>
          </p:nvSpPr>
          <p:spPr>
            <a:xfrm rot="10800000">
              <a:off x="7341938" y="3315545"/>
              <a:ext cx="2205886" cy="570055"/>
            </a:xfrm>
            <a:custGeom>
              <a:avLst/>
              <a:gdLst/>
              <a:ahLst/>
              <a:cxnLst/>
              <a:rect l="l" t="t" r="r" b="b"/>
              <a:pathLst>
                <a:path w="15987" h="4692" extrusionOk="0">
                  <a:moveTo>
                    <a:pt x="1984" y="151"/>
                  </a:moveTo>
                  <a:cubicBezTo>
                    <a:pt x="2844" y="170"/>
                    <a:pt x="3706" y="175"/>
                    <a:pt x="4570" y="175"/>
                  </a:cubicBezTo>
                  <a:cubicBezTo>
                    <a:pt x="5433" y="175"/>
                    <a:pt x="6298" y="170"/>
                    <a:pt x="7163" y="170"/>
                  </a:cubicBezTo>
                  <a:cubicBezTo>
                    <a:pt x="7500" y="172"/>
                    <a:pt x="7837" y="173"/>
                    <a:pt x="8174" y="173"/>
                  </a:cubicBezTo>
                  <a:cubicBezTo>
                    <a:pt x="9028" y="173"/>
                    <a:pt x="9882" y="169"/>
                    <a:pt x="10736" y="169"/>
                  </a:cubicBezTo>
                  <a:cubicBezTo>
                    <a:pt x="11646" y="169"/>
                    <a:pt x="12556" y="173"/>
                    <a:pt x="13465" y="190"/>
                  </a:cubicBezTo>
                  <a:cubicBezTo>
                    <a:pt x="13729" y="190"/>
                    <a:pt x="13925" y="229"/>
                    <a:pt x="14110" y="395"/>
                  </a:cubicBezTo>
                  <a:cubicBezTo>
                    <a:pt x="14296" y="571"/>
                    <a:pt x="14452" y="776"/>
                    <a:pt x="14618" y="962"/>
                  </a:cubicBezTo>
                  <a:cubicBezTo>
                    <a:pt x="14931" y="1323"/>
                    <a:pt x="15253" y="1685"/>
                    <a:pt x="15576" y="2047"/>
                  </a:cubicBezTo>
                  <a:cubicBezTo>
                    <a:pt x="15654" y="2144"/>
                    <a:pt x="15742" y="2203"/>
                    <a:pt x="15732" y="2330"/>
                  </a:cubicBezTo>
                  <a:cubicBezTo>
                    <a:pt x="15722" y="2457"/>
                    <a:pt x="15586" y="2555"/>
                    <a:pt x="15488" y="2662"/>
                  </a:cubicBezTo>
                  <a:cubicBezTo>
                    <a:pt x="15322" y="2838"/>
                    <a:pt x="15146" y="3024"/>
                    <a:pt x="14980" y="3209"/>
                  </a:cubicBezTo>
                  <a:cubicBezTo>
                    <a:pt x="14824" y="3375"/>
                    <a:pt x="14667" y="3542"/>
                    <a:pt x="14511" y="3708"/>
                  </a:cubicBezTo>
                  <a:cubicBezTo>
                    <a:pt x="14374" y="3854"/>
                    <a:pt x="14208" y="4108"/>
                    <a:pt x="14003" y="4186"/>
                  </a:cubicBezTo>
                  <a:cubicBezTo>
                    <a:pt x="13917" y="4218"/>
                    <a:pt x="13810" y="4227"/>
                    <a:pt x="13699" y="4227"/>
                  </a:cubicBezTo>
                  <a:cubicBezTo>
                    <a:pt x="13533" y="4227"/>
                    <a:pt x="13356" y="4206"/>
                    <a:pt x="13221" y="4206"/>
                  </a:cubicBezTo>
                  <a:lnTo>
                    <a:pt x="10817" y="4206"/>
                  </a:lnTo>
                  <a:cubicBezTo>
                    <a:pt x="9762" y="4216"/>
                    <a:pt x="8707" y="4245"/>
                    <a:pt x="7651" y="4284"/>
                  </a:cubicBezTo>
                  <a:cubicBezTo>
                    <a:pt x="6469" y="4323"/>
                    <a:pt x="5297" y="4382"/>
                    <a:pt x="4114" y="4450"/>
                  </a:cubicBezTo>
                  <a:cubicBezTo>
                    <a:pt x="3320" y="4492"/>
                    <a:pt x="2526" y="4529"/>
                    <a:pt x="1732" y="4529"/>
                  </a:cubicBezTo>
                  <a:cubicBezTo>
                    <a:pt x="1412" y="4529"/>
                    <a:pt x="1092" y="4523"/>
                    <a:pt x="773" y="4509"/>
                  </a:cubicBezTo>
                  <a:cubicBezTo>
                    <a:pt x="1642" y="3766"/>
                    <a:pt x="2561" y="3073"/>
                    <a:pt x="3528" y="2447"/>
                  </a:cubicBezTo>
                  <a:cubicBezTo>
                    <a:pt x="3596" y="2408"/>
                    <a:pt x="3596" y="2340"/>
                    <a:pt x="3528" y="2301"/>
                  </a:cubicBezTo>
                  <a:cubicBezTo>
                    <a:pt x="2453" y="1646"/>
                    <a:pt x="1398" y="962"/>
                    <a:pt x="372" y="249"/>
                  </a:cubicBezTo>
                  <a:cubicBezTo>
                    <a:pt x="909" y="200"/>
                    <a:pt x="1447" y="170"/>
                    <a:pt x="1984" y="151"/>
                  </a:cubicBezTo>
                  <a:close/>
                  <a:moveTo>
                    <a:pt x="1974" y="1"/>
                  </a:moveTo>
                  <a:cubicBezTo>
                    <a:pt x="1362" y="1"/>
                    <a:pt x="750" y="36"/>
                    <a:pt x="137" y="102"/>
                  </a:cubicBezTo>
                  <a:cubicBezTo>
                    <a:pt x="69" y="112"/>
                    <a:pt x="1" y="190"/>
                    <a:pt x="69" y="249"/>
                  </a:cubicBezTo>
                  <a:cubicBezTo>
                    <a:pt x="1134" y="981"/>
                    <a:pt x="2219" y="1695"/>
                    <a:pt x="3323" y="2379"/>
                  </a:cubicBezTo>
                  <a:cubicBezTo>
                    <a:pt x="2326" y="3033"/>
                    <a:pt x="1369" y="3747"/>
                    <a:pt x="489" y="4519"/>
                  </a:cubicBezTo>
                  <a:cubicBezTo>
                    <a:pt x="421" y="4568"/>
                    <a:pt x="470" y="4655"/>
                    <a:pt x="558" y="4655"/>
                  </a:cubicBezTo>
                  <a:cubicBezTo>
                    <a:pt x="1005" y="4681"/>
                    <a:pt x="1453" y="4691"/>
                    <a:pt x="1901" y="4691"/>
                  </a:cubicBezTo>
                  <a:cubicBezTo>
                    <a:pt x="3693" y="4691"/>
                    <a:pt x="5488" y="4523"/>
                    <a:pt x="7270" y="4460"/>
                  </a:cubicBezTo>
                  <a:cubicBezTo>
                    <a:pt x="8404" y="4421"/>
                    <a:pt x="9528" y="4392"/>
                    <a:pt x="10651" y="4382"/>
                  </a:cubicBezTo>
                  <a:cubicBezTo>
                    <a:pt x="11029" y="4382"/>
                    <a:pt x="11403" y="4378"/>
                    <a:pt x="11777" y="4378"/>
                  </a:cubicBezTo>
                  <a:cubicBezTo>
                    <a:pt x="11965" y="4378"/>
                    <a:pt x="12153" y="4379"/>
                    <a:pt x="12342" y="4382"/>
                  </a:cubicBezTo>
                  <a:lnTo>
                    <a:pt x="13104" y="4382"/>
                  </a:lnTo>
                  <a:cubicBezTo>
                    <a:pt x="13286" y="4382"/>
                    <a:pt x="13477" y="4395"/>
                    <a:pt x="13665" y="4395"/>
                  </a:cubicBezTo>
                  <a:cubicBezTo>
                    <a:pt x="13760" y="4395"/>
                    <a:pt x="13853" y="4392"/>
                    <a:pt x="13944" y="4382"/>
                  </a:cubicBezTo>
                  <a:cubicBezTo>
                    <a:pt x="14130" y="4362"/>
                    <a:pt x="14237" y="4274"/>
                    <a:pt x="14355" y="4157"/>
                  </a:cubicBezTo>
                  <a:cubicBezTo>
                    <a:pt x="14540" y="3952"/>
                    <a:pt x="14726" y="3747"/>
                    <a:pt x="14921" y="3551"/>
                  </a:cubicBezTo>
                  <a:lnTo>
                    <a:pt x="15380" y="3053"/>
                  </a:lnTo>
                  <a:cubicBezTo>
                    <a:pt x="15556" y="2867"/>
                    <a:pt x="15752" y="2691"/>
                    <a:pt x="15898" y="2496"/>
                  </a:cubicBezTo>
                  <a:cubicBezTo>
                    <a:pt x="15986" y="2389"/>
                    <a:pt x="15986" y="2271"/>
                    <a:pt x="15918" y="2154"/>
                  </a:cubicBezTo>
                  <a:cubicBezTo>
                    <a:pt x="15781" y="1959"/>
                    <a:pt x="15586" y="1773"/>
                    <a:pt x="15420" y="1587"/>
                  </a:cubicBezTo>
                  <a:cubicBezTo>
                    <a:pt x="15087" y="1206"/>
                    <a:pt x="14755" y="825"/>
                    <a:pt x="14413" y="454"/>
                  </a:cubicBezTo>
                  <a:cubicBezTo>
                    <a:pt x="14306" y="327"/>
                    <a:pt x="14188" y="200"/>
                    <a:pt x="14032" y="122"/>
                  </a:cubicBezTo>
                  <a:cubicBezTo>
                    <a:pt x="13856" y="34"/>
                    <a:pt x="13641" y="24"/>
                    <a:pt x="13436" y="24"/>
                  </a:cubicBezTo>
                  <a:cubicBezTo>
                    <a:pt x="12889" y="14"/>
                    <a:pt x="12342" y="14"/>
                    <a:pt x="11804" y="14"/>
                  </a:cubicBezTo>
                  <a:lnTo>
                    <a:pt x="4632" y="14"/>
                  </a:lnTo>
                  <a:cubicBezTo>
                    <a:pt x="4036" y="14"/>
                    <a:pt x="3430" y="14"/>
                    <a:pt x="2834" y="24"/>
                  </a:cubicBezTo>
                  <a:cubicBezTo>
                    <a:pt x="2548" y="8"/>
                    <a:pt x="2261" y="1"/>
                    <a:pt x="1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0" name="Google Shape;2470;p62"/>
          <p:cNvGrpSpPr/>
          <p:nvPr/>
        </p:nvGrpSpPr>
        <p:grpSpPr>
          <a:xfrm rot="-10796165">
            <a:off x="-522555" y="1547191"/>
            <a:ext cx="1842350" cy="479566"/>
            <a:chOff x="7492775" y="1865413"/>
            <a:chExt cx="2055046" cy="534931"/>
          </a:xfrm>
        </p:grpSpPr>
        <p:sp>
          <p:nvSpPr>
            <p:cNvPr id="2471" name="Google Shape;2471;p62"/>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62"/>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62"/>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62"/>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62"/>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6" name="Google Shape;2476;p62">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2477" name="Google Shape;2477;p62">
            <a:hlinkClick r:id="rId4" action="ppaction://hlinksldjump"/>
          </p:cNvPr>
          <p:cNvSpPr txBox="1"/>
          <p:nvPr/>
        </p:nvSpPr>
        <p:spPr>
          <a:xfrm>
            <a:off x="259614"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02</a:t>
            </a:r>
            <a:endParaRPr sz="2400" b="1">
              <a:solidFill>
                <a:schemeClr val="dk1"/>
              </a:solidFill>
              <a:latin typeface="Coming Soon"/>
              <a:ea typeface="Coming Soon"/>
              <a:cs typeface="Coming Soon"/>
              <a:sym typeface="Coming Soon"/>
            </a:endParaRPr>
          </a:p>
        </p:txBody>
      </p:sp>
      <p:sp>
        <p:nvSpPr>
          <p:cNvPr id="2478" name="Google Shape;2478;p62"/>
          <p:cNvSpPr txBox="1"/>
          <p:nvPr/>
        </p:nvSpPr>
        <p:spPr>
          <a:xfrm>
            <a:off x="737414"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uFill>
                  <a:noFill/>
                </a:uFill>
                <a:latin typeface="Coming Soon"/>
                <a:ea typeface="Coming Soon"/>
                <a:cs typeface="Coming Soon"/>
                <a:sym typeface="Coming Soon"/>
                <a:hlinkClick r:id="rId5" action="ppaction://hlinksldjump">
                  <a:extLst>
                    <a:ext uri="{A12FA001-AC4F-418D-AE19-62706E023703}">
                      <ahyp:hlinkClr xmlns:ahyp="http://schemas.microsoft.com/office/drawing/2018/hyperlinkcolor" val="tx"/>
                    </a:ext>
                  </a:extLst>
                </a:hlinkClick>
              </a:rPr>
              <a:t>03</a:t>
            </a:r>
            <a:endParaRPr sz="2400" b="1">
              <a:solidFill>
                <a:schemeClr val="dk1"/>
              </a:solidFill>
              <a:latin typeface="Coming Soon"/>
              <a:ea typeface="Coming Soon"/>
              <a:cs typeface="Coming Soon"/>
              <a:sym typeface="Coming Soon"/>
            </a:endParaRPr>
          </a:p>
        </p:txBody>
      </p:sp>
      <p:grpSp>
        <p:nvGrpSpPr>
          <p:cNvPr id="2479" name="Google Shape;2479;p62"/>
          <p:cNvGrpSpPr/>
          <p:nvPr/>
        </p:nvGrpSpPr>
        <p:grpSpPr>
          <a:xfrm rot="-10796165">
            <a:off x="-999055" y="4264616"/>
            <a:ext cx="1842350" cy="479566"/>
            <a:chOff x="7492775" y="1865413"/>
            <a:chExt cx="2055046" cy="534931"/>
          </a:xfrm>
        </p:grpSpPr>
        <p:sp>
          <p:nvSpPr>
            <p:cNvPr id="2480" name="Google Shape;2480;p62"/>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62"/>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2"/>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2"/>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2"/>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5" name="Google Shape;2485;p62"/>
          <p:cNvGrpSpPr/>
          <p:nvPr/>
        </p:nvGrpSpPr>
        <p:grpSpPr>
          <a:xfrm rot="-10796165">
            <a:off x="-978205" y="3731066"/>
            <a:ext cx="1842350" cy="479566"/>
            <a:chOff x="7492775" y="1865413"/>
            <a:chExt cx="2055046" cy="534931"/>
          </a:xfrm>
        </p:grpSpPr>
        <p:sp>
          <p:nvSpPr>
            <p:cNvPr id="2486" name="Google Shape;2486;p62"/>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2"/>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62"/>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2"/>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62"/>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1" name="Google Shape;2491;p62">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62">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7"/>
        <p:cNvGrpSpPr/>
        <p:nvPr/>
      </p:nvGrpSpPr>
      <p:grpSpPr>
        <a:xfrm>
          <a:off x="0" y="0"/>
          <a:ext cx="0" cy="0"/>
          <a:chOff x="0" y="0"/>
          <a:chExt cx="0" cy="0"/>
        </a:xfrm>
      </p:grpSpPr>
      <p:sp>
        <p:nvSpPr>
          <p:cNvPr id="1956" name="Google Shape;1956;p48">
            <a:hlinkClick r:id="rId3" action="ppaction://hlinksldjump"/>
          </p:cNvPr>
          <p:cNvSpPr txBox="1"/>
          <p:nvPr/>
        </p:nvSpPr>
        <p:spPr>
          <a:xfrm>
            <a:off x="597539"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1957" name="Google Shape;1957;p48">
            <a:hlinkClick r:id="rId4" action="ppaction://hlinksldjump"/>
          </p:cNvPr>
          <p:cNvSpPr txBox="1"/>
          <p:nvPr/>
        </p:nvSpPr>
        <p:spPr>
          <a:xfrm>
            <a:off x="30878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02</a:t>
            </a:r>
            <a:endParaRPr sz="2400" b="1">
              <a:solidFill>
                <a:schemeClr val="dk1"/>
              </a:solidFill>
              <a:latin typeface="Coming Soon"/>
              <a:ea typeface="Coming Soon"/>
              <a:cs typeface="Coming Soon"/>
              <a:sym typeface="Coming Soon"/>
            </a:endParaRPr>
          </a:p>
        </p:txBody>
      </p:sp>
      <p:sp>
        <p:nvSpPr>
          <p:cNvPr id="1958" name="Google Shape;1958;p48">
            <a:hlinkClick r:id="rId5" action="ppaction://hlinksldjump"/>
          </p:cNvPr>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1959" name="Google Shape;1959;p48">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8">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8"/>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8"/>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8">
            <a:hlinkClick r:id="rId6" action="ppaction://hlinksldjump"/>
          </p:cNvPr>
          <p:cNvSpPr txBox="1"/>
          <p:nvPr/>
        </p:nvSpPr>
        <p:spPr>
          <a:xfrm>
            <a:off x="7760307" y="689405"/>
            <a:ext cx="1108500" cy="20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dk1"/>
                </a:solidFill>
                <a:uFill>
                  <a:noFill/>
                </a:uFill>
                <a:latin typeface="Coming Soon"/>
                <a:ea typeface="Coming Soon"/>
                <a:cs typeface="Coming Soon"/>
                <a:sym typeface="Coming Soon"/>
              </a:rPr>
              <a:t>Code</a:t>
            </a:r>
            <a:endParaRPr sz="1800" b="1" dirty="0">
              <a:solidFill>
                <a:schemeClr val="dk1"/>
              </a:solidFill>
              <a:latin typeface="Coming Soon"/>
              <a:ea typeface="Coming Soon"/>
              <a:cs typeface="Coming Soon"/>
              <a:sym typeface="Coming Soon"/>
            </a:endParaRPr>
          </a:p>
        </p:txBody>
      </p:sp>
      <p:pic>
        <p:nvPicPr>
          <p:cNvPr id="33" name="Picture 32">
            <a:extLst>
              <a:ext uri="{FF2B5EF4-FFF2-40B4-BE49-F238E27FC236}">
                <a16:creationId xmlns:a16="http://schemas.microsoft.com/office/drawing/2014/main" id="{867FE090-4D01-4A3C-8E44-374205CA55A0}"/>
              </a:ext>
            </a:extLst>
          </p:cNvPr>
          <p:cNvPicPr>
            <a:picLocks noChangeAspect="1"/>
          </p:cNvPicPr>
          <p:nvPr/>
        </p:nvPicPr>
        <p:blipFill>
          <a:blip r:embed="rId7"/>
          <a:stretch>
            <a:fillRect/>
          </a:stretch>
        </p:blipFill>
        <p:spPr>
          <a:xfrm>
            <a:off x="2032552" y="1957635"/>
            <a:ext cx="4984473" cy="1517013"/>
          </a:xfrm>
          <a:prstGeom prst="rect">
            <a:avLst/>
          </a:prstGeom>
        </p:spPr>
      </p:pic>
    </p:spTree>
    <p:extLst>
      <p:ext uri="{BB962C8B-B14F-4D97-AF65-F5344CB8AC3E}">
        <p14:creationId xmlns:p14="http://schemas.microsoft.com/office/powerpoint/2010/main" val="415758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sp>
        <p:nvSpPr>
          <p:cNvPr id="1884" name="Google Shape;1884;p44">
            <a:hlinkClick r:id="rId3" action="ppaction://hlinksldjump"/>
          </p:cNvPr>
          <p:cNvSpPr txBox="1"/>
          <p:nvPr/>
        </p:nvSpPr>
        <p:spPr>
          <a:xfrm>
            <a:off x="597539"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1885" name="Google Shape;1885;p44">
            <a:hlinkClick r:id="rId4" action="ppaction://hlinksldjump"/>
          </p:cNvPr>
          <p:cNvSpPr txBox="1"/>
          <p:nvPr/>
        </p:nvSpPr>
        <p:spPr>
          <a:xfrm>
            <a:off x="30878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02</a:t>
            </a:r>
            <a:endParaRPr sz="2400" b="1">
              <a:solidFill>
                <a:schemeClr val="dk1"/>
              </a:solidFill>
              <a:latin typeface="Coming Soon"/>
              <a:ea typeface="Coming Soon"/>
              <a:cs typeface="Coming Soon"/>
              <a:sym typeface="Coming Soon"/>
            </a:endParaRPr>
          </a:p>
        </p:txBody>
      </p:sp>
      <p:sp>
        <p:nvSpPr>
          <p:cNvPr id="1886" name="Google Shape;1886;p44"/>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1887" name="Google Shape;1887;p44">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4">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4">
            <a:hlinkClick r:id="rId5" action="ppaction://hlinksldjump"/>
          </p:cNvPr>
          <p:cNvSpPr txBox="1"/>
          <p:nvPr/>
        </p:nvSpPr>
        <p:spPr>
          <a:xfrm>
            <a:off x="7789327" y="530718"/>
            <a:ext cx="1108500" cy="20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dk1"/>
                </a:solidFill>
                <a:uFill>
                  <a:noFill/>
                </a:uFill>
                <a:latin typeface="Coming Soon"/>
                <a:ea typeface="Coming Soon"/>
                <a:cs typeface="Coming Soon"/>
                <a:sym typeface="Coming Soon"/>
              </a:rPr>
              <a:t>Absence</a:t>
            </a:r>
          </a:p>
          <a:p>
            <a:pPr marL="0" lvl="0" indent="0" algn="ctr" rtl="0">
              <a:spcBef>
                <a:spcPts val="0"/>
              </a:spcBef>
              <a:spcAft>
                <a:spcPts val="0"/>
              </a:spcAft>
              <a:buNone/>
            </a:pPr>
            <a:r>
              <a:rPr lang="en" sz="1800" b="1" dirty="0">
                <a:solidFill>
                  <a:schemeClr val="dk1"/>
                </a:solidFill>
                <a:uFill>
                  <a:noFill/>
                </a:uFill>
                <a:latin typeface="Coming Soon"/>
                <a:ea typeface="Coming Soon"/>
                <a:cs typeface="Coming Soon"/>
                <a:sym typeface="Coming Soon"/>
              </a:rPr>
              <a:t>Plot</a:t>
            </a:r>
            <a:endParaRPr sz="1800" b="1" dirty="0">
              <a:solidFill>
                <a:schemeClr val="dk1"/>
              </a:solidFill>
              <a:latin typeface="Coming Soon"/>
              <a:ea typeface="Coming Soon"/>
              <a:cs typeface="Coming Soon"/>
              <a:sym typeface="Coming Soon"/>
            </a:endParaRPr>
          </a:p>
        </p:txBody>
      </p:sp>
      <p:pic>
        <p:nvPicPr>
          <p:cNvPr id="7" name="Picture 6">
            <a:extLst>
              <a:ext uri="{FF2B5EF4-FFF2-40B4-BE49-F238E27FC236}">
                <a16:creationId xmlns:a16="http://schemas.microsoft.com/office/drawing/2014/main" id="{F5811D03-CFF5-4B76-956D-7A5057310F1B}"/>
              </a:ext>
            </a:extLst>
          </p:cNvPr>
          <p:cNvPicPr>
            <a:picLocks noChangeAspect="1"/>
          </p:cNvPicPr>
          <p:nvPr/>
        </p:nvPicPr>
        <p:blipFill>
          <a:blip r:embed="rId6"/>
          <a:stretch>
            <a:fillRect/>
          </a:stretch>
        </p:blipFill>
        <p:spPr>
          <a:xfrm>
            <a:off x="2105750" y="2723321"/>
            <a:ext cx="4663442" cy="2007705"/>
          </a:xfrm>
          <a:prstGeom prst="rect">
            <a:avLst/>
          </a:prstGeom>
        </p:spPr>
      </p:pic>
      <p:sp>
        <p:nvSpPr>
          <p:cNvPr id="18" name="TextBox 17">
            <a:extLst>
              <a:ext uri="{FF2B5EF4-FFF2-40B4-BE49-F238E27FC236}">
                <a16:creationId xmlns:a16="http://schemas.microsoft.com/office/drawing/2014/main" id="{6B626A15-915B-4FB2-B7EA-7054CA69DAE5}"/>
              </a:ext>
            </a:extLst>
          </p:cNvPr>
          <p:cNvSpPr txBox="1"/>
          <p:nvPr/>
        </p:nvSpPr>
        <p:spPr>
          <a:xfrm>
            <a:off x="2419505" y="295201"/>
            <a:ext cx="4349688" cy="2130327"/>
          </a:xfrm>
          <a:prstGeom prst="rect">
            <a:avLst/>
          </a:prstGeom>
          <a:noFill/>
        </p:spPr>
        <p:txBody>
          <a:bodyPr wrap="square">
            <a:spAutoFit/>
          </a:bodyPr>
          <a:lstStyle/>
          <a:p>
            <a:pPr marL="0" marR="0" lvl="0" indent="0" defTabSz="914400" rtl="0" eaLnBrk="1" fontAlgn="auto" latinLnBrk="0" hangingPunct="1">
              <a:lnSpc>
                <a:spcPct val="90000"/>
              </a:lnSpc>
              <a:spcBef>
                <a:spcPts val="0"/>
              </a:spcBef>
              <a:spcAft>
                <a:spcPts val="1600"/>
              </a:spcAft>
              <a:buClr>
                <a:srgbClr val="4C4C4D"/>
              </a:buClr>
              <a:buSzPts val="2400"/>
              <a:buFont typeface="Coming Soon"/>
              <a:buNone/>
              <a:tabLst/>
              <a:defRPr/>
            </a:pPr>
            <a:r>
              <a:rPr kumimoji="0" lang="en-US" b="1" i="0" u="none" strike="noStrike" kern="0" cap="none" spc="0" normalizeH="0" baseline="0" noProof="0" dirty="0">
                <a:ln>
                  <a:noFill/>
                </a:ln>
                <a:solidFill>
                  <a:srgbClr val="4C4C4D"/>
                </a:solidFill>
                <a:effectLst/>
                <a:uLnTx/>
                <a:uFillTx/>
                <a:latin typeface="Coming Soon"/>
                <a:sym typeface="Coming Soon"/>
              </a:rPr>
              <a:t>Insights:</a:t>
            </a:r>
          </a:p>
          <a:p>
            <a:pPr marL="0" marR="0" lvl="0" indent="0" defTabSz="914400" rtl="0" eaLnBrk="1" fontAlgn="auto" latinLnBrk="0" hangingPunct="1">
              <a:lnSpc>
                <a:spcPct val="150000"/>
              </a:lnSpc>
              <a:spcBef>
                <a:spcPts val="0"/>
              </a:spcBef>
              <a:spcAft>
                <a:spcPts val="1600"/>
              </a:spcAft>
              <a:buClr>
                <a:srgbClr val="4C4C4D"/>
              </a:buClr>
              <a:buSzPts val="2400"/>
              <a:buFont typeface="Coming Soon"/>
              <a:buNone/>
              <a:tabLst/>
              <a:defRPr/>
            </a:pPr>
            <a:r>
              <a:rPr kumimoji="0" lang="en-US" sz="1200" b="1" i="0" u="none" strike="noStrike" kern="0" cap="none" spc="0" normalizeH="0" baseline="0" noProof="0" dirty="0">
                <a:ln>
                  <a:noFill/>
                </a:ln>
                <a:solidFill>
                  <a:srgbClr val="4C4C4D"/>
                </a:solidFill>
                <a:effectLst/>
                <a:uLnTx/>
                <a:uFillTx/>
                <a:latin typeface="Coming Soon"/>
                <a:sym typeface="Coming Soon"/>
              </a:rPr>
              <a:t>•Females who lack their families support tend to be absent more.</a:t>
            </a:r>
            <a:br>
              <a:rPr kumimoji="0" lang="en-US" sz="1200" b="1" i="0" u="none" strike="noStrike" kern="0" cap="none" spc="0" normalizeH="0" baseline="0" noProof="0" dirty="0">
                <a:ln>
                  <a:noFill/>
                </a:ln>
                <a:solidFill>
                  <a:srgbClr val="4C4C4D"/>
                </a:solidFill>
                <a:effectLst/>
                <a:uLnTx/>
                <a:uFillTx/>
                <a:latin typeface="Coming Soon"/>
                <a:sym typeface="Coming Soon"/>
              </a:rPr>
            </a:br>
            <a:r>
              <a:rPr kumimoji="0" lang="en-US" sz="1200" b="1" i="0" u="none" strike="noStrike" kern="0" cap="none" spc="0" normalizeH="0" baseline="0" noProof="0" dirty="0">
                <a:ln>
                  <a:noFill/>
                </a:ln>
                <a:solidFill>
                  <a:srgbClr val="4C4C4D"/>
                </a:solidFill>
                <a:effectLst/>
                <a:uLnTx/>
                <a:uFillTx/>
                <a:latin typeface="Coming Soon"/>
                <a:sym typeface="Coming Soon"/>
              </a:rPr>
              <a:t>•Males who lack family support tend to have better attendance than their peers who have family support.</a:t>
            </a:r>
            <a:br>
              <a:rPr kumimoji="0" lang="en-US" sz="1200" b="1" i="0" u="none" strike="noStrike" kern="0" cap="none" spc="0" normalizeH="0" baseline="0" noProof="0" dirty="0">
                <a:ln>
                  <a:noFill/>
                </a:ln>
                <a:solidFill>
                  <a:srgbClr val="4C4C4D"/>
                </a:solidFill>
                <a:effectLst/>
                <a:uLnTx/>
                <a:uFillTx/>
                <a:latin typeface="Coming Soon"/>
                <a:sym typeface="Coming Soon"/>
              </a:rPr>
            </a:br>
            <a:r>
              <a:rPr kumimoji="0" lang="en-US" sz="1200" b="1" i="0" u="none" strike="noStrike" kern="0" cap="none" spc="0" normalizeH="0" baseline="0" noProof="0" dirty="0">
                <a:ln>
                  <a:noFill/>
                </a:ln>
                <a:solidFill>
                  <a:srgbClr val="4C4C4D"/>
                </a:solidFill>
                <a:effectLst/>
                <a:uLnTx/>
                <a:uFillTx/>
                <a:latin typeface="Coming Soon"/>
                <a:sym typeface="Coming Soon"/>
              </a:rPr>
              <a:t>•The attendance for students of both genders tend to be the same with the families support.</a:t>
            </a:r>
            <a:endParaRPr kumimoji="0" lang="en-US" sz="1600" b="1" i="0" u="none" strike="noStrike" kern="0" cap="none" spc="0" normalizeH="0" baseline="0" noProof="0" dirty="0">
              <a:ln>
                <a:noFill/>
              </a:ln>
              <a:solidFill>
                <a:srgbClr val="4C4C4D"/>
              </a:solidFill>
              <a:effectLst/>
              <a:uLnTx/>
              <a:uFillTx/>
              <a:latin typeface="Coming Soon"/>
              <a:sym typeface="Coming Soon"/>
            </a:endParaRPr>
          </a:p>
        </p:txBody>
      </p:sp>
    </p:spTree>
    <p:extLst>
      <p:ext uri="{BB962C8B-B14F-4D97-AF65-F5344CB8AC3E}">
        <p14:creationId xmlns:p14="http://schemas.microsoft.com/office/powerpoint/2010/main" val="4017530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C5B48-09BA-46D6-8814-CE49F2DD6AE1}"/>
              </a:ext>
            </a:extLst>
          </p:cNvPr>
          <p:cNvSpPr>
            <a:spLocks noGrp="1"/>
          </p:cNvSpPr>
          <p:nvPr>
            <p:ph type="title"/>
          </p:nvPr>
        </p:nvSpPr>
        <p:spPr>
          <a:xfrm rot="-859763">
            <a:off x="3505574" y="3167216"/>
            <a:ext cx="2730512" cy="741587"/>
          </a:xfrm>
        </p:spPr>
        <p:txBody>
          <a:bodyPr/>
          <a:lstStyle/>
          <a:p>
            <a:r>
              <a:rPr lang="en-US" dirty="0"/>
              <a:t>Family Status</a:t>
            </a:r>
          </a:p>
        </p:txBody>
      </p:sp>
      <p:sp>
        <p:nvSpPr>
          <p:cNvPr id="3" name="Title 2">
            <a:extLst>
              <a:ext uri="{FF2B5EF4-FFF2-40B4-BE49-F238E27FC236}">
                <a16:creationId xmlns:a16="http://schemas.microsoft.com/office/drawing/2014/main" id="{52E89C95-4D05-4F55-9500-1A51659EBB26}"/>
              </a:ext>
            </a:extLst>
          </p:cNvPr>
          <p:cNvSpPr>
            <a:spLocks noGrp="1"/>
          </p:cNvSpPr>
          <p:nvPr>
            <p:ph type="title" idx="2"/>
          </p:nvPr>
        </p:nvSpPr>
        <p:spPr/>
        <p:txBody>
          <a:bodyPr/>
          <a:lstStyle/>
          <a:p>
            <a:r>
              <a:rPr lang="en-US" dirty="0"/>
              <a:t>04</a:t>
            </a:r>
          </a:p>
        </p:txBody>
      </p:sp>
      <p:sp>
        <p:nvSpPr>
          <p:cNvPr id="4" name="Subtitle 3">
            <a:extLst>
              <a:ext uri="{FF2B5EF4-FFF2-40B4-BE49-F238E27FC236}">
                <a16:creationId xmlns:a16="http://schemas.microsoft.com/office/drawing/2014/main" id="{D916DC3C-EAED-4FBF-B90D-1CF88811A892}"/>
              </a:ext>
            </a:extLst>
          </p:cNvPr>
          <p:cNvSpPr>
            <a:spLocks noGrp="1"/>
          </p:cNvSpPr>
          <p:nvPr>
            <p:ph type="subTitle" idx="1"/>
          </p:nvPr>
        </p:nvSpPr>
        <p:spPr/>
        <p:txBody>
          <a:bodyPr/>
          <a:lstStyle/>
          <a:p>
            <a:r>
              <a:rPr lang="en-US" dirty="0"/>
              <a:t>Family Status Effects On Student's Grades</a:t>
            </a:r>
          </a:p>
        </p:txBody>
      </p:sp>
    </p:spTree>
    <p:extLst>
      <p:ext uri="{BB962C8B-B14F-4D97-AF65-F5344CB8AC3E}">
        <p14:creationId xmlns:p14="http://schemas.microsoft.com/office/powerpoint/2010/main" val="2438909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EB5D360-2C1A-42B8-A5F6-490DB184B3D3}"/>
              </a:ext>
            </a:extLst>
          </p:cNvPr>
          <p:cNvGrpSpPr/>
          <p:nvPr/>
        </p:nvGrpSpPr>
        <p:grpSpPr>
          <a:xfrm>
            <a:off x="1116701" y="21856"/>
            <a:ext cx="6746950" cy="4979022"/>
            <a:chOff x="4165733" y="2271939"/>
            <a:chExt cx="812533" cy="599622"/>
          </a:xfrm>
        </p:grpSpPr>
        <p:sp>
          <p:nvSpPr>
            <p:cNvPr id="2" name="Google Shape;2726;p71">
              <a:extLst>
                <a:ext uri="{FF2B5EF4-FFF2-40B4-BE49-F238E27FC236}">
                  <a16:creationId xmlns:a16="http://schemas.microsoft.com/office/drawing/2014/main" id="{2DBA0F50-A315-4543-A963-B8A17B3033DC}"/>
                </a:ext>
              </a:extLst>
            </p:cNvPr>
            <p:cNvSpPr/>
            <p:nvPr/>
          </p:nvSpPr>
          <p:spPr>
            <a:xfrm>
              <a:off x="4169859" y="2319601"/>
              <a:ext cx="804496" cy="548264"/>
            </a:xfrm>
            <a:custGeom>
              <a:avLst/>
              <a:gdLst/>
              <a:ahLst/>
              <a:cxnLst/>
              <a:rect l="l" t="t" r="r" b="b"/>
              <a:pathLst>
                <a:path w="18719" h="12757" extrusionOk="0">
                  <a:moveTo>
                    <a:pt x="27" y="0"/>
                  </a:moveTo>
                  <a:cubicBezTo>
                    <a:pt x="82" y="3861"/>
                    <a:pt x="132" y="7717"/>
                    <a:pt x="182" y="11578"/>
                  </a:cubicBezTo>
                  <a:cubicBezTo>
                    <a:pt x="118" y="11969"/>
                    <a:pt x="59" y="12365"/>
                    <a:pt x="0" y="12756"/>
                  </a:cubicBezTo>
                  <a:cubicBezTo>
                    <a:pt x="6162" y="12611"/>
                    <a:pt x="12429" y="12756"/>
                    <a:pt x="18586" y="12506"/>
                  </a:cubicBezTo>
                  <a:cubicBezTo>
                    <a:pt x="18718" y="8563"/>
                    <a:pt x="18623" y="4275"/>
                    <a:pt x="18527" y="332"/>
                  </a:cubicBezTo>
                  <a:cubicBezTo>
                    <a:pt x="17295" y="430"/>
                    <a:pt x="16059" y="479"/>
                    <a:pt x="14823" y="479"/>
                  </a:cubicBezTo>
                  <a:cubicBezTo>
                    <a:pt x="13587" y="479"/>
                    <a:pt x="12351" y="430"/>
                    <a:pt x="11119" y="332"/>
                  </a:cubicBezTo>
                  <a:cubicBezTo>
                    <a:pt x="10305" y="268"/>
                    <a:pt x="9486" y="182"/>
                    <a:pt x="8672" y="146"/>
                  </a:cubicBezTo>
                  <a:cubicBezTo>
                    <a:pt x="8297" y="129"/>
                    <a:pt x="7921" y="122"/>
                    <a:pt x="7545" y="122"/>
                  </a:cubicBezTo>
                  <a:cubicBezTo>
                    <a:pt x="6065" y="122"/>
                    <a:pt x="4579" y="228"/>
                    <a:pt x="3103" y="228"/>
                  </a:cubicBezTo>
                  <a:cubicBezTo>
                    <a:pt x="2071" y="228"/>
                    <a:pt x="1044" y="176"/>
                    <a:pt x="27"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 name="Google Shape;2727;p71">
              <a:extLst>
                <a:ext uri="{FF2B5EF4-FFF2-40B4-BE49-F238E27FC236}">
                  <a16:creationId xmlns:a16="http://schemas.microsoft.com/office/drawing/2014/main" id="{E4980B31-D855-4AAF-8517-B984C8E34278}"/>
                </a:ext>
              </a:extLst>
            </p:cNvPr>
            <p:cNvSpPr/>
            <p:nvPr/>
          </p:nvSpPr>
          <p:spPr>
            <a:xfrm>
              <a:off x="4165733" y="2315819"/>
              <a:ext cx="812533" cy="555742"/>
            </a:xfrm>
            <a:custGeom>
              <a:avLst/>
              <a:gdLst/>
              <a:ahLst/>
              <a:cxnLst/>
              <a:rect l="l" t="t" r="r" b="b"/>
              <a:pathLst>
                <a:path w="18906" h="12931" extrusionOk="0">
                  <a:moveTo>
                    <a:pt x="216" y="193"/>
                  </a:moveTo>
                  <a:lnTo>
                    <a:pt x="216" y="193"/>
                  </a:lnTo>
                  <a:cubicBezTo>
                    <a:pt x="1220" y="353"/>
                    <a:pt x="2229" y="401"/>
                    <a:pt x="3240" y="401"/>
                  </a:cubicBezTo>
                  <a:cubicBezTo>
                    <a:pt x="4561" y="401"/>
                    <a:pt x="5885" y="320"/>
                    <a:pt x="7209" y="302"/>
                  </a:cubicBezTo>
                  <a:cubicBezTo>
                    <a:pt x="7310" y="301"/>
                    <a:pt x="7411" y="300"/>
                    <a:pt x="7512" y="300"/>
                  </a:cubicBezTo>
                  <a:cubicBezTo>
                    <a:pt x="9829" y="300"/>
                    <a:pt x="12130" y="635"/>
                    <a:pt x="14448" y="657"/>
                  </a:cubicBezTo>
                  <a:cubicBezTo>
                    <a:pt x="14598" y="658"/>
                    <a:pt x="14748" y="659"/>
                    <a:pt x="14897" y="659"/>
                  </a:cubicBezTo>
                  <a:cubicBezTo>
                    <a:pt x="16113" y="659"/>
                    <a:pt x="17325" y="610"/>
                    <a:pt x="18534" y="514"/>
                  </a:cubicBezTo>
                  <a:lnTo>
                    <a:pt x="18534" y="514"/>
                  </a:lnTo>
                  <a:cubicBezTo>
                    <a:pt x="18633" y="4510"/>
                    <a:pt x="18721" y="8510"/>
                    <a:pt x="18599" y="12506"/>
                  </a:cubicBezTo>
                  <a:lnTo>
                    <a:pt x="18599" y="12506"/>
                  </a:lnTo>
                  <a:cubicBezTo>
                    <a:pt x="13806" y="12698"/>
                    <a:pt x="9004" y="12653"/>
                    <a:pt x="4203" y="12690"/>
                  </a:cubicBezTo>
                  <a:cubicBezTo>
                    <a:pt x="2868" y="12703"/>
                    <a:pt x="1534" y="12720"/>
                    <a:pt x="200" y="12751"/>
                  </a:cubicBezTo>
                  <a:lnTo>
                    <a:pt x="200" y="12751"/>
                  </a:lnTo>
                  <a:cubicBezTo>
                    <a:pt x="244" y="12456"/>
                    <a:pt x="290" y="12158"/>
                    <a:pt x="334" y="11863"/>
                  </a:cubicBezTo>
                  <a:lnTo>
                    <a:pt x="334" y="11863"/>
                  </a:lnTo>
                  <a:cubicBezTo>
                    <a:pt x="355" y="11849"/>
                    <a:pt x="369" y="11826"/>
                    <a:pt x="369" y="11794"/>
                  </a:cubicBezTo>
                  <a:cubicBezTo>
                    <a:pt x="315" y="7927"/>
                    <a:pt x="265" y="4060"/>
                    <a:pt x="216" y="193"/>
                  </a:cubicBezTo>
                  <a:close/>
                  <a:moveTo>
                    <a:pt x="131" y="0"/>
                  </a:moveTo>
                  <a:cubicBezTo>
                    <a:pt x="79" y="0"/>
                    <a:pt x="33" y="32"/>
                    <a:pt x="37" y="88"/>
                  </a:cubicBezTo>
                  <a:cubicBezTo>
                    <a:pt x="86" y="3945"/>
                    <a:pt x="136" y="7802"/>
                    <a:pt x="185" y="11659"/>
                  </a:cubicBezTo>
                  <a:lnTo>
                    <a:pt x="185" y="11659"/>
                  </a:lnTo>
                  <a:cubicBezTo>
                    <a:pt x="128" y="12045"/>
                    <a:pt x="67" y="12431"/>
                    <a:pt x="10" y="12817"/>
                  </a:cubicBezTo>
                  <a:cubicBezTo>
                    <a:pt x="1" y="12870"/>
                    <a:pt x="30" y="12931"/>
                    <a:pt x="90" y="12931"/>
                  </a:cubicBezTo>
                  <a:cubicBezTo>
                    <a:pt x="92" y="12931"/>
                    <a:pt x="94" y="12931"/>
                    <a:pt x="96" y="12931"/>
                  </a:cubicBezTo>
                  <a:cubicBezTo>
                    <a:pt x="4921" y="12817"/>
                    <a:pt x="9751" y="12881"/>
                    <a:pt x="14576" y="12799"/>
                  </a:cubicBezTo>
                  <a:cubicBezTo>
                    <a:pt x="15945" y="12771"/>
                    <a:pt x="17313" y="12735"/>
                    <a:pt x="18682" y="12680"/>
                  </a:cubicBezTo>
                  <a:cubicBezTo>
                    <a:pt x="18732" y="12680"/>
                    <a:pt x="18773" y="12644"/>
                    <a:pt x="18773" y="12594"/>
                  </a:cubicBezTo>
                  <a:cubicBezTo>
                    <a:pt x="18905" y="8538"/>
                    <a:pt x="18810" y="4477"/>
                    <a:pt x="18714" y="420"/>
                  </a:cubicBezTo>
                  <a:cubicBezTo>
                    <a:pt x="18714" y="377"/>
                    <a:pt x="18677" y="329"/>
                    <a:pt x="18629" y="329"/>
                  </a:cubicBezTo>
                  <a:cubicBezTo>
                    <a:pt x="18627" y="329"/>
                    <a:pt x="18625" y="329"/>
                    <a:pt x="18623" y="329"/>
                  </a:cubicBezTo>
                  <a:cubicBezTo>
                    <a:pt x="17376" y="428"/>
                    <a:pt x="16126" y="478"/>
                    <a:pt x="14875" y="478"/>
                  </a:cubicBezTo>
                  <a:cubicBezTo>
                    <a:pt x="13713" y="478"/>
                    <a:pt x="12551" y="435"/>
                    <a:pt x="11392" y="347"/>
                  </a:cubicBezTo>
                  <a:cubicBezTo>
                    <a:pt x="10192" y="256"/>
                    <a:pt x="8991" y="125"/>
                    <a:pt x="7786" y="120"/>
                  </a:cubicBezTo>
                  <a:cubicBezTo>
                    <a:pt x="7746" y="120"/>
                    <a:pt x="7706" y="120"/>
                    <a:pt x="7665" y="120"/>
                  </a:cubicBezTo>
                  <a:cubicBezTo>
                    <a:pt x="6528" y="120"/>
                    <a:pt x="5395" y="180"/>
                    <a:pt x="4257" y="211"/>
                  </a:cubicBezTo>
                  <a:cubicBezTo>
                    <a:pt x="3918" y="220"/>
                    <a:pt x="3579" y="226"/>
                    <a:pt x="3239" y="226"/>
                  </a:cubicBezTo>
                  <a:cubicBezTo>
                    <a:pt x="2205" y="226"/>
                    <a:pt x="1171" y="173"/>
                    <a:pt x="151" y="2"/>
                  </a:cubicBezTo>
                  <a:cubicBezTo>
                    <a:pt x="144" y="1"/>
                    <a:pt x="137" y="0"/>
                    <a:pt x="131"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2728;p71">
              <a:extLst>
                <a:ext uri="{FF2B5EF4-FFF2-40B4-BE49-F238E27FC236}">
                  <a16:creationId xmlns:a16="http://schemas.microsoft.com/office/drawing/2014/main" id="{06091723-BFE4-4D9E-B1CF-8EB2DE95F0D8}"/>
                </a:ext>
              </a:extLst>
            </p:cNvPr>
            <p:cNvSpPr/>
            <p:nvPr/>
          </p:nvSpPr>
          <p:spPr>
            <a:xfrm>
              <a:off x="4367644" y="2274044"/>
              <a:ext cx="434116" cy="117973"/>
            </a:xfrm>
            <a:custGeom>
              <a:avLst/>
              <a:gdLst/>
              <a:ahLst/>
              <a:cxnLst/>
              <a:rect l="l" t="t" r="r" b="b"/>
              <a:pathLst>
                <a:path w="10101" h="2745" extrusionOk="0">
                  <a:moveTo>
                    <a:pt x="4266" y="1"/>
                  </a:moveTo>
                  <a:cubicBezTo>
                    <a:pt x="3893" y="1"/>
                    <a:pt x="264" y="55"/>
                    <a:pt x="264" y="55"/>
                  </a:cubicBezTo>
                  <a:lnTo>
                    <a:pt x="601" y="310"/>
                  </a:lnTo>
                  <a:lnTo>
                    <a:pt x="537" y="405"/>
                  </a:lnTo>
                  <a:lnTo>
                    <a:pt x="73" y="683"/>
                  </a:lnTo>
                  <a:cubicBezTo>
                    <a:pt x="73" y="683"/>
                    <a:pt x="514" y="1219"/>
                    <a:pt x="464" y="1242"/>
                  </a:cubicBezTo>
                  <a:cubicBezTo>
                    <a:pt x="414" y="1269"/>
                    <a:pt x="0" y="1656"/>
                    <a:pt x="0" y="1656"/>
                  </a:cubicBezTo>
                  <a:lnTo>
                    <a:pt x="487" y="1970"/>
                  </a:lnTo>
                  <a:lnTo>
                    <a:pt x="164" y="2179"/>
                  </a:lnTo>
                  <a:lnTo>
                    <a:pt x="396" y="2397"/>
                  </a:lnTo>
                  <a:lnTo>
                    <a:pt x="200" y="2743"/>
                  </a:lnTo>
                  <a:cubicBezTo>
                    <a:pt x="200" y="2743"/>
                    <a:pt x="541" y="2703"/>
                    <a:pt x="724" y="2703"/>
                  </a:cubicBezTo>
                  <a:cubicBezTo>
                    <a:pt x="755" y="2703"/>
                    <a:pt x="781" y="2704"/>
                    <a:pt x="801" y="2706"/>
                  </a:cubicBezTo>
                  <a:cubicBezTo>
                    <a:pt x="824" y="2709"/>
                    <a:pt x="890" y="2710"/>
                    <a:pt x="984" y="2710"/>
                  </a:cubicBezTo>
                  <a:cubicBezTo>
                    <a:pt x="1314" y="2710"/>
                    <a:pt x="1994" y="2699"/>
                    <a:pt x="2447" y="2699"/>
                  </a:cubicBezTo>
                  <a:cubicBezTo>
                    <a:pt x="2642" y="2699"/>
                    <a:pt x="2795" y="2701"/>
                    <a:pt x="2861" y="2706"/>
                  </a:cubicBezTo>
                  <a:cubicBezTo>
                    <a:pt x="3129" y="2729"/>
                    <a:pt x="6385" y="2720"/>
                    <a:pt x="7258" y="2738"/>
                  </a:cubicBezTo>
                  <a:cubicBezTo>
                    <a:pt x="7551" y="2743"/>
                    <a:pt x="7960" y="2744"/>
                    <a:pt x="8376" y="2744"/>
                  </a:cubicBezTo>
                  <a:cubicBezTo>
                    <a:pt x="9207" y="2744"/>
                    <a:pt x="10064" y="2738"/>
                    <a:pt x="10064" y="2738"/>
                  </a:cubicBezTo>
                  <a:lnTo>
                    <a:pt x="9928" y="2511"/>
                  </a:lnTo>
                  <a:cubicBezTo>
                    <a:pt x="9928" y="2511"/>
                    <a:pt x="9737" y="2120"/>
                    <a:pt x="9759" y="2065"/>
                  </a:cubicBezTo>
                  <a:cubicBezTo>
                    <a:pt x="9782" y="2011"/>
                    <a:pt x="10101" y="1851"/>
                    <a:pt x="10101" y="1851"/>
                  </a:cubicBezTo>
                  <a:cubicBezTo>
                    <a:pt x="10101" y="1851"/>
                    <a:pt x="9869" y="1692"/>
                    <a:pt x="9791" y="1606"/>
                  </a:cubicBezTo>
                  <a:cubicBezTo>
                    <a:pt x="9709" y="1519"/>
                    <a:pt x="9646" y="1301"/>
                    <a:pt x="9646" y="1301"/>
                  </a:cubicBezTo>
                  <a:lnTo>
                    <a:pt x="10010" y="1156"/>
                  </a:lnTo>
                  <a:cubicBezTo>
                    <a:pt x="10010" y="1156"/>
                    <a:pt x="9923" y="1028"/>
                    <a:pt x="9832" y="942"/>
                  </a:cubicBezTo>
                  <a:cubicBezTo>
                    <a:pt x="9746" y="856"/>
                    <a:pt x="9755" y="633"/>
                    <a:pt x="9782" y="483"/>
                  </a:cubicBezTo>
                  <a:cubicBezTo>
                    <a:pt x="9814" y="333"/>
                    <a:pt x="10010" y="73"/>
                    <a:pt x="10010" y="73"/>
                  </a:cubicBezTo>
                  <a:lnTo>
                    <a:pt x="10010" y="73"/>
                  </a:lnTo>
                  <a:lnTo>
                    <a:pt x="9900" y="96"/>
                  </a:lnTo>
                  <a:lnTo>
                    <a:pt x="8841" y="55"/>
                  </a:lnTo>
                  <a:cubicBezTo>
                    <a:pt x="8841" y="55"/>
                    <a:pt x="7354" y="42"/>
                    <a:pt x="6935" y="28"/>
                  </a:cubicBezTo>
                  <a:cubicBezTo>
                    <a:pt x="6517" y="19"/>
                    <a:pt x="4643" y="1"/>
                    <a:pt x="4266"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2729;p71">
              <a:extLst>
                <a:ext uri="{FF2B5EF4-FFF2-40B4-BE49-F238E27FC236}">
                  <a16:creationId xmlns:a16="http://schemas.microsoft.com/office/drawing/2014/main" id="{0E8512B2-301B-44BB-8254-7174F3EC2E0D}"/>
                </a:ext>
              </a:extLst>
            </p:cNvPr>
            <p:cNvSpPr/>
            <p:nvPr/>
          </p:nvSpPr>
          <p:spPr>
            <a:xfrm>
              <a:off x="4363733" y="2271939"/>
              <a:ext cx="440777" cy="124764"/>
            </a:xfrm>
            <a:custGeom>
              <a:avLst/>
              <a:gdLst/>
              <a:ahLst/>
              <a:cxnLst/>
              <a:rect l="l" t="t" r="r" b="b"/>
              <a:pathLst>
                <a:path w="10256" h="2903" extrusionOk="0">
                  <a:moveTo>
                    <a:pt x="4139" y="113"/>
                  </a:moveTo>
                  <a:cubicBezTo>
                    <a:pt x="5398" y="118"/>
                    <a:pt x="6654" y="131"/>
                    <a:pt x="7909" y="159"/>
                  </a:cubicBezTo>
                  <a:cubicBezTo>
                    <a:pt x="8600" y="172"/>
                    <a:pt x="9296" y="195"/>
                    <a:pt x="9987" y="213"/>
                  </a:cubicBezTo>
                  <a:cubicBezTo>
                    <a:pt x="9946" y="282"/>
                    <a:pt x="9914" y="354"/>
                    <a:pt x="9878" y="427"/>
                  </a:cubicBezTo>
                  <a:cubicBezTo>
                    <a:pt x="9832" y="509"/>
                    <a:pt x="9764" y="604"/>
                    <a:pt x="9773" y="700"/>
                  </a:cubicBezTo>
                  <a:cubicBezTo>
                    <a:pt x="9782" y="786"/>
                    <a:pt x="9832" y="868"/>
                    <a:pt x="9869" y="936"/>
                  </a:cubicBezTo>
                  <a:cubicBezTo>
                    <a:pt x="9910" y="1018"/>
                    <a:pt x="9960" y="1096"/>
                    <a:pt x="10010" y="1173"/>
                  </a:cubicBezTo>
                  <a:cubicBezTo>
                    <a:pt x="9919" y="1232"/>
                    <a:pt x="9828" y="1291"/>
                    <a:pt x="9732" y="1350"/>
                  </a:cubicBezTo>
                  <a:cubicBezTo>
                    <a:pt x="9705" y="1368"/>
                    <a:pt x="9691" y="1405"/>
                    <a:pt x="9710" y="1432"/>
                  </a:cubicBezTo>
                  <a:cubicBezTo>
                    <a:pt x="9805" y="1614"/>
                    <a:pt x="9932" y="1773"/>
                    <a:pt x="10082" y="1900"/>
                  </a:cubicBezTo>
                  <a:cubicBezTo>
                    <a:pt x="10005" y="1941"/>
                    <a:pt x="9928" y="1982"/>
                    <a:pt x="9860" y="2032"/>
                  </a:cubicBezTo>
                  <a:cubicBezTo>
                    <a:pt x="9805" y="2073"/>
                    <a:pt x="9778" y="2123"/>
                    <a:pt x="9791" y="2196"/>
                  </a:cubicBezTo>
                  <a:cubicBezTo>
                    <a:pt x="9814" y="2296"/>
                    <a:pt x="9882" y="2401"/>
                    <a:pt x="9928" y="2492"/>
                  </a:cubicBezTo>
                  <a:cubicBezTo>
                    <a:pt x="9973" y="2573"/>
                    <a:pt x="10019" y="2660"/>
                    <a:pt x="10064" y="2742"/>
                  </a:cubicBezTo>
                  <a:cubicBezTo>
                    <a:pt x="9009" y="2755"/>
                    <a:pt x="7959" y="2760"/>
                    <a:pt x="6908" y="2760"/>
                  </a:cubicBezTo>
                  <a:cubicBezTo>
                    <a:pt x="5521" y="2730"/>
                    <a:pt x="4134" y="2677"/>
                    <a:pt x="2743" y="2677"/>
                  </a:cubicBezTo>
                  <a:cubicBezTo>
                    <a:pt x="2639" y="2677"/>
                    <a:pt x="2534" y="2677"/>
                    <a:pt x="2429" y="2678"/>
                  </a:cubicBezTo>
                  <a:cubicBezTo>
                    <a:pt x="2074" y="2678"/>
                    <a:pt x="1719" y="2683"/>
                    <a:pt x="1360" y="2692"/>
                  </a:cubicBezTo>
                  <a:cubicBezTo>
                    <a:pt x="1351" y="2696"/>
                    <a:pt x="1337" y="2696"/>
                    <a:pt x="1324" y="2696"/>
                  </a:cubicBezTo>
                  <a:cubicBezTo>
                    <a:pt x="1028" y="2687"/>
                    <a:pt x="737" y="2683"/>
                    <a:pt x="441" y="2678"/>
                  </a:cubicBezTo>
                  <a:cubicBezTo>
                    <a:pt x="482" y="2601"/>
                    <a:pt x="519" y="2523"/>
                    <a:pt x="560" y="2451"/>
                  </a:cubicBezTo>
                  <a:cubicBezTo>
                    <a:pt x="582" y="2414"/>
                    <a:pt x="569" y="2369"/>
                    <a:pt x="528" y="2355"/>
                  </a:cubicBezTo>
                  <a:cubicBezTo>
                    <a:pt x="455" y="2328"/>
                    <a:pt x="391" y="2292"/>
                    <a:pt x="328" y="2242"/>
                  </a:cubicBezTo>
                  <a:cubicBezTo>
                    <a:pt x="423" y="2196"/>
                    <a:pt x="514" y="2151"/>
                    <a:pt x="610" y="2105"/>
                  </a:cubicBezTo>
                  <a:cubicBezTo>
                    <a:pt x="651" y="2082"/>
                    <a:pt x="646" y="2019"/>
                    <a:pt x="614" y="1996"/>
                  </a:cubicBezTo>
                  <a:cubicBezTo>
                    <a:pt x="464" y="1891"/>
                    <a:pt x="319" y="1791"/>
                    <a:pt x="173" y="1691"/>
                  </a:cubicBezTo>
                  <a:cubicBezTo>
                    <a:pt x="250" y="1623"/>
                    <a:pt x="332" y="1555"/>
                    <a:pt x="414" y="1487"/>
                  </a:cubicBezTo>
                  <a:cubicBezTo>
                    <a:pt x="478" y="1437"/>
                    <a:pt x="605" y="1368"/>
                    <a:pt x="601" y="1268"/>
                  </a:cubicBezTo>
                  <a:cubicBezTo>
                    <a:pt x="601" y="1173"/>
                    <a:pt x="487" y="1073"/>
                    <a:pt x="437" y="1005"/>
                  </a:cubicBezTo>
                  <a:lnTo>
                    <a:pt x="223" y="723"/>
                  </a:lnTo>
                  <a:cubicBezTo>
                    <a:pt x="382" y="650"/>
                    <a:pt x="542" y="563"/>
                    <a:pt x="687" y="459"/>
                  </a:cubicBezTo>
                  <a:cubicBezTo>
                    <a:pt x="714" y="436"/>
                    <a:pt x="733" y="377"/>
                    <a:pt x="687" y="359"/>
                  </a:cubicBezTo>
                  <a:cubicBezTo>
                    <a:pt x="573" y="300"/>
                    <a:pt x="482" y="204"/>
                    <a:pt x="382" y="118"/>
                  </a:cubicBezTo>
                  <a:lnTo>
                    <a:pt x="382" y="118"/>
                  </a:lnTo>
                  <a:cubicBezTo>
                    <a:pt x="560" y="123"/>
                    <a:pt x="739" y="125"/>
                    <a:pt x="917" y="125"/>
                  </a:cubicBezTo>
                  <a:cubicBezTo>
                    <a:pt x="1364" y="125"/>
                    <a:pt x="1811" y="113"/>
                    <a:pt x="2256" y="113"/>
                  </a:cubicBezTo>
                  <a:close/>
                  <a:moveTo>
                    <a:pt x="4870" y="0"/>
                  </a:moveTo>
                  <a:cubicBezTo>
                    <a:pt x="4074" y="0"/>
                    <a:pt x="3278" y="6"/>
                    <a:pt x="2483" y="18"/>
                  </a:cubicBezTo>
                  <a:cubicBezTo>
                    <a:pt x="1783" y="31"/>
                    <a:pt x="1078" y="27"/>
                    <a:pt x="373" y="72"/>
                  </a:cubicBezTo>
                  <a:cubicBezTo>
                    <a:pt x="360" y="72"/>
                    <a:pt x="351" y="91"/>
                    <a:pt x="355" y="104"/>
                  </a:cubicBezTo>
                  <a:cubicBezTo>
                    <a:pt x="341" y="109"/>
                    <a:pt x="328" y="127"/>
                    <a:pt x="337" y="145"/>
                  </a:cubicBezTo>
                  <a:cubicBezTo>
                    <a:pt x="401" y="245"/>
                    <a:pt x="482" y="318"/>
                    <a:pt x="564" y="395"/>
                  </a:cubicBezTo>
                  <a:cubicBezTo>
                    <a:pt x="414" y="491"/>
                    <a:pt x="264" y="573"/>
                    <a:pt x="100" y="641"/>
                  </a:cubicBezTo>
                  <a:cubicBezTo>
                    <a:pt x="64" y="659"/>
                    <a:pt x="64" y="709"/>
                    <a:pt x="87" y="741"/>
                  </a:cubicBezTo>
                  <a:cubicBezTo>
                    <a:pt x="150" y="827"/>
                    <a:pt x="214" y="914"/>
                    <a:pt x="282" y="1000"/>
                  </a:cubicBezTo>
                  <a:lnTo>
                    <a:pt x="364" y="1109"/>
                  </a:lnTo>
                  <a:cubicBezTo>
                    <a:pt x="391" y="1146"/>
                    <a:pt x="451" y="1200"/>
                    <a:pt x="455" y="1250"/>
                  </a:cubicBezTo>
                  <a:cubicBezTo>
                    <a:pt x="473" y="1282"/>
                    <a:pt x="469" y="1300"/>
                    <a:pt x="432" y="1309"/>
                  </a:cubicBezTo>
                  <a:cubicBezTo>
                    <a:pt x="410" y="1327"/>
                    <a:pt x="387" y="1350"/>
                    <a:pt x="364" y="1368"/>
                  </a:cubicBezTo>
                  <a:cubicBezTo>
                    <a:pt x="332" y="1396"/>
                    <a:pt x="296" y="1423"/>
                    <a:pt x="264" y="1450"/>
                  </a:cubicBezTo>
                  <a:cubicBezTo>
                    <a:pt x="187" y="1518"/>
                    <a:pt x="109" y="1582"/>
                    <a:pt x="28" y="1650"/>
                  </a:cubicBezTo>
                  <a:cubicBezTo>
                    <a:pt x="0" y="1673"/>
                    <a:pt x="9" y="1728"/>
                    <a:pt x="37" y="1750"/>
                  </a:cubicBezTo>
                  <a:cubicBezTo>
                    <a:pt x="178" y="1846"/>
                    <a:pt x="319" y="1941"/>
                    <a:pt x="460" y="2037"/>
                  </a:cubicBezTo>
                  <a:cubicBezTo>
                    <a:pt x="369" y="2082"/>
                    <a:pt x="278" y="2128"/>
                    <a:pt x="191" y="2173"/>
                  </a:cubicBezTo>
                  <a:cubicBezTo>
                    <a:pt x="160" y="2187"/>
                    <a:pt x="146" y="2242"/>
                    <a:pt x="173" y="2269"/>
                  </a:cubicBezTo>
                  <a:cubicBezTo>
                    <a:pt x="250" y="2346"/>
                    <a:pt x="332" y="2401"/>
                    <a:pt x="423" y="2446"/>
                  </a:cubicBezTo>
                  <a:cubicBezTo>
                    <a:pt x="405" y="2478"/>
                    <a:pt x="387" y="2514"/>
                    <a:pt x="369" y="2551"/>
                  </a:cubicBezTo>
                  <a:cubicBezTo>
                    <a:pt x="337" y="2587"/>
                    <a:pt x="314" y="2628"/>
                    <a:pt x="287" y="2669"/>
                  </a:cubicBezTo>
                  <a:cubicBezTo>
                    <a:pt x="269" y="2696"/>
                    <a:pt x="241" y="2724"/>
                    <a:pt x="223" y="2755"/>
                  </a:cubicBezTo>
                  <a:cubicBezTo>
                    <a:pt x="196" y="2769"/>
                    <a:pt x="205" y="2828"/>
                    <a:pt x="241" y="2828"/>
                  </a:cubicBezTo>
                  <a:lnTo>
                    <a:pt x="278" y="2828"/>
                  </a:lnTo>
                  <a:cubicBezTo>
                    <a:pt x="282" y="2828"/>
                    <a:pt x="291" y="2833"/>
                    <a:pt x="296" y="2833"/>
                  </a:cubicBezTo>
                  <a:lnTo>
                    <a:pt x="300" y="2833"/>
                  </a:lnTo>
                  <a:cubicBezTo>
                    <a:pt x="305" y="2833"/>
                    <a:pt x="310" y="2837"/>
                    <a:pt x="314" y="2837"/>
                  </a:cubicBezTo>
                  <a:cubicBezTo>
                    <a:pt x="366" y="2839"/>
                    <a:pt x="419" y="2839"/>
                    <a:pt x="471" y="2839"/>
                  </a:cubicBezTo>
                  <a:cubicBezTo>
                    <a:pt x="743" y="2839"/>
                    <a:pt x="1017" y="2822"/>
                    <a:pt x="1292" y="2815"/>
                  </a:cubicBezTo>
                  <a:cubicBezTo>
                    <a:pt x="1524" y="2810"/>
                    <a:pt x="1756" y="2805"/>
                    <a:pt x="1988" y="2805"/>
                  </a:cubicBezTo>
                  <a:cubicBezTo>
                    <a:pt x="3716" y="2865"/>
                    <a:pt x="5448" y="2892"/>
                    <a:pt x="7176" y="2892"/>
                  </a:cubicBezTo>
                  <a:cubicBezTo>
                    <a:pt x="7427" y="2896"/>
                    <a:pt x="7677" y="2896"/>
                    <a:pt x="7927" y="2901"/>
                  </a:cubicBezTo>
                  <a:cubicBezTo>
                    <a:pt x="8081" y="2902"/>
                    <a:pt x="8234" y="2902"/>
                    <a:pt x="8388" y="2902"/>
                  </a:cubicBezTo>
                  <a:cubicBezTo>
                    <a:pt x="8948" y="2902"/>
                    <a:pt x="9508" y="2895"/>
                    <a:pt x="10064" y="2874"/>
                  </a:cubicBezTo>
                  <a:cubicBezTo>
                    <a:pt x="10078" y="2869"/>
                    <a:pt x="10082" y="2869"/>
                    <a:pt x="10092" y="2865"/>
                  </a:cubicBezTo>
                  <a:lnTo>
                    <a:pt x="10137" y="2865"/>
                  </a:lnTo>
                  <a:cubicBezTo>
                    <a:pt x="10151" y="2865"/>
                    <a:pt x="10160" y="2860"/>
                    <a:pt x="10169" y="2855"/>
                  </a:cubicBezTo>
                  <a:cubicBezTo>
                    <a:pt x="10205" y="2855"/>
                    <a:pt x="10237" y="2819"/>
                    <a:pt x="10214" y="2774"/>
                  </a:cubicBezTo>
                  <a:cubicBezTo>
                    <a:pt x="10132" y="2624"/>
                    <a:pt x="10046" y="2473"/>
                    <a:pt x="9973" y="2323"/>
                  </a:cubicBezTo>
                  <a:cubicBezTo>
                    <a:pt x="9955" y="2287"/>
                    <a:pt x="9923" y="2242"/>
                    <a:pt x="9914" y="2205"/>
                  </a:cubicBezTo>
                  <a:cubicBezTo>
                    <a:pt x="9905" y="2137"/>
                    <a:pt x="9937" y="2119"/>
                    <a:pt x="9987" y="2091"/>
                  </a:cubicBezTo>
                  <a:cubicBezTo>
                    <a:pt x="10060" y="2051"/>
                    <a:pt x="10142" y="2005"/>
                    <a:pt x="10219" y="1964"/>
                  </a:cubicBezTo>
                  <a:cubicBezTo>
                    <a:pt x="10255" y="1941"/>
                    <a:pt x="10255" y="1887"/>
                    <a:pt x="10219" y="1860"/>
                  </a:cubicBezTo>
                  <a:cubicBezTo>
                    <a:pt x="10064" y="1741"/>
                    <a:pt x="9937" y="1596"/>
                    <a:pt x="9837" y="1423"/>
                  </a:cubicBezTo>
                  <a:cubicBezTo>
                    <a:pt x="9932" y="1364"/>
                    <a:pt x="10023" y="1300"/>
                    <a:pt x="10119" y="1241"/>
                  </a:cubicBezTo>
                  <a:cubicBezTo>
                    <a:pt x="10151" y="1218"/>
                    <a:pt x="10160" y="1182"/>
                    <a:pt x="10132" y="1150"/>
                  </a:cubicBezTo>
                  <a:cubicBezTo>
                    <a:pt x="10046" y="1027"/>
                    <a:pt x="9864" y="800"/>
                    <a:pt x="9891" y="636"/>
                  </a:cubicBezTo>
                  <a:cubicBezTo>
                    <a:pt x="9901" y="554"/>
                    <a:pt x="9955" y="463"/>
                    <a:pt x="9991" y="386"/>
                  </a:cubicBezTo>
                  <a:cubicBezTo>
                    <a:pt x="10028" y="300"/>
                    <a:pt x="10069" y="213"/>
                    <a:pt x="10101" y="122"/>
                  </a:cubicBezTo>
                  <a:cubicBezTo>
                    <a:pt x="10107" y="103"/>
                    <a:pt x="10090" y="88"/>
                    <a:pt x="10073" y="88"/>
                  </a:cubicBezTo>
                  <a:cubicBezTo>
                    <a:pt x="10067" y="88"/>
                    <a:pt x="10060" y="90"/>
                    <a:pt x="10055" y="95"/>
                  </a:cubicBezTo>
                  <a:cubicBezTo>
                    <a:pt x="10051" y="95"/>
                    <a:pt x="10051" y="100"/>
                    <a:pt x="10051" y="100"/>
                  </a:cubicBezTo>
                  <a:cubicBezTo>
                    <a:pt x="10041" y="95"/>
                    <a:pt x="10032" y="91"/>
                    <a:pt x="10023" y="91"/>
                  </a:cubicBezTo>
                  <a:cubicBezTo>
                    <a:pt x="8308" y="28"/>
                    <a:pt x="6588" y="0"/>
                    <a:pt x="4870"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2730;p71">
              <a:extLst>
                <a:ext uri="{FF2B5EF4-FFF2-40B4-BE49-F238E27FC236}">
                  <a16:creationId xmlns:a16="http://schemas.microsoft.com/office/drawing/2014/main" id="{BF39E2C0-64A5-4B56-9E2F-88A2753F812B}"/>
                </a:ext>
              </a:extLst>
            </p:cNvPr>
            <p:cNvSpPr/>
            <p:nvPr/>
          </p:nvSpPr>
          <p:spPr>
            <a:xfrm>
              <a:off x="4432928" y="2292396"/>
              <a:ext cx="23681" cy="23595"/>
            </a:xfrm>
            <a:custGeom>
              <a:avLst/>
              <a:gdLst/>
              <a:ahLst/>
              <a:cxnLst/>
              <a:rect l="l" t="t" r="r" b="b"/>
              <a:pathLst>
                <a:path w="551" h="549" extrusionOk="0">
                  <a:moveTo>
                    <a:pt x="442" y="0"/>
                  </a:moveTo>
                  <a:cubicBezTo>
                    <a:pt x="426" y="0"/>
                    <a:pt x="410" y="6"/>
                    <a:pt x="396" y="15"/>
                  </a:cubicBezTo>
                  <a:cubicBezTo>
                    <a:pt x="341" y="37"/>
                    <a:pt x="291" y="110"/>
                    <a:pt x="259" y="165"/>
                  </a:cubicBezTo>
                  <a:cubicBezTo>
                    <a:pt x="214" y="115"/>
                    <a:pt x="169" y="44"/>
                    <a:pt x="104" y="44"/>
                  </a:cubicBezTo>
                  <a:cubicBezTo>
                    <a:pt x="97" y="44"/>
                    <a:pt x="90" y="45"/>
                    <a:pt x="82" y="47"/>
                  </a:cubicBezTo>
                  <a:cubicBezTo>
                    <a:pt x="9" y="60"/>
                    <a:pt x="0" y="147"/>
                    <a:pt x="18" y="210"/>
                  </a:cubicBezTo>
                  <a:cubicBezTo>
                    <a:pt x="68" y="388"/>
                    <a:pt x="214" y="506"/>
                    <a:pt x="373" y="542"/>
                  </a:cubicBezTo>
                  <a:cubicBezTo>
                    <a:pt x="380" y="545"/>
                    <a:pt x="388" y="549"/>
                    <a:pt x="396" y="549"/>
                  </a:cubicBezTo>
                  <a:cubicBezTo>
                    <a:pt x="399" y="549"/>
                    <a:pt x="402" y="548"/>
                    <a:pt x="405" y="547"/>
                  </a:cubicBezTo>
                  <a:lnTo>
                    <a:pt x="414" y="547"/>
                  </a:lnTo>
                  <a:cubicBezTo>
                    <a:pt x="417" y="548"/>
                    <a:pt x="420" y="548"/>
                    <a:pt x="423" y="548"/>
                  </a:cubicBezTo>
                  <a:cubicBezTo>
                    <a:pt x="435" y="548"/>
                    <a:pt x="442" y="540"/>
                    <a:pt x="446" y="529"/>
                  </a:cubicBezTo>
                  <a:cubicBezTo>
                    <a:pt x="446" y="529"/>
                    <a:pt x="450" y="524"/>
                    <a:pt x="450" y="519"/>
                  </a:cubicBezTo>
                  <a:cubicBezTo>
                    <a:pt x="478" y="415"/>
                    <a:pt x="510" y="315"/>
                    <a:pt x="532" y="210"/>
                  </a:cubicBezTo>
                  <a:cubicBezTo>
                    <a:pt x="546" y="151"/>
                    <a:pt x="550" y="92"/>
                    <a:pt x="514" y="42"/>
                  </a:cubicBezTo>
                  <a:cubicBezTo>
                    <a:pt x="490" y="12"/>
                    <a:pt x="465" y="0"/>
                    <a:pt x="44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2731;p71">
              <a:extLst>
                <a:ext uri="{FF2B5EF4-FFF2-40B4-BE49-F238E27FC236}">
                  <a16:creationId xmlns:a16="http://schemas.microsoft.com/office/drawing/2014/main" id="{50FFA0C2-8D33-44A5-ADDF-EE2D8D6EEFED}"/>
                </a:ext>
              </a:extLst>
            </p:cNvPr>
            <p:cNvSpPr/>
            <p:nvPr/>
          </p:nvSpPr>
          <p:spPr>
            <a:xfrm>
              <a:off x="4409677" y="2346806"/>
              <a:ext cx="24067" cy="23466"/>
            </a:xfrm>
            <a:custGeom>
              <a:avLst/>
              <a:gdLst/>
              <a:ahLst/>
              <a:cxnLst/>
              <a:rect l="l" t="t" r="r" b="b"/>
              <a:pathLst>
                <a:path w="560" h="546" extrusionOk="0">
                  <a:moveTo>
                    <a:pt x="318" y="463"/>
                  </a:moveTo>
                  <a:cubicBezTo>
                    <a:pt x="318" y="468"/>
                    <a:pt x="318" y="468"/>
                    <a:pt x="318" y="468"/>
                  </a:cubicBezTo>
                  <a:lnTo>
                    <a:pt x="309" y="468"/>
                  </a:lnTo>
                  <a:cubicBezTo>
                    <a:pt x="314" y="468"/>
                    <a:pt x="314" y="468"/>
                    <a:pt x="318" y="463"/>
                  </a:cubicBezTo>
                  <a:close/>
                  <a:moveTo>
                    <a:pt x="369" y="1"/>
                  </a:moveTo>
                  <a:cubicBezTo>
                    <a:pt x="358" y="1"/>
                    <a:pt x="347" y="3"/>
                    <a:pt x="337" y="8"/>
                  </a:cubicBezTo>
                  <a:cubicBezTo>
                    <a:pt x="277" y="36"/>
                    <a:pt x="250" y="99"/>
                    <a:pt x="223" y="158"/>
                  </a:cubicBezTo>
                  <a:cubicBezTo>
                    <a:pt x="186" y="109"/>
                    <a:pt x="137" y="52"/>
                    <a:pt x="85" y="52"/>
                  </a:cubicBezTo>
                  <a:cubicBezTo>
                    <a:pt x="79" y="52"/>
                    <a:pt x="74" y="53"/>
                    <a:pt x="68" y="54"/>
                  </a:cubicBezTo>
                  <a:cubicBezTo>
                    <a:pt x="9" y="68"/>
                    <a:pt x="0" y="145"/>
                    <a:pt x="5" y="199"/>
                  </a:cubicBezTo>
                  <a:cubicBezTo>
                    <a:pt x="27" y="370"/>
                    <a:pt x="201" y="546"/>
                    <a:pt x="368" y="546"/>
                  </a:cubicBezTo>
                  <a:cubicBezTo>
                    <a:pt x="374" y="546"/>
                    <a:pt x="380" y="545"/>
                    <a:pt x="387" y="545"/>
                  </a:cubicBezTo>
                  <a:cubicBezTo>
                    <a:pt x="396" y="545"/>
                    <a:pt x="400" y="545"/>
                    <a:pt x="405" y="540"/>
                  </a:cubicBezTo>
                  <a:cubicBezTo>
                    <a:pt x="414" y="536"/>
                    <a:pt x="423" y="531"/>
                    <a:pt x="428" y="522"/>
                  </a:cubicBezTo>
                  <a:cubicBezTo>
                    <a:pt x="491" y="404"/>
                    <a:pt x="559" y="195"/>
                    <a:pt x="491" y="63"/>
                  </a:cubicBezTo>
                  <a:cubicBezTo>
                    <a:pt x="475" y="27"/>
                    <a:pt x="442" y="2"/>
                    <a:pt x="407" y="2"/>
                  </a:cubicBezTo>
                  <a:cubicBezTo>
                    <a:pt x="402" y="2"/>
                    <a:pt x="396" y="3"/>
                    <a:pt x="391" y="4"/>
                  </a:cubicBezTo>
                  <a:cubicBezTo>
                    <a:pt x="384" y="2"/>
                    <a:pt x="376" y="1"/>
                    <a:pt x="369"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2732;p71">
              <a:extLst>
                <a:ext uri="{FF2B5EF4-FFF2-40B4-BE49-F238E27FC236}">
                  <a16:creationId xmlns:a16="http://schemas.microsoft.com/office/drawing/2014/main" id="{5249175B-7583-4C07-82F5-82461A9D2EE7}"/>
                </a:ext>
              </a:extLst>
            </p:cNvPr>
            <p:cNvSpPr/>
            <p:nvPr/>
          </p:nvSpPr>
          <p:spPr>
            <a:xfrm>
              <a:off x="4484717" y="2351835"/>
              <a:ext cx="24067" cy="24454"/>
            </a:xfrm>
            <a:custGeom>
              <a:avLst/>
              <a:gdLst/>
              <a:ahLst/>
              <a:cxnLst/>
              <a:rect l="l" t="t" r="r" b="b"/>
              <a:pathLst>
                <a:path w="560" h="569" extrusionOk="0">
                  <a:moveTo>
                    <a:pt x="260" y="469"/>
                  </a:moveTo>
                  <a:cubicBezTo>
                    <a:pt x="260" y="469"/>
                    <a:pt x="260" y="473"/>
                    <a:pt x="260" y="473"/>
                  </a:cubicBezTo>
                  <a:cubicBezTo>
                    <a:pt x="260" y="469"/>
                    <a:pt x="255" y="469"/>
                    <a:pt x="250" y="469"/>
                  </a:cubicBezTo>
                  <a:close/>
                  <a:moveTo>
                    <a:pt x="117" y="0"/>
                  </a:moveTo>
                  <a:cubicBezTo>
                    <a:pt x="58" y="0"/>
                    <a:pt x="32" y="70"/>
                    <a:pt x="23" y="123"/>
                  </a:cubicBezTo>
                  <a:cubicBezTo>
                    <a:pt x="0" y="305"/>
                    <a:pt x="141" y="533"/>
                    <a:pt x="305" y="569"/>
                  </a:cubicBezTo>
                  <a:cubicBezTo>
                    <a:pt x="314" y="569"/>
                    <a:pt x="319" y="569"/>
                    <a:pt x="323" y="564"/>
                  </a:cubicBezTo>
                  <a:cubicBezTo>
                    <a:pt x="332" y="564"/>
                    <a:pt x="341" y="564"/>
                    <a:pt x="350" y="555"/>
                  </a:cubicBezTo>
                  <a:cubicBezTo>
                    <a:pt x="441" y="460"/>
                    <a:pt x="560" y="273"/>
                    <a:pt x="523" y="128"/>
                  </a:cubicBezTo>
                  <a:cubicBezTo>
                    <a:pt x="514" y="87"/>
                    <a:pt x="487" y="46"/>
                    <a:pt x="441" y="46"/>
                  </a:cubicBezTo>
                  <a:cubicBezTo>
                    <a:pt x="428" y="37"/>
                    <a:pt x="410" y="32"/>
                    <a:pt x="387" y="32"/>
                  </a:cubicBezTo>
                  <a:cubicBezTo>
                    <a:pt x="323" y="41"/>
                    <a:pt x="287" y="96"/>
                    <a:pt x="246" y="146"/>
                  </a:cubicBezTo>
                  <a:cubicBezTo>
                    <a:pt x="219" y="82"/>
                    <a:pt x="178" y="5"/>
                    <a:pt x="123" y="1"/>
                  </a:cubicBezTo>
                  <a:cubicBezTo>
                    <a:pt x="121" y="0"/>
                    <a:pt x="119" y="0"/>
                    <a:pt x="117"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2733;p71">
              <a:extLst>
                <a:ext uri="{FF2B5EF4-FFF2-40B4-BE49-F238E27FC236}">
                  <a16:creationId xmlns:a16="http://schemas.microsoft.com/office/drawing/2014/main" id="{F8D7B449-C667-4333-8E65-4E29FB0FD2BF}"/>
                </a:ext>
              </a:extLst>
            </p:cNvPr>
            <p:cNvSpPr/>
            <p:nvPr/>
          </p:nvSpPr>
          <p:spPr>
            <a:xfrm>
              <a:off x="4673692" y="2309415"/>
              <a:ext cx="23724" cy="23681"/>
            </a:xfrm>
            <a:custGeom>
              <a:avLst/>
              <a:gdLst/>
              <a:ahLst/>
              <a:cxnLst/>
              <a:rect l="l" t="t" r="r" b="b"/>
              <a:pathLst>
                <a:path w="552" h="551" extrusionOk="0">
                  <a:moveTo>
                    <a:pt x="444" y="1"/>
                  </a:moveTo>
                  <a:cubicBezTo>
                    <a:pt x="427" y="1"/>
                    <a:pt x="412" y="8"/>
                    <a:pt x="397" y="19"/>
                  </a:cubicBezTo>
                  <a:cubicBezTo>
                    <a:pt x="342" y="42"/>
                    <a:pt x="292" y="110"/>
                    <a:pt x="260" y="164"/>
                  </a:cubicBezTo>
                  <a:cubicBezTo>
                    <a:pt x="215" y="119"/>
                    <a:pt x="173" y="44"/>
                    <a:pt x="105" y="44"/>
                  </a:cubicBezTo>
                  <a:cubicBezTo>
                    <a:pt x="98" y="44"/>
                    <a:pt x="90" y="44"/>
                    <a:pt x="83" y="46"/>
                  </a:cubicBezTo>
                  <a:cubicBezTo>
                    <a:pt x="10" y="64"/>
                    <a:pt x="1" y="151"/>
                    <a:pt x="19" y="214"/>
                  </a:cubicBezTo>
                  <a:cubicBezTo>
                    <a:pt x="69" y="387"/>
                    <a:pt x="215" y="505"/>
                    <a:pt x="378" y="542"/>
                  </a:cubicBezTo>
                  <a:cubicBezTo>
                    <a:pt x="383" y="551"/>
                    <a:pt x="397" y="551"/>
                    <a:pt x="410" y="551"/>
                  </a:cubicBezTo>
                  <a:lnTo>
                    <a:pt x="419" y="551"/>
                  </a:lnTo>
                  <a:cubicBezTo>
                    <a:pt x="433" y="551"/>
                    <a:pt x="442" y="542"/>
                    <a:pt x="447" y="533"/>
                  </a:cubicBezTo>
                  <a:cubicBezTo>
                    <a:pt x="451" y="528"/>
                    <a:pt x="451" y="524"/>
                    <a:pt x="451" y="519"/>
                  </a:cubicBezTo>
                  <a:cubicBezTo>
                    <a:pt x="478" y="419"/>
                    <a:pt x="515" y="314"/>
                    <a:pt x="537" y="210"/>
                  </a:cubicBezTo>
                  <a:cubicBezTo>
                    <a:pt x="547" y="155"/>
                    <a:pt x="551" y="92"/>
                    <a:pt x="515" y="46"/>
                  </a:cubicBezTo>
                  <a:cubicBezTo>
                    <a:pt x="491" y="14"/>
                    <a:pt x="467" y="1"/>
                    <a:pt x="444"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2734;p71">
              <a:extLst>
                <a:ext uri="{FF2B5EF4-FFF2-40B4-BE49-F238E27FC236}">
                  <a16:creationId xmlns:a16="http://schemas.microsoft.com/office/drawing/2014/main" id="{B3D339C3-E8C5-4BD7-9A03-3FD91402604E}"/>
                </a:ext>
              </a:extLst>
            </p:cNvPr>
            <p:cNvSpPr/>
            <p:nvPr/>
          </p:nvSpPr>
          <p:spPr>
            <a:xfrm>
              <a:off x="4736053" y="2351835"/>
              <a:ext cx="23895" cy="24454"/>
            </a:xfrm>
            <a:custGeom>
              <a:avLst/>
              <a:gdLst/>
              <a:ahLst/>
              <a:cxnLst/>
              <a:rect l="l" t="t" r="r" b="b"/>
              <a:pathLst>
                <a:path w="556" h="569" extrusionOk="0">
                  <a:moveTo>
                    <a:pt x="255" y="469"/>
                  </a:moveTo>
                  <a:cubicBezTo>
                    <a:pt x="260" y="469"/>
                    <a:pt x="260" y="473"/>
                    <a:pt x="260" y="473"/>
                  </a:cubicBezTo>
                  <a:cubicBezTo>
                    <a:pt x="255" y="469"/>
                    <a:pt x="255" y="469"/>
                    <a:pt x="251" y="469"/>
                  </a:cubicBezTo>
                  <a:close/>
                  <a:moveTo>
                    <a:pt x="114" y="0"/>
                  </a:moveTo>
                  <a:cubicBezTo>
                    <a:pt x="58" y="0"/>
                    <a:pt x="28" y="70"/>
                    <a:pt x="23" y="123"/>
                  </a:cubicBezTo>
                  <a:cubicBezTo>
                    <a:pt x="1" y="305"/>
                    <a:pt x="137" y="533"/>
                    <a:pt x="305" y="569"/>
                  </a:cubicBezTo>
                  <a:cubicBezTo>
                    <a:pt x="314" y="569"/>
                    <a:pt x="319" y="569"/>
                    <a:pt x="323" y="564"/>
                  </a:cubicBezTo>
                  <a:cubicBezTo>
                    <a:pt x="333" y="564"/>
                    <a:pt x="342" y="564"/>
                    <a:pt x="351" y="555"/>
                  </a:cubicBezTo>
                  <a:cubicBezTo>
                    <a:pt x="442" y="460"/>
                    <a:pt x="555" y="273"/>
                    <a:pt x="524" y="128"/>
                  </a:cubicBezTo>
                  <a:cubicBezTo>
                    <a:pt x="514" y="87"/>
                    <a:pt x="483" y="46"/>
                    <a:pt x="442" y="46"/>
                  </a:cubicBezTo>
                  <a:cubicBezTo>
                    <a:pt x="428" y="37"/>
                    <a:pt x="405" y="32"/>
                    <a:pt x="387" y="32"/>
                  </a:cubicBezTo>
                  <a:cubicBezTo>
                    <a:pt x="323" y="41"/>
                    <a:pt x="283" y="96"/>
                    <a:pt x="246" y="146"/>
                  </a:cubicBezTo>
                  <a:cubicBezTo>
                    <a:pt x="219" y="82"/>
                    <a:pt x="178" y="5"/>
                    <a:pt x="119" y="1"/>
                  </a:cubicBezTo>
                  <a:cubicBezTo>
                    <a:pt x="117" y="0"/>
                    <a:pt x="115" y="0"/>
                    <a:pt x="11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2735;p71">
              <a:extLst>
                <a:ext uri="{FF2B5EF4-FFF2-40B4-BE49-F238E27FC236}">
                  <a16:creationId xmlns:a16="http://schemas.microsoft.com/office/drawing/2014/main" id="{6C4A9861-5CCF-43FF-8F2A-169781D30705}"/>
                </a:ext>
              </a:extLst>
            </p:cNvPr>
            <p:cNvSpPr/>
            <p:nvPr/>
          </p:nvSpPr>
          <p:spPr>
            <a:xfrm>
              <a:off x="4559972" y="2340102"/>
              <a:ext cx="23294" cy="25357"/>
            </a:xfrm>
            <a:custGeom>
              <a:avLst/>
              <a:gdLst/>
              <a:ahLst/>
              <a:cxnLst/>
              <a:rect l="l" t="t" r="r" b="b"/>
              <a:pathLst>
                <a:path w="542" h="590" extrusionOk="0">
                  <a:moveTo>
                    <a:pt x="99" y="0"/>
                  </a:moveTo>
                  <a:cubicBezTo>
                    <a:pt x="30" y="0"/>
                    <a:pt x="0" y="75"/>
                    <a:pt x="0" y="142"/>
                  </a:cubicBezTo>
                  <a:cubicBezTo>
                    <a:pt x="5" y="324"/>
                    <a:pt x="114" y="483"/>
                    <a:pt x="255" y="565"/>
                  </a:cubicBezTo>
                  <a:cubicBezTo>
                    <a:pt x="264" y="574"/>
                    <a:pt x="273" y="583"/>
                    <a:pt x="287" y="583"/>
                  </a:cubicBezTo>
                  <a:cubicBezTo>
                    <a:pt x="287" y="583"/>
                    <a:pt x="291" y="587"/>
                    <a:pt x="291" y="587"/>
                  </a:cubicBezTo>
                  <a:cubicBezTo>
                    <a:pt x="296" y="589"/>
                    <a:pt x="300" y="589"/>
                    <a:pt x="304" y="589"/>
                  </a:cubicBezTo>
                  <a:cubicBezTo>
                    <a:pt x="314" y="589"/>
                    <a:pt x="321" y="585"/>
                    <a:pt x="328" y="578"/>
                  </a:cubicBezTo>
                  <a:cubicBezTo>
                    <a:pt x="328" y="574"/>
                    <a:pt x="332" y="574"/>
                    <a:pt x="332" y="569"/>
                  </a:cubicBezTo>
                  <a:cubicBezTo>
                    <a:pt x="387" y="478"/>
                    <a:pt x="446" y="387"/>
                    <a:pt x="496" y="296"/>
                  </a:cubicBezTo>
                  <a:cubicBezTo>
                    <a:pt x="523" y="246"/>
                    <a:pt x="541" y="187"/>
                    <a:pt x="523" y="133"/>
                  </a:cubicBezTo>
                  <a:cubicBezTo>
                    <a:pt x="502" y="83"/>
                    <a:pt x="473" y="64"/>
                    <a:pt x="442" y="64"/>
                  </a:cubicBezTo>
                  <a:cubicBezTo>
                    <a:pt x="433" y="64"/>
                    <a:pt x="423" y="66"/>
                    <a:pt x="414" y="69"/>
                  </a:cubicBezTo>
                  <a:cubicBezTo>
                    <a:pt x="355" y="73"/>
                    <a:pt x="287" y="128"/>
                    <a:pt x="246" y="169"/>
                  </a:cubicBezTo>
                  <a:cubicBezTo>
                    <a:pt x="209" y="105"/>
                    <a:pt x="187" y="10"/>
                    <a:pt x="105" y="1"/>
                  </a:cubicBezTo>
                  <a:cubicBezTo>
                    <a:pt x="103" y="1"/>
                    <a:pt x="101" y="0"/>
                    <a:pt x="99"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2736;p71">
              <a:extLst>
                <a:ext uri="{FF2B5EF4-FFF2-40B4-BE49-F238E27FC236}">
                  <a16:creationId xmlns:a16="http://schemas.microsoft.com/office/drawing/2014/main" id="{98FC31A7-A5AA-4721-90FE-82733D0E2F49}"/>
                </a:ext>
              </a:extLst>
            </p:cNvPr>
            <p:cNvSpPr/>
            <p:nvPr/>
          </p:nvSpPr>
          <p:spPr>
            <a:xfrm>
              <a:off x="4609010" y="2288571"/>
              <a:ext cx="23681" cy="25915"/>
            </a:xfrm>
            <a:custGeom>
              <a:avLst/>
              <a:gdLst/>
              <a:ahLst/>
              <a:cxnLst/>
              <a:rect l="l" t="t" r="r" b="b"/>
              <a:pathLst>
                <a:path w="551" h="603" extrusionOk="0">
                  <a:moveTo>
                    <a:pt x="219" y="490"/>
                  </a:moveTo>
                  <a:cubicBezTo>
                    <a:pt x="219" y="495"/>
                    <a:pt x="219" y="495"/>
                    <a:pt x="223" y="499"/>
                  </a:cubicBezTo>
                  <a:cubicBezTo>
                    <a:pt x="219" y="495"/>
                    <a:pt x="214" y="490"/>
                    <a:pt x="214" y="490"/>
                  </a:cubicBezTo>
                  <a:close/>
                  <a:moveTo>
                    <a:pt x="162" y="0"/>
                  </a:moveTo>
                  <a:cubicBezTo>
                    <a:pt x="113" y="0"/>
                    <a:pt x="76" y="55"/>
                    <a:pt x="60" y="99"/>
                  </a:cubicBezTo>
                  <a:cubicBezTo>
                    <a:pt x="1" y="272"/>
                    <a:pt x="92" y="527"/>
                    <a:pt x="246" y="599"/>
                  </a:cubicBezTo>
                  <a:cubicBezTo>
                    <a:pt x="248" y="602"/>
                    <a:pt x="252" y="603"/>
                    <a:pt x="255" y="603"/>
                  </a:cubicBezTo>
                  <a:cubicBezTo>
                    <a:pt x="259" y="603"/>
                    <a:pt x="262" y="602"/>
                    <a:pt x="264" y="599"/>
                  </a:cubicBezTo>
                  <a:cubicBezTo>
                    <a:pt x="269" y="602"/>
                    <a:pt x="273" y="603"/>
                    <a:pt x="278" y="603"/>
                  </a:cubicBezTo>
                  <a:cubicBezTo>
                    <a:pt x="283" y="603"/>
                    <a:pt x="287" y="602"/>
                    <a:pt x="292" y="599"/>
                  </a:cubicBezTo>
                  <a:cubicBezTo>
                    <a:pt x="401" y="527"/>
                    <a:pt x="551" y="372"/>
                    <a:pt x="551" y="222"/>
                  </a:cubicBezTo>
                  <a:cubicBezTo>
                    <a:pt x="551" y="181"/>
                    <a:pt x="528" y="136"/>
                    <a:pt x="487" y="122"/>
                  </a:cubicBezTo>
                  <a:cubicBezTo>
                    <a:pt x="474" y="108"/>
                    <a:pt x="455" y="99"/>
                    <a:pt x="437" y="99"/>
                  </a:cubicBezTo>
                  <a:cubicBezTo>
                    <a:pt x="431" y="98"/>
                    <a:pt x="425" y="98"/>
                    <a:pt x="420" y="98"/>
                  </a:cubicBezTo>
                  <a:cubicBezTo>
                    <a:pt x="361" y="98"/>
                    <a:pt x="319" y="139"/>
                    <a:pt x="273" y="172"/>
                  </a:cubicBezTo>
                  <a:cubicBezTo>
                    <a:pt x="260" y="108"/>
                    <a:pt x="237" y="17"/>
                    <a:pt x="183" y="4"/>
                  </a:cubicBezTo>
                  <a:cubicBezTo>
                    <a:pt x="175" y="1"/>
                    <a:pt x="169" y="0"/>
                    <a:pt x="16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2737;p71">
              <a:extLst>
                <a:ext uri="{FF2B5EF4-FFF2-40B4-BE49-F238E27FC236}">
                  <a16:creationId xmlns:a16="http://schemas.microsoft.com/office/drawing/2014/main" id="{AF668256-0EAF-45ED-B088-9FF734714973}"/>
                </a:ext>
              </a:extLst>
            </p:cNvPr>
            <p:cNvSpPr/>
            <p:nvPr/>
          </p:nvSpPr>
          <p:spPr>
            <a:xfrm>
              <a:off x="4514801" y="2292396"/>
              <a:ext cx="23681" cy="23595"/>
            </a:xfrm>
            <a:custGeom>
              <a:avLst/>
              <a:gdLst/>
              <a:ahLst/>
              <a:cxnLst/>
              <a:rect l="l" t="t" r="r" b="b"/>
              <a:pathLst>
                <a:path w="551" h="549" extrusionOk="0">
                  <a:moveTo>
                    <a:pt x="441" y="0"/>
                  </a:moveTo>
                  <a:cubicBezTo>
                    <a:pt x="425" y="0"/>
                    <a:pt x="408" y="6"/>
                    <a:pt x="392" y="15"/>
                  </a:cubicBezTo>
                  <a:cubicBezTo>
                    <a:pt x="342" y="37"/>
                    <a:pt x="287" y="110"/>
                    <a:pt x="260" y="165"/>
                  </a:cubicBezTo>
                  <a:cubicBezTo>
                    <a:pt x="211" y="115"/>
                    <a:pt x="169" y="44"/>
                    <a:pt x="104" y="44"/>
                  </a:cubicBezTo>
                  <a:cubicBezTo>
                    <a:pt x="97" y="44"/>
                    <a:pt x="90" y="45"/>
                    <a:pt x="83" y="47"/>
                  </a:cubicBezTo>
                  <a:cubicBezTo>
                    <a:pt x="10" y="60"/>
                    <a:pt x="1" y="147"/>
                    <a:pt x="19" y="210"/>
                  </a:cubicBezTo>
                  <a:cubicBezTo>
                    <a:pt x="69" y="388"/>
                    <a:pt x="214" y="506"/>
                    <a:pt x="374" y="542"/>
                  </a:cubicBezTo>
                  <a:cubicBezTo>
                    <a:pt x="380" y="545"/>
                    <a:pt x="389" y="549"/>
                    <a:pt x="396" y="549"/>
                  </a:cubicBezTo>
                  <a:cubicBezTo>
                    <a:pt x="400" y="549"/>
                    <a:pt x="403" y="548"/>
                    <a:pt x="405" y="547"/>
                  </a:cubicBezTo>
                  <a:lnTo>
                    <a:pt x="414" y="547"/>
                  </a:lnTo>
                  <a:cubicBezTo>
                    <a:pt x="418" y="548"/>
                    <a:pt x="421" y="548"/>
                    <a:pt x="423" y="548"/>
                  </a:cubicBezTo>
                  <a:cubicBezTo>
                    <a:pt x="436" y="548"/>
                    <a:pt x="443" y="540"/>
                    <a:pt x="446" y="529"/>
                  </a:cubicBezTo>
                  <a:cubicBezTo>
                    <a:pt x="446" y="529"/>
                    <a:pt x="451" y="524"/>
                    <a:pt x="451" y="519"/>
                  </a:cubicBezTo>
                  <a:cubicBezTo>
                    <a:pt x="478" y="415"/>
                    <a:pt x="510" y="315"/>
                    <a:pt x="533" y="210"/>
                  </a:cubicBezTo>
                  <a:cubicBezTo>
                    <a:pt x="546" y="151"/>
                    <a:pt x="551" y="92"/>
                    <a:pt x="515" y="42"/>
                  </a:cubicBezTo>
                  <a:cubicBezTo>
                    <a:pt x="490" y="12"/>
                    <a:pt x="466" y="0"/>
                    <a:pt x="44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2738;p71">
              <a:extLst>
                <a:ext uri="{FF2B5EF4-FFF2-40B4-BE49-F238E27FC236}">
                  <a16:creationId xmlns:a16="http://schemas.microsoft.com/office/drawing/2014/main" id="{ABC56AA8-4E8E-40E6-A85A-2AB61F8188C5}"/>
                </a:ext>
              </a:extLst>
            </p:cNvPr>
            <p:cNvSpPr/>
            <p:nvPr/>
          </p:nvSpPr>
          <p:spPr>
            <a:xfrm>
              <a:off x="4639911" y="2358110"/>
              <a:ext cx="24067" cy="24454"/>
            </a:xfrm>
            <a:custGeom>
              <a:avLst/>
              <a:gdLst/>
              <a:ahLst/>
              <a:cxnLst/>
              <a:rect l="l" t="t" r="r" b="b"/>
              <a:pathLst>
                <a:path w="560" h="569" extrusionOk="0">
                  <a:moveTo>
                    <a:pt x="259" y="468"/>
                  </a:moveTo>
                  <a:cubicBezTo>
                    <a:pt x="259" y="473"/>
                    <a:pt x="259" y="473"/>
                    <a:pt x="259" y="473"/>
                  </a:cubicBezTo>
                  <a:cubicBezTo>
                    <a:pt x="259" y="473"/>
                    <a:pt x="255" y="468"/>
                    <a:pt x="250" y="468"/>
                  </a:cubicBezTo>
                  <a:close/>
                  <a:moveTo>
                    <a:pt x="123" y="0"/>
                  </a:moveTo>
                  <a:cubicBezTo>
                    <a:pt x="59" y="0"/>
                    <a:pt x="32" y="68"/>
                    <a:pt x="23" y="123"/>
                  </a:cubicBezTo>
                  <a:cubicBezTo>
                    <a:pt x="0" y="305"/>
                    <a:pt x="141" y="532"/>
                    <a:pt x="305" y="568"/>
                  </a:cubicBezTo>
                  <a:cubicBezTo>
                    <a:pt x="314" y="568"/>
                    <a:pt x="318" y="568"/>
                    <a:pt x="328" y="564"/>
                  </a:cubicBezTo>
                  <a:cubicBezTo>
                    <a:pt x="330" y="565"/>
                    <a:pt x="332" y="566"/>
                    <a:pt x="334" y="566"/>
                  </a:cubicBezTo>
                  <a:cubicBezTo>
                    <a:pt x="339" y="566"/>
                    <a:pt x="344" y="562"/>
                    <a:pt x="350" y="555"/>
                  </a:cubicBezTo>
                  <a:cubicBezTo>
                    <a:pt x="441" y="459"/>
                    <a:pt x="559" y="273"/>
                    <a:pt x="523" y="127"/>
                  </a:cubicBezTo>
                  <a:cubicBezTo>
                    <a:pt x="514" y="86"/>
                    <a:pt x="487" y="46"/>
                    <a:pt x="446" y="46"/>
                  </a:cubicBezTo>
                  <a:cubicBezTo>
                    <a:pt x="428" y="36"/>
                    <a:pt x="409" y="32"/>
                    <a:pt x="387" y="32"/>
                  </a:cubicBezTo>
                  <a:cubicBezTo>
                    <a:pt x="323" y="41"/>
                    <a:pt x="287" y="96"/>
                    <a:pt x="246" y="146"/>
                  </a:cubicBezTo>
                  <a:cubicBezTo>
                    <a:pt x="218" y="86"/>
                    <a:pt x="177" y="5"/>
                    <a:pt x="123"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2739;p71">
              <a:extLst>
                <a:ext uri="{FF2B5EF4-FFF2-40B4-BE49-F238E27FC236}">
                  <a16:creationId xmlns:a16="http://schemas.microsoft.com/office/drawing/2014/main" id="{0306B64B-2469-4483-B38B-FE1EDEC4615E}"/>
                </a:ext>
              </a:extLst>
            </p:cNvPr>
            <p:cNvSpPr/>
            <p:nvPr/>
          </p:nvSpPr>
          <p:spPr>
            <a:xfrm>
              <a:off x="4746024" y="2290892"/>
              <a:ext cx="24282" cy="23595"/>
            </a:xfrm>
            <a:custGeom>
              <a:avLst/>
              <a:gdLst/>
              <a:ahLst/>
              <a:cxnLst/>
              <a:rect l="l" t="t" r="r" b="b"/>
              <a:pathLst>
                <a:path w="565" h="549" extrusionOk="0">
                  <a:moveTo>
                    <a:pt x="346" y="468"/>
                  </a:moveTo>
                  <a:cubicBezTo>
                    <a:pt x="346" y="468"/>
                    <a:pt x="346" y="473"/>
                    <a:pt x="351" y="473"/>
                  </a:cubicBezTo>
                  <a:lnTo>
                    <a:pt x="337" y="473"/>
                  </a:lnTo>
                  <a:cubicBezTo>
                    <a:pt x="342" y="468"/>
                    <a:pt x="342" y="468"/>
                    <a:pt x="346" y="468"/>
                  </a:cubicBezTo>
                  <a:close/>
                  <a:moveTo>
                    <a:pt x="402" y="0"/>
                  </a:moveTo>
                  <a:cubicBezTo>
                    <a:pt x="394" y="0"/>
                    <a:pt x="386" y="1"/>
                    <a:pt x="378" y="4"/>
                  </a:cubicBezTo>
                  <a:cubicBezTo>
                    <a:pt x="373" y="3"/>
                    <a:pt x="368" y="2"/>
                    <a:pt x="363" y="2"/>
                  </a:cubicBezTo>
                  <a:cubicBezTo>
                    <a:pt x="350" y="2"/>
                    <a:pt x="337" y="7"/>
                    <a:pt x="323" y="13"/>
                  </a:cubicBezTo>
                  <a:cubicBezTo>
                    <a:pt x="264" y="45"/>
                    <a:pt x="246" y="113"/>
                    <a:pt x="228" y="172"/>
                  </a:cubicBezTo>
                  <a:cubicBezTo>
                    <a:pt x="189" y="134"/>
                    <a:pt x="137" y="81"/>
                    <a:pt x="88" y="81"/>
                  </a:cubicBezTo>
                  <a:cubicBezTo>
                    <a:pt x="80" y="81"/>
                    <a:pt x="72" y="83"/>
                    <a:pt x="64" y="86"/>
                  </a:cubicBezTo>
                  <a:cubicBezTo>
                    <a:pt x="5" y="104"/>
                    <a:pt x="0" y="182"/>
                    <a:pt x="10" y="236"/>
                  </a:cubicBezTo>
                  <a:cubicBezTo>
                    <a:pt x="47" y="400"/>
                    <a:pt x="225" y="548"/>
                    <a:pt x="385" y="548"/>
                  </a:cubicBezTo>
                  <a:cubicBezTo>
                    <a:pt x="398" y="548"/>
                    <a:pt x="411" y="547"/>
                    <a:pt x="423" y="545"/>
                  </a:cubicBezTo>
                  <a:cubicBezTo>
                    <a:pt x="428" y="541"/>
                    <a:pt x="433" y="536"/>
                    <a:pt x="437" y="532"/>
                  </a:cubicBezTo>
                  <a:cubicBezTo>
                    <a:pt x="446" y="532"/>
                    <a:pt x="455" y="527"/>
                    <a:pt x="460" y="514"/>
                  </a:cubicBezTo>
                  <a:cubicBezTo>
                    <a:pt x="514" y="391"/>
                    <a:pt x="564" y="172"/>
                    <a:pt x="483" y="50"/>
                  </a:cubicBezTo>
                  <a:cubicBezTo>
                    <a:pt x="464" y="21"/>
                    <a:pt x="435" y="0"/>
                    <a:pt x="40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32" name="Picture 31">
            <a:extLst>
              <a:ext uri="{FF2B5EF4-FFF2-40B4-BE49-F238E27FC236}">
                <a16:creationId xmlns:a16="http://schemas.microsoft.com/office/drawing/2014/main" id="{074984E4-6688-4701-8AFA-3636854AE156}"/>
              </a:ext>
            </a:extLst>
          </p:cNvPr>
          <p:cNvPicPr>
            <a:picLocks noChangeAspect="1"/>
          </p:cNvPicPr>
          <p:nvPr/>
        </p:nvPicPr>
        <p:blipFill rotWithShape="1">
          <a:blip r:embed="rId2"/>
          <a:srcRect l="16194" t="32252" r="22213" b="8119"/>
          <a:stretch/>
        </p:blipFill>
        <p:spPr>
          <a:xfrm>
            <a:off x="1574275" y="1338700"/>
            <a:ext cx="5632057" cy="306701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71339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22629313-6B51-48E9-B6CE-243367AA5010}"/>
              </a:ext>
            </a:extLst>
          </p:cNvPr>
          <p:cNvGrpSpPr/>
          <p:nvPr/>
        </p:nvGrpSpPr>
        <p:grpSpPr>
          <a:xfrm rot="20416183">
            <a:off x="-1398014" y="390893"/>
            <a:ext cx="3390562" cy="841489"/>
            <a:chOff x="2468706" y="1060859"/>
            <a:chExt cx="1488298" cy="841489"/>
          </a:xfrm>
        </p:grpSpPr>
        <p:sp>
          <p:nvSpPr>
            <p:cNvPr id="30" name="Google Shape;2849;p71">
              <a:extLst>
                <a:ext uri="{FF2B5EF4-FFF2-40B4-BE49-F238E27FC236}">
                  <a16:creationId xmlns:a16="http://schemas.microsoft.com/office/drawing/2014/main" id="{395CC1C8-CC9C-4DCD-895E-A40AD4005C2A}"/>
                </a:ext>
              </a:extLst>
            </p:cNvPr>
            <p:cNvSpPr/>
            <p:nvPr/>
          </p:nvSpPr>
          <p:spPr>
            <a:xfrm rot="5400000">
              <a:off x="2815001" y="764827"/>
              <a:ext cx="779191" cy="1448654"/>
            </a:xfrm>
            <a:custGeom>
              <a:avLst/>
              <a:gdLst/>
              <a:ahLst/>
              <a:cxnLst/>
              <a:rect l="l" t="t" r="r" b="b"/>
              <a:pathLst>
                <a:path w="3302" h="6139" extrusionOk="0">
                  <a:moveTo>
                    <a:pt x="1169" y="1"/>
                  </a:moveTo>
                  <a:cubicBezTo>
                    <a:pt x="600" y="1"/>
                    <a:pt x="18" y="13"/>
                    <a:pt x="18" y="13"/>
                  </a:cubicBezTo>
                  <a:cubicBezTo>
                    <a:pt x="0" y="58"/>
                    <a:pt x="9" y="3178"/>
                    <a:pt x="18" y="3378"/>
                  </a:cubicBezTo>
                  <a:cubicBezTo>
                    <a:pt x="27" y="3578"/>
                    <a:pt x="182" y="6139"/>
                    <a:pt x="182" y="6139"/>
                  </a:cubicBezTo>
                  <a:lnTo>
                    <a:pt x="328" y="5938"/>
                  </a:lnTo>
                  <a:lnTo>
                    <a:pt x="1055" y="4902"/>
                  </a:lnTo>
                  <a:lnTo>
                    <a:pt x="1628" y="4242"/>
                  </a:lnTo>
                  <a:cubicBezTo>
                    <a:pt x="1628" y="4242"/>
                    <a:pt x="2010" y="4711"/>
                    <a:pt x="2110" y="4893"/>
                  </a:cubicBezTo>
                  <a:cubicBezTo>
                    <a:pt x="2210" y="5074"/>
                    <a:pt x="3020" y="5843"/>
                    <a:pt x="3020" y="5843"/>
                  </a:cubicBezTo>
                  <a:lnTo>
                    <a:pt x="3056" y="5115"/>
                  </a:lnTo>
                  <a:lnTo>
                    <a:pt x="3165" y="3319"/>
                  </a:lnTo>
                  <a:cubicBezTo>
                    <a:pt x="3165" y="3319"/>
                    <a:pt x="3302" y="1182"/>
                    <a:pt x="3293" y="1027"/>
                  </a:cubicBezTo>
                  <a:cubicBezTo>
                    <a:pt x="3284" y="872"/>
                    <a:pt x="3293" y="99"/>
                    <a:pt x="3293" y="99"/>
                  </a:cubicBezTo>
                  <a:cubicBezTo>
                    <a:pt x="3293" y="99"/>
                    <a:pt x="2547" y="40"/>
                    <a:pt x="1937" y="13"/>
                  </a:cubicBezTo>
                  <a:cubicBezTo>
                    <a:pt x="1734" y="4"/>
                    <a:pt x="1453" y="1"/>
                    <a:pt x="1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50;p71">
              <a:extLst>
                <a:ext uri="{FF2B5EF4-FFF2-40B4-BE49-F238E27FC236}">
                  <a16:creationId xmlns:a16="http://schemas.microsoft.com/office/drawing/2014/main" id="{2CC81086-EB21-43EE-9495-C7FEEA540938}"/>
                </a:ext>
              </a:extLst>
            </p:cNvPr>
            <p:cNvSpPr/>
            <p:nvPr/>
          </p:nvSpPr>
          <p:spPr>
            <a:xfrm rot="5400000">
              <a:off x="3441397" y="1388155"/>
              <a:ext cx="774943" cy="201996"/>
            </a:xfrm>
            <a:custGeom>
              <a:avLst/>
              <a:gdLst/>
              <a:ahLst/>
              <a:cxnLst/>
              <a:rect l="l" t="t" r="r" b="b"/>
              <a:pathLst>
                <a:path w="3284" h="856" extrusionOk="0">
                  <a:moveTo>
                    <a:pt x="1160" y="0"/>
                  </a:moveTo>
                  <a:cubicBezTo>
                    <a:pt x="591" y="0"/>
                    <a:pt x="9" y="12"/>
                    <a:pt x="9" y="12"/>
                  </a:cubicBezTo>
                  <a:cubicBezTo>
                    <a:pt x="5" y="31"/>
                    <a:pt x="0" y="353"/>
                    <a:pt x="0" y="795"/>
                  </a:cubicBezTo>
                  <a:cubicBezTo>
                    <a:pt x="546" y="836"/>
                    <a:pt x="1093" y="856"/>
                    <a:pt x="1640" y="856"/>
                  </a:cubicBezTo>
                  <a:cubicBezTo>
                    <a:pt x="2188" y="856"/>
                    <a:pt x="2736" y="836"/>
                    <a:pt x="3284" y="795"/>
                  </a:cubicBezTo>
                  <a:cubicBezTo>
                    <a:pt x="3279" y="513"/>
                    <a:pt x="3284" y="99"/>
                    <a:pt x="3284" y="99"/>
                  </a:cubicBezTo>
                  <a:cubicBezTo>
                    <a:pt x="3284" y="99"/>
                    <a:pt x="2538" y="44"/>
                    <a:pt x="1928" y="12"/>
                  </a:cubicBezTo>
                  <a:cubicBezTo>
                    <a:pt x="1725" y="3"/>
                    <a:pt x="1444" y="0"/>
                    <a:pt x="1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51;p71">
              <a:extLst>
                <a:ext uri="{FF2B5EF4-FFF2-40B4-BE49-F238E27FC236}">
                  <a16:creationId xmlns:a16="http://schemas.microsoft.com/office/drawing/2014/main" id="{4E4B6953-585F-46E2-A98F-E28B7F4AD0BB}"/>
                </a:ext>
              </a:extLst>
            </p:cNvPr>
            <p:cNvSpPr/>
            <p:nvPr/>
          </p:nvSpPr>
          <p:spPr>
            <a:xfrm rot="5400000">
              <a:off x="2792110" y="737455"/>
              <a:ext cx="841489" cy="1488298"/>
            </a:xfrm>
            <a:custGeom>
              <a:avLst/>
              <a:gdLst/>
              <a:ahLst/>
              <a:cxnLst/>
              <a:rect l="l" t="t" r="r" b="b"/>
              <a:pathLst>
                <a:path w="3566" h="6307" extrusionOk="0">
                  <a:moveTo>
                    <a:pt x="1018" y="155"/>
                  </a:moveTo>
                  <a:cubicBezTo>
                    <a:pt x="1287" y="155"/>
                    <a:pt x="1558" y="173"/>
                    <a:pt x="1829" y="187"/>
                  </a:cubicBezTo>
                  <a:cubicBezTo>
                    <a:pt x="2343" y="209"/>
                    <a:pt x="2856" y="237"/>
                    <a:pt x="3370" y="259"/>
                  </a:cubicBezTo>
                  <a:cubicBezTo>
                    <a:pt x="3425" y="700"/>
                    <a:pt x="3361" y="1169"/>
                    <a:pt x="3338" y="1610"/>
                  </a:cubicBezTo>
                  <a:lnTo>
                    <a:pt x="3257" y="3083"/>
                  </a:lnTo>
                  <a:cubicBezTo>
                    <a:pt x="3207" y="3993"/>
                    <a:pt x="3157" y="4907"/>
                    <a:pt x="3102" y="5821"/>
                  </a:cubicBezTo>
                  <a:cubicBezTo>
                    <a:pt x="2629" y="5339"/>
                    <a:pt x="2188" y="4821"/>
                    <a:pt x="1783" y="4266"/>
                  </a:cubicBezTo>
                  <a:cubicBezTo>
                    <a:pt x="1772" y="4250"/>
                    <a:pt x="1754" y="4244"/>
                    <a:pt x="1735" y="4244"/>
                  </a:cubicBezTo>
                  <a:cubicBezTo>
                    <a:pt x="1715" y="4244"/>
                    <a:pt x="1695" y="4252"/>
                    <a:pt x="1683" y="4266"/>
                  </a:cubicBezTo>
                  <a:cubicBezTo>
                    <a:pt x="1247" y="4843"/>
                    <a:pt x="824" y="5430"/>
                    <a:pt x="410" y="6026"/>
                  </a:cubicBezTo>
                  <a:cubicBezTo>
                    <a:pt x="292" y="4102"/>
                    <a:pt x="146" y="2165"/>
                    <a:pt x="214" y="232"/>
                  </a:cubicBezTo>
                  <a:cubicBezTo>
                    <a:pt x="480" y="173"/>
                    <a:pt x="749" y="155"/>
                    <a:pt x="1018" y="155"/>
                  </a:cubicBezTo>
                  <a:close/>
                  <a:moveTo>
                    <a:pt x="910" y="0"/>
                  </a:moveTo>
                  <a:cubicBezTo>
                    <a:pt x="655" y="9"/>
                    <a:pt x="401" y="23"/>
                    <a:pt x="146" y="32"/>
                  </a:cubicBezTo>
                  <a:cubicBezTo>
                    <a:pt x="110" y="32"/>
                    <a:pt x="78" y="64"/>
                    <a:pt x="78" y="109"/>
                  </a:cubicBezTo>
                  <a:cubicBezTo>
                    <a:pt x="0" y="2151"/>
                    <a:pt x="160" y="4197"/>
                    <a:pt x="287" y="6235"/>
                  </a:cubicBezTo>
                  <a:cubicBezTo>
                    <a:pt x="290" y="6281"/>
                    <a:pt x="320" y="6306"/>
                    <a:pt x="353" y="6306"/>
                  </a:cubicBezTo>
                  <a:cubicBezTo>
                    <a:pt x="375" y="6306"/>
                    <a:pt x="398" y="6295"/>
                    <a:pt x="414" y="6271"/>
                  </a:cubicBezTo>
                  <a:cubicBezTo>
                    <a:pt x="842" y="5648"/>
                    <a:pt x="1283" y="5039"/>
                    <a:pt x="1733" y="4439"/>
                  </a:cubicBezTo>
                  <a:cubicBezTo>
                    <a:pt x="2156" y="5012"/>
                    <a:pt x="2620" y="5544"/>
                    <a:pt x="3116" y="6039"/>
                  </a:cubicBezTo>
                  <a:cubicBezTo>
                    <a:pt x="3130" y="6054"/>
                    <a:pt x="3147" y="6061"/>
                    <a:pt x="3164" y="6061"/>
                  </a:cubicBezTo>
                  <a:cubicBezTo>
                    <a:pt x="3198" y="6061"/>
                    <a:pt x="3231" y="6031"/>
                    <a:pt x="3234" y="5985"/>
                  </a:cubicBezTo>
                  <a:cubicBezTo>
                    <a:pt x="3288" y="4993"/>
                    <a:pt x="3343" y="3997"/>
                    <a:pt x="3398" y="3006"/>
                  </a:cubicBezTo>
                  <a:cubicBezTo>
                    <a:pt x="3425" y="2515"/>
                    <a:pt x="3452" y="2024"/>
                    <a:pt x="3479" y="1537"/>
                  </a:cubicBezTo>
                  <a:cubicBezTo>
                    <a:pt x="3507" y="1082"/>
                    <a:pt x="3566" y="614"/>
                    <a:pt x="3498" y="168"/>
                  </a:cubicBezTo>
                  <a:cubicBezTo>
                    <a:pt x="3489" y="132"/>
                    <a:pt x="3457" y="114"/>
                    <a:pt x="3429" y="109"/>
                  </a:cubicBezTo>
                  <a:cubicBezTo>
                    <a:pt x="2875" y="86"/>
                    <a:pt x="2315" y="59"/>
                    <a:pt x="1760" y="32"/>
                  </a:cubicBezTo>
                  <a:cubicBezTo>
                    <a:pt x="1524" y="20"/>
                    <a:pt x="1288" y="8"/>
                    <a:pt x="1052" y="8"/>
                  </a:cubicBezTo>
                  <a:cubicBezTo>
                    <a:pt x="1015" y="8"/>
                    <a:pt x="978" y="9"/>
                    <a:pt x="942" y="9"/>
                  </a:cubicBezTo>
                  <a:cubicBezTo>
                    <a:pt x="933" y="5"/>
                    <a:pt x="919" y="0"/>
                    <a:pt x="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a:extLst>
              <a:ext uri="{FF2B5EF4-FFF2-40B4-BE49-F238E27FC236}">
                <a16:creationId xmlns:a16="http://schemas.microsoft.com/office/drawing/2014/main" id="{826F6261-4FD8-4B1C-89D9-4C23F9D4130E}"/>
              </a:ext>
            </a:extLst>
          </p:cNvPr>
          <p:cNvGrpSpPr/>
          <p:nvPr/>
        </p:nvGrpSpPr>
        <p:grpSpPr>
          <a:xfrm>
            <a:off x="196790" y="391988"/>
            <a:ext cx="8649943" cy="4166664"/>
            <a:chOff x="196790" y="391988"/>
            <a:chExt cx="8649943" cy="4166664"/>
          </a:xfrm>
        </p:grpSpPr>
        <p:grpSp>
          <p:nvGrpSpPr>
            <p:cNvPr id="15" name="Group 14">
              <a:extLst>
                <a:ext uri="{FF2B5EF4-FFF2-40B4-BE49-F238E27FC236}">
                  <a16:creationId xmlns:a16="http://schemas.microsoft.com/office/drawing/2014/main" id="{3DD1EAC6-B053-4C4B-99DC-57F6D3B4CECB}"/>
                </a:ext>
              </a:extLst>
            </p:cNvPr>
            <p:cNvGrpSpPr/>
            <p:nvPr/>
          </p:nvGrpSpPr>
          <p:grpSpPr>
            <a:xfrm>
              <a:off x="5622903" y="391988"/>
              <a:ext cx="3223830" cy="4166664"/>
              <a:chOff x="1968677" y="1621775"/>
              <a:chExt cx="706550" cy="913186"/>
            </a:xfrm>
          </p:grpSpPr>
          <p:sp>
            <p:nvSpPr>
              <p:cNvPr id="8" name="Google Shape;2787;p71">
                <a:extLst>
                  <a:ext uri="{FF2B5EF4-FFF2-40B4-BE49-F238E27FC236}">
                    <a16:creationId xmlns:a16="http://schemas.microsoft.com/office/drawing/2014/main" id="{BE07143C-148A-44DD-AD2C-3DA18058510F}"/>
                  </a:ext>
                </a:extLst>
              </p:cNvPr>
              <p:cNvSpPr/>
              <p:nvPr/>
            </p:nvSpPr>
            <p:spPr>
              <a:xfrm>
                <a:off x="1972373" y="1659209"/>
                <a:ext cx="700533" cy="874076"/>
              </a:xfrm>
              <a:custGeom>
                <a:avLst/>
                <a:gdLst/>
                <a:ahLst/>
                <a:cxnLst/>
                <a:rect l="l" t="t" r="r" b="b"/>
                <a:pathLst>
                  <a:path w="16300" h="20338" extrusionOk="0">
                    <a:moveTo>
                      <a:pt x="13084" y="1"/>
                    </a:moveTo>
                    <a:cubicBezTo>
                      <a:pt x="13084" y="1"/>
                      <a:pt x="9278" y="260"/>
                      <a:pt x="8346" y="351"/>
                    </a:cubicBezTo>
                    <a:cubicBezTo>
                      <a:pt x="7594" y="428"/>
                      <a:pt x="5214" y="473"/>
                      <a:pt x="4107" y="473"/>
                    </a:cubicBezTo>
                    <a:cubicBezTo>
                      <a:pt x="3842" y="473"/>
                      <a:pt x="3650" y="470"/>
                      <a:pt x="3571" y="465"/>
                    </a:cubicBezTo>
                    <a:cubicBezTo>
                      <a:pt x="3506" y="461"/>
                      <a:pt x="3389" y="459"/>
                      <a:pt x="3238" y="459"/>
                    </a:cubicBezTo>
                    <a:cubicBezTo>
                      <a:pt x="2434" y="459"/>
                      <a:pt x="660" y="510"/>
                      <a:pt x="660" y="510"/>
                    </a:cubicBezTo>
                    <a:cubicBezTo>
                      <a:pt x="660" y="510"/>
                      <a:pt x="951" y="3102"/>
                      <a:pt x="951" y="3334"/>
                    </a:cubicBezTo>
                    <a:cubicBezTo>
                      <a:pt x="951" y="3566"/>
                      <a:pt x="1092" y="6368"/>
                      <a:pt x="1042" y="6672"/>
                    </a:cubicBezTo>
                    <a:cubicBezTo>
                      <a:pt x="988" y="6977"/>
                      <a:pt x="828" y="10970"/>
                      <a:pt x="797" y="11470"/>
                    </a:cubicBezTo>
                    <a:cubicBezTo>
                      <a:pt x="760" y="11970"/>
                      <a:pt x="583" y="15254"/>
                      <a:pt x="533" y="15772"/>
                    </a:cubicBezTo>
                    <a:cubicBezTo>
                      <a:pt x="478" y="16290"/>
                      <a:pt x="1" y="20115"/>
                      <a:pt x="1" y="20115"/>
                    </a:cubicBezTo>
                    <a:cubicBezTo>
                      <a:pt x="1" y="20115"/>
                      <a:pt x="1306" y="20156"/>
                      <a:pt x="1865" y="20292"/>
                    </a:cubicBezTo>
                    <a:cubicBezTo>
                      <a:pt x="1995" y="20325"/>
                      <a:pt x="2328" y="20338"/>
                      <a:pt x="2775" y="20338"/>
                    </a:cubicBezTo>
                    <a:cubicBezTo>
                      <a:pt x="4250" y="20338"/>
                      <a:pt x="6966" y="20197"/>
                      <a:pt x="7695" y="20170"/>
                    </a:cubicBezTo>
                    <a:cubicBezTo>
                      <a:pt x="8646" y="20133"/>
                      <a:pt x="16245" y="19601"/>
                      <a:pt x="16245" y="19601"/>
                    </a:cubicBezTo>
                    <a:lnTo>
                      <a:pt x="16236" y="19287"/>
                    </a:lnTo>
                    <a:cubicBezTo>
                      <a:pt x="16236" y="19287"/>
                      <a:pt x="16049" y="13371"/>
                      <a:pt x="16054" y="12570"/>
                    </a:cubicBezTo>
                    <a:cubicBezTo>
                      <a:pt x="16058" y="11766"/>
                      <a:pt x="16186" y="9392"/>
                      <a:pt x="16245" y="8564"/>
                    </a:cubicBezTo>
                    <a:cubicBezTo>
                      <a:pt x="16299" y="7741"/>
                      <a:pt x="15904" y="3789"/>
                      <a:pt x="15726" y="2989"/>
                    </a:cubicBezTo>
                    <a:cubicBezTo>
                      <a:pt x="15549" y="2184"/>
                      <a:pt x="15181" y="1729"/>
                      <a:pt x="14699" y="1011"/>
                    </a:cubicBezTo>
                    <a:cubicBezTo>
                      <a:pt x="14221" y="292"/>
                      <a:pt x="13084" y="1"/>
                      <a:pt x="13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88;p71">
                <a:extLst>
                  <a:ext uri="{FF2B5EF4-FFF2-40B4-BE49-F238E27FC236}">
                    <a16:creationId xmlns:a16="http://schemas.microsoft.com/office/drawing/2014/main" id="{B4519CCE-B4A7-493A-98FE-7A90DACACE87}"/>
                  </a:ext>
                </a:extLst>
              </p:cNvPr>
              <p:cNvSpPr/>
              <p:nvPr/>
            </p:nvSpPr>
            <p:spPr>
              <a:xfrm>
                <a:off x="2552363" y="1663292"/>
                <a:ext cx="100997" cy="100911"/>
              </a:xfrm>
              <a:custGeom>
                <a:avLst/>
                <a:gdLst/>
                <a:ahLst/>
                <a:cxnLst/>
                <a:rect l="l" t="t" r="r" b="b"/>
                <a:pathLst>
                  <a:path w="2350" h="2348" extrusionOk="0">
                    <a:moveTo>
                      <a:pt x="258" y="0"/>
                    </a:moveTo>
                    <a:cubicBezTo>
                      <a:pt x="128" y="0"/>
                      <a:pt x="1" y="142"/>
                      <a:pt x="89" y="279"/>
                    </a:cubicBezTo>
                    <a:cubicBezTo>
                      <a:pt x="130" y="343"/>
                      <a:pt x="176" y="402"/>
                      <a:pt x="221" y="465"/>
                    </a:cubicBezTo>
                    <a:cubicBezTo>
                      <a:pt x="194" y="511"/>
                      <a:pt x="190" y="570"/>
                      <a:pt x="217" y="634"/>
                    </a:cubicBezTo>
                    <a:cubicBezTo>
                      <a:pt x="262" y="729"/>
                      <a:pt x="303" y="825"/>
                      <a:pt x="353" y="920"/>
                    </a:cubicBezTo>
                    <a:cubicBezTo>
                      <a:pt x="353" y="1147"/>
                      <a:pt x="299" y="1384"/>
                      <a:pt x="240" y="1598"/>
                    </a:cubicBezTo>
                    <a:cubicBezTo>
                      <a:pt x="201" y="1737"/>
                      <a:pt x="313" y="1830"/>
                      <a:pt x="423" y="1830"/>
                    </a:cubicBezTo>
                    <a:cubicBezTo>
                      <a:pt x="442" y="1830"/>
                      <a:pt x="462" y="1827"/>
                      <a:pt x="481" y="1820"/>
                    </a:cubicBezTo>
                    <a:cubicBezTo>
                      <a:pt x="503" y="1830"/>
                      <a:pt x="526" y="1830"/>
                      <a:pt x="553" y="1830"/>
                    </a:cubicBezTo>
                    <a:cubicBezTo>
                      <a:pt x="623" y="1824"/>
                      <a:pt x="695" y="1821"/>
                      <a:pt x="768" y="1821"/>
                    </a:cubicBezTo>
                    <a:cubicBezTo>
                      <a:pt x="1210" y="1821"/>
                      <a:pt x="1684" y="1937"/>
                      <a:pt x="1977" y="2289"/>
                    </a:cubicBezTo>
                    <a:cubicBezTo>
                      <a:pt x="2011" y="2330"/>
                      <a:pt x="2053" y="2347"/>
                      <a:pt x="2096" y="2347"/>
                    </a:cubicBezTo>
                    <a:cubicBezTo>
                      <a:pt x="2222" y="2347"/>
                      <a:pt x="2349" y="2194"/>
                      <a:pt x="2268" y="2062"/>
                    </a:cubicBezTo>
                    <a:cubicBezTo>
                      <a:pt x="2113" y="1807"/>
                      <a:pt x="1877" y="1670"/>
                      <a:pt x="1658" y="1489"/>
                    </a:cubicBezTo>
                    <a:cubicBezTo>
                      <a:pt x="1627" y="1461"/>
                      <a:pt x="1599" y="1438"/>
                      <a:pt x="1567" y="1411"/>
                    </a:cubicBezTo>
                    <a:cubicBezTo>
                      <a:pt x="1563" y="1384"/>
                      <a:pt x="1549" y="1352"/>
                      <a:pt x="1531" y="1325"/>
                    </a:cubicBezTo>
                    <a:cubicBezTo>
                      <a:pt x="1422" y="1188"/>
                      <a:pt x="1313" y="1052"/>
                      <a:pt x="1204" y="916"/>
                    </a:cubicBezTo>
                    <a:cubicBezTo>
                      <a:pt x="1185" y="775"/>
                      <a:pt x="1058" y="693"/>
                      <a:pt x="922" y="670"/>
                    </a:cubicBezTo>
                    <a:cubicBezTo>
                      <a:pt x="890" y="638"/>
                      <a:pt x="853" y="606"/>
                      <a:pt x="822" y="574"/>
                    </a:cubicBezTo>
                    <a:cubicBezTo>
                      <a:pt x="781" y="538"/>
                      <a:pt x="740" y="497"/>
                      <a:pt x="699" y="461"/>
                    </a:cubicBezTo>
                    <a:cubicBezTo>
                      <a:pt x="653" y="415"/>
                      <a:pt x="612" y="365"/>
                      <a:pt x="576" y="315"/>
                    </a:cubicBezTo>
                    <a:cubicBezTo>
                      <a:pt x="526" y="224"/>
                      <a:pt x="462" y="133"/>
                      <a:pt x="381" y="51"/>
                    </a:cubicBezTo>
                    <a:cubicBezTo>
                      <a:pt x="344" y="15"/>
                      <a:pt x="301"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89;p71">
                <a:extLst>
                  <a:ext uri="{FF2B5EF4-FFF2-40B4-BE49-F238E27FC236}">
                    <a16:creationId xmlns:a16="http://schemas.microsoft.com/office/drawing/2014/main" id="{1EAAF7AF-7996-41F2-8A06-5C5FD83CA8DB}"/>
                  </a:ext>
                </a:extLst>
              </p:cNvPr>
              <p:cNvSpPr/>
              <p:nvPr/>
            </p:nvSpPr>
            <p:spPr>
              <a:xfrm>
                <a:off x="1968677" y="1655169"/>
                <a:ext cx="706550" cy="879792"/>
              </a:xfrm>
              <a:custGeom>
                <a:avLst/>
                <a:gdLst/>
                <a:ahLst/>
                <a:cxnLst/>
                <a:rect l="l" t="t" r="r" b="b"/>
                <a:pathLst>
                  <a:path w="16440" h="20471" extrusionOk="0">
                    <a:moveTo>
                      <a:pt x="13689" y="231"/>
                    </a:moveTo>
                    <a:cubicBezTo>
                      <a:pt x="13816" y="272"/>
                      <a:pt x="13939" y="336"/>
                      <a:pt x="14052" y="436"/>
                    </a:cubicBezTo>
                    <a:cubicBezTo>
                      <a:pt x="14516" y="841"/>
                      <a:pt x="14907" y="1364"/>
                      <a:pt x="15317" y="1818"/>
                    </a:cubicBezTo>
                    <a:cubicBezTo>
                      <a:pt x="15494" y="2023"/>
                      <a:pt x="15676" y="2214"/>
                      <a:pt x="15735" y="2482"/>
                    </a:cubicBezTo>
                    <a:cubicBezTo>
                      <a:pt x="15740" y="2501"/>
                      <a:pt x="15744" y="2519"/>
                      <a:pt x="15744" y="2537"/>
                    </a:cubicBezTo>
                    <a:cubicBezTo>
                      <a:pt x="15379" y="2133"/>
                      <a:pt x="14862" y="1903"/>
                      <a:pt x="14327" y="1903"/>
                    </a:cubicBezTo>
                    <a:cubicBezTo>
                      <a:pt x="14175" y="1903"/>
                      <a:pt x="14022" y="1921"/>
                      <a:pt x="13871" y="1959"/>
                    </a:cubicBezTo>
                    <a:cubicBezTo>
                      <a:pt x="13971" y="1368"/>
                      <a:pt x="13989" y="750"/>
                      <a:pt x="13689" y="231"/>
                    </a:cubicBezTo>
                    <a:close/>
                    <a:moveTo>
                      <a:pt x="13251" y="169"/>
                    </a:moveTo>
                    <a:cubicBezTo>
                      <a:pt x="13324" y="169"/>
                      <a:pt x="13396" y="173"/>
                      <a:pt x="13466" y="181"/>
                    </a:cubicBezTo>
                    <a:cubicBezTo>
                      <a:pt x="13866" y="718"/>
                      <a:pt x="13811" y="1423"/>
                      <a:pt x="13693" y="2046"/>
                    </a:cubicBezTo>
                    <a:cubicBezTo>
                      <a:pt x="13685" y="2098"/>
                      <a:pt x="13719" y="2149"/>
                      <a:pt x="13770" y="2149"/>
                    </a:cubicBezTo>
                    <a:cubicBezTo>
                      <a:pt x="13778" y="2149"/>
                      <a:pt x="13785" y="2148"/>
                      <a:pt x="13793" y="2146"/>
                    </a:cubicBezTo>
                    <a:cubicBezTo>
                      <a:pt x="13969" y="2089"/>
                      <a:pt x="14150" y="2061"/>
                      <a:pt x="14329" y="2061"/>
                    </a:cubicBezTo>
                    <a:cubicBezTo>
                      <a:pt x="14876" y="2061"/>
                      <a:pt x="15408" y="2319"/>
                      <a:pt x="15744" y="2778"/>
                    </a:cubicBezTo>
                    <a:cubicBezTo>
                      <a:pt x="15758" y="2796"/>
                      <a:pt x="15771" y="2805"/>
                      <a:pt x="15790" y="2810"/>
                    </a:cubicBezTo>
                    <a:cubicBezTo>
                      <a:pt x="15794" y="2837"/>
                      <a:pt x="15799" y="2860"/>
                      <a:pt x="15803" y="2887"/>
                    </a:cubicBezTo>
                    <a:cubicBezTo>
                      <a:pt x="16003" y="4765"/>
                      <a:pt x="16308" y="6662"/>
                      <a:pt x="16235" y="8549"/>
                    </a:cubicBezTo>
                    <a:cubicBezTo>
                      <a:pt x="16199" y="9536"/>
                      <a:pt x="16131" y="10518"/>
                      <a:pt x="16090" y="11505"/>
                    </a:cubicBezTo>
                    <a:cubicBezTo>
                      <a:pt x="16035" y="12787"/>
                      <a:pt x="16044" y="14070"/>
                      <a:pt x="16085" y="15352"/>
                    </a:cubicBezTo>
                    <a:cubicBezTo>
                      <a:pt x="16126" y="16776"/>
                      <a:pt x="16199" y="18199"/>
                      <a:pt x="16244" y="19622"/>
                    </a:cubicBezTo>
                    <a:cubicBezTo>
                      <a:pt x="14234" y="19882"/>
                      <a:pt x="12211" y="20000"/>
                      <a:pt x="10182" y="20091"/>
                    </a:cubicBezTo>
                    <a:cubicBezTo>
                      <a:pt x="8072" y="20182"/>
                      <a:pt x="5958" y="20291"/>
                      <a:pt x="3843" y="20309"/>
                    </a:cubicBezTo>
                    <a:cubicBezTo>
                      <a:pt x="3815" y="20309"/>
                      <a:pt x="3787" y="20309"/>
                      <a:pt x="3760" y="20309"/>
                    </a:cubicBezTo>
                    <a:cubicBezTo>
                      <a:pt x="2592" y="20309"/>
                      <a:pt x="1433" y="20131"/>
                      <a:pt x="266" y="20131"/>
                    </a:cubicBezTo>
                    <a:cubicBezTo>
                      <a:pt x="238" y="20131"/>
                      <a:pt x="210" y="20131"/>
                      <a:pt x="182" y="20132"/>
                    </a:cubicBezTo>
                    <a:cubicBezTo>
                      <a:pt x="664" y="17735"/>
                      <a:pt x="723" y="15257"/>
                      <a:pt x="878" y="12824"/>
                    </a:cubicBezTo>
                    <a:cubicBezTo>
                      <a:pt x="1046" y="10222"/>
                      <a:pt x="1174" y="7617"/>
                      <a:pt x="1128" y="5006"/>
                    </a:cubicBezTo>
                    <a:cubicBezTo>
                      <a:pt x="1105" y="3560"/>
                      <a:pt x="1024" y="2110"/>
                      <a:pt x="873" y="668"/>
                    </a:cubicBezTo>
                    <a:cubicBezTo>
                      <a:pt x="1389" y="608"/>
                      <a:pt x="1909" y="577"/>
                      <a:pt x="2433" y="577"/>
                    </a:cubicBezTo>
                    <a:cubicBezTo>
                      <a:pt x="2468" y="577"/>
                      <a:pt x="2503" y="577"/>
                      <a:pt x="2538" y="577"/>
                    </a:cubicBezTo>
                    <a:cubicBezTo>
                      <a:pt x="3102" y="582"/>
                      <a:pt x="3661" y="654"/>
                      <a:pt x="4221" y="672"/>
                    </a:cubicBezTo>
                    <a:cubicBezTo>
                      <a:pt x="4386" y="677"/>
                      <a:pt x="4552" y="678"/>
                      <a:pt x="4718" y="678"/>
                    </a:cubicBezTo>
                    <a:cubicBezTo>
                      <a:pt x="4920" y="678"/>
                      <a:pt x="5122" y="676"/>
                      <a:pt x="5324" y="676"/>
                    </a:cubicBezTo>
                    <a:cubicBezTo>
                      <a:pt x="5490" y="676"/>
                      <a:pt x="5656" y="677"/>
                      <a:pt x="5821" y="682"/>
                    </a:cubicBezTo>
                    <a:cubicBezTo>
                      <a:pt x="6116" y="691"/>
                      <a:pt x="6411" y="700"/>
                      <a:pt x="6706" y="700"/>
                    </a:cubicBezTo>
                    <a:cubicBezTo>
                      <a:pt x="6957" y="700"/>
                      <a:pt x="7208" y="694"/>
                      <a:pt x="7458" y="677"/>
                    </a:cubicBezTo>
                    <a:cubicBezTo>
                      <a:pt x="8554" y="595"/>
                      <a:pt x="9650" y="477"/>
                      <a:pt x="10746" y="391"/>
                    </a:cubicBezTo>
                    <a:cubicBezTo>
                      <a:pt x="11301" y="345"/>
                      <a:pt x="11861" y="300"/>
                      <a:pt x="12415" y="250"/>
                    </a:cubicBezTo>
                    <a:cubicBezTo>
                      <a:pt x="12689" y="221"/>
                      <a:pt x="12977" y="169"/>
                      <a:pt x="13251" y="169"/>
                    </a:cubicBezTo>
                    <a:close/>
                    <a:moveTo>
                      <a:pt x="13223" y="0"/>
                    </a:moveTo>
                    <a:cubicBezTo>
                      <a:pt x="12769" y="0"/>
                      <a:pt x="12289" y="102"/>
                      <a:pt x="11847" y="140"/>
                    </a:cubicBezTo>
                    <a:cubicBezTo>
                      <a:pt x="10678" y="245"/>
                      <a:pt x="9505" y="318"/>
                      <a:pt x="8336" y="431"/>
                    </a:cubicBezTo>
                    <a:cubicBezTo>
                      <a:pt x="7784" y="484"/>
                      <a:pt x="7240" y="541"/>
                      <a:pt x="6685" y="541"/>
                    </a:cubicBezTo>
                    <a:cubicBezTo>
                      <a:pt x="6664" y="541"/>
                      <a:pt x="6643" y="541"/>
                      <a:pt x="6622" y="541"/>
                    </a:cubicBezTo>
                    <a:cubicBezTo>
                      <a:pt x="6030" y="541"/>
                      <a:pt x="5444" y="518"/>
                      <a:pt x="4857" y="518"/>
                    </a:cubicBezTo>
                    <a:cubicBezTo>
                      <a:pt x="4837" y="518"/>
                      <a:pt x="4817" y="518"/>
                      <a:pt x="4797" y="518"/>
                    </a:cubicBezTo>
                    <a:cubicBezTo>
                      <a:pt x="4154" y="518"/>
                      <a:pt x="3518" y="449"/>
                      <a:pt x="2874" y="427"/>
                    </a:cubicBezTo>
                    <a:cubicBezTo>
                      <a:pt x="2721" y="421"/>
                      <a:pt x="2568" y="418"/>
                      <a:pt x="2415" y="418"/>
                    </a:cubicBezTo>
                    <a:cubicBezTo>
                      <a:pt x="1881" y="418"/>
                      <a:pt x="1349" y="453"/>
                      <a:pt x="819" y="513"/>
                    </a:cubicBezTo>
                    <a:cubicBezTo>
                      <a:pt x="805" y="506"/>
                      <a:pt x="790" y="503"/>
                      <a:pt x="775" y="503"/>
                    </a:cubicBezTo>
                    <a:cubicBezTo>
                      <a:pt x="751" y="503"/>
                      <a:pt x="728" y="512"/>
                      <a:pt x="714" y="532"/>
                    </a:cubicBezTo>
                    <a:cubicBezTo>
                      <a:pt x="655" y="563"/>
                      <a:pt x="655" y="663"/>
                      <a:pt x="714" y="682"/>
                    </a:cubicBezTo>
                    <a:cubicBezTo>
                      <a:pt x="1251" y="5793"/>
                      <a:pt x="851" y="10936"/>
                      <a:pt x="505" y="16048"/>
                    </a:cubicBezTo>
                    <a:cubicBezTo>
                      <a:pt x="410" y="17439"/>
                      <a:pt x="291" y="18822"/>
                      <a:pt x="9" y="20186"/>
                    </a:cubicBezTo>
                    <a:cubicBezTo>
                      <a:pt x="0" y="20236"/>
                      <a:pt x="32" y="20291"/>
                      <a:pt x="87" y="20291"/>
                    </a:cubicBezTo>
                    <a:cubicBezTo>
                      <a:pt x="146" y="20290"/>
                      <a:pt x="206" y="20289"/>
                      <a:pt x="266" y="20289"/>
                    </a:cubicBezTo>
                    <a:cubicBezTo>
                      <a:pt x="1314" y="20289"/>
                      <a:pt x="2352" y="20433"/>
                      <a:pt x="3397" y="20464"/>
                    </a:cubicBezTo>
                    <a:cubicBezTo>
                      <a:pt x="3589" y="20468"/>
                      <a:pt x="3782" y="20471"/>
                      <a:pt x="3974" y="20471"/>
                    </a:cubicBezTo>
                    <a:cubicBezTo>
                      <a:pt x="4877" y="20471"/>
                      <a:pt x="5786" y="20424"/>
                      <a:pt x="6685" y="20386"/>
                    </a:cubicBezTo>
                    <a:cubicBezTo>
                      <a:pt x="8745" y="20304"/>
                      <a:pt x="10805" y="20241"/>
                      <a:pt x="12866" y="20104"/>
                    </a:cubicBezTo>
                    <a:cubicBezTo>
                      <a:pt x="14021" y="20022"/>
                      <a:pt x="15180" y="19922"/>
                      <a:pt x="16331" y="19772"/>
                    </a:cubicBezTo>
                    <a:cubicBezTo>
                      <a:pt x="16372" y="19768"/>
                      <a:pt x="16413" y="19741"/>
                      <a:pt x="16408" y="19691"/>
                    </a:cubicBezTo>
                    <a:cubicBezTo>
                      <a:pt x="16326" y="17098"/>
                      <a:pt x="16158" y="14506"/>
                      <a:pt x="16235" y="11910"/>
                    </a:cubicBezTo>
                    <a:cubicBezTo>
                      <a:pt x="16267" y="10895"/>
                      <a:pt x="16340" y="9881"/>
                      <a:pt x="16385" y="8867"/>
                    </a:cubicBezTo>
                    <a:cubicBezTo>
                      <a:pt x="16440" y="7621"/>
                      <a:pt x="16335" y="6393"/>
                      <a:pt x="16204" y="5156"/>
                    </a:cubicBezTo>
                    <a:cubicBezTo>
                      <a:pt x="16122" y="4383"/>
                      <a:pt x="16040" y="3606"/>
                      <a:pt x="15958" y="2833"/>
                    </a:cubicBezTo>
                    <a:cubicBezTo>
                      <a:pt x="15958" y="2824"/>
                      <a:pt x="15953" y="2819"/>
                      <a:pt x="15953" y="2810"/>
                    </a:cubicBezTo>
                    <a:cubicBezTo>
                      <a:pt x="15908" y="2523"/>
                      <a:pt x="15872" y="2260"/>
                      <a:pt x="15690" y="2014"/>
                    </a:cubicBezTo>
                    <a:cubicBezTo>
                      <a:pt x="15367" y="1573"/>
                      <a:pt x="14953" y="1173"/>
                      <a:pt x="14585" y="763"/>
                    </a:cubicBezTo>
                    <a:cubicBezTo>
                      <a:pt x="14289" y="431"/>
                      <a:pt x="13998" y="86"/>
                      <a:pt x="13539" y="18"/>
                    </a:cubicBezTo>
                    <a:cubicBezTo>
                      <a:pt x="13528" y="12"/>
                      <a:pt x="13517" y="10"/>
                      <a:pt x="13507" y="10"/>
                    </a:cubicBezTo>
                    <a:cubicBezTo>
                      <a:pt x="13499" y="10"/>
                      <a:pt x="13492" y="11"/>
                      <a:pt x="13484" y="13"/>
                    </a:cubicBezTo>
                    <a:cubicBezTo>
                      <a:pt x="13398" y="4"/>
                      <a:pt x="13311" y="0"/>
                      <a:pt x="13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90;p71">
                <a:extLst>
                  <a:ext uri="{FF2B5EF4-FFF2-40B4-BE49-F238E27FC236}">
                    <a16:creationId xmlns:a16="http://schemas.microsoft.com/office/drawing/2014/main" id="{763EF16F-69D3-46A9-BB5B-024FD2CF9717}"/>
                  </a:ext>
                </a:extLst>
              </p:cNvPr>
              <p:cNvSpPr/>
              <p:nvPr/>
            </p:nvSpPr>
            <p:spPr>
              <a:xfrm>
                <a:off x="2288864" y="1752171"/>
                <a:ext cx="47017" cy="18996"/>
              </a:xfrm>
              <a:custGeom>
                <a:avLst/>
                <a:gdLst/>
                <a:ahLst/>
                <a:cxnLst/>
                <a:rect l="l" t="t" r="r" b="b"/>
                <a:pathLst>
                  <a:path w="1094" h="442" extrusionOk="0">
                    <a:moveTo>
                      <a:pt x="929" y="0"/>
                    </a:moveTo>
                    <a:cubicBezTo>
                      <a:pt x="904" y="0"/>
                      <a:pt x="877" y="10"/>
                      <a:pt x="854" y="34"/>
                    </a:cubicBezTo>
                    <a:cubicBezTo>
                      <a:pt x="763" y="121"/>
                      <a:pt x="663" y="203"/>
                      <a:pt x="541" y="221"/>
                    </a:cubicBezTo>
                    <a:cubicBezTo>
                      <a:pt x="522" y="224"/>
                      <a:pt x="503" y="226"/>
                      <a:pt x="486" y="226"/>
                    </a:cubicBezTo>
                    <a:cubicBezTo>
                      <a:pt x="385" y="226"/>
                      <a:pt x="303" y="174"/>
                      <a:pt x="218" y="116"/>
                    </a:cubicBezTo>
                    <a:cubicBezTo>
                      <a:pt x="198" y="104"/>
                      <a:pt x="179" y="99"/>
                      <a:pt x="160" y="99"/>
                    </a:cubicBezTo>
                    <a:cubicBezTo>
                      <a:pt x="65" y="99"/>
                      <a:pt x="1" y="247"/>
                      <a:pt x="104" y="312"/>
                    </a:cubicBezTo>
                    <a:cubicBezTo>
                      <a:pt x="236" y="399"/>
                      <a:pt x="368" y="441"/>
                      <a:pt x="496" y="441"/>
                    </a:cubicBezTo>
                    <a:cubicBezTo>
                      <a:pt x="679" y="441"/>
                      <a:pt x="855" y="355"/>
                      <a:pt x="1013" y="194"/>
                    </a:cubicBezTo>
                    <a:cubicBezTo>
                      <a:pt x="1094" y="113"/>
                      <a:pt x="1016" y="0"/>
                      <a:pt x="929" y="0"/>
                    </a:cubicBezTo>
                    <a:close/>
                  </a:path>
                </a:pathLst>
              </a:custGeom>
              <a:solidFill>
                <a:srgbClr val="6E6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91;p71">
                <a:extLst>
                  <a:ext uri="{FF2B5EF4-FFF2-40B4-BE49-F238E27FC236}">
                    <a16:creationId xmlns:a16="http://schemas.microsoft.com/office/drawing/2014/main" id="{219F91B7-ACA0-4C95-9A5F-5B365022774D}"/>
                  </a:ext>
                </a:extLst>
              </p:cNvPr>
              <p:cNvSpPr/>
              <p:nvPr/>
            </p:nvSpPr>
            <p:spPr>
              <a:xfrm>
                <a:off x="2279624" y="1623322"/>
                <a:ext cx="111441" cy="103017"/>
              </a:xfrm>
              <a:custGeom>
                <a:avLst/>
                <a:gdLst/>
                <a:ahLst/>
                <a:cxnLst/>
                <a:rect l="l" t="t" r="r" b="b"/>
                <a:pathLst>
                  <a:path w="2593" h="2397" extrusionOk="0">
                    <a:moveTo>
                      <a:pt x="1256" y="827"/>
                    </a:moveTo>
                    <a:lnTo>
                      <a:pt x="1256" y="827"/>
                    </a:lnTo>
                    <a:cubicBezTo>
                      <a:pt x="1288" y="841"/>
                      <a:pt x="1319" y="850"/>
                      <a:pt x="1351" y="859"/>
                    </a:cubicBezTo>
                    <a:cubicBezTo>
                      <a:pt x="1351" y="863"/>
                      <a:pt x="1347" y="868"/>
                      <a:pt x="1342" y="872"/>
                    </a:cubicBezTo>
                    <a:cubicBezTo>
                      <a:pt x="1310" y="859"/>
                      <a:pt x="1278" y="845"/>
                      <a:pt x="1256" y="827"/>
                    </a:cubicBezTo>
                    <a:close/>
                    <a:moveTo>
                      <a:pt x="1359" y="1"/>
                    </a:moveTo>
                    <a:cubicBezTo>
                      <a:pt x="1265" y="1"/>
                      <a:pt x="1170" y="24"/>
                      <a:pt x="1119" y="95"/>
                    </a:cubicBezTo>
                    <a:cubicBezTo>
                      <a:pt x="1087" y="104"/>
                      <a:pt x="1056" y="117"/>
                      <a:pt x="1028" y="136"/>
                    </a:cubicBezTo>
                    <a:cubicBezTo>
                      <a:pt x="1006" y="149"/>
                      <a:pt x="992" y="163"/>
                      <a:pt x="978" y="177"/>
                    </a:cubicBezTo>
                    <a:cubicBezTo>
                      <a:pt x="837" y="254"/>
                      <a:pt x="765" y="408"/>
                      <a:pt x="883" y="577"/>
                    </a:cubicBezTo>
                    <a:cubicBezTo>
                      <a:pt x="896" y="595"/>
                      <a:pt x="915" y="613"/>
                      <a:pt x="933" y="631"/>
                    </a:cubicBezTo>
                    <a:cubicBezTo>
                      <a:pt x="901" y="663"/>
                      <a:pt x="883" y="713"/>
                      <a:pt x="906" y="772"/>
                    </a:cubicBezTo>
                    <a:cubicBezTo>
                      <a:pt x="956" y="922"/>
                      <a:pt x="1037" y="1022"/>
                      <a:pt x="1142" y="1086"/>
                    </a:cubicBezTo>
                    <a:cubicBezTo>
                      <a:pt x="1074" y="1182"/>
                      <a:pt x="1019" y="1291"/>
                      <a:pt x="992" y="1395"/>
                    </a:cubicBezTo>
                    <a:cubicBezTo>
                      <a:pt x="974" y="1386"/>
                      <a:pt x="960" y="1377"/>
                      <a:pt x="942" y="1373"/>
                    </a:cubicBezTo>
                    <a:cubicBezTo>
                      <a:pt x="878" y="1318"/>
                      <a:pt x="787" y="1277"/>
                      <a:pt x="696" y="1263"/>
                    </a:cubicBezTo>
                    <a:cubicBezTo>
                      <a:pt x="619" y="1231"/>
                      <a:pt x="540" y="1210"/>
                      <a:pt x="463" y="1210"/>
                    </a:cubicBezTo>
                    <a:cubicBezTo>
                      <a:pt x="409" y="1210"/>
                      <a:pt x="356" y="1221"/>
                      <a:pt x="305" y="1245"/>
                    </a:cubicBezTo>
                    <a:cubicBezTo>
                      <a:pt x="278" y="1254"/>
                      <a:pt x="251" y="1263"/>
                      <a:pt x="228" y="1282"/>
                    </a:cubicBezTo>
                    <a:cubicBezTo>
                      <a:pt x="160" y="1282"/>
                      <a:pt x="96" y="1313"/>
                      <a:pt x="55" y="1395"/>
                    </a:cubicBezTo>
                    <a:cubicBezTo>
                      <a:pt x="1" y="1509"/>
                      <a:pt x="32" y="1618"/>
                      <a:pt x="110" y="1700"/>
                    </a:cubicBezTo>
                    <a:cubicBezTo>
                      <a:pt x="151" y="1768"/>
                      <a:pt x="246" y="1850"/>
                      <a:pt x="346" y="1896"/>
                    </a:cubicBezTo>
                    <a:cubicBezTo>
                      <a:pt x="428" y="2096"/>
                      <a:pt x="801" y="2187"/>
                      <a:pt x="1074" y="2223"/>
                    </a:cubicBezTo>
                    <a:cubicBezTo>
                      <a:pt x="1151" y="2268"/>
                      <a:pt x="1238" y="2305"/>
                      <a:pt x="1329" y="2328"/>
                    </a:cubicBezTo>
                    <a:cubicBezTo>
                      <a:pt x="1338" y="2331"/>
                      <a:pt x="1348" y="2333"/>
                      <a:pt x="1357" y="2333"/>
                    </a:cubicBezTo>
                    <a:cubicBezTo>
                      <a:pt x="1370" y="2333"/>
                      <a:pt x="1382" y="2330"/>
                      <a:pt x="1392" y="2328"/>
                    </a:cubicBezTo>
                    <a:cubicBezTo>
                      <a:pt x="1442" y="2337"/>
                      <a:pt x="1492" y="2346"/>
                      <a:pt x="1542" y="2350"/>
                    </a:cubicBezTo>
                    <a:cubicBezTo>
                      <a:pt x="1650" y="2382"/>
                      <a:pt x="1754" y="2397"/>
                      <a:pt x="1870" y="2397"/>
                    </a:cubicBezTo>
                    <a:cubicBezTo>
                      <a:pt x="1886" y="2397"/>
                      <a:pt x="1903" y="2396"/>
                      <a:pt x="1920" y="2396"/>
                    </a:cubicBezTo>
                    <a:cubicBezTo>
                      <a:pt x="1938" y="2396"/>
                      <a:pt x="1956" y="2391"/>
                      <a:pt x="1970" y="2382"/>
                    </a:cubicBezTo>
                    <a:cubicBezTo>
                      <a:pt x="1996" y="2385"/>
                      <a:pt x="2023" y="2386"/>
                      <a:pt x="2049" y="2386"/>
                    </a:cubicBezTo>
                    <a:cubicBezTo>
                      <a:pt x="2114" y="2386"/>
                      <a:pt x="2176" y="2377"/>
                      <a:pt x="2224" y="2355"/>
                    </a:cubicBezTo>
                    <a:cubicBezTo>
                      <a:pt x="2231" y="2355"/>
                      <a:pt x="2238" y="2356"/>
                      <a:pt x="2245" y="2356"/>
                    </a:cubicBezTo>
                    <a:cubicBezTo>
                      <a:pt x="2294" y="2356"/>
                      <a:pt x="2344" y="2342"/>
                      <a:pt x="2388" y="2314"/>
                    </a:cubicBezTo>
                    <a:cubicBezTo>
                      <a:pt x="2479" y="2287"/>
                      <a:pt x="2552" y="2218"/>
                      <a:pt x="2584" y="2109"/>
                    </a:cubicBezTo>
                    <a:cubicBezTo>
                      <a:pt x="2593" y="2082"/>
                      <a:pt x="2579" y="2032"/>
                      <a:pt x="2552" y="2009"/>
                    </a:cubicBezTo>
                    <a:cubicBezTo>
                      <a:pt x="2479" y="1959"/>
                      <a:pt x="2415" y="1927"/>
                      <a:pt x="2329" y="1905"/>
                    </a:cubicBezTo>
                    <a:lnTo>
                      <a:pt x="2324" y="1905"/>
                    </a:lnTo>
                    <a:cubicBezTo>
                      <a:pt x="2220" y="1846"/>
                      <a:pt x="2111" y="1800"/>
                      <a:pt x="1979" y="1768"/>
                    </a:cubicBezTo>
                    <a:cubicBezTo>
                      <a:pt x="1971" y="1766"/>
                      <a:pt x="1964" y="1765"/>
                      <a:pt x="1956" y="1765"/>
                    </a:cubicBezTo>
                    <a:cubicBezTo>
                      <a:pt x="1928" y="1765"/>
                      <a:pt x="1900" y="1778"/>
                      <a:pt x="1879" y="1800"/>
                    </a:cubicBezTo>
                    <a:cubicBezTo>
                      <a:pt x="1842" y="1791"/>
                      <a:pt x="1811" y="1786"/>
                      <a:pt x="1774" y="1777"/>
                    </a:cubicBezTo>
                    <a:lnTo>
                      <a:pt x="1770" y="1777"/>
                    </a:lnTo>
                    <a:cubicBezTo>
                      <a:pt x="1774" y="1745"/>
                      <a:pt x="1783" y="1714"/>
                      <a:pt x="1788" y="1677"/>
                    </a:cubicBezTo>
                    <a:cubicBezTo>
                      <a:pt x="1788" y="1677"/>
                      <a:pt x="1788" y="1673"/>
                      <a:pt x="1788" y="1668"/>
                    </a:cubicBezTo>
                    <a:cubicBezTo>
                      <a:pt x="1797" y="1659"/>
                      <a:pt x="1806" y="1650"/>
                      <a:pt x="1811" y="1636"/>
                    </a:cubicBezTo>
                    <a:cubicBezTo>
                      <a:pt x="1879" y="1504"/>
                      <a:pt x="1906" y="1373"/>
                      <a:pt x="1892" y="1236"/>
                    </a:cubicBezTo>
                    <a:lnTo>
                      <a:pt x="1892" y="1236"/>
                    </a:lnTo>
                    <a:cubicBezTo>
                      <a:pt x="1919" y="1238"/>
                      <a:pt x="1946" y="1238"/>
                      <a:pt x="1973" y="1238"/>
                    </a:cubicBezTo>
                    <a:cubicBezTo>
                      <a:pt x="2123" y="1238"/>
                      <a:pt x="2273" y="1215"/>
                      <a:pt x="2415" y="1145"/>
                    </a:cubicBezTo>
                    <a:cubicBezTo>
                      <a:pt x="2525" y="1091"/>
                      <a:pt x="2493" y="954"/>
                      <a:pt x="2415" y="900"/>
                    </a:cubicBezTo>
                    <a:cubicBezTo>
                      <a:pt x="2475" y="850"/>
                      <a:pt x="2502" y="777"/>
                      <a:pt x="2475" y="672"/>
                    </a:cubicBezTo>
                    <a:cubicBezTo>
                      <a:pt x="2475" y="668"/>
                      <a:pt x="2470" y="663"/>
                      <a:pt x="2470" y="659"/>
                    </a:cubicBezTo>
                    <a:cubicBezTo>
                      <a:pt x="2475" y="609"/>
                      <a:pt x="2461" y="559"/>
                      <a:pt x="2434" y="522"/>
                    </a:cubicBezTo>
                    <a:cubicBezTo>
                      <a:pt x="2420" y="422"/>
                      <a:pt x="2361" y="327"/>
                      <a:pt x="2252" y="277"/>
                    </a:cubicBezTo>
                    <a:cubicBezTo>
                      <a:pt x="2215" y="258"/>
                      <a:pt x="2170" y="249"/>
                      <a:pt x="2124" y="245"/>
                    </a:cubicBezTo>
                    <a:cubicBezTo>
                      <a:pt x="2007" y="117"/>
                      <a:pt x="1834" y="8"/>
                      <a:pt x="1682" y="8"/>
                    </a:cubicBezTo>
                    <a:cubicBezTo>
                      <a:pt x="1639" y="8"/>
                      <a:pt x="1598" y="17"/>
                      <a:pt x="1560" y="36"/>
                    </a:cubicBezTo>
                    <a:cubicBezTo>
                      <a:pt x="1529" y="22"/>
                      <a:pt x="1492" y="13"/>
                      <a:pt x="1456" y="8"/>
                    </a:cubicBezTo>
                    <a:cubicBezTo>
                      <a:pt x="1425" y="4"/>
                      <a:pt x="1392" y="1"/>
                      <a:pt x="13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92;p71">
                <a:extLst>
                  <a:ext uri="{FF2B5EF4-FFF2-40B4-BE49-F238E27FC236}">
                    <a16:creationId xmlns:a16="http://schemas.microsoft.com/office/drawing/2014/main" id="{E7B64F49-069D-427A-9EF1-14AB949F280C}"/>
                  </a:ext>
                </a:extLst>
              </p:cNvPr>
              <p:cNvSpPr/>
              <p:nvPr/>
            </p:nvSpPr>
            <p:spPr>
              <a:xfrm>
                <a:off x="2276100" y="1621775"/>
                <a:ext cx="127686" cy="106498"/>
              </a:xfrm>
              <a:custGeom>
                <a:avLst/>
                <a:gdLst/>
                <a:ahLst/>
                <a:cxnLst/>
                <a:rect l="l" t="t" r="r" b="b"/>
                <a:pathLst>
                  <a:path w="2971" h="2478" extrusionOk="0">
                    <a:moveTo>
                      <a:pt x="1480" y="112"/>
                    </a:moveTo>
                    <a:cubicBezTo>
                      <a:pt x="1718" y="112"/>
                      <a:pt x="1978" y="194"/>
                      <a:pt x="2206" y="294"/>
                    </a:cubicBezTo>
                    <a:cubicBezTo>
                      <a:pt x="2211" y="299"/>
                      <a:pt x="2220" y="299"/>
                      <a:pt x="2229" y="304"/>
                    </a:cubicBezTo>
                    <a:cubicBezTo>
                      <a:pt x="2370" y="385"/>
                      <a:pt x="2493" y="481"/>
                      <a:pt x="2543" y="608"/>
                    </a:cubicBezTo>
                    <a:cubicBezTo>
                      <a:pt x="2611" y="790"/>
                      <a:pt x="2443" y="904"/>
                      <a:pt x="2225" y="949"/>
                    </a:cubicBezTo>
                    <a:cubicBezTo>
                      <a:pt x="2149" y="966"/>
                      <a:pt x="2066" y="974"/>
                      <a:pt x="1981" y="974"/>
                    </a:cubicBezTo>
                    <a:cubicBezTo>
                      <a:pt x="1765" y="974"/>
                      <a:pt x="1530" y="922"/>
                      <a:pt x="1338" y="831"/>
                    </a:cubicBezTo>
                    <a:cubicBezTo>
                      <a:pt x="988" y="658"/>
                      <a:pt x="815" y="335"/>
                      <a:pt x="1147" y="181"/>
                    </a:cubicBezTo>
                    <a:cubicBezTo>
                      <a:pt x="1248" y="132"/>
                      <a:pt x="1361" y="112"/>
                      <a:pt x="1480" y="112"/>
                    </a:cubicBezTo>
                    <a:close/>
                    <a:moveTo>
                      <a:pt x="956" y="699"/>
                    </a:moveTo>
                    <a:lnTo>
                      <a:pt x="956" y="699"/>
                    </a:lnTo>
                    <a:cubicBezTo>
                      <a:pt x="1038" y="786"/>
                      <a:pt x="1147" y="863"/>
                      <a:pt x="1270" y="922"/>
                    </a:cubicBezTo>
                    <a:cubicBezTo>
                      <a:pt x="1283" y="927"/>
                      <a:pt x="1297" y="931"/>
                      <a:pt x="1310" y="940"/>
                    </a:cubicBezTo>
                    <a:cubicBezTo>
                      <a:pt x="1324" y="945"/>
                      <a:pt x="1342" y="954"/>
                      <a:pt x="1356" y="958"/>
                    </a:cubicBezTo>
                    <a:cubicBezTo>
                      <a:pt x="1429" y="981"/>
                      <a:pt x="1506" y="1004"/>
                      <a:pt x="1588" y="1027"/>
                    </a:cubicBezTo>
                    <a:cubicBezTo>
                      <a:pt x="1592" y="1027"/>
                      <a:pt x="1602" y="1031"/>
                      <a:pt x="1611" y="1031"/>
                    </a:cubicBezTo>
                    <a:cubicBezTo>
                      <a:pt x="1661" y="1045"/>
                      <a:pt x="1711" y="1054"/>
                      <a:pt x="1761" y="1063"/>
                    </a:cubicBezTo>
                    <a:lnTo>
                      <a:pt x="1770" y="1063"/>
                    </a:lnTo>
                    <a:cubicBezTo>
                      <a:pt x="1852" y="1068"/>
                      <a:pt x="1933" y="1077"/>
                      <a:pt x="2015" y="1086"/>
                    </a:cubicBezTo>
                    <a:cubicBezTo>
                      <a:pt x="2197" y="1086"/>
                      <a:pt x="2366" y="1054"/>
                      <a:pt x="2506" y="990"/>
                    </a:cubicBezTo>
                    <a:lnTo>
                      <a:pt x="2506" y="990"/>
                    </a:lnTo>
                    <a:cubicBezTo>
                      <a:pt x="2470" y="1036"/>
                      <a:pt x="2429" y="1072"/>
                      <a:pt x="2384" y="1104"/>
                    </a:cubicBezTo>
                    <a:cubicBezTo>
                      <a:pt x="2379" y="1118"/>
                      <a:pt x="2366" y="1131"/>
                      <a:pt x="2347" y="1140"/>
                    </a:cubicBezTo>
                    <a:cubicBezTo>
                      <a:pt x="2284" y="1233"/>
                      <a:pt x="2047" y="1264"/>
                      <a:pt x="1956" y="1264"/>
                    </a:cubicBezTo>
                    <a:cubicBezTo>
                      <a:pt x="1949" y="1264"/>
                      <a:pt x="1943" y="1263"/>
                      <a:pt x="1938" y="1263"/>
                    </a:cubicBezTo>
                    <a:cubicBezTo>
                      <a:pt x="1711" y="1245"/>
                      <a:pt x="1420" y="1199"/>
                      <a:pt x="1242" y="1036"/>
                    </a:cubicBezTo>
                    <a:cubicBezTo>
                      <a:pt x="1110" y="949"/>
                      <a:pt x="1006" y="836"/>
                      <a:pt x="956" y="699"/>
                    </a:cubicBezTo>
                    <a:close/>
                    <a:moveTo>
                      <a:pt x="1279" y="1222"/>
                    </a:moveTo>
                    <a:cubicBezTo>
                      <a:pt x="1379" y="1263"/>
                      <a:pt x="1492" y="1290"/>
                      <a:pt x="1606" y="1313"/>
                    </a:cubicBezTo>
                    <a:cubicBezTo>
                      <a:pt x="1702" y="1327"/>
                      <a:pt x="1797" y="1345"/>
                      <a:pt x="1893" y="1354"/>
                    </a:cubicBezTo>
                    <a:cubicBezTo>
                      <a:pt x="1883" y="1422"/>
                      <a:pt x="1874" y="1490"/>
                      <a:pt x="1856" y="1563"/>
                    </a:cubicBezTo>
                    <a:cubicBezTo>
                      <a:pt x="1843" y="1631"/>
                      <a:pt x="1833" y="1718"/>
                      <a:pt x="1797" y="1781"/>
                    </a:cubicBezTo>
                    <a:cubicBezTo>
                      <a:pt x="1722" y="1911"/>
                      <a:pt x="1639" y="1959"/>
                      <a:pt x="1543" y="1959"/>
                    </a:cubicBezTo>
                    <a:cubicBezTo>
                      <a:pt x="1470" y="1959"/>
                      <a:pt x="1389" y="1932"/>
                      <a:pt x="1297" y="1891"/>
                    </a:cubicBezTo>
                    <a:cubicBezTo>
                      <a:pt x="1188" y="1841"/>
                      <a:pt x="1115" y="1804"/>
                      <a:pt x="1088" y="1700"/>
                    </a:cubicBezTo>
                    <a:cubicBezTo>
                      <a:pt x="1069" y="1622"/>
                      <a:pt x="1101" y="1554"/>
                      <a:pt x="1142" y="1486"/>
                    </a:cubicBezTo>
                    <a:cubicBezTo>
                      <a:pt x="1151" y="1477"/>
                      <a:pt x="1156" y="1463"/>
                      <a:pt x="1160" y="1454"/>
                    </a:cubicBezTo>
                    <a:cubicBezTo>
                      <a:pt x="1165" y="1440"/>
                      <a:pt x="1169" y="1431"/>
                      <a:pt x="1174" y="1422"/>
                    </a:cubicBezTo>
                    <a:cubicBezTo>
                      <a:pt x="1210" y="1354"/>
                      <a:pt x="1242" y="1290"/>
                      <a:pt x="1279" y="1222"/>
                    </a:cubicBezTo>
                    <a:close/>
                    <a:moveTo>
                      <a:pt x="382" y="1319"/>
                    </a:moveTo>
                    <a:cubicBezTo>
                      <a:pt x="402" y="1319"/>
                      <a:pt x="422" y="1322"/>
                      <a:pt x="442" y="1327"/>
                    </a:cubicBezTo>
                    <a:cubicBezTo>
                      <a:pt x="465" y="1327"/>
                      <a:pt x="487" y="1331"/>
                      <a:pt x="510" y="1336"/>
                    </a:cubicBezTo>
                    <a:lnTo>
                      <a:pt x="515" y="1336"/>
                    </a:lnTo>
                    <a:cubicBezTo>
                      <a:pt x="674" y="1340"/>
                      <a:pt x="878" y="1413"/>
                      <a:pt x="1029" y="1472"/>
                    </a:cubicBezTo>
                    <a:cubicBezTo>
                      <a:pt x="992" y="1540"/>
                      <a:pt x="956" y="1613"/>
                      <a:pt x="960" y="1686"/>
                    </a:cubicBezTo>
                    <a:cubicBezTo>
                      <a:pt x="974" y="1868"/>
                      <a:pt x="1188" y="1959"/>
                      <a:pt x="1360" y="2013"/>
                    </a:cubicBezTo>
                    <a:cubicBezTo>
                      <a:pt x="1435" y="2038"/>
                      <a:pt x="1501" y="2050"/>
                      <a:pt x="1560" y="2050"/>
                    </a:cubicBezTo>
                    <a:cubicBezTo>
                      <a:pt x="1727" y="2050"/>
                      <a:pt x="1834" y="1958"/>
                      <a:pt x="1902" y="1827"/>
                    </a:cubicBezTo>
                    <a:cubicBezTo>
                      <a:pt x="2047" y="1868"/>
                      <a:pt x="2247" y="1922"/>
                      <a:pt x="2379" y="2009"/>
                    </a:cubicBezTo>
                    <a:lnTo>
                      <a:pt x="2384" y="2009"/>
                    </a:lnTo>
                    <a:cubicBezTo>
                      <a:pt x="2425" y="2018"/>
                      <a:pt x="2452" y="2036"/>
                      <a:pt x="2466" y="2059"/>
                    </a:cubicBezTo>
                    <a:lnTo>
                      <a:pt x="2479" y="2068"/>
                    </a:lnTo>
                    <a:lnTo>
                      <a:pt x="2493" y="2073"/>
                    </a:lnTo>
                    <a:cubicBezTo>
                      <a:pt x="2625" y="2100"/>
                      <a:pt x="2629" y="2236"/>
                      <a:pt x="2547" y="2286"/>
                    </a:cubicBezTo>
                    <a:cubicBezTo>
                      <a:pt x="2534" y="2295"/>
                      <a:pt x="2516" y="2304"/>
                      <a:pt x="2497" y="2309"/>
                    </a:cubicBezTo>
                    <a:cubicBezTo>
                      <a:pt x="2484" y="2318"/>
                      <a:pt x="2466" y="2323"/>
                      <a:pt x="2443" y="2327"/>
                    </a:cubicBezTo>
                    <a:cubicBezTo>
                      <a:pt x="2361" y="2364"/>
                      <a:pt x="2225" y="2373"/>
                      <a:pt x="2134" y="2377"/>
                    </a:cubicBezTo>
                    <a:cubicBezTo>
                      <a:pt x="2093" y="2380"/>
                      <a:pt x="2053" y="2381"/>
                      <a:pt x="2012" y="2381"/>
                    </a:cubicBezTo>
                    <a:cubicBezTo>
                      <a:pt x="1742" y="2381"/>
                      <a:pt x="1466" y="2330"/>
                      <a:pt x="1201" y="2259"/>
                    </a:cubicBezTo>
                    <a:cubicBezTo>
                      <a:pt x="906" y="2177"/>
                      <a:pt x="592" y="2068"/>
                      <a:pt x="365" y="1872"/>
                    </a:cubicBezTo>
                    <a:cubicBezTo>
                      <a:pt x="296" y="1813"/>
                      <a:pt x="210" y="1736"/>
                      <a:pt x="187" y="1654"/>
                    </a:cubicBezTo>
                    <a:cubicBezTo>
                      <a:pt x="160" y="1622"/>
                      <a:pt x="151" y="1595"/>
                      <a:pt x="160" y="1568"/>
                    </a:cubicBezTo>
                    <a:cubicBezTo>
                      <a:pt x="155" y="1554"/>
                      <a:pt x="155" y="1545"/>
                      <a:pt x="155" y="1531"/>
                    </a:cubicBezTo>
                    <a:cubicBezTo>
                      <a:pt x="155" y="1477"/>
                      <a:pt x="178" y="1427"/>
                      <a:pt x="224" y="1399"/>
                    </a:cubicBezTo>
                    <a:cubicBezTo>
                      <a:pt x="237" y="1377"/>
                      <a:pt x="255" y="1359"/>
                      <a:pt x="278" y="1345"/>
                    </a:cubicBezTo>
                    <a:cubicBezTo>
                      <a:pt x="310" y="1327"/>
                      <a:pt x="346" y="1319"/>
                      <a:pt x="382" y="1319"/>
                    </a:cubicBezTo>
                    <a:close/>
                    <a:moveTo>
                      <a:pt x="1425" y="1"/>
                    </a:moveTo>
                    <a:cubicBezTo>
                      <a:pt x="1233" y="1"/>
                      <a:pt x="1058" y="44"/>
                      <a:pt x="928" y="153"/>
                    </a:cubicBezTo>
                    <a:cubicBezTo>
                      <a:pt x="856" y="208"/>
                      <a:pt x="819" y="276"/>
                      <a:pt x="810" y="344"/>
                    </a:cubicBezTo>
                    <a:cubicBezTo>
                      <a:pt x="806" y="349"/>
                      <a:pt x="806" y="354"/>
                      <a:pt x="801" y="358"/>
                    </a:cubicBezTo>
                    <a:cubicBezTo>
                      <a:pt x="706" y="781"/>
                      <a:pt x="883" y="1036"/>
                      <a:pt x="1179" y="1181"/>
                    </a:cubicBezTo>
                    <a:cubicBezTo>
                      <a:pt x="1142" y="1249"/>
                      <a:pt x="1106" y="1318"/>
                      <a:pt x="1069" y="1390"/>
                    </a:cubicBezTo>
                    <a:cubicBezTo>
                      <a:pt x="899" y="1328"/>
                      <a:pt x="614" y="1238"/>
                      <a:pt x="387" y="1238"/>
                    </a:cubicBezTo>
                    <a:cubicBezTo>
                      <a:pt x="201" y="1238"/>
                      <a:pt x="53" y="1298"/>
                      <a:pt x="37" y="1481"/>
                    </a:cubicBezTo>
                    <a:cubicBezTo>
                      <a:pt x="1" y="1900"/>
                      <a:pt x="642" y="2177"/>
                      <a:pt x="1010" y="2295"/>
                    </a:cubicBezTo>
                    <a:cubicBezTo>
                      <a:pt x="1029" y="2300"/>
                      <a:pt x="1047" y="2309"/>
                      <a:pt x="1069" y="2314"/>
                    </a:cubicBezTo>
                    <a:cubicBezTo>
                      <a:pt x="1065" y="2318"/>
                      <a:pt x="1065" y="2318"/>
                      <a:pt x="1060" y="2323"/>
                    </a:cubicBezTo>
                    <a:lnTo>
                      <a:pt x="1060" y="2327"/>
                    </a:lnTo>
                    <a:cubicBezTo>
                      <a:pt x="1074" y="2327"/>
                      <a:pt x="1088" y="2332"/>
                      <a:pt x="1106" y="2336"/>
                    </a:cubicBezTo>
                    <a:cubicBezTo>
                      <a:pt x="1124" y="2341"/>
                      <a:pt x="1142" y="2345"/>
                      <a:pt x="1160" y="2350"/>
                    </a:cubicBezTo>
                    <a:lnTo>
                      <a:pt x="1169" y="2350"/>
                    </a:lnTo>
                    <a:cubicBezTo>
                      <a:pt x="1169" y="2345"/>
                      <a:pt x="1169" y="2345"/>
                      <a:pt x="1169" y="2341"/>
                    </a:cubicBezTo>
                    <a:cubicBezTo>
                      <a:pt x="1210" y="2354"/>
                      <a:pt x="1251" y="2364"/>
                      <a:pt x="1292" y="2377"/>
                    </a:cubicBezTo>
                    <a:cubicBezTo>
                      <a:pt x="1292" y="2377"/>
                      <a:pt x="1288" y="2377"/>
                      <a:pt x="1288" y="2382"/>
                    </a:cubicBezTo>
                    <a:cubicBezTo>
                      <a:pt x="1324" y="2395"/>
                      <a:pt x="1356" y="2404"/>
                      <a:pt x="1392" y="2414"/>
                    </a:cubicBezTo>
                    <a:cubicBezTo>
                      <a:pt x="1392" y="2409"/>
                      <a:pt x="1397" y="2404"/>
                      <a:pt x="1397" y="2400"/>
                    </a:cubicBezTo>
                    <a:cubicBezTo>
                      <a:pt x="1556" y="2436"/>
                      <a:pt x="1715" y="2459"/>
                      <a:pt x="1874" y="2468"/>
                    </a:cubicBezTo>
                    <a:cubicBezTo>
                      <a:pt x="1940" y="2473"/>
                      <a:pt x="2014" y="2477"/>
                      <a:pt x="2091" y="2477"/>
                    </a:cubicBezTo>
                    <a:cubicBezTo>
                      <a:pt x="2286" y="2477"/>
                      <a:pt x="2497" y="2451"/>
                      <a:pt x="2625" y="2350"/>
                    </a:cubicBezTo>
                    <a:cubicBezTo>
                      <a:pt x="2970" y="2077"/>
                      <a:pt x="2202" y="1818"/>
                      <a:pt x="1938" y="1741"/>
                    </a:cubicBezTo>
                    <a:cubicBezTo>
                      <a:pt x="1979" y="1627"/>
                      <a:pt x="2002" y="1490"/>
                      <a:pt x="2006" y="1363"/>
                    </a:cubicBezTo>
                    <a:cubicBezTo>
                      <a:pt x="2027" y="1364"/>
                      <a:pt x="2048" y="1364"/>
                      <a:pt x="2068" y="1364"/>
                    </a:cubicBezTo>
                    <a:cubicBezTo>
                      <a:pt x="2381" y="1364"/>
                      <a:pt x="2639" y="1259"/>
                      <a:pt x="2720" y="849"/>
                    </a:cubicBezTo>
                    <a:cubicBezTo>
                      <a:pt x="2720" y="826"/>
                      <a:pt x="2716" y="808"/>
                      <a:pt x="2707" y="790"/>
                    </a:cubicBezTo>
                    <a:cubicBezTo>
                      <a:pt x="2775" y="581"/>
                      <a:pt x="2525" y="331"/>
                      <a:pt x="2225" y="172"/>
                    </a:cubicBezTo>
                    <a:cubicBezTo>
                      <a:pt x="2211" y="165"/>
                      <a:pt x="2195" y="161"/>
                      <a:pt x="2183" y="161"/>
                    </a:cubicBezTo>
                    <a:cubicBezTo>
                      <a:pt x="2178" y="161"/>
                      <a:pt x="2174" y="161"/>
                      <a:pt x="2170" y="163"/>
                    </a:cubicBezTo>
                    <a:cubicBezTo>
                      <a:pt x="1932" y="69"/>
                      <a:pt x="1665" y="1"/>
                      <a:pt x="14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93;p71">
                <a:extLst>
                  <a:ext uri="{FF2B5EF4-FFF2-40B4-BE49-F238E27FC236}">
                    <a16:creationId xmlns:a16="http://schemas.microsoft.com/office/drawing/2014/main" id="{1856A441-B60B-4791-A24C-5735191009E5}"/>
                  </a:ext>
                </a:extLst>
              </p:cNvPr>
              <p:cNvSpPr/>
              <p:nvPr/>
            </p:nvSpPr>
            <p:spPr>
              <a:xfrm>
                <a:off x="2306786" y="1718476"/>
                <a:ext cx="29354" cy="48006"/>
              </a:xfrm>
              <a:custGeom>
                <a:avLst/>
                <a:gdLst/>
                <a:ahLst/>
                <a:cxnLst/>
                <a:rect l="l" t="t" r="r" b="b"/>
                <a:pathLst>
                  <a:path w="683" h="1117" extrusionOk="0">
                    <a:moveTo>
                      <a:pt x="359" y="1"/>
                    </a:moveTo>
                    <a:cubicBezTo>
                      <a:pt x="344" y="1"/>
                      <a:pt x="329" y="9"/>
                      <a:pt x="324" y="27"/>
                    </a:cubicBezTo>
                    <a:lnTo>
                      <a:pt x="10" y="1073"/>
                    </a:lnTo>
                    <a:cubicBezTo>
                      <a:pt x="1" y="1100"/>
                      <a:pt x="21" y="1117"/>
                      <a:pt x="43" y="1117"/>
                    </a:cubicBezTo>
                    <a:cubicBezTo>
                      <a:pt x="55" y="1117"/>
                      <a:pt x="68" y="1112"/>
                      <a:pt x="78" y="1100"/>
                    </a:cubicBezTo>
                    <a:cubicBezTo>
                      <a:pt x="305" y="800"/>
                      <a:pt x="501" y="477"/>
                      <a:pt x="669" y="141"/>
                    </a:cubicBezTo>
                    <a:cubicBezTo>
                      <a:pt x="683" y="114"/>
                      <a:pt x="661" y="82"/>
                      <a:pt x="638" y="82"/>
                    </a:cubicBezTo>
                    <a:cubicBezTo>
                      <a:pt x="630" y="82"/>
                      <a:pt x="622" y="86"/>
                      <a:pt x="615" y="95"/>
                    </a:cubicBezTo>
                    <a:cubicBezTo>
                      <a:pt x="601" y="109"/>
                      <a:pt x="587" y="127"/>
                      <a:pt x="578" y="141"/>
                    </a:cubicBezTo>
                    <a:cubicBezTo>
                      <a:pt x="574" y="118"/>
                      <a:pt x="560" y="104"/>
                      <a:pt x="542" y="104"/>
                    </a:cubicBezTo>
                    <a:cubicBezTo>
                      <a:pt x="537" y="100"/>
                      <a:pt x="533" y="91"/>
                      <a:pt x="524" y="86"/>
                    </a:cubicBezTo>
                    <a:cubicBezTo>
                      <a:pt x="524" y="86"/>
                      <a:pt x="519" y="82"/>
                      <a:pt x="515" y="77"/>
                    </a:cubicBezTo>
                    <a:cubicBezTo>
                      <a:pt x="510" y="75"/>
                      <a:pt x="506" y="74"/>
                      <a:pt x="501" y="74"/>
                    </a:cubicBezTo>
                    <a:cubicBezTo>
                      <a:pt x="496" y="74"/>
                      <a:pt x="492" y="75"/>
                      <a:pt x="487" y="77"/>
                    </a:cubicBezTo>
                    <a:cubicBezTo>
                      <a:pt x="481" y="71"/>
                      <a:pt x="473" y="68"/>
                      <a:pt x="464" y="68"/>
                    </a:cubicBezTo>
                    <a:cubicBezTo>
                      <a:pt x="452" y="68"/>
                      <a:pt x="440" y="73"/>
                      <a:pt x="433" y="86"/>
                    </a:cubicBezTo>
                    <a:cubicBezTo>
                      <a:pt x="428" y="91"/>
                      <a:pt x="428" y="95"/>
                      <a:pt x="424" y="104"/>
                    </a:cubicBezTo>
                    <a:cubicBezTo>
                      <a:pt x="419" y="86"/>
                      <a:pt x="401" y="77"/>
                      <a:pt x="387" y="77"/>
                    </a:cubicBezTo>
                    <a:cubicBezTo>
                      <a:pt x="387" y="68"/>
                      <a:pt x="392" y="54"/>
                      <a:pt x="396" y="45"/>
                    </a:cubicBezTo>
                    <a:cubicBezTo>
                      <a:pt x="405" y="18"/>
                      <a:pt x="382"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Chart, box and whisker chart&#10;&#10;Description automatically generated">
              <a:extLst>
                <a:ext uri="{FF2B5EF4-FFF2-40B4-BE49-F238E27FC236}">
                  <a16:creationId xmlns:a16="http://schemas.microsoft.com/office/drawing/2014/main" id="{FBE50233-FCA2-408F-B69A-ADA0D575E395}"/>
                </a:ext>
              </a:extLst>
            </p:cNvPr>
            <p:cNvPicPr>
              <a:picLocks noChangeAspect="1"/>
            </p:cNvPicPr>
            <p:nvPr/>
          </p:nvPicPr>
          <p:blipFill>
            <a:blip r:embed="rId2"/>
            <a:stretch>
              <a:fillRect/>
            </a:stretch>
          </p:blipFill>
          <p:spPr>
            <a:xfrm>
              <a:off x="196790" y="839888"/>
              <a:ext cx="5426113" cy="3319417"/>
            </a:xfrm>
            <a:prstGeom prst="rect">
              <a:avLst/>
            </a:prstGeom>
            <a:ln>
              <a:noFill/>
            </a:ln>
            <a:effectLst>
              <a:outerShdw blurRad="190500" algn="tl" rotWithShape="0">
                <a:srgbClr val="000000">
                  <a:alpha val="70000"/>
                </a:srgbClr>
              </a:outerShdw>
            </a:effectLst>
          </p:spPr>
        </p:pic>
        <p:sp>
          <p:nvSpPr>
            <p:cNvPr id="24" name="TextBox 23">
              <a:extLst>
                <a:ext uri="{FF2B5EF4-FFF2-40B4-BE49-F238E27FC236}">
                  <a16:creationId xmlns:a16="http://schemas.microsoft.com/office/drawing/2014/main" id="{00340496-6E6D-45A7-98D1-F9E4EAC0122B}"/>
                </a:ext>
              </a:extLst>
            </p:cNvPr>
            <p:cNvSpPr txBox="1"/>
            <p:nvPr/>
          </p:nvSpPr>
          <p:spPr>
            <a:xfrm>
              <a:off x="6522511" y="1041855"/>
              <a:ext cx="1420152" cy="507831"/>
            </a:xfrm>
            <a:prstGeom prst="rect">
              <a:avLst/>
            </a:prstGeom>
            <a:noFill/>
          </p:spPr>
          <p:txBody>
            <a:bodyPr wrap="square">
              <a:spAutoFit/>
            </a:bodyPr>
            <a:lstStyle/>
            <a:p>
              <a:r>
                <a:rPr kumimoji="0" lang="en-US" sz="2700" b="1" i="0" u="none" strike="noStrike" kern="0" cap="none" spc="0" normalizeH="0" baseline="0" noProof="0" dirty="0">
                  <a:ln>
                    <a:noFill/>
                  </a:ln>
                  <a:solidFill>
                    <a:srgbClr val="4C4C4D"/>
                  </a:solidFill>
                  <a:effectLst/>
                  <a:uLnTx/>
                  <a:uFillTx/>
                  <a:latin typeface="Coming Soon"/>
                  <a:sym typeface="Coming Soon"/>
                </a:rPr>
                <a:t>Insights</a:t>
              </a:r>
              <a:endParaRPr lang="en-US" dirty="0"/>
            </a:p>
          </p:txBody>
        </p:sp>
        <p:sp>
          <p:nvSpPr>
            <p:cNvPr id="28" name="TextBox 27">
              <a:extLst>
                <a:ext uri="{FF2B5EF4-FFF2-40B4-BE49-F238E27FC236}">
                  <a16:creationId xmlns:a16="http://schemas.microsoft.com/office/drawing/2014/main" id="{E922E145-B86D-410D-A543-4D4A65D8212B}"/>
                </a:ext>
              </a:extLst>
            </p:cNvPr>
            <p:cNvSpPr txBox="1"/>
            <p:nvPr/>
          </p:nvSpPr>
          <p:spPr>
            <a:xfrm>
              <a:off x="5752541" y="1531318"/>
              <a:ext cx="3083602" cy="2799292"/>
            </a:xfrm>
            <a:prstGeom prst="rect">
              <a:avLst/>
            </a:prstGeom>
            <a:noFill/>
          </p:spPr>
          <p:txBody>
            <a:bodyPr wrap="square">
              <a:spAutoFit/>
            </a:bodyPr>
            <a:lstStyle/>
            <a:p>
              <a:pPr marL="114300" marR="0" lvl="0" indent="0" algn="l" defTabSz="914400" rtl="0" eaLnBrk="1" fontAlgn="auto" latinLnBrk="0" hangingPunct="1">
                <a:lnSpc>
                  <a:spcPct val="115000"/>
                </a:lnSpc>
                <a:spcBef>
                  <a:spcPts val="0"/>
                </a:spcBef>
                <a:spcAft>
                  <a:spcPts val="0"/>
                </a:spcAft>
                <a:buClr>
                  <a:srgbClr val="4C4C4D"/>
                </a:buClr>
                <a:buSzPts val="1400"/>
                <a:buFont typeface="Didact Gothic"/>
                <a:buNone/>
                <a:tabLst/>
                <a:defRPr/>
              </a:pPr>
              <a:r>
                <a:rPr kumimoji="0" lang="en-US" sz="1400" b="0" i="0" u="none" strike="noStrike" kern="0" cap="none" spc="0" normalizeH="0" baseline="0" noProof="0" dirty="0">
                  <a:ln>
                    <a:noFill/>
                  </a:ln>
                  <a:solidFill>
                    <a:srgbClr val="4C4C4D"/>
                  </a:solidFill>
                  <a:effectLst/>
                  <a:uLnTx/>
                  <a:uFillTx/>
                  <a:latin typeface="Didact Gothic"/>
                  <a:sym typeface="Didact Gothic"/>
                </a:rPr>
                <a:t>• Males minimum grade is higher than females for overall in math course.</a:t>
              </a:r>
            </a:p>
            <a:p>
              <a:pPr marL="114300" marR="0" lvl="0" indent="0" algn="l" defTabSz="914400" rtl="0" eaLnBrk="1" fontAlgn="auto" latinLnBrk="0" hangingPunct="1">
                <a:lnSpc>
                  <a:spcPct val="115000"/>
                </a:lnSpc>
                <a:spcBef>
                  <a:spcPts val="0"/>
                </a:spcBef>
                <a:spcAft>
                  <a:spcPts val="0"/>
                </a:spcAft>
                <a:buClr>
                  <a:srgbClr val="4C4C4D"/>
                </a:buClr>
                <a:buSzPts val="1400"/>
                <a:buFont typeface="Didact Gothic"/>
                <a:buNone/>
                <a:tabLst/>
                <a:defRPr/>
              </a:pPr>
              <a:r>
                <a:rPr kumimoji="0" lang="en-US" sz="1400" b="0" i="0" u="none" strike="noStrike" kern="0" cap="none" spc="0" normalizeH="0" baseline="0" noProof="0" dirty="0">
                  <a:ln>
                    <a:noFill/>
                  </a:ln>
                  <a:solidFill>
                    <a:srgbClr val="4C4C4D"/>
                  </a:solidFill>
                  <a:effectLst/>
                  <a:uLnTx/>
                  <a:uFillTx/>
                  <a:latin typeface="Didact Gothic"/>
                  <a:sym typeface="Didact Gothic"/>
                </a:rPr>
                <a:t>• The apart parents have a more negative impact on females than males.</a:t>
              </a:r>
            </a:p>
            <a:p>
              <a:pPr marL="114300" marR="0" lvl="0" indent="0" algn="l" defTabSz="914400" rtl="0" eaLnBrk="1" fontAlgn="auto" latinLnBrk="0" hangingPunct="1">
                <a:lnSpc>
                  <a:spcPct val="115000"/>
                </a:lnSpc>
                <a:spcBef>
                  <a:spcPts val="0"/>
                </a:spcBef>
                <a:spcAft>
                  <a:spcPts val="0"/>
                </a:spcAft>
                <a:buClr>
                  <a:srgbClr val="4C4C4D"/>
                </a:buClr>
                <a:buSzPts val="1400"/>
                <a:buFont typeface="Didact Gothic"/>
                <a:buNone/>
                <a:tabLst/>
                <a:defRPr/>
              </a:pPr>
              <a:r>
                <a:rPr kumimoji="0" lang="en-US" sz="1400" b="0" i="0" u="none" strike="noStrike" kern="0" cap="none" spc="0" normalizeH="0" baseline="0" noProof="0" dirty="0">
                  <a:ln>
                    <a:noFill/>
                  </a:ln>
                  <a:solidFill>
                    <a:srgbClr val="4C4C4D"/>
                  </a:solidFill>
                  <a:effectLst/>
                  <a:uLnTx/>
                  <a:uFillTx/>
                  <a:latin typeface="Didact Gothic"/>
                  <a:sym typeface="Didact Gothic"/>
                </a:rPr>
                <a:t>• The maximum grade was in students with parents who lives together.</a:t>
              </a:r>
            </a:p>
            <a:p>
              <a:pPr marL="114300" marR="0" lvl="0" indent="0" algn="l" defTabSz="914400" rtl="0" eaLnBrk="1" fontAlgn="auto" latinLnBrk="0" hangingPunct="1">
                <a:lnSpc>
                  <a:spcPct val="115000"/>
                </a:lnSpc>
                <a:spcBef>
                  <a:spcPts val="0"/>
                </a:spcBef>
                <a:spcAft>
                  <a:spcPts val="0"/>
                </a:spcAft>
                <a:buClr>
                  <a:srgbClr val="4C4C4D"/>
                </a:buClr>
                <a:buSzPts val="1400"/>
                <a:buFont typeface="Didact Gothic"/>
                <a:buNone/>
                <a:tabLst/>
                <a:defRPr/>
              </a:pPr>
              <a:r>
                <a:rPr kumimoji="0" lang="en-US" sz="1400" b="0" i="0" u="none" strike="noStrike" kern="0" cap="none" spc="0" normalizeH="0" baseline="0" noProof="0" dirty="0">
                  <a:ln>
                    <a:noFill/>
                  </a:ln>
                  <a:solidFill>
                    <a:srgbClr val="4C4C4D"/>
                  </a:solidFill>
                  <a:effectLst/>
                  <a:uLnTx/>
                  <a:uFillTx/>
                  <a:latin typeface="Didact Gothic"/>
                  <a:sym typeface="Didact Gothic"/>
                </a:rPr>
                <a:t>• Males tend to have higher grades than female</a:t>
              </a:r>
            </a:p>
          </p:txBody>
        </p:sp>
      </p:grpSp>
    </p:spTree>
    <p:extLst>
      <p:ext uri="{BB962C8B-B14F-4D97-AF65-F5344CB8AC3E}">
        <p14:creationId xmlns:p14="http://schemas.microsoft.com/office/powerpoint/2010/main" val="2056338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32723-D4E4-4FB2-82D3-365DD1ADBEC5}"/>
              </a:ext>
            </a:extLst>
          </p:cNvPr>
          <p:cNvSpPr>
            <a:spLocks noGrp="1"/>
          </p:cNvSpPr>
          <p:nvPr>
            <p:ph type="title"/>
          </p:nvPr>
        </p:nvSpPr>
        <p:spPr>
          <a:xfrm rot="442287">
            <a:off x="2604960" y="3130881"/>
            <a:ext cx="3787762" cy="684137"/>
          </a:xfrm>
        </p:spPr>
        <p:txBody>
          <a:bodyPr/>
          <a:lstStyle/>
          <a:p>
            <a:r>
              <a:rPr lang="en-US" dirty="0"/>
              <a:t>Students Past Failures</a:t>
            </a:r>
          </a:p>
        </p:txBody>
      </p:sp>
      <p:sp>
        <p:nvSpPr>
          <p:cNvPr id="3" name="Title 2">
            <a:extLst>
              <a:ext uri="{FF2B5EF4-FFF2-40B4-BE49-F238E27FC236}">
                <a16:creationId xmlns:a16="http://schemas.microsoft.com/office/drawing/2014/main" id="{060A7FDC-6018-4652-BE99-A82B079EF942}"/>
              </a:ext>
            </a:extLst>
          </p:cNvPr>
          <p:cNvSpPr>
            <a:spLocks noGrp="1"/>
          </p:cNvSpPr>
          <p:nvPr>
            <p:ph type="title" idx="2"/>
          </p:nvPr>
        </p:nvSpPr>
        <p:spPr/>
        <p:txBody>
          <a:bodyPr/>
          <a:lstStyle/>
          <a:p>
            <a:r>
              <a:rPr lang="en-US" dirty="0"/>
              <a:t>05</a:t>
            </a:r>
          </a:p>
        </p:txBody>
      </p:sp>
      <p:sp>
        <p:nvSpPr>
          <p:cNvPr id="4" name="Subtitle 3">
            <a:extLst>
              <a:ext uri="{FF2B5EF4-FFF2-40B4-BE49-F238E27FC236}">
                <a16:creationId xmlns:a16="http://schemas.microsoft.com/office/drawing/2014/main" id="{2365FF0E-0DFC-4406-A355-FBD4AF52B858}"/>
              </a:ext>
            </a:extLst>
          </p:cNvPr>
          <p:cNvSpPr>
            <a:spLocks noGrp="1"/>
          </p:cNvSpPr>
          <p:nvPr>
            <p:ph type="subTitle" idx="1"/>
          </p:nvPr>
        </p:nvSpPr>
        <p:spPr>
          <a:xfrm rot="441905">
            <a:off x="2816693" y="3737709"/>
            <a:ext cx="2992228" cy="580004"/>
          </a:xfrm>
        </p:spPr>
        <p:txBody>
          <a:bodyPr/>
          <a:lstStyle/>
          <a:p>
            <a:r>
              <a:rPr lang="en-US" dirty="0"/>
              <a:t>Past failures Effects On Student's Grades</a:t>
            </a:r>
          </a:p>
        </p:txBody>
      </p:sp>
    </p:spTree>
    <p:extLst>
      <p:ext uri="{BB962C8B-B14F-4D97-AF65-F5344CB8AC3E}">
        <p14:creationId xmlns:p14="http://schemas.microsoft.com/office/powerpoint/2010/main" val="162010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2"/>
        <p:cNvGrpSpPr/>
        <p:nvPr/>
      </p:nvGrpSpPr>
      <p:grpSpPr>
        <a:xfrm>
          <a:off x="0" y="0"/>
          <a:ext cx="0" cy="0"/>
          <a:chOff x="0" y="0"/>
          <a:chExt cx="0" cy="0"/>
        </a:xfrm>
      </p:grpSpPr>
      <p:sp>
        <p:nvSpPr>
          <p:cNvPr id="1864" name="Google Shape;1864;p42"/>
          <p:cNvSpPr txBox="1">
            <a:spLocks noGrp="1"/>
          </p:cNvSpPr>
          <p:nvPr>
            <p:ph type="subTitle" idx="1"/>
          </p:nvPr>
        </p:nvSpPr>
        <p:spPr>
          <a:xfrm>
            <a:off x="4584750" y="1434400"/>
            <a:ext cx="3337500" cy="2160600"/>
          </a:xfrm>
          <a:prstGeom prst="rect">
            <a:avLst/>
          </a:prstGeom>
        </p:spPr>
        <p:txBody>
          <a:bodyPr spcFirstLastPara="1" wrap="square" lIns="91425" tIns="91425" rIns="91425" bIns="91425" anchor="t" anchorCtr="0">
            <a:noAutofit/>
          </a:bodyPr>
          <a:lstStyle/>
          <a:p>
            <a:pPr marL="0" lvl="0" indent="0" algn="ctr" rtl="0">
              <a:lnSpc>
                <a:spcPct val="90000"/>
              </a:lnSpc>
              <a:spcBef>
                <a:spcPts val="0"/>
              </a:spcBef>
              <a:spcAft>
                <a:spcPts val="1600"/>
              </a:spcAft>
              <a:buNone/>
            </a:pPr>
            <a:r>
              <a:rPr lang="en-US" dirty="0"/>
              <a:t>The dataset we chose to do our analysis on is a student performance dataset for Mathematics course.</a:t>
            </a:r>
            <a:endParaRPr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C7042C7-E621-4AFD-90C2-5851E846BD9C}"/>
              </a:ext>
            </a:extLst>
          </p:cNvPr>
          <p:cNvGrpSpPr/>
          <p:nvPr/>
        </p:nvGrpSpPr>
        <p:grpSpPr>
          <a:xfrm>
            <a:off x="0" y="-72829"/>
            <a:ext cx="7550856" cy="5019627"/>
            <a:chOff x="2847409" y="1629726"/>
            <a:chExt cx="789455" cy="711665"/>
          </a:xfrm>
        </p:grpSpPr>
        <p:sp>
          <p:nvSpPr>
            <p:cNvPr id="3" name="Google Shape;2652;p71">
              <a:extLst>
                <a:ext uri="{FF2B5EF4-FFF2-40B4-BE49-F238E27FC236}">
                  <a16:creationId xmlns:a16="http://schemas.microsoft.com/office/drawing/2014/main" id="{B09A97A3-002C-4ECB-B7FB-3046A546D336}"/>
                </a:ext>
              </a:extLst>
            </p:cNvPr>
            <p:cNvSpPr/>
            <p:nvPr/>
          </p:nvSpPr>
          <p:spPr>
            <a:xfrm>
              <a:off x="2937104" y="1683449"/>
              <a:ext cx="699545" cy="654204"/>
            </a:xfrm>
            <a:custGeom>
              <a:avLst/>
              <a:gdLst/>
              <a:ahLst/>
              <a:cxnLst/>
              <a:rect l="l" t="t" r="r" b="b"/>
              <a:pathLst>
                <a:path w="16277" h="15222" extrusionOk="0">
                  <a:moveTo>
                    <a:pt x="5649" y="1"/>
                  </a:moveTo>
                  <a:cubicBezTo>
                    <a:pt x="5190" y="19"/>
                    <a:pt x="4730" y="37"/>
                    <a:pt x="4271" y="60"/>
                  </a:cubicBezTo>
                  <a:cubicBezTo>
                    <a:pt x="4235" y="60"/>
                    <a:pt x="4207" y="83"/>
                    <a:pt x="4194" y="115"/>
                  </a:cubicBezTo>
                  <a:cubicBezTo>
                    <a:pt x="4139" y="310"/>
                    <a:pt x="4162" y="478"/>
                    <a:pt x="4207" y="674"/>
                  </a:cubicBezTo>
                  <a:cubicBezTo>
                    <a:pt x="4244" y="824"/>
                    <a:pt x="4285" y="960"/>
                    <a:pt x="4266" y="1110"/>
                  </a:cubicBezTo>
                  <a:cubicBezTo>
                    <a:pt x="4292" y="1336"/>
                    <a:pt x="4099" y="1574"/>
                    <a:pt x="3878" y="1574"/>
                  </a:cubicBezTo>
                  <a:cubicBezTo>
                    <a:pt x="3828" y="1574"/>
                    <a:pt x="3776" y="1561"/>
                    <a:pt x="3725" y="1533"/>
                  </a:cubicBezTo>
                  <a:cubicBezTo>
                    <a:pt x="3684" y="1515"/>
                    <a:pt x="3653" y="1483"/>
                    <a:pt x="3621" y="1447"/>
                  </a:cubicBezTo>
                  <a:cubicBezTo>
                    <a:pt x="3584" y="1415"/>
                    <a:pt x="3562" y="1379"/>
                    <a:pt x="3562" y="1333"/>
                  </a:cubicBezTo>
                  <a:cubicBezTo>
                    <a:pt x="3534" y="1261"/>
                    <a:pt x="3530" y="1183"/>
                    <a:pt x="3553" y="1110"/>
                  </a:cubicBezTo>
                  <a:cubicBezTo>
                    <a:pt x="3598" y="956"/>
                    <a:pt x="3739" y="874"/>
                    <a:pt x="3889" y="847"/>
                  </a:cubicBezTo>
                  <a:lnTo>
                    <a:pt x="3907" y="838"/>
                  </a:lnTo>
                  <a:cubicBezTo>
                    <a:pt x="3921" y="824"/>
                    <a:pt x="3925" y="801"/>
                    <a:pt x="3921" y="778"/>
                  </a:cubicBezTo>
                  <a:cubicBezTo>
                    <a:pt x="3889" y="569"/>
                    <a:pt x="3862" y="360"/>
                    <a:pt x="3830" y="155"/>
                  </a:cubicBezTo>
                  <a:cubicBezTo>
                    <a:pt x="3825" y="119"/>
                    <a:pt x="3784" y="101"/>
                    <a:pt x="3757" y="96"/>
                  </a:cubicBezTo>
                  <a:cubicBezTo>
                    <a:pt x="3542" y="78"/>
                    <a:pt x="3329" y="69"/>
                    <a:pt x="3117" y="69"/>
                  </a:cubicBezTo>
                  <a:cubicBezTo>
                    <a:pt x="2857" y="69"/>
                    <a:pt x="2598" y="82"/>
                    <a:pt x="2338" y="110"/>
                  </a:cubicBezTo>
                  <a:cubicBezTo>
                    <a:pt x="2302" y="115"/>
                    <a:pt x="2275" y="133"/>
                    <a:pt x="2266" y="165"/>
                  </a:cubicBezTo>
                  <a:cubicBezTo>
                    <a:pt x="2179" y="447"/>
                    <a:pt x="2220" y="660"/>
                    <a:pt x="2334" y="897"/>
                  </a:cubicBezTo>
                  <a:cubicBezTo>
                    <a:pt x="2475" y="997"/>
                    <a:pt x="2602" y="1183"/>
                    <a:pt x="2616" y="1338"/>
                  </a:cubicBezTo>
                  <a:cubicBezTo>
                    <a:pt x="2629" y="1511"/>
                    <a:pt x="2529" y="1620"/>
                    <a:pt x="2402" y="1665"/>
                  </a:cubicBezTo>
                  <a:cubicBezTo>
                    <a:pt x="2356" y="1697"/>
                    <a:pt x="2297" y="1724"/>
                    <a:pt x="2220" y="1733"/>
                  </a:cubicBezTo>
                  <a:lnTo>
                    <a:pt x="2061" y="1756"/>
                  </a:lnTo>
                  <a:cubicBezTo>
                    <a:pt x="1765" y="1756"/>
                    <a:pt x="1570" y="1588"/>
                    <a:pt x="1683" y="1192"/>
                  </a:cubicBezTo>
                  <a:cubicBezTo>
                    <a:pt x="1711" y="1106"/>
                    <a:pt x="1788" y="1024"/>
                    <a:pt x="1829" y="938"/>
                  </a:cubicBezTo>
                  <a:cubicBezTo>
                    <a:pt x="2202" y="146"/>
                    <a:pt x="1188" y="192"/>
                    <a:pt x="688" y="128"/>
                  </a:cubicBezTo>
                  <a:lnTo>
                    <a:pt x="665" y="128"/>
                  </a:lnTo>
                  <a:cubicBezTo>
                    <a:pt x="654" y="125"/>
                    <a:pt x="643" y="123"/>
                    <a:pt x="631" y="123"/>
                  </a:cubicBezTo>
                  <a:cubicBezTo>
                    <a:pt x="581" y="123"/>
                    <a:pt x="533" y="156"/>
                    <a:pt x="533" y="219"/>
                  </a:cubicBezTo>
                  <a:cubicBezTo>
                    <a:pt x="601" y="4094"/>
                    <a:pt x="510" y="7973"/>
                    <a:pt x="255" y="11838"/>
                  </a:cubicBezTo>
                  <a:cubicBezTo>
                    <a:pt x="187" y="12934"/>
                    <a:pt x="101" y="14030"/>
                    <a:pt x="5" y="15126"/>
                  </a:cubicBezTo>
                  <a:cubicBezTo>
                    <a:pt x="1" y="15176"/>
                    <a:pt x="55" y="15222"/>
                    <a:pt x="101" y="15222"/>
                  </a:cubicBezTo>
                  <a:cubicBezTo>
                    <a:pt x="4244" y="15194"/>
                    <a:pt x="8387" y="15026"/>
                    <a:pt x="12520" y="14712"/>
                  </a:cubicBezTo>
                  <a:cubicBezTo>
                    <a:pt x="13685" y="14626"/>
                    <a:pt x="14981" y="14690"/>
                    <a:pt x="16145" y="14580"/>
                  </a:cubicBezTo>
                  <a:cubicBezTo>
                    <a:pt x="16147" y="14580"/>
                    <a:pt x="16149" y="14580"/>
                    <a:pt x="16151" y="14580"/>
                  </a:cubicBezTo>
                  <a:cubicBezTo>
                    <a:pt x="16180" y="14580"/>
                    <a:pt x="16191" y="14600"/>
                    <a:pt x="16195" y="14600"/>
                  </a:cubicBezTo>
                  <a:cubicBezTo>
                    <a:pt x="16197" y="14600"/>
                    <a:pt x="16196" y="14594"/>
                    <a:pt x="16195" y="14576"/>
                  </a:cubicBezTo>
                  <a:cubicBezTo>
                    <a:pt x="15972" y="10892"/>
                    <a:pt x="16277" y="6954"/>
                    <a:pt x="16109" y="3275"/>
                  </a:cubicBezTo>
                  <a:cubicBezTo>
                    <a:pt x="16036" y="1688"/>
                    <a:pt x="15781" y="155"/>
                    <a:pt x="15781" y="155"/>
                  </a:cubicBezTo>
                  <a:lnTo>
                    <a:pt x="15740" y="155"/>
                  </a:lnTo>
                  <a:cubicBezTo>
                    <a:pt x="15567" y="165"/>
                    <a:pt x="15390" y="174"/>
                    <a:pt x="15217" y="183"/>
                  </a:cubicBezTo>
                  <a:cubicBezTo>
                    <a:pt x="15053" y="174"/>
                    <a:pt x="14890" y="160"/>
                    <a:pt x="14726" y="151"/>
                  </a:cubicBezTo>
                  <a:cubicBezTo>
                    <a:pt x="14666" y="148"/>
                    <a:pt x="14580" y="129"/>
                    <a:pt x="14503" y="129"/>
                  </a:cubicBezTo>
                  <a:cubicBezTo>
                    <a:pt x="14458" y="129"/>
                    <a:pt x="14417" y="135"/>
                    <a:pt x="14385" y="155"/>
                  </a:cubicBezTo>
                  <a:cubicBezTo>
                    <a:pt x="14194" y="278"/>
                    <a:pt x="14289" y="556"/>
                    <a:pt x="14376" y="706"/>
                  </a:cubicBezTo>
                  <a:cubicBezTo>
                    <a:pt x="14426" y="783"/>
                    <a:pt x="14530" y="851"/>
                    <a:pt x="14558" y="933"/>
                  </a:cubicBezTo>
                  <a:cubicBezTo>
                    <a:pt x="14635" y="1160"/>
                    <a:pt x="14549" y="1383"/>
                    <a:pt x="14335" y="1461"/>
                  </a:cubicBezTo>
                  <a:cubicBezTo>
                    <a:pt x="14267" y="1486"/>
                    <a:pt x="14158" y="1513"/>
                    <a:pt x="14058" y="1513"/>
                  </a:cubicBezTo>
                  <a:cubicBezTo>
                    <a:pt x="13978" y="1513"/>
                    <a:pt x="13904" y="1495"/>
                    <a:pt x="13862" y="1447"/>
                  </a:cubicBezTo>
                  <a:cubicBezTo>
                    <a:pt x="13730" y="1297"/>
                    <a:pt x="13776" y="1010"/>
                    <a:pt x="13871" y="865"/>
                  </a:cubicBezTo>
                  <a:cubicBezTo>
                    <a:pt x="14007" y="642"/>
                    <a:pt x="14121" y="433"/>
                    <a:pt x="13980" y="187"/>
                  </a:cubicBezTo>
                  <a:cubicBezTo>
                    <a:pt x="13967" y="160"/>
                    <a:pt x="13939" y="146"/>
                    <a:pt x="13912" y="146"/>
                  </a:cubicBezTo>
                  <a:cubicBezTo>
                    <a:pt x="13348" y="151"/>
                    <a:pt x="12793" y="192"/>
                    <a:pt x="12234" y="269"/>
                  </a:cubicBezTo>
                  <a:cubicBezTo>
                    <a:pt x="12211" y="274"/>
                    <a:pt x="12184" y="301"/>
                    <a:pt x="12179" y="324"/>
                  </a:cubicBezTo>
                  <a:cubicBezTo>
                    <a:pt x="12152" y="501"/>
                    <a:pt x="12120" y="678"/>
                    <a:pt x="12093" y="856"/>
                  </a:cubicBezTo>
                  <a:cubicBezTo>
                    <a:pt x="12084" y="901"/>
                    <a:pt x="12111" y="951"/>
                    <a:pt x="12166" y="951"/>
                  </a:cubicBezTo>
                  <a:cubicBezTo>
                    <a:pt x="12525" y="1165"/>
                    <a:pt x="12502" y="1365"/>
                    <a:pt x="12102" y="1552"/>
                  </a:cubicBezTo>
                  <a:cubicBezTo>
                    <a:pt x="12054" y="1562"/>
                    <a:pt x="12005" y="1567"/>
                    <a:pt x="11957" y="1567"/>
                  </a:cubicBezTo>
                  <a:cubicBezTo>
                    <a:pt x="11851" y="1567"/>
                    <a:pt x="11746" y="1542"/>
                    <a:pt x="11643" y="1492"/>
                  </a:cubicBezTo>
                  <a:cubicBezTo>
                    <a:pt x="11002" y="1015"/>
                    <a:pt x="11715" y="983"/>
                    <a:pt x="11816" y="806"/>
                  </a:cubicBezTo>
                  <a:cubicBezTo>
                    <a:pt x="11906" y="642"/>
                    <a:pt x="11843" y="392"/>
                    <a:pt x="11806" y="219"/>
                  </a:cubicBezTo>
                  <a:cubicBezTo>
                    <a:pt x="11802" y="187"/>
                    <a:pt x="11766" y="160"/>
                    <a:pt x="11734" y="160"/>
                  </a:cubicBezTo>
                  <a:cubicBezTo>
                    <a:pt x="11220" y="178"/>
                    <a:pt x="10706" y="192"/>
                    <a:pt x="10192" y="210"/>
                  </a:cubicBezTo>
                  <a:cubicBezTo>
                    <a:pt x="10142" y="269"/>
                    <a:pt x="10115" y="333"/>
                    <a:pt x="10092" y="401"/>
                  </a:cubicBezTo>
                  <a:cubicBezTo>
                    <a:pt x="10083" y="451"/>
                    <a:pt x="10078" y="497"/>
                    <a:pt x="10074" y="547"/>
                  </a:cubicBezTo>
                  <a:cubicBezTo>
                    <a:pt x="10133" y="760"/>
                    <a:pt x="10328" y="997"/>
                    <a:pt x="10315" y="1197"/>
                  </a:cubicBezTo>
                  <a:cubicBezTo>
                    <a:pt x="10302" y="1387"/>
                    <a:pt x="10187" y="1466"/>
                    <a:pt x="10055" y="1466"/>
                  </a:cubicBezTo>
                  <a:cubicBezTo>
                    <a:pt x="10048" y="1466"/>
                    <a:pt x="10040" y="1466"/>
                    <a:pt x="10033" y="1465"/>
                  </a:cubicBezTo>
                  <a:cubicBezTo>
                    <a:pt x="10007" y="1471"/>
                    <a:pt x="9977" y="1474"/>
                    <a:pt x="9944" y="1474"/>
                  </a:cubicBezTo>
                  <a:cubicBezTo>
                    <a:pt x="9901" y="1474"/>
                    <a:pt x="9852" y="1469"/>
                    <a:pt x="9801" y="1456"/>
                  </a:cubicBezTo>
                  <a:cubicBezTo>
                    <a:pt x="9564" y="1411"/>
                    <a:pt x="9469" y="1261"/>
                    <a:pt x="9519" y="1001"/>
                  </a:cubicBezTo>
                  <a:cubicBezTo>
                    <a:pt x="9542" y="883"/>
                    <a:pt x="9619" y="774"/>
                    <a:pt x="9660" y="660"/>
                  </a:cubicBezTo>
                  <a:cubicBezTo>
                    <a:pt x="9719" y="492"/>
                    <a:pt x="9733" y="369"/>
                    <a:pt x="9655" y="205"/>
                  </a:cubicBezTo>
                  <a:cubicBezTo>
                    <a:pt x="9646" y="183"/>
                    <a:pt x="9614" y="169"/>
                    <a:pt x="9587" y="169"/>
                  </a:cubicBezTo>
                  <a:cubicBezTo>
                    <a:pt x="9151" y="183"/>
                    <a:pt x="8710" y="196"/>
                    <a:pt x="8268" y="210"/>
                  </a:cubicBezTo>
                  <a:cubicBezTo>
                    <a:pt x="8227" y="210"/>
                    <a:pt x="8187" y="246"/>
                    <a:pt x="8191" y="287"/>
                  </a:cubicBezTo>
                  <a:cubicBezTo>
                    <a:pt x="8214" y="601"/>
                    <a:pt x="8036" y="778"/>
                    <a:pt x="8305" y="1006"/>
                  </a:cubicBezTo>
                  <a:cubicBezTo>
                    <a:pt x="8387" y="1074"/>
                    <a:pt x="8573" y="1142"/>
                    <a:pt x="8591" y="1279"/>
                  </a:cubicBezTo>
                  <a:cubicBezTo>
                    <a:pt x="8635" y="1568"/>
                    <a:pt x="8299" y="1684"/>
                    <a:pt x="8067" y="1684"/>
                  </a:cubicBezTo>
                  <a:cubicBezTo>
                    <a:pt x="8058" y="1684"/>
                    <a:pt x="8050" y="1684"/>
                    <a:pt x="8041" y="1683"/>
                  </a:cubicBezTo>
                  <a:cubicBezTo>
                    <a:pt x="7923" y="1679"/>
                    <a:pt x="7673" y="1629"/>
                    <a:pt x="7568" y="1547"/>
                  </a:cubicBezTo>
                  <a:cubicBezTo>
                    <a:pt x="7282" y="1315"/>
                    <a:pt x="7523" y="1047"/>
                    <a:pt x="7636" y="847"/>
                  </a:cubicBezTo>
                  <a:cubicBezTo>
                    <a:pt x="7727" y="692"/>
                    <a:pt x="7909" y="292"/>
                    <a:pt x="7677" y="151"/>
                  </a:cubicBezTo>
                  <a:cubicBezTo>
                    <a:pt x="7634" y="126"/>
                    <a:pt x="7572" y="117"/>
                    <a:pt x="7503" y="117"/>
                  </a:cubicBezTo>
                  <a:cubicBezTo>
                    <a:pt x="7373" y="117"/>
                    <a:pt x="7219" y="146"/>
                    <a:pt x="7127" y="146"/>
                  </a:cubicBezTo>
                  <a:cubicBezTo>
                    <a:pt x="6818" y="146"/>
                    <a:pt x="6504" y="142"/>
                    <a:pt x="6190" y="128"/>
                  </a:cubicBezTo>
                  <a:cubicBezTo>
                    <a:pt x="6149" y="128"/>
                    <a:pt x="6117" y="165"/>
                    <a:pt x="6113" y="205"/>
                  </a:cubicBezTo>
                  <a:cubicBezTo>
                    <a:pt x="6104" y="406"/>
                    <a:pt x="6090" y="610"/>
                    <a:pt x="6081" y="810"/>
                  </a:cubicBezTo>
                  <a:cubicBezTo>
                    <a:pt x="6304" y="915"/>
                    <a:pt x="6527" y="1138"/>
                    <a:pt x="6336" y="1392"/>
                  </a:cubicBezTo>
                  <a:cubicBezTo>
                    <a:pt x="6242" y="1518"/>
                    <a:pt x="6090" y="1569"/>
                    <a:pt x="5936" y="1569"/>
                  </a:cubicBezTo>
                  <a:cubicBezTo>
                    <a:pt x="5912" y="1569"/>
                    <a:pt x="5887" y="1568"/>
                    <a:pt x="5863" y="1565"/>
                  </a:cubicBezTo>
                  <a:cubicBezTo>
                    <a:pt x="5848" y="1567"/>
                    <a:pt x="5834" y="1567"/>
                    <a:pt x="5820" y="1567"/>
                  </a:cubicBezTo>
                  <a:cubicBezTo>
                    <a:pt x="5701" y="1567"/>
                    <a:pt x="5579" y="1518"/>
                    <a:pt x="5490" y="1424"/>
                  </a:cubicBezTo>
                  <a:cubicBezTo>
                    <a:pt x="5431" y="1361"/>
                    <a:pt x="5381" y="1279"/>
                    <a:pt x="5376" y="1192"/>
                  </a:cubicBezTo>
                  <a:cubicBezTo>
                    <a:pt x="5372" y="1188"/>
                    <a:pt x="5367" y="1183"/>
                    <a:pt x="5362" y="1179"/>
                  </a:cubicBezTo>
                  <a:lnTo>
                    <a:pt x="5376" y="1160"/>
                  </a:lnTo>
                  <a:lnTo>
                    <a:pt x="5376" y="1156"/>
                  </a:lnTo>
                  <a:cubicBezTo>
                    <a:pt x="5381" y="1083"/>
                    <a:pt x="5412" y="1024"/>
                    <a:pt x="5463" y="979"/>
                  </a:cubicBezTo>
                  <a:cubicBezTo>
                    <a:pt x="5494" y="942"/>
                    <a:pt x="5535" y="910"/>
                    <a:pt x="5572" y="879"/>
                  </a:cubicBezTo>
                  <a:cubicBezTo>
                    <a:pt x="5576" y="874"/>
                    <a:pt x="5576" y="874"/>
                    <a:pt x="5581" y="869"/>
                  </a:cubicBezTo>
                  <a:cubicBezTo>
                    <a:pt x="5590" y="860"/>
                    <a:pt x="5599" y="856"/>
                    <a:pt x="5608" y="847"/>
                  </a:cubicBezTo>
                  <a:cubicBezTo>
                    <a:pt x="5644" y="815"/>
                    <a:pt x="5681" y="774"/>
                    <a:pt x="5704" y="724"/>
                  </a:cubicBezTo>
                  <a:cubicBezTo>
                    <a:pt x="5744" y="628"/>
                    <a:pt x="5754" y="519"/>
                    <a:pt x="5749" y="415"/>
                  </a:cubicBezTo>
                  <a:cubicBezTo>
                    <a:pt x="5735" y="351"/>
                    <a:pt x="5726" y="287"/>
                    <a:pt x="5722" y="219"/>
                  </a:cubicBezTo>
                  <a:cubicBezTo>
                    <a:pt x="5717" y="210"/>
                    <a:pt x="5717" y="205"/>
                    <a:pt x="5713" y="196"/>
                  </a:cubicBezTo>
                  <a:cubicBezTo>
                    <a:pt x="5704" y="133"/>
                    <a:pt x="5694" y="74"/>
                    <a:pt x="5690" y="14"/>
                  </a:cubicBezTo>
                  <a:cubicBezTo>
                    <a:pt x="5681" y="5"/>
                    <a:pt x="5667" y="1"/>
                    <a:pt x="56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653;p71">
              <a:extLst>
                <a:ext uri="{FF2B5EF4-FFF2-40B4-BE49-F238E27FC236}">
                  <a16:creationId xmlns:a16="http://schemas.microsoft.com/office/drawing/2014/main" id="{92F10D34-EFB3-4F21-95AE-489B86595D5E}"/>
                </a:ext>
              </a:extLst>
            </p:cNvPr>
            <p:cNvSpPr/>
            <p:nvPr/>
          </p:nvSpPr>
          <p:spPr>
            <a:xfrm>
              <a:off x="2959968" y="1683449"/>
              <a:ext cx="669461" cy="141181"/>
            </a:xfrm>
            <a:custGeom>
              <a:avLst/>
              <a:gdLst/>
              <a:ahLst/>
              <a:cxnLst/>
              <a:rect l="l" t="t" r="r" b="b"/>
              <a:pathLst>
                <a:path w="15577" h="3285" extrusionOk="0">
                  <a:moveTo>
                    <a:pt x="5117" y="1"/>
                  </a:moveTo>
                  <a:cubicBezTo>
                    <a:pt x="4658" y="19"/>
                    <a:pt x="4198" y="37"/>
                    <a:pt x="3739" y="60"/>
                  </a:cubicBezTo>
                  <a:cubicBezTo>
                    <a:pt x="3703" y="60"/>
                    <a:pt x="3675" y="83"/>
                    <a:pt x="3662" y="115"/>
                  </a:cubicBezTo>
                  <a:cubicBezTo>
                    <a:pt x="3607" y="310"/>
                    <a:pt x="3630" y="478"/>
                    <a:pt x="3675" y="674"/>
                  </a:cubicBezTo>
                  <a:cubicBezTo>
                    <a:pt x="3712" y="824"/>
                    <a:pt x="3753" y="960"/>
                    <a:pt x="3734" y="1110"/>
                  </a:cubicBezTo>
                  <a:cubicBezTo>
                    <a:pt x="3760" y="1336"/>
                    <a:pt x="3567" y="1574"/>
                    <a:pt x="3346" y="1574"/>
                  </a:cubicBezTo>
                  <a:cubicBezTo>
                    <a:pt x="3296" y="1574"/>
                    <a:pt x="3244" y="1561"/>
                    <a:pt x="3193" y="1533"/>
                  </a:cubicBezTo>
                  <a:cubicBezTo>
                    <a:pt x="3152" y="1515"/>
                    <a:pt x="3121" y="1483"/>
                    <a:pt x="3089" y="1447"/>
                  </a:cubicBezTo>
                  <a:cubicBezTo>
                    <a:pt x="3052" y="1415"/>
                    <a:pt x="3030" y="1379"/>
                    <a:pt x="3030" y="1333"/>
                  </a:cubicBezTo>
                  <a:cubicBezTo>
                    <a:pt x="3002" y="1261"/>
                    <a:pt x="2998" y="1183"/>
                    <a:pt x="3021" y="1110"/>
                  </a:cubicBezTo>
                  <a:cubicBezTo>
                    <a:pt x="3066" y="956"/>
                    <a:pt x="3207" y="874"/>
                    <a:pt x="3357" y="847"/>
                  </a:cubicBezTo>
                  <a:lnTo>
                    <a:pt x="3375" y="838"/>
                  </a:lnTo>
                  <a:cubicBezTo>
                    <a:pt x="3389" y="824"/>
                    <a:pt x="3393" y="801"/>
                    <a:pt x="3389" y="778"/>
                  </a:cubicBezTo>
                  <a:cubicBezTo>
                    <a:pt x="3357" y="569"/>
                    <a:pt x="3330" y="360"/>
                    <a:pt x="3298" y="155"/>
                  </a:cubicBezTo>
                  <a:cubicBezTo>
                    <a:pt x="3293" y="119"/>
                    <a:pt x="3252" y="101"/>
                    <a:pt x="3225" y="96"/>
                  </a:cubicBezTo>
                  <a:cubicBezTo>
                    <a:pt x="3010" y="78"/>
                    <a:pt x="2797" y="69"/>
                    <a:pt x="2585" y="69"/>
                  </a:cubicBezTo>
                  <a:cubicBezTo>
                    <a:pt x="2325" y="69"/>
                    <a:pt x="2066" y="82"/>
                    <a:pt x="1806" y="110"/>
                  </a:cubicBezTo>
                  <a:cubicBezTo>
                    <a:pt x="1770" y="115"/>
                    <a:pt x="1743" y="133"/>
                    <a:pt x="1734" y="165"/>
                  </a:cubicBezTo>
                  <a:cubicBezTo>
                    <a:pt x="1647" y="447"/>
                    <a:pt x="1688" y="660"/>
                    <a:pt x="1802" y="897"/>
                  </a:cubicBezTo>
                  <a:cubicBezTo>
                    <a:pt x="1943" y="997"/>
                    <a:pt x="2070" y="1183"/>
                    <a:pt x="2084" y="1338"/>
                  </a:cubicBezTo>
                  <a:cubicBezTo>
                    <a:pt x="2097" y="1511"/>
                    <a:pt x="1997" y="1620"/>
                    <a:pt x="1870" y="1665"/>
                  </a:cubicBezTo>
                  <a:cubicBezTo>
                    <a:pt x="1824" y="1697"/>
                    <a:pt x="1765" y="1724"/>
                    <a:pt x="1688" y="1733"/>
                  </a:cubicBezTo>
                  <a:lnTo>
                    <a:pt x="1529" y="1756"/>
                  </a:lnTo>
                  <a:cubicBezTo>
                    <a:pt x="1233" y="1756"/>
                    <a:pt x="1038" y="1588"/>
                    <a:pt x="1151" y="1192"/>
                  </a:cubicBezTo>
                  <a:cubicBezTo>
                    <a:pt x="1179" y="1106"/>
                    <a:pt x="1256" y="1024"/>
                    <a:pt x="1297" y="938"/>
                  </a:cubicBezTo>
                  <a:cubicBezTo>
                    <a:pt x="1670" y="146"/>
                    <a:pt x="656" y="192"/>
                    <a:pt x="156" y="128"/>
                  </a:cubicBezTo>
                  <a:lnTo>
                    <a:pt x="133" y="128"/>
                  </a:lnTo>
                  <a:cubicBezTo>
                    <a:pt x="122" y="125"/>
                    <a:pt x="111" y="123"/>
                    <a:pt x="99" y="123"/>
                  </a:cubicBezTo>
                  <a:cubicBezTo>
                    <a:pt x="49" y="123"/>
                    <a:pt x="1" y="156"/>
                    <a:pt x="1" y="219"/>
                  </a:cubicBezTo>
                  <a:cubicBezTo>
                    <a:pt x="19" y="1238"/>
                    <a:pt x="24" y="2261"/>
                    <a:pt x="19" y="3284"/>
                  </a:cubicBezTo>
                  <a:lnTo>
                    <a:pt x="15577" y="3284"/>
                  </a:lnTo>
                  <a:cubicBezTo>
                    <a:pt x="15577" y="3280"/>
                    <a:pt x="15577" y="3280"/>
                    <a:pt x="15577" y="3275"/>
                  </a:cubicBezTo>
                  <a:cubicBezTo>
                    <a:pt x="15504" y="1688"/>
                    <a:pt x="15249" y="155"/>
                    <a:pt x="15249" y="155"/>
                  </a:cubicBezTo>
                  <a:lnTo>
                    <a:pt x="15208" y="155"/>
                  </a:lnTo>
                  <a:cubicBezTo>
                    <a:pt x="15035" y="165"/>
                    <a:pt x="14858" y="174"/>
                    <a:pt x="14685" y="183"/>
                  </a:cubicBezTo>
                  <a:cubicBezTo>
                    <a:pt x="14521" y="174"/>
                    <a:pt x="14358" y="160"/>
                    <a:pt x="14194" y="151"/>
                  </a:cubicBezTo>
                  <a:cubicBezTo>
                    <a:pt x="14134" y="148"/>
                    <a:pt x="14048" y="129"/>
                    <a:pt x="13971" y="129"/>
                  </a:cubicBezTo>
                  <a:cubicBezTo>
                    <a:pt x="13926" y="129"/>
                    <a:pt x="13885" y="135"/>
                    <a:pt x="13853" y="155"/>
                  </a:cubicBezTo>
                  <a:cubicBezTo>
                    <a:pt x="13662" y="278"/>
                    <a:pt x="13757" y="556"/>
                    <a:pt x="13844" y="706"/>
                  </a:cubicBezTo>
                  <a:cubicBezTo>
                    <a:pt x="13894" y="783"/>
                    <a:pt x="13998" y="851"/>
                    <a:pt x="14026" y="933"/>
                  </a:cubicBezTo>
                  <a:cubicBezTo>
                    <a:pt x="14103" y="1160"/>
                    <a:pt x="14017" y="1383"/>
                    <a:pt x="13803" y="1461"/>
                  </a:cubicBezTo>
                  <a:cubicBezTo>
                    <a:pt x="13735" y="1486"/>
                    <a:pt x="13626" y="1513"/>
                    <a:pt x="13526" y="1513"/>
                  </a:cubicBezTo>
                  <a:cubicBezTo>
                    <a:pt x="13446" y="1513"/>
                    <a:pt x="13372" y="1495"/>
                    <a:pt x="13330" y="1447"/>
                  </a:cubicBezTo>
                  <a:cubicBezTo>
                    <a:pt x="13198" y="1297"/>
                    <a:pt x="13244" y="1010"/>
                    <a:pt x="13339" y="865"/>
                  </a:cubicBezTo>
                  <a:cubicBezTo>
                    <a:pt x="13475" y="642"/>
                    <a:pt x="13589" y="433"/>
                    <a:pt x="13448" y="187"/>
                  </a:cubicBezTo>
                  <a:cubicBezTo>
                    <a:pt x="13435" y="160"/>
                    <a:pt x="13407" y="146"/>
                    <a:pt x="13380" y="146"/>
                  </a:cubicBezTo>
                  <a:cubicBezTo>
                    <a:pt x="12816" y="151"/>
                    <a:pt x="12261" y="192"/>
                    <a:pt x="11702" y="269"/>
                  </a:cubicBezTo>
                  <a:cubicBezTo>
                    <a:pt x="11679" y="274"/>
                    <a:pt x="11652" y="301"/>
                    <a:pt x="11647" y="324"/>
                  </a:cubicBezTo>
                  <a:cubicBezTo>
                    <a:pt x="11620" y="501"/>
                    <a:pt x="11588" y="678"/>
                    <a:pt x="11561" y="856"/>
                  </a:cubicBezTo>
                  <a:cubicBezTo>
                    <a:pt x="11552" y="901"/>
                    <a:pt x="11579" y="951"/>
                    <a:pt x="11634" y="951"/>
                  </a:cubicBezTo>
                  <a:cubicBezTo>
                    <a:pt x="11993" y="1165"/>
                    <a:pt x="11970" y="1365"/>
                    <a:pt x="11570" y="1552"/>
                  </a:cubicBezTo>
                  <a:cubicBezTo>
                    <a:pt x="11522" y="1562"/>
                    <a:pt x="11473" y="1567"/>
                    <a:pt x="11425" y="1567"/>
                  </a:cubicBezTo>
                  <a:cubicBezTo>
                    <a:pt x="11319" y="1567"/>
                    <a:pt x="11214" y="1542"/>
                    <a:pt x="11111" y="1492"/>
                  </a:cubicBezTo>
                  <a:cubicBezTo>
                    <a:pt x="10470" y="1015"/>
                    <a:pt x="11183" y="983"/>
                    <a:pt x="11284" y="806"/>
                  </a:cubicBezTo>
                  <a:cubicBezTo>
                    <a:pt x="11374" y="642"/>
                    <a:pt x="11311" y="392"/>
                    <a:pt x="11274" y="219"/>
                  </a:cubicBezTo>
                  <a:cubicBezTo>
                    <a:pt x="11270" y="187"/>
                    <a:pt x="11234" y="160"/>
                    <a:pt x="11202" y="160"/>
                  </a:cubicBezTo>
                  <a:cubicBezTo>
                    <a:pt x="10688" y="178"/>
                    <a:pt x="10174" y="192"/>
                    <a:pt x="9660" y="210"/>
                  </a:cubicBezTo>
                  <a:cubicBezTo>
                    <a:pt x="9610" y="269"/>
                    <a:pt x="9583" y="333"/>
                    <a:pt x="9560" y="401"/>
                  </a:cubicBezTo>
                  <a:cubicBezTo>
                    <a:pt x="9551" y="451"/>
                    <a:pt x="9546" y="497"/>
                    <a:pt x="9542" y="547"/>
                  </a:cubicBezTo>
                  <a:cubicBezTo>
                    <a:pt x="9601" y="760"/>
                    <a:pt x="9796" y="997"/>
                    <a:pt x="9783" y="1197"/>
                  </a:cubicBezTo>
                  <a:cubicBezTo>
                    <a:pt x="9770" y="1387"/>
                    <a:pt x="9655" y="1466"/>
                    <a:pt x="9523" y="1466"/>
                  </a:cubicBezTo>
                  <a:cubicBezTo>
                    <a:pt x="9516" y="1466"/>
                    <a:pt x="9508" y="1466"/>
                    <a:pt x="9501" y="1465"/>
                  </a:cubicBezTo>
                  <a:cubicBezTo>
                    <a:pt x="9475" y="1471"/>
                    <a:pt x="9445" y="1474"/>
                    <a:pt x="9412" y="1474"/>
                  </a:cubicBezTo>
                  <a:cubicBezTo>
                    <a:pt x="9369" y="1474"/>
                    <a:pt x="9320" y="1469"/>
                    <a:pt x="9269" y="1456"/>
                  </a:cubicBezTo>
                  <a:cubicBezTo>
                    <a:pt x="9032" y="1411"/>
                    <a:pt x="8937" y="1261"/>
                    <a:pt x="8987" y="1001"/>
                  </a:cubicBezTo>
                  <a:cubicBezTo>
                    <a:pt x="9010" y="883"/>
                    <a:pt x="9087" y="774"/>
                    <a:pt x="9128" y="660"/>
                  </a:cubicBezTo>
                  <a:cubicBezTo>
                    <a:pt x="9187" y="492"/>
                    <a:pt x="9201" y="369"/>
                    <a:pt x="9123" y="205"/>
                  </a:cubicBezTo>
                  <a:cubicBezTo>
                    <a:pt x="9114" y="183"/>
                    <a:pt x="9082" y="169"/>
                    <a:pt x="9055" y="169"/>
                  </a:cubicBezTo>
                  <a:cubicBezTo>
                    <a:pt x="8619" y="183"/>
                    <a:pt x="8178" y="196"/>
                    <a:pt x="7736" y="210"/>
                  </a:cubicBezTo>
                  <a:cubicBezTo>
                    <a:pt x="7695" y="210"/>
                    <a:pt x="7655" y="246"/>
                    <a:pt x="7659" y="287"/>
                  </a:cubicBezTo>
                  <a:cubicBezTo>
                    <a:pt x="7682" y="601"/>
                    <a:pt x="7504" y="778"/>
                    <a:pt x="7773" y="1006"/>
                  </a:cubicBezTo>
                  <a:cubicBezTo>
                    <a:pt x="7855" y="1074"/>
                    <a:pt x="8041" y="1142"/>
                    <a:pt x="8059" y="1279"/>
                  </a:cubicBezTo>
                  <a:cubicBezTo>
                    <a:pt x="8103" y="1568"/>
                    <a:pt x="7767" y="1684"/>
                    <a:pt x="7535" y="1684"/>
                  </a:cubicBezTo>
                  <a:cubicBezTo>
                    <a:pt x="7526" y="1684"/>
                    <a:pt x="7518" y="1684"/>
                    <a:pt x="7509" y="1683"/>
                  </a:cubicBezTo>
                  <a:cubicBezTo>
                    <a:pt x="7391" y="1679"/>
                    <a:pt x="7141" y="1629"/>
                    <a:pt x="7036" y="1547"/>
                  </a:cubicBezTo>
                  <a:cubicBezTo>
                    <a:pt x="6750" y="1315"/>
                    <a:pt x="6991" y="1047"/>
                    <a:pt x="7104" y="847"/>
                  </a:cubicBezTo>
                  <a:cubicBezTo>
                    <a:pt x="7195" y="692"/>
                    <a:pt x="7377" y="292"/>
                    <a:pt x="7145" y="151"/>
                  </a:cubicBezTo>
                  <a:cubicBezTo>
                    <a:pt x="7102" y="126"/>
                    <a:pt x="7040" y="117"/>
                    <a:pt x="6971" y="117"/>
                  </a:cubicBezTo>
                  <a:cubicBezTo>
                    <a:pt x="6841" y="117"/>
                    <a:pt x="6687" y="146"/>
                    <a:pt x="6595" y="146"/>
                  </a:cubicBezTo>
                  <a:cubicBezTo>
                    <a:pt x="6286" y="146"/>
                    <a:pt x="5972" y="142"/>
                    <a:pt x="5658" y="128"/>
                  </a:cubicBezTo>
                  <a:cubicBezTo>
                    <a:pt x="5617" y="128"/>
                    <a:pt x="5585" y="165"/>
                    <a:pt x="5581" y="205"/>
                  </a:cubicBezTo>
                  <a:cubicBezTo>
                    <a:pt x="5572" y="406"/>
                    <a:pt x="5558" y="610"/>
                    <a:pt x="5549" y="810"/>
                  </a:cubicBezTo>
                  <a:cubicBezTo>
                    <a:pt x="5772" y="915"/>
                    <a:pt x="5995" y="1138"/>
                    <a:pt x="5804" y="1392"/>
                  </a:cubicBezTo>
                  <a:cubicBezTo>
                    <a:pt x="5710" y="1518"/>
                    <a:pt x="5558" y="1569"/>
                    <a:pt x="5404" y="1569"/>
                  </a:cubicBezTo>
                  <a:cubicBezTo>
                    <a:pt x="5380" y="1569"/>
                    <a:pt x="5355" y="1568"/>
                    <a:pt x="5331" y="1565"/>
                  </a:cubicBezTo>
                  <a:cubicBezTo>
                    <a:pt x="5316" y="1567"/>
                    <a:pt x="5302" y="1567"/>
                    <a:pt x="5288" y="1567"/>
                  </a:cubicBezTo>
                  <a:cubicBezTo>
                    <a:pt x="5169" y="1567"/>
                    <a:pt x="5047" y="1518"/>
                    <a:pt x="4958" y="1424"/>
                  </a:cubicBezTo>
                  <a:cubicBezTo>
                    <a:pt x="4899" y="1361"/>
                    <a:pt x="4849" y="1279"/>
                    <a:pt x="4844" y="1192"/>
                  </a:cubicBezTo>
                  <a:cubicBezTo>
                    <a:pt x="4840" y="1188"/>
                    <a:pt x="4835" y="1183"/>
                    <a:pt x="4830" y="1179"/>
                  </a:cubicBezTo>
                  <a:lnTo>
                    <a:pt x="4844" y="1160"/>
                  </a:lnTo>
                  <a:lnTo>
                    <a:pt x="4844" y="1156"/>
                  </a:lnTo>
                  <a:cubicBezTo>
                    <a:pt x="4849" y="1083"/>
                    <a:pt x="4880" y="1024"/>
                    <a:pt x="4931" y="979"/>
                  </a:cubicBezTo>
                  <a:cubicBezTo>
                    <a:pt x="4962" y="942"/>
                    <a:pt x="5003" y="910"/>
                    <a:pt x="5040" y="879"/>
                  </a:cubicBezTo>
                  <a:cubicBezTo>
                    <a:pt x="5044" y="874"/>
                    <a:pt x="5044" y="874"/>
                    <a:pt x="5049" y="869"/>
                  </a:cubicBezTo>
                  <a:cubicBezTo>
                    <a:pt x="5058" y="860"/>
                    <a:pt x="5067" y="856"/>
                    <a:pt x="5076" y="847"/>
                  </a:cubicBezTo>
                  <a:cubicBezTo>
                    <a:pt x="5112" y="815"/>
                    <a:pt x="5149" y="774"/>
                    <a:pt x="5172" y="724"/>
                  </a:cubicBezTo>
                  <a:cubicBezTo>
                    <a:pt x="5212" y="628"/>
                    <a:pt x="5222" y="519"/>
                    <a:pt x="5217" y="415"/>
                  </a:cubicBezTo>
                  <a:cubicBezTo>
                    <a:pt x="5203" y="351"/>
                    <a:pt x="5194" y="287"/>
                    <a:pt x="5190" y="219"/>
                  </a:cubicBezTo>
                  <a:cubicBezTo>
                    <a:pt x="5185" y="210"/>
                    <a:pt x="5185" y="205"/>
                    <a:pt x="5181" y="196"/>
                  </a:cubicBezTo>
                  <a:cubicBezTo>
                    <a:pt x="5172" y="133"/>
                    <a:pt x="5162" y="74"/>
                    <a:pt x="5158" y="14"/>
                  </a:cubicBezTo>
                  <a:cubicBezTo>
                    <a:pt x="5149" y="5"/>
                    <a:pt x="5135" y="1"/>
                    <a:pt x="51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654;p71">
              <a:extLst>
                <a:ext uri="{FF2B5EF4-FFF2-40B4-BE49-F238E27FC236}">
                  <a16:creationId xmlns:a16="http://schemas.microsoft.com/office/drawing/2014/main" id="{F1678E16-2877-406F-A442-40067A7953E6}"/>
                </a:ext>
              </a:extLst>
            </p:cNvPr>
            <p:cNvSpPr/>
            <p:nvPr/>
          </p:nvSpPr>
          <p:spPr>
            <a:xfrm>
              <a:off x="2933580" y="1679752"/>
              <a:ext cx="703284" cy="661639"/>
            </a:xfrm>
            <a:custGeom>
              <a:avLst/>
              <a:gdLst/>
              <a:ahLst/>
              <a:cxnLst/>
              <a:rect l="l" t="t" r="r" b="b"/>
              <a:pathLst>
                <a:path w="16364" h="15395" extrusionOk="0">
                  <a:moveTo>
                    <a:pt x="5695" y="173"/>
                  </a:moveTo>
                  <a:cubicBezTo>
                    <a:pt x="5699" y="210"/>
                    <a:pt x="5708" y="251"/>
                    <a:pt x="5713" y="291"/>
                  </a:cubicBezTo>
                  <a:cubicBezTo>
                    <a:pt x="5717" y="301"/>
                    <a:pt x="5717" y="310"/>
                    <a:pt x="5722" y="319"/>
                  </a:cubicBezTo>
                  <a:cubicBezTo>
                    <a:pt x="5726" y="378"/>
                    <a:pt x="5736" y="432"/>
                    <a:pt x="5745" y="482"/>
                  </a:cubicBezTo>
                  <a:lnTo>
                    <a:pt x="5749" y="510"/>
                  </a:lnTo>
                  <a:cubicBezTo>
                    <a:pt x="5754" y="614"/>
                    <a:pt x="5740" y="701"/>
                    <a:pt x="5708" y="774"/>
                  </a:cubicBezTo>
                  <a:cubicBezTo>
                    <a:pt x="5695" y="805"/>
                    <a:pt x="5676" y="833"/>
                    <a:pt x="5640" y="864"/>
                  </a:cubicBezTo>
                  <a:cubicBezTo>
                    <a:pt x="5626" y="874"/>
                    <a:pt x="5613" y="883"/>
                    <a:pt x="5604" y="892"/>
                  </a:cubicBezTo>
                  <a:lnTo>
                    <a:pt x="5585" y="915"/>
                  </a:lnTo>
                  <a:cubicBezTo>
                    <a:pt x="5554" y="942"/>
                    <a:pt x="5517" y="969"/>
                    <a:pt x="5490" y="1005"/>
                  </a:cubicBezTo>
                  <a:cubicBezTo>
                    <a:pt x="5426" y="1060"/>
                    <a:pt x="5385" y="1133"/>
                    <a:pt x="5376" y="1215"/>
                  </a:cubicBezTo>
                  <a:lnTo>
                    <a:pt x="5340" y="1265"/>
                  </a:lnTo>
                  <a:lnTo>
                    <a:pt x="5376" y="1310"/>
                  </a:lnTo>
                  <a:cubicBezTo>
                    <a:pt x="5390" y="1401"/>
                    <a:pt x="5440" y="1492"/>
                    <a:pt x="5517" y="1569"/>
                  </a:cubicBezTo>
                  <a:cubicBezTo>
                    <a:pt x="5621" y="1677"/>
                    <a:pt x="5762" y="1739"/>
                    <a:pt x="5907" y="1739"/>
                  </a:cubicBezTo>
                  <a:cubicBezTo>
                    <a:pt x="5921" y="1739"/>
                    <a:pt x="5935" y="1739"/>
                    <a:pt x="5949" y="1738"/>
                  </a:cubicBezTo>
                  <a:cubicBezTo>
                    <a:pt x="5972" y="1739"/>
                    <a:pt x="5994" y="1740"/>
                    <a:pt x="6015" y="1740"/>
                  </a:cubicBezTo>
                  <a:cubicBezTo>
                    <a:pt x="6218" y="1740"/>
                    <a:pt x="6388" y="1664"/>
                    <a:pt x="6490" y="1528"/>
                  </a:cubicBezTo>
                  <a:cubicBezTo>
                    <a:pt x="6568" y="1424"/>
                    <a:pt x="6595" y="1306"/>
                    <a:pt x="6568" y="1192"/>
                  </a:cubicBezTo>
                  <a:cubicBezTo>
                    <a:pt x="6536" y="1060"/>
                    <a:pt x="6418" y="933"/>
                    <a:pt x="6254" y="842"/>
                  </a:cubicBezTo>
                  <a:lnTo>
                    <a:pt x="6286" y="301"/>
                  </a:lnTo>
                  <a:cubicBezTo>
                    <a:pt x="6622" y="310"/>
                    <a:pt x="6927" y="314"/>
                    <a:pt x="7213" y="314"/>
                  </a:cubicBezTo>
                  <a:cubicBezTo>
                    <a:pt x="7259" y="314"/>
                    <a:pt x="7314" y="310"/>
                    <a:pt x="7373" y="301"/>
                  </a:cubicBezTo>
                  <a:cubicBezTo>
                    <a:pt x="7435" y="296"/>
                    <a:pt x="7513" y="288"/>
                    <a:pt x="7582" y="288"/>
                  </a:cubicBezTo>
                  <a:cubicBezTo>
                    <a:pt x="7639" y="288"/>
                    <a:pt x="7689" y="293"/>
                    <a:pt x="7718" y="310"/>
                  </a:cubicBezTo>
                  <a:cubicBezTo>
                    <a:pt x="7873" y="405"/>
                    <a:pt x="7741" y="728"/>
                    <a:pt x="7646" y="887"/>
                  </a:cubicBezTo>
                  <a:cubicBezTo>
                    <a:pt x="7632" y="915"/>
                    <a:pt x="7614" y="946"/>
                    <a:pt x="7595" y="974"/>
                  </a:cubicBezTo>
                  <a:cubicBezTo>
                    <a:pt x="7473" y="1165"/>
                    <a:pt x="7291" y="1451"/>
                    <a:pt x="7600" y="1697"/>
                  </a:cubicBezTo>
                  <a:cubicBezTo>
                    <a:pt x="7732" y="1801"/>
                    <a:pt x="8014" y="1847"/>
                    <a:pt x="8123" y="1851"/>
                  </a:cubicBezTo>
                  <a:cubicBezTo>
                    <a:pt x="8135" y="1852"/>
                    <a:pt x="8147" y="1852"/>
                    <a:pt x="8160" y="1852"/>
                  </a:cubicBezTo>
                  <a:cubicBezTo>
                    <a:pt x="8336" y="1852"/>
                    <a:pt x="8550" y="1792"/>
                    <a:pt x="8673" y="1660"/>
                  </a:cubicBezTo>
                  <a:cubicBezTo>
                    <a:pt x="8751" y="1574"/>
                    <a:pt x="8778" y="1469"/>
                    <a:pt x="8764" y="1356"/>
                  </a:cubicBezTo>
                  <a:cubicBezTo>
                    <a:pt x="8741" y="1215"/>
                    <a:pt x="8614" y="1133"/>
                    <a:pt x="8519" y="1074"/>
                  </a:cubicBezTo>
                  <a:cubicBezTo>
                    <a:pt x="8491" y="1055"/>
                    <a:pt x="8464" y="1037"/>
                    <a:pt x="8446" y="1024"/>
                  </a:cubicBezTo>
                  <a:cubicBezTo>
                    <a:pt x="8300" y="905"/>
                    <a:pt x="8319" y="814"/>
                    <a:pt x="8341" y="655"/>
                  </a:cubicBezTo>
                  <a:cubicBezTo>
                    <a:pt x="8355" y="578"/>
                    <a:pt x="8369" y="487"/>
                    <a:pt x="8364" y="382"/>
                  </a:cubicBezTo>
                  <a:lnTo>
                    <a:pt x="9669" y="342"/>
                  </a:lnTo>
                  <a:lnTo>
                    <a:pt x="9669" y="342"/>
                  </a:lnTo>
                  <a:cubicBezTo>
                    <a:pt x="9728" y="473"/>
                    <a:pt x="9715" y="573"/>
                    <a:pt x="9665" y="714"/>
                  </a:cubicBezTo>
                  <a:cubicBezTo>
                    <a:pt x="9651" y="755"/>
                    <a:pt x="9628" y="796"/>
                    <a:pt x="9606" y="842"/>
                  </a:cubicBezTo>
                  <a:cubicBezTo>
                    <a:pt x="9569" y="915"/>
                    <a:pt x="9533" y="987"/>
                    <a:pt x="9519" y="1069"/>
                  </a:cubicBezTo>
                  <a:cubicBezTo>
                    <a:pt x="9460" y="1374"/>
                    <a:pt x="9583" y="1574"/>
                    <a:pt x="9865" y="1628"/>
                  </a:cubicBezTo>
                  <a:cubicBezTo>
                    <a:pt x="9918" y="1640"/>
                    <a:pt x="9967" y="1646"/>
                    <a:pt x="10012" y="1646"/>
                  </a:cubicBezTo>
                  <a:cubicBezTo>
                    <a:pt x="10052" y="1646"/>
                    <a:pt x="10090" y="1642"/>
                    <a:pt x="10124" y="1633"/>
                  </a:cubicBezTo>
                  <a:cubicBezTo>
                    <a:pt x="10131" y="1633"/>
                    <a:pt x="10138" y="1634"/>
                    <a:pt x="10144" y="1634"/>
                  </a:cubicBezTo>
                  <a:cubicBezTo>
                    <a:pt x="10231" y="1634"/>
                    <a:pt x="10306" y="1606"/>
                    <a:pt x="10365" y="1556"/>
                  </a:cubicBezTo>
                  <a:cubicBezTo>
                    <a:pt x="10415" y="1515"/>
                    <a:pt x="10474" y="1433"/>
                    <a:pt x="10483" y="1287"/>
                  </a:cubicBezTo>
                  <a:cubicBezTo>
                    <a:pt x="10492" y="1142"/>
                    <a:pt x="10420" y="996"/>
                    <a:pt x="10347" y="855"/>
                  </a:cubicBezTo>
                  <a:cubicBezTo>
                    <a:pt x="10306" y="774"/>
                    <a:pt x="10269" y="696"/>
                    <a:pt x="10247" y="623"/>
                  </a:cubicBezTo>
                  <a:cubicBezTo>
                    <a:pt x="10251" y="587"/>
                    <a:pt x="10256" y="546"/>
                    <a:pt x="10260" y="505"/>
                  </a:cubicBezTo>
                  <a:cubicBezTo>
                    <a:pt x="10279" y="455"/>
                    <a:pt x="10297" y="414"/>
                    <a:pt x="10320" y="382"/>
                  </a:cubicBezTo>
                  <a:lnTo>
                    <a:pt x="11811" y="332"/>
                  </a:lnTo>
                  <a:lnTo>
                    <a:pt x="11816" y="369"/>
                  </a:lnTo>
                  <a:cubicBezTo>
                    <a:pt x="11848" y="523"/>
                    <a:pt x="11888" y="728"/>
                    <a:pt x="11825" y="846"/>
                  </a:cubicBezTo>
                  <a:cubicBezTo>
                    <a:pt x="11811" y="878"/>
                    <a:pt x="11729" y="915"/>
                    <a:pt x="11670" y="946"/>
                  </a:cubicBezTo>
                  <a:cubicBezTo>
                    <a:pt x="11538" y="1010"/>
                    <a:pt x="11393" y="1083"/>
                    <a:pt x="11379" y="1233"/>
                  </a:cubicBezTo>
                  <a:cubicBezTo>
                    <a:pt x="11365" y="1356"/>
                    <a:pt x="11461" y="1488"/>
                    <a:pt x="11675" y="1647"/>
                  </a:cubicBezTo>
                  <a:lnTo>
                    <a:pt x="11688" y="1656"/>
                  </a:lnTo>
                  <a:cubicBezTo>
                    <a:pt x="11799" y="1711"/>
                    <a:pt x="11916" y="1737"/>
                    <a:pt x="12035" y="1737"/>
                  </a:cubicBezTo>
                  <a:cubicBezTo>
                    <a:pt x="12092" y="1737"/>
                    <a:pt x="12149" y="1731"/>
                    <a:pt x="12207" y="1719"/>
                  </a:cubicBezTo>
                  <a:lnTo>
                    <a:pt x="12220" y="1710"/>
                  </a:lnTo>
                  <a:cubicBezTo>
                    <a:pt x="12461" y="1601"/>
                    <a:pt x="12580" y="1478"/>
                    <a:pt x="12589" y="1342"/>
                  </a:cubicBezTo>
                  <a:cubicBezTo>
                    <a:pt x="12593" y="1210"/>
                    <a:pt x="12498" y="1087"/>
                    <a:pt x="12293" y="965"/>
                  </a:cubicBezTo>
                  <a:lnTo>
                    <a:pt x="12275" y="951"/>
                  </a:lnTo>
                  <a:lnTo>
                    <a:pt x="12261" y="951"/>
                  </a:lnTo>
                  <a:lnTo>
                    <a:pt x="12343" y="437"/>
                  </a:lnTo>
                  <a:cubicBezTo>
                    <a:pt x="12893" y="360"/>
                    <a:pt x="13448" y="323"/>
                    <a:pt x="13989" y="319"/>
                  </a:cubicBezTo>
                  <a:lnTo>
                    <a:pt x="13989" y="319"/>
                  </a:lnTo>
                  <a:cubicBezTo>
                    <a:pt x="14103" y="519"/>
                    <a:pt x="14012" y="696"/>
                    <a:pt x="13880" y="905"/>
                  </a:cubicBezTo>
                  <a:cubicBezTo>
                    <a:pt x="13776" y="1074"/>
                    <a:pt x="13712" y="1401"/>
                    <a:pt x="13880" y="1588"/>
                  </a:cubicBezTo>
                  <a:cubicBezTo>
                    <a:pt x="13945" y="1660"/>
                    <a:pt x="14046" y="1682"/>
                    <a:pt x="14144" y="1682"/>
                  </a:cubicBezTo>
                  <a:cubicBezTo>
                    <a:pt x="14292" y="1682"/>
                    <a:pt x="14436" y="1631"/>
                    <a:pt x="14444" y="1628"/>
                  </a:cubicBezTo>
                  <a:cubicBezTo>
                    <a:pt x="14703" y="1538"/>
                    <a:pt x="14817" y="1269"/>
                    <a:pt x="14722" y="992"/>
                  </a:cubicBezTo>
                  <a:cubicBezTo>
                    <a:pt x="14699" y="928"/>
                    <a:pt x="14649" y="878"/>
                    <a:pt x="14608" y="833"/>
                  </a:cubicBezTo>
                  <a:cubicBezTo>
                    <a:pt x="14576" y="801"/>
                    <a:pt x="14549" y="774"/>
                    <a:pt x="14535" y="746"/>
                  </a:cubicBezTo>
                  <a:cubicBezTo>
                    <a:pt x="14517" y="714"/>
                    <a:pt x="14353" y="419"/>
                    <a:pt x="14517" y="314"/>
                  </a:cubicBezTo>
                  <a:cubicBezTo>
                    <a:pt x="14532" y="305"/>
                    <a:pt x="14557" y="302"/>
                    <a:pt x="14586" y="302"/>
                  </a:cubicBezTo>
                  <a:cubicBezTo>
                    <a:pt x="14628" y="302"/>
                    <a:pt x="14679" y="309"/>
                    <a:pt x="14717" y="314"/>
                  </a:cubicBezTo>
                  <a:cubicBezTo>
                    <a:pt x="14749" y="319"/>
                    <a:pt x="14776" y="323"/>
                    <a:pt x="14803" y="323"/>
                  </a:cubicBezTo>
                  <a:lnTo>
                    <a:pt x="15299" y="355"/>
                  </a:lnTo>
                  <a:lnTo>
                    <a:pt x="15790" y="328"/>
                  </a:lnTo>
                  <a:cubicBezTo>
                    <a:pt x="15840" y="655"/>
                    <a:pt x="16045" y="2001"/>
                    <a:pt x="16109" y="3366"/>
                  </a:cubicBezTo>
                  <a:cubicBezTo>
                    <a:pt x="16186" y="5103"/>
                    <a:pt x="16159" y="6926"/>
                    <a:pt x="16136" y="8695"/>
                  </a:cubicBezTo>
                  <a:cubicBezTo>
                    <a:pt x="16104" y="10646"/>
                    <a:pt x="16077" y="12661"/>
                    <a:pt x="16191" y="14580"/>
                  </a:cubicBezTo>
                  <a:cubicBezTo>
                    <a:pt x="15581" y="14635"/>
                    <a:pt x="14926" y="14648"/>
                    <a:pt x="14290" y="14657"/>
                  </a:cubicBezTo>
                  <a:cubicBezTo>
                    <a:pt x="13726" y="14662"/>
                    <a:pt x="13144" y="14671"/>
                    <a:pt x="12598" y="14712"/>
                  </a:cubicBezTo>
                  <a:cubicBezTo>
                    <a:pt x="8500" y="15021"/>
                    <a:pt x="4326" y="15194"/>
                    <a:pt x="187" y="15221"/>
                  </a:cubicBezTo>
                  <a:cubicBezTo>
                    <a:pt x="183" y="15221"/>
                    <a:pt x="178" y="15217"/>
                    <a:pt x="174" y="15217"/>
                  </a:cubicBezTo>
                  <a:cubicBezTo>
                    <a:pt x="274" y="14112"/>
                    <a:pt x="356" y="13007"/>
                    <a:pt x="428" y="11929"/>
                  </a:cubicBezTo>
                  <a:cubicBezTo>
                    <a:pt x="679" y="8091"/>
                    <a:pt x="774" y="4175"/>
                    <a:pt x="706" y="301"/>
                  </a:cubicBezTo>
                  <a:lnTo>
                    <a:pt x="706" y="296"/>
                  </a:lnTo>
                  <a:cubicBezTo>
                    <a:pt x="709" y="296"/>
                    <a:pt x="712" y="294"/>
                    <a:pt x="716" y="294"/>
                  </a:cubicBezTo>
                  <a:cubicBezTo>
                    <a:pt x="718" y="294"/>
                    <a:pt x="721" y="295"/>
                    <a:pt x="724" y="296"/>
                  </a:cubicBezTo>
                  <a:lnTo>
                    <a:pt x="742" y="301"/>
                  </a:lnTo>
                  <a:lnTo>
                    <a:pt x="765" y="296"/>
                  </a:lnTo>
                  <a:cubicBezTo>
                    <a:pt x="833" y="305"/>
                    <a:pt x="910" y="310"/>
                    <a:pt x="992" y="319"/>
                  </a:cubicBezTo>
                  <a:cubicBezTo>
                    <a:pt x="1315" y="346"/>
                    <a:pt x="1761" y="382"/>
                    <a:pt x="1879" y="587"/>
                  </a:cubicBezTo>
                  <a:cubicBezTo>
                    <a:pt x="1934" y="683"/>
                    <a:pt x="1920" y="814"/>
                    <a:pt x="1838" y="987"/>
                  </a:cubicBezTo>
                  <a:cubicBezTo>
                    <a:pt x="1825" y="1015"/>
                    <a:pt x="1802" y="1046"/>
                    <a:pt x="1784" y="1078"/>
                  </a:cubicBezTo>
                  <a:cubicBezTo>
                    <a:pt x="1747" y="1133"/>
                    <a:pt x="1711" y="1187"/>
                    <a:pt x="1688" y="1251"/>
                  </a:cubicBezTo>
                  <a:cubicBezTo>
                    <a:pt x="1629" y="1465"/>
                    <a:pt x="1643" y="1633"/>
                    <a:pt x="1734" y="1756"/>
                  </a:cubicBezTo>
                  <a:cubicBezTo>
                    <a:pt x="1820" y="1865"/>
                    <a:pt x="1961" y="1924"/>
                    <a:pt x="2152" y="1924"/>
                  </a:cubicBezTo>
                  <a:lnTo>
                    <a:pt x="2320" y="1901"/>
                  </a:lnTo>
                  <a:cubicBezTo>
                    <a:pt x="2402" y="1888"/>
                    <a:pt x="2475" y="1865"/>
                    <a:pt x="2529" y="1824"/>
                  </a:cubicBezTo>
                  <a:cubicBezTo>
                    <a:pt x="2702" y="1760"/>
                    <a:pt x="2802" y="1606"/>
                    <a:pt x="2789" y="1415"/>
                  </a:cubicBezTo>
                  <a:cubicBezTo>
                    <a:pt x="2775" y="1246"/>
                    <a:pt x="2652" y="1051"/>
                    <a:pt x="2489" y="924"/>
                  </a:cubicBezTo>
                  <a:cubicBezTo>
                    <a:pt x="2398" y="724"/>
                    <a:pt x="2352" y="537"/>
                    <a:pt x="2434" y="278"/>
                  </a:cubicBezTo>
                  <a:cubicBezTo>
                    <a:pt x="2694" y="250"/>
                    <a:pt x="2949" y="237"/>
                    <a:pt x="3204" y="237"/>
                  </a:cubicBezTo>
                  <a:cubicBezTo>
                    <a:pt x="3413" y="237"/>
                    <a:pt x="3622" y="246"/>
                    <a:pt x="3835" y="264"/>
                  </a:cubicBezTo>
                  <a:lnTo>
                    <a:pt x="3921" y="855"/>
                  </a:lnTo>
                  <a:cubicBezTo>
                    <a:pt x="3735" y="896"/>
                    <a:pt x="3603" y="1010"/>
                    <a:pt x="3557" y="1174"/>
                  </a:cubicBezTo>
                  <a:cubicBezTo>
                    <a:pt x="3530" y="1256"/>
                    <a:pt x="3534" y="1347"/>
                    <a:pt x="3562" y="1433"/>
                  </a:cubicBezTo>
                  <a:cubicBezTo>
                    <a:pt x="3571" y="1497"/>
                    <a:pt x="3598" y="1551"/>
                    <a:pt x="3648" y="1592"/>
                  </a:cubicBezTo>
                  <a:cubicBezTo>
                    <a:pt x="3685" y="1633"/>
                    <a:pt x="3721" y="1669"/>
                    <a:pt x="3766" y="1692"/>
                  </a:cubicBezTo>
                  <a:cubicBezTo>
                    <a:pt x="3829" y="1727"/>
                    <a:pt x="3896" y="1744"/>
                    <a:pt x="3963" y="1744"/>
                  </a:cubicBezTo>
                  <a:cubicBezTo>
                    <a:pt x="4046" y="1744"/>
                    <a:pt x="4130" y="1718"/>
                    <a:pt x="4208" y="1665"/>
                  </a:cubicBezTo>
                  <a:cubicBezTo>
                    <a:pt x="4362" y="1560"/>
                    <a:pt x="4458" y="1369"/>
                    <a:pt x="4439" y="1192"/>
                  </a:cubicBezTo>
                  <a:cubicBezTo>
                    <a:pt x="4453" y="1055"/>
                    <a:pt x="4421" y="928"/>
                    <a:pt x="4394" y="805"/>
                  </a:cubicBezTo>
                  <a:cubicBezTo>
                    <a:pt x="4389" y="783"/>
                    <a:pt x="4380" y="760"/>
                    <a:pt x="4376" y="737"/>
                  </a:cubicBezTo>
                  <a:cubicBezTo>
                    <a:pt x="4330" y="546"/>
                    <a:pt x="4317" y="401"/>
                    <a:pt x="4362" y="228"/>
                  </a:cubicBezTo>
                  <a:lnTo>
                    <a:pt x="5695" y="173"/>
                  </a:lnTo>
                  <a:close/>
                  <a:moveTo>
                    <a:pt x="5726" y="0"/>
                  </a:moveTo>
                  <a:lnTo>
                    <a:pt x="4348" y="55"/>
                  </a:lnTo>
                  <a:cubicBezTo>
                    <a:pt x="4276" y="60"/>
                    <a:pt x="4217" y="110"/>
                    <a:pt x="4194" y="178"/>
                  </a:cubicBezTo>
                  <a:cubicBezTo>
                    <a:pt x="4139" y="382"/>
                    <a:pt x="4157" y="560"/>
                    <a:pt x="4208" y="778"/>
                  </a:cubicBezTo>
                  <a:cubicBezTo>
                    <a:pt x="4212" y="801"/>
                    <a:pt x="4217" y="824"/>
                    <a:pt x="4221" y="846"/>
                  </a:cubicBezTo>
                  <a:cubicBezTo>
                    <a:pt x="4253" y="969"/>
                    <a:pt x="4280" y="1074"/>
                    <a:pt x="4262" y="1183"/>
                  </a:cubicBezTo>
                  <a:lnTo>
                    <a:pt x="4262" y="1192"/>
                  </a:lnTo>
                  <a:lnTo>
                    <a:pt x="4262" y="1206"/>
                  </a:lnTo>
                  <a:cubicBezTo>
                    <a:pt x="4280" y="1319"/>
                    <a:pt x="4212" y="1451"/>
                    <a:pt x="4107" y="1524"/>
                  </a:cubicBezTo>
                  <a:cubicBezTo>
                    <a:pt x="4076" y="1547"/>
                    <a:pt x="4023" y="1574"/>
                    <a:pt x="3962" y="1574"/>
                  </a:cubicBezTo>
                  <a:cubicBezTo>
                    <a:pt x="3926" y="1574"/>
                    <a:pt x="3888" y="1565"/>
                    <a:pt x="3848" y="1542"/>
                  </a:cubicBezTo>
                  <a:cubicBezTo>
                    <a:pt x="3821" y="1528"/>
                    <a:pt x="3794" y="1506"/>
                    <a:pt x="3771" y="1478"/>
                  </a:cubicBezTo>
                  <a:lnTo>
                    <a:pt x="3766" y="1469"/>
                  </a:lnTo>
                  <a:lnTo>
                    <a:pt x="3757" y="1465"/>
                  </a:lnTo>
                  <a:cubicBezTo>
                    <a:pt x="3739" y="1451"/>
                    <a:pt x="3730" y="1437"/>
                    <a:pt x="3730" y="1415"/>
                  </a:cubicBezTo>
                  <a:lnTo>
                    <a:pt x="3730" y="1401"/>
                  </a:lnTo>
                  <a:lnTo>
                    <a:pt x="3725" y="1392"/>
                  </a:lnTo>
                  <a:cubicBezTo>
                    <a:pt x="3707" y="1333"/>
                    <a:pt x="3703" y="1274"/>
                    <a:pt x="3716" y="1219"/>
                  </a:cubicBezTo>
                  <a:cubicBezTo>
                    <a:pt x="3762" y="1078"/>
                    <a:pt x="3907" y="1028"/>
                    <a:pt x="3989" y="1015"/>
                  </a:cubicBezTo>
                  <a:lnTo>
                    <a:pt x="4048" y="996"/>
                  </a:lnTo>
                  <a:lnTo>
                    <a:pt x="4067" y="969"/>
                  </a:lnTo>
                  <a:cubicBezTo>
                    <a:pt x="4089" y="933"/>
                    <a:pt x="4094" y="892"/>
                    <a:pt x="4089" y="851"/>
                  </a:cubicBezTo>
                  <a:lnTo>
                    <a:pt x="3998" y="228"/>
                  </a:lnTo>
                  <a:cubicBezTo>
                    <a:pt x="3989" y="146"/>
                    <a:pt x="3912" y="100"/>
                    <a:pt x="3848" y="96"/>
                  </a:cubicBezTo>
                  <a:cubicBezTo>
                    <a:pt x="3629" y="75"/>
                    <a:pt x="3413" y="65"/>
                    <a:pt x="3197" y="65"/>
                  </a:cubicBezTo>
                  <a:cubicBezTo>
                    <a:pt x="2938" y="65"/>
                    <a:pt x="2679" y="80"/>
                    <a:pt x="2416" y="110"/>
                  </a:cubicBezTo>
                  <a:cubicBezTo>
                    <a:pt x="2343" y="114"/>
                    <a:pt x="2288" y="160"/>
                    <a:pt x="2266" y="223"/>
                  </a:cubicBezTo>
                  <a:cubicBezTo>
                    <a:pt x="2179" y="501"/>
                    <a:pt x="2202" y="728"/>
                    <a:pt x="2338" y="1015"/>
                  </a:cubicBezTo>
                  <a:lnTo>
                    <a:pt x="2348" y="1037"/>
                  </a:lnTo>
                  <a:lnTo>
                    <a:pt x="2366" y="1051"/>
                  </a:lnTo>
                  <a:cubicBezTo>
                    <a:pt x="2498" y="1146"/>
                    <a:pt x="2607" y="1306"/>
                    <a:pt x="2616" y="1428"/>
                  </a:cubicBezTo>
                  <a:cubicBezTo>
                    <a:pt x="2625" y="1588"/>
                    <a:pt x="2520" y="1647"/>
                    <a:pt x="2457" y="1669"/>
                  </a:cubicBezTo>
                  <a:lnTo>
                    <a:pt x="2443" y="1674"/>
                  </a:lnTo>
                  <a:lnTo>
                    <a:pt x="2434" y="1683"/>
                  </a:lnTo>
                  <a:cubicBezTo>
                    <a:pt x="2402" y="1706"/>
                    <a:pt x="2352" y="1724"/>
                    <a:pt x="2293" y="1733"/>
                  </a:cubicBezTo>
                  <a:lnTo>
                    <a:pt x="2143" y="1756"/>
                  </a:lnTo>
                  <a:cubicBezTo>
                    <a:pt x="2052" y="1756"/>
                    <a:pt x="1929" y="1738"/>
                    <a:pt x="1870" y="1651"/>
                  </a:cubicBezTo>
                  <a:cubicBezTo>
                    <a:pt x="1811" y="1578"/>
                    <a:pt x="1806" y="1456"/>
                    <a:pt x="1852" y="1301"/>
                  </a:cubicBezTo>
                  <a:cubicBezTo>
                    <a:pt x="1865" y="1260"/>
                    <a:pt x="1893" y="1219"/>
                    <a:pt x="1925" y="1174"/>
                  </a:cubicBezTo>
                  <a:cubicBezTo>
                    <a:pt x="1947" y="1137"/>
                    <a:pt x="1970" y="1101"/>
                    <a:pt x="1988" y="1060"/>
                  </a:cubicBezTo>
                  <a:cubicBezTo>
                    <a:pt x="2097" y="837"/>
                    <a:pt x="2107" y="651"/>
                    <a:pt x="2025" y="505"/>
                  </a:cubicBezTo>
                  <a:cubicBezTo>
                    <a:pt x="1861" y="219"/>
                    <a:pt x="1383" y="182"/>
                    <a:pt x="1006" y="151"/>
                  </a:cubicBezTo>
                  <a:cubicBezTo>
                    <a:pt x="924" y="141"/>
                    <a:pt x="851" y="137"/>
                    <a:pt x="783" y="128"/>
                  </a:cubicBezTo>
                  <a:lnTo>
                    <a:pt x="751" y="128"/>
                  </a:lnTo>
                  <a:cubicBezTo>
                    <a:pt x="739" y="126"/>
                    <a:pt x="727" y="124"/>
                    <a:pt x="714" y="124"/>
                  </a:cubicBezTo>
                  <a:cubicBezTo>
                    <a:pt x="675" y="124"/>
                    <a:pt x="636" y="136"/>
                    <a:pt x="601" y="160"/>
                  </a:cubicBezTo>
                  <a:cubicBezTo>
                    <a:pt x="556" y="191"/>
                    <a:pt x="533" y="246"/>
                    <a:pt x="533" y="305"/>
                  </a:cubicBezTo>
                  <a:cubicBezTo>
                    <a:pt x="597" y="4180"/>
                    <a:pt x="506" y="8086"/>
                    <a:pt x="256" y="11920"/>
                  </a:cubicBezTo>
                  <a:cubicBezTo>
                    <a:pt x="187" y="12993"/>
                    <a:pt x="101" y="14098"/>
                    <a:pt x="6" y="15203"/>
                  </a:cubicBezTo>
                  <a:cubicBezTo>
                    <a:pt x="1" y="15249"/>
                    <a:pt x="15" y="15294"/>
                    <a:pt x="51" y="15330"/>
                  </a:cubicBezTo>
                  <a:cubicBezTo>
                    <a:pt x="87" y="15371"/>
                    <a:pt x="137" y="15394"/>
                    <a:pt x="187" y="15394"/>
                  </a:cubicBezTo>
                  <a:cubicBezTo>
                    <a:pt x="187" y="15394"/>
                    <a:pt x="187" y="15394"/>
                    <a:pt x="183" y="15389"/>
                  </a:cubicBezTo>
                  <a:cubicBezTo>
                    <a:pt x="4326" y="15362"/>
                    <a:pt x="8505" y="15189"/>
                    <a:pt x="12607" y="14880"/>
                  </a:cubicBezTo>
                  <a:cubicBezTo>
                    <a:pt x="13144" y="14839"/>
                    <a:pt x="13726" y="14830"/>
                    <a:pt x="14290" y="14821"/>
                  </a:cubicBezTo>
                  <a:cubicBezTo>
                    <a:pt x="14935" y="14812"/>
                    <a:pt x="15599" y="14803"/>
                    <a:pt x="16218" y="14748"/>
                  </a:cubicBezTo>
                  <a:cubicBezTo>
                    <a:pt x="16236" y="14762"/>
                    <a:pt x="16254" y="14767"/>
                    <a:pt x="16269" y="14767"/>
                  </a:cubicBezTo>
                  <a:cubicBezTo>
                    <a:pt x="16289" y="14767"/>
                    <a:pt x="16304" y="14760"/>
                    <a:pt x="16309" y="14757"/>
                  </a:cubicBezTo>
                  <a:cubicBezTo>
                    <a:pt x="16363" y="14735"/>
                    <a:pt x="16363" y="14680"/>
                    <a:pt x="16359" y="14648"/>
                  </a:cubicBezTo>
                  <a:cubicBezTo>
                    <a:pt x="16241" y="12716"/>
                    <a:pt x="16272" y="10669"/>
                    <a:pt x="16300" y="8695"/>
                  </a:cubicBezTo>
                  <a:cubicBezTo>
                    <a:pt x="16327" y="6926"/>
                    <a:pt x="16354" y="5094"/>
                    <a:pt x="16272" y="3357"/>
                  </a:cubicBezTo>
                  <a:cubicBezTo>
                    <a:pt x="16200" y="1779"/>
                    <a:pt x="15945" y="237"/>
                    <a:pt x="15940" y="223"/>
                  </a:cubicBezTo>
                  <a:lnTo>
                    <a:pt x="15927" y="146"/>
                  </a:lnTo>
                  <a:lnTo>
                    <a:pt x="15295" y="178"/>
                  </a:lnTo>
                  <a:lnTo>
                    <a:pt x="14808" y="151"/>
                  </a:lnTo>
                  <a:cubicBezTo>
                    <a:pt x="14785" y="146"/>
                    <a:pt x="14763" y="146"/>
                    <a:pt x="14735" y="141"/>
                  </a:cubicBezTo>
                  <a:cubicBezTo>
                    <a:pt x="14688" y="135"/>
                    <a:pt x="14637" y="128"/>
                    <a:pt x="14585" y="128"/>
                  </a:cubicBezTo>
                  <a:cubicBezTo>
                    <a:pt x="14526" y="128"/>
                    <a:pt x="14468" y="137"/>
                    <a:pt x="14417" y="169"/>
                  </a:cubicBezTo>
                  <a:cubicBezTo>
                    <a:pt x="14194" y="314"/>
                    <a:pt x="14258" y="614"/>
                    <a:pt x="14381" y="833"/>
                  </a:cubicBezTo>
                  <a:cubicBezTo>
                    <a:pt x="14408" y="874"/>
                    <a:pt x="14444" y="910"/>
                    <a:pt x="14476" y="946"/>
                  </a:cubicBezTo>
                  <a:cubicBezTo>
                    <a:pt x="14512" y="983"/>
                    <a:pt x="14544" y="1015"/>
                    <a:pt x="14553" y="1046"/>
                  </a:cubicBezTo>
                  <a:cubicBezTo>
                    <a:pt x="14622" y="1233"/>
                    <a:pt x="14549" y="1406"/>
                    <a:pt x="14381" y="1465"/>
                  </a:cubicBezTo>
                  <a:cubicBezTo>
                    <a:pt x="14307" y="1492"/>
                    <a:pt x="14217" y="1508"/>
                    <a:pt x="14142" y="1508"/>
                  </a:cubicBezTo>
                  <a:cubicBezTo>
                    <a:pt x="14079" y="1508"/>
                    <a:pt x="14026" y="1496"/>
                    <a:pt x="14003" y="1469"/>
                  </a:cubicBezTo>
                  <a:cubicBezTo>
                    <a:pt x="13898" y="1356"/>
                    <a:pt x="13944" y="1110"/>
                    <a:pt x="14021" y="992"/>
                  </a:cubicBezTo>
                  <a:cubicBezTo>
                    <a:pt x="14135" y="810"/>
                    <a:pt x="14308" y="533"/>
                    <a:pt x="14130" y="228"/>
                  </a:cubicBezTo>
                  <a:cubicBezTo>
                    <a:pt x="14103" y="173"/>
                    <a:pt x="14049" y="146"/>
                    <a:pt x="13989" y="146"/>
                  </a:cubicBezTo>
                  <a:cubicBezTo>
                    <a:pt x="13435" y="146"/>
                    <a:pt x="12866" y="187"/>
                    <a:pt x="12302" y="269"/>
                  </a:cubicBezTo>
                  <a:cubicBezTo>
                    <a:pt x="12239" y="278"/>
                    <a:pt x="12184" y="332"/>
                    <a:pt x="12175" y="392"/>
                  </a:cubicBezTo>
                  <a:lnTo>
                    <a:pt x="12084" y="924"/>
                  </a:lnTo>
                  <a:cubicBezTo>
                    <a:pt x="12075" y="974"/>
                    <a:pt x="12089" y="1028"/>
                    <a:pt x="12120" y="1065"/>
                  </a:cubicBezTo>
                  <a:cubicBezTo>
                    <a:pt x="12148" y="1096"/>
                    <a:pt x="12179" y="1115"/>
                    <a:pt x="12216" y="1119"/>
                  </a:cubicBezTo>
                  <a:cubicBezTo>
                    <a:pt x="12348" y="1196"/>
                    <a:pt x="12416" y="1274"/>
                    <a:pt x="12411" y="1333"/>
                  </a:cubicBezTo>
                  <a:cubicBezTo>
                    <a:pt x="12407" y="1397"/>
                    <a:pt x="12316" y="1474"/>
                    <a:pt x="12152" y="1551"/>
                  </a:cubicBezTo>
                  <a:cubicBezTo>
                    <a:pt x="12109" y="1560"/>
                    <a:pt x="12066" y="1565"/>
                    <a:pt x="12024" y="1565"/>
                  </a:cubicBezTo>
                  <a:cubicBezTo>
                    <a:pt x="11937" y="1565"/>
                    <a:pt x="11851" y="1545"/>
                    <a:pt x="11766" y="1506"/>
                  </a:cubicBezTo>
                  <a:cubicBezTo>
                    <a:pt x="11552" y="1342"/>
                    <a:pt x="11543" y="1265"/>
                    <a:pt x="11543" y="1246"/>
                  </a:cubicBezTo>
                  <a:cubicBezTo>
                    <a:pt x="11547" y="1192"/>
                    <a:pt x="11657" y="1137"/>
                    <a:pt x="11743" y="1096"/>
                  </a:cubicBezTo>
                  <a:cubicBezTo>
                    <a:pt x="11838" y="1051"/>
                    <a:pt x="11929" y="1005"/>
                    <a:pt x="11970" y="928"/>
                  </a:cubicBezTo>
                  <a:cubicBezTo>
                    <a:pt x="12066" y="755"/>
                    <a:pt x="12016" y="510"/>
                    <a:pt x="11979" y="332"/>
                  </a:cubicBezTo>
                  <a:lnTo>
                    <a:pt x="11970" y="287"/>
                  </a:lnTo>
                  <a:cubicBezTo>
                    <a:pt x="11957" y="217"/>
                    <a:pt x="11889" y="159"/>
                    <a:pt x="11819" y="159"/>
                  </a:cubicBezTo>
                  <a:cubicBezTo>
                    <a:pt x="11816" y="159"/>
                    <a:pt x="11814" y="159"/>
                    <a:pt x="11811" y="160"/>
                  </a:cubicBezTo>
                  <a:lnTo>
                    <a:pt x="10229" y="210"/>
                  </a:lnTo>
                  <a:lnTo>
                    <a:pt x="10206" y="237"/>
                  </a:lnTo>
                  <a:cubicBezTo>
                    <a:pt x="10156" y="296"/>
                    <a:pt x="10119" y="369"/>
                    <a:pt x="10092" y="460"/>
                  </a:cubicBezTo>
                  <a:lnTo>
                    <a:pt x="10088" y="473"/>
                  </a:lnTo>
                  <a:cubicBezTo>
                    <a:pt x="10078" y="514"/>
                    <a:pt x="10074" y="560"/>
                    <a:pt x="10069" y="605"/>
                  </a:cubicBezTo>
                  <a:lnTo>
                    <a:pt x="10065" y="637"/>
                  </a:lnTo>
                  <a:lnTo>
                    <a:pt x="10069" y="655"/>
                  </a:lnTo>
                  <a:cubicBezTo>
                    <a:pt x="10097" y="746"/>
                    <a:pt x="10142" y="842"/>
                    <a:pt x="10192" y="933"/>
                  </a:cubicBezTo>
                  <a:cubicBezTo>
                    <a:pt x="10251" y="1051"/>
                    <a:pt x="10315" y="1178"/>
                    <a:pt x="10310" y="1274"/>
                  </a:cubicBezTo>
                  <a:cubicBezTo>
                    <a:pt x="10306" y="1342"/>
                    <a:pt x="10283" y="1397"/>
                    <a:pt x="10251" y="1424"/>
                  </a:cubicBezTo>
                  <a:cubicBezTo>
                    <a:pt x="10219" y="1453"/>
                    <a:pt x="10177" y="1462"/>
                    <a:pt x="10143" y="1462"/>
                  </a:cubicBezTo>
                  <a:cubicBezTo>
                    <a:pt x="10135" y="1462"/>
                    <a:pt x="10127" y="1461"/>
                    <a:pt x="10119" y="1460"/>
                  </a:cubicBezTo>
                  <a:lnTo>
                    <a:pt x="10101" y="1460"/>
                  </a:lnTo>
                  <a:lnTo>
                    <a:pt x="10088" y="1465"/>
                  </a:lnTo>
                  <a:cubicBezTo>
                    <a:pt x="10070" y="1470"/>
                    <a:pt x="10049" y="1473"/>
                    <a:pt x="10025" y="1473"/>
                  </a:cubicBezTo>
                  <a:cubicBezTo>
                    <a:pt x="9989" y="1473"/>
                    <a:pt x="9946" y="1467"/>
                    <a:pt x="9897" y="1456"/>
                  </a:cubicBezTo>
                  <a:cubicBezTo>
                    <a:pt x="9706" y="1419"/>
                    <a:pt x="9642" y="1315"/>
                    <a:pt x="9683" y="1101"/>
                  </a:cubicBezTo>
                  <a:cubicBezTo>
                    <a:pt x="9692" y="1042"/>
                    <a:pt x="9724" y="983"/>
                    <a:pt x="9756" y="915"/>
                  </a:cubicBezTo>
                  <a:cubicBezTo>
                    <a:pt x="9778" y="869"/>
                    <a:pt x="9801" y="824"/>
                    <a:pt x="9819" y="774"/>
                  </a:cubicBezTo>
                  <a:cubicBezTo>
                    <a:pt x="9883" y="596"/>
                    <a:pt x="9906" y="442"/>
                    <a:pt x="9815" y="255"/>
                  </a:cubicBezTo>
                  <a:cubicBezTo>
                    <a:pt x="9789" y="204"/>
                    <a:pt x="9731" y="168"/>
                    <a:pt x="9675" y="168"/>
                  </a:cubicBezTo>
                  <a:cubicBezTo>
                    <a:pt x="9671" y="168"/>
                    <a:pt x="9668" y="168"/>
                    <a:pt x="9665" y="169"/>
                  </a:cubicBezTo>
                  <a:lnTo>
                    <a:pt x="8346" y="210"/>
                  </a:lnTo>
                  <a:cubicBezTo>
                    <a:pt x="8300" y="210"/>
                    <a:pt x="8259" y="232"/>
                    <a:pt x="8228" y="264"/>
                  </a:cubicBezTo>
                  <a:cubicBezTo>
                    <a:pt x="8200" y="296"/>
                    <a:pt x="8182" y="337"/>
                    <a:pt x="8187" y="378"/>
                  </a:cubicBezTo>
                  <a:cubicBezTo>
                    <a:pt x="8191" y="469"/>
                    <a:pt x="8182" y="551"/>
                    <a:pt x="8168" y="628"/>
                  </a:cubicBezTo>
                  <a:cubicBezTo>
                    <a:pt x="8141" y="796"/>
                    <a:pt x="8114" y="974"/>
                    <a:pt x="8332" y="1156"/>
                  </a:cubicBezTo>
                  <a:cubicBezTo>
                    <a:pt x="8359" y="1178"/>
                    <a:pt x="8391" y="1196"/>
                    <a:pt x="8428" y="1219"/>
                  </a:cubicBezTo>
                  <a:cubicBezTo>
                    <a:pt x="8500" y="1265"/>
                    <a:pt x="8582" y="1315"/>
                    <a:pt x="8591" y="1378"/>
                  </a:cubicBezTo>
                  <a:cubicBezTo>
                    <a:pt x="8601" y="1442"/>
                    <a:pt x="8582" y="1497"/>
                    <a:pt x="8541" y="1542"/>
                  </a:cubicBezTo>
                  <a:cubicBezTo>
                    <a:pt x="8462" y="1634"/>
                    <a:pt x="8295" y="1680"/>
                    <a:pt x="8163" y="1680"/>
                  </a:cubicBezTo>
                  <a:cubicBezTo>
                    <a:pt x="8151" y="1680"/>
                    <a:pt x="8139" y="1679"/>
                    <a:pt x="8128" y="1679"/>
                  </a:cubicBezTo>
                  <a:cubicBezTo>
                    <a:pt x="8005" y="1674"/>
                    <a:pt x="7782" y="1628"/>
                    <a:pt x="7700" y="1560"/>
                  </a:cubicBezTo>
                  <a:cubicBezTo>
                    <a:pt x="7527" y="1424"/>
                    <a:pt x="7600" y="1283"/>
                    <a:pt x="7736" y="1065"/>
                  </a:cubicBezTo>
                  <a:cubicBezTo>
                    <a:pt x="7755" y="1033"/>
                    <a:pt x="7773" y="1001"/>
                    <a:pt x="7791" y="974"/>
                  </a:cubicBezTo>
                  <a:cubicBezTo>
                    <a:pt x="7959" y="683"/>
                    <a:pt x="8050" y="314"/>
                    <a:pt x="7805" y="164"/>
                  </a:cubicBezTo>
                  <a:cubicBezTo>
                    <a:pt x="7745" y="126"/>
                    <a:pt x="7666" y="114"/>
                    <a:pt x="7582" y="114"/>
                  </a:cubicBezTo>
                  <a:cubicBezTo>
                    <a:pt x="7506" y="114"/>
                    <a:pt x="7425" y="124"/>
                    <a:pt x="7350" y="132"/>
                  </a:cubicBezTo>
                  <a:cubicBezTo>
                    <a:pt x="7295" y="137"/>
                    <a:pt x="7245" y="141"/>
                    <a:pt x="7209" y="141"/>
                  </a:cubicBezTo>
                  <a:cubicBezTo>
                    <a:pt x="7156" y="142"/>
                    <a:pt x="7102" y="143"/>
                    <a:pt x="7047" y="143"/>
                  </a:cubicBezTo>
                  <a:cubicBezTo>
                    <a:pt x="6805" y="143"/>
                    <a:pt x="6551" y="135"/>
                    <a:pt x="6277" y="128"/>
                  </a:cubicBezTo>
                  <a:cubicBezTo>
                    <a:pt x="6274" y="128"/>
                    <a:pt x="6271" y="128"/>
                    <a:pt x="6269" y="128"/>
                  </a:cubicBezTo>
                  <a:cubicBezTo>
                    <a:pt x="6185" y="128"/>
                    <a:pt x="6113" y="194"/>
                    <a:pt x="6108" y="282"/>
                  </a:cubicBezTo>
                  <a:lnTo>
                    <a:pt x="6072" y="946"/>
                  </a:lnTo>
                  <a:lnTo>
                    <a:pt x="6127" y="969"/>
                  </a:lnTo>
                  <a:cubicBezTo>
                    <a:pt x="6268" y="1037"/>
                    <a:pt x="6372" y="1137"/>
                    <a:pt x="6395" y="1233"/>
                  </a:cubicBezTo>
                  <a:cubicBezTo>
                    <a:pt x="6413" y="1297"/>
                    <a:pt x="6395" y="1360"/>
                    <a:pt x="6349" y="1424"/>
                  </a:cubicBezTo>
                  <a:cubicBezTo>
                    <a:pt x="6280" y="1517"/>
                    <a:pt x="6154" y="1567"/>
                    <a:pt x="6004" y="1567"/>
                  </a:cubicBezTo>
                  <a:cubicBezTo>
                    <a:pt x="5986" y="1567"/>
                    <a:pt x="5968" y="1566"/>
                    <a:pt x="5949" y="1565"/>
                  </a:cubicBezTo>
                  <a:lnTo>
                    <a:pt x="5936" y="1565"/>
                  </a:lnTo>
                  <a:cubicBezTo>
                    <a:pt x="5926" y="1566"/>
                    <a:pt x="5917" y="1566"/>
                    <a:pt x="5908" y="1566"/>
                  </a:cubicBezTo>
                  <a:cubicBezTo>
                    <a:pt x="5808" y="1566"/>
                    <a:pt x="5710" y="1522"/>
                    <a:pt x="5631" y="1447"/>
                  </a:cubicBezTo>
                  <a:cubicBezTo>
                    <a:pt x="5581" y="1392"/>
                    <a:pt x="5545" y="1328"/>
                    <a:pt x="5540" y="1269"/>
                  </a:cubicBezTo>
                  <a:lnTo>
                    <a:pt x="5540" y="1242"/>
                  </a:lnTo>
                  <a:cubicBezTo>
                    <a:pt x="5545" y="1196"/>
                    <a:pt x="5563" y="1160"/>
                    <a:pt x="5599" y="1128"/>
                  </a:cubicBezTo>
                  <a:lnTo>
                    <a:pt x="5608" y="1119"/>
                  </a:lnTo>
                  <a:cubicBezTo>
                    <a:pt x="5635" y="1092"/>
                    <a:pt x="5663" y="1069"/>
                    <a:pt x="5695" y="1042"/>
                  </a:cubicBezTo>
                  <a:lnTo>
                    <a:pt x="5722" y="1019"/>
                  </a:lnTo>
                  <a:lnTo>
                    <a:pt x="5726" y="1010"/>
                  </a:lnTo>
                  <a:cubicBezTo>
                    <a:pt x="5726" y="1005"/>
                    <a:pt x="5731" y="1005"/>
                    <a:pt x="5736" y="1001"/>
                  </a:cubicBezTo>
                  <a:lnTo>
                    <a:pt x="5749" y="992"/>
                  </a:lnTo>
                  <a:cubicBezTo>
                    <a:pt x="5786" y="960"/>
                    <a:pt x="5831" y="910"/>
                    <a:pt x="5863" y="842"/>
                  </a:cubicBezTo>
                  <a:cubicBezTo>
                    <a:pt x="5904" y="742"/>
                    <a:pt x="5922" y="633"/>
                    <a:pt x="5913" y="492"/>
                  </a:cubicBezTo>
                  <a:lnTo>
                    <a:pt x="5908" y="455"/>
                  </a:lnTo>
                  <a:cubicBezTo>
                    <a:pt x="5899" y="405"/>
                    <a:pt x="5890" y="351"/>
                    <a:pt x="5886" y="296"/>
                  </a:cubicBezTo>
                  <a:lnTo>
                    <a:pt x="5886" y="282"/>
                  </a:lnTo>
                  <a:lnTo>
                    <a:pt x="5881" y="269"/>
                  </a:lnTo>
                  <a:cubicBezTo>
                    <a:pt x="5881" y="264"/>
                    <a:pt x="5881" y="264"/>
                    <a:pt x="5881" y="264"/>
                  </a:cubicBezTo>
                  <a:cubicBezTo>
                    <a:pt x="5867" y="205"/>
                    <a:pt x="5863" y="146"/>
                    <a:pt x="5858" y="91"/>
                  </a:cubicBezTo>
                  <a:lnTo>
                    <a:pt x="5854" y="46"/>
                  </a:lnTo>
                  <a:lnTo>
                    <a:pt x="5817" y="23"/>
                  </a:lnTo>
                  <a:cubicBezTo>
                    <a:pt x="5790" y="5"/>
                    <a:pt x="5758" y="0"/>
                    <a:pt x="5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655;p71">
              <a:extLst>
                <a:ext uri="{FF2B5EF4-FFF2-40B4-BE49-F238E27FC236}">
                  <a16:creationId xmlns:a16="http://schemas.microsoft.com/office/drawing/2014/main" id="{272E2B56-4C44-4E47-91E7-AA3EAD67FF96}"/>
                </a:ext>
              </a:extLst>
            </p:cNvPr>
            <p:cNvSpPr/>
            <p:nvPr/>
          </p:nvSpPr>
          <p:spPr>
            <a:xfrm>
              <a:off x="2849944" y="1633422"/>
              <a:ext cx="321944" cy="209386"/>
            </a:xfrm>
            <a:custGeom>
              <a:avLst/>
              <a:gdLst/>
              <a:ahLst/>
              <a:cxnLst/>
              <a:rect l="l" t="t" r="r" b="b"/>
              <a:pathLst>
                <a:path w="7491" h="4872" extrusionOk="0">
                  <a:moveTo>
                    <a:pt x="6645" y="1"/>
                  </a:moveTo>
                  <a:lnTo>
                    <a:pt x="6576" y="28"/>
                  </a:lnTo>
                  <a:cubicBezTo>
                    <a:pt x="6576" y="28"/>
                    <a:pt x="5494" y="519"/>
                    <a:pt x="5426" y="537"/>
                  </a:cubicBezTo>
                  <a:cubicBezTo>
                    <a:pt x="5358" y="555"/>
                    <a:pt x="3352" y="1479"/>
                    <a:pt x="3352" y="1479"/>
                  </a:cubicBezTo>
                  <a:cubicBezTo>
                    <a:pt x="3352" y="1479"/>
                    <a:pt x="1765" y="2188"/>
                    <a:pt x="1137" y="2456"/>
                  </a:cubicBezTo>
                  <a:cubicBezTo>
                    <a:pt x="514" y="2725"/>
                    <a:pt x="14" y="2943"/>
                    <a:pt x="1" y="2957"/>
                  </a:cubicBezTo>
                  <a:lnTo>
                    <a:pt x="401" y="3125"/>
                  </a:lnTo>
                  <a:lnTo>
                    <a:pt x="337" y="3216"/>
                  </a:lnTo>
                  <a:lnTo>
                    <a:pt x="151" y="3475"/>
                  </a:lnTo>
                  <a:cubicBezTo>
                    <a:pt x="151" y="3475"/>
                    <a:pt x="273" y="3516"/>
                    <a:pt x="351" y="3521"/>
                  </a:cubicBezTo>
                  <a:cubicBezTo>
                    <a:pt x="433" y="3530"/>
                    <a:pt x="433" y="3630"/>
                    <a:pt x="437" y="3680"/>
                  </a:cubicBezTo>
                  <a:cubicBezTo>
                    <a:pt x="446" y="3734"/>
                    <a:pt x="364" y="3962"/>
                    <a:pt x="364" y="3962"/>
                  </a:cubicBezTo>
                  <a:cubicBezTo>
                    <a:pt x="364" y="3962"/>
                    <a:pt x="383" y="4034"/>
                    <a:pt x="410" y="4057"/>
                  </a:cubicBezTo>
                  <a:cubicBezTo>
                    <a:pt x="437" y="4075"/>
                    <a:pt x="669" y="4107"/>
                    <a:pt x="669" y="4107"/>
                  </a:cubicBezTo>
                  <a:lnTo>
                    <a:pt x="405" y="4471"/>
                  </a:lnTo>
                  <a:lnTo>
                    <a:pt x="537" y="4485"/>
                  </a:lnTo>
                  <a:lnTo>
                    <a:pt x="828" y="4535"/>
                  </a:lnTo>
                  <a:lnTo>
                    <a:pt x="633" y="4871"/>
                  </a:lnTo>
                  <a:cubicBezTo>
                    <a:pt x="633" y="4871"/>
                    <a:pt x="710" y="4871"/>
                    <a:pt x="783" y="4867"/>
                  </a:cubicBezTo>
                  <a:cubicBezTo>
                    <a:pt x="856" y="4857"/>
                    <a:pt x="1447" y="4630"/>
                    <a:pt x="1588" y="4566"/>
                  </a:cubicBezTo>
                  <a:cubicBezTo>
                    <a:pt x="1729" y="4507"/>
                    <a:pt x="2334" y="4307"/>
                    <a:pt x="2456" y="4244"/>
                  </a:cubicBezTo>
                  <a:cubicBezTo>
                    <a:pt x="2584" y="4184"/>
                    <a:pt x="3880" y="3593"/>
                    <a:pt x="4043" y="3502"/>
                  </a:cubicBezTo>
                  <a:cubicBezTo>
                    <a:pt x="4207" y="3407"/>
                    <a:pt x="5831" y="2606"/>
                    <a:pt x="6335" y="2356"/>
                  </a:cubicBezTo>
                  <a:cubicBezTo>
                    <a:pt x="6840" y="2111"/>
                    <a:pt x="7491" y="1706"/>
                    <a:pt x="7491" y="1706"/>
                  </a:cubicBezTo>
                  <a:cubicBezTo>
                    <a:pt x="7491" y="1706"/>
                    <a:pt x="7336" y="1665"/>
                    <a:pt x="7281" y="1642"/>
                  </a:cubicBezTo>
                  <a:cubicBezTo>
                    <a:pt x="7222" y="1620"/>
                    <a:pt x="7031" y="1474"/>
                    <a:pt x="7031" y="1474"/>
                  </a:cubicBezTo>
                  <a:lnTo>
                    <a:pt x="7199" y="1206"/>
                  </a:lnTo>
                  <a:lnTo>
                    <a:pt x="6777" y="1015"/>
                  </a:lnTo>
                  <a:lnTo>
                    <a:pt x="6899" y="656"/>
                  </a:lnTo>
                  <a:lnTo>
                    <a:pt x="6536" y="460"/>
                  </a:lnTo>
                  <a:lnTo>
                    <a:pt x="66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56;p71">
              <a:extLst>
                <a:ext uri="{FF2B5EF4-FFF2-40B4-BE49-F238E27FC236}">
                  <a16:creationId xmlns:a16="http://schemas.microsoft.com/office/drawing/2014/main" id="{D4C09063-19E1-4C59-BDB6-CF46B1880E6A}"/>
                </a:ext>
              </a:extLst>
            </p:cNvPr>
            <p:cNvSpPr/>
            <p:nvPr/>
          </p:nvSpPr>
          <p:spPr>
            <a:xfrm>
              <a:off x="2847795" y="1630586"/>
              <a:ext cx="328004" cy="215317"/>
            </a:xfrm>
            <a:custGeom>
              <a:avLst/>
              <a:gdLst/>
              <a:ahLst/>
              <a:cxnLst/>
              <a:rect l="l" t="t" r="r" b="b"/>
              <a:pathLst>
                <a:path w="7632" h="5010" extrusionOk="0">
                  <a:moveTo>
                    <a:pt x="6636" y="135"/>
                  </a:moveTo>
                  <a:lnTo>
                    <a:pt x="6636" y="135"/>
                  </a:lnTo>
                  <a:cubicBezTo>
                    <a:pt x="6599" y="276"/>
                    <a:pt x="6563" y="421"/>
                    <a:pt x="6526" y="567"/>
                  </a:cubicBezTo>
                  <a:cubicBezTo>
                    <a:pt x="6517" y="590"/>
                    <a:pt x="6526" y="617"/>
                    <a:pt x="6554" y="626"/>
                  </a:cubicBezTo>
                  <a:cubicBezTo>
                    <a:pt x="6667" y="667"/>
                    <a:pt x="6786" y="708"/>
                    <a:pt x="6899" y="749"/>
                  </a:cubicBezTo>
                  <a:cubicBezTo>
                    <a:pt x="6858" y="853"/>
                    <a:pt x="6817" y="958"/>
                    <a:pt x="6781" y="1063"/>
                  </a:cubicBezTo>
                  <a:cubicBezTo>
                    <a:pt x="6772" y="1085"/>
                    <a:pt x="6786" y="1117"/>
                    <a:pt x="6808" y="1126"/>
                  </a:cubicBezTo>
                  <a:lnTo>
                    <a:pt x="7218" y="1299"/>
                  </a:lnTo>
                  <a:cubicBezTo>
                    <a:pt x="7172" y="1381"/>
                    <a:pt x="7127" y="1458"/>
                    <a:pt x="7081" y="1540"/>
                  </a:cubicBezTo>
                  <a:cubicBezTo>
                    <a:pt x="7068" y="1563"/>
                    <a:pt x="7072" y="1590"/>
                    <a:pt x="7090" y="1608"/>
                  </a:cubicBezTo>
                  <a:cubicBezTo>
                    <a:pt x="7209" y="1690"/>
                    <a:pt x="7331" y="1754"/>
                    <a:pt x="7463" y="1795"/>
                  </a:cubicBezTo>
                  <a:cubicBezTo>
                    <a:pt x="7277" y="1931"/>
                    <a:pt x="7063" y="2031"/>
                    <a:pt x="6854" y="2136"/>
                  </a:cubicBezTo>
                  <a:cubicBezTo>
                    <a:pt x="6622" y="2254"/>
                    <a:pt x="6385" y="2377"/>
                    <a:pt x="6153" y="2495"/>
                  </a:cubicBezTo>
                  <a:cubicBezTo>
                    <a:pt x="5676" y="2732"/>
                    <a:pt x="5203" y="2973"/>
                    <a:pt x="4726" y="3205"/>
                  </a:cubicBezTo>
                  <a:cubicBezTo>
                    <a:pt x="3798" y="3659"/>
                    <a:pt x="2866" y="4100"/>
                    <a:pt x="1915" y="4501"/>
                  </a:cubicBezTo>
                  <a:cubicBezTo>
                    <a:pt x="1774" y="4555"/>
                    <a:pt x="1638" y="4610"/>
                    <a:pt x="1497" y="4660"/>
                  </a:cubicBezTo>
                  <a:cubicBezTo>
                    <a:pt x="1492" y="4660"/>
                    <a:pt x="1488" y="4660"/>
                    <a:pt x="1488" y="4664"/>
                  </a:cubicBezTo>
                  <a:cubicBezTo>
                    <a:pt x="1465" y="4673"/>
                    <a:pt x="1442" y="4682"/>
                    <a:pt x="1419" y="4687"/>
                  </a:cubicBezTo>
                  <a:cubicBezTo>
                    <a:pt x="1238" y="4755"/>
                    <a:pt x="1056" y="4819"/>
                    <a:pt x="878" y="4892"/>
                  </a:cubicBezTo>
                  <a:cubicBezTo>
                    <a:pt x="833" y="4901"/>
                    <a:pt x="787" y="4905"/>
                    <a:pt x="742" y="4910"/>
                  </a:cubicBezTo>
                  <a:cubicBezTo>
                    <a:pt x="792" y="4814"/>
                    <a:pt x="837" y="4710"/>
                    <a:pt x="878" y="4601"/>
                  </a:cubicBezTo>
                  <a:cubicBezTo>
                    <a:pt x="887" y="4573"/>
                    <a:pt x="869" y="4542"/>
                    <a:pt x="837" y="4537"/>
                  </a:cubicBezTo>
                  <a:cubicBezTo>
                    <a:pt x="742" y="4523"/>
                    <a:pt x="642" y="4510"/>
                    <a:pt x="542" y="4496"/>
                  </a:cubicBezTo>
                  <a:cubicBezTo>
                    <a:pt x="610" y="4396"/>
                    <a:pt x="678" y="4296"/>
                    <a:pt x="746" y="4191"/>
                  </a:cubicBezTo>
                  <a:cubicBezTo>
                    <a:pt x="765" y="4164"/>
                    <a:pt x="746" y="4123"/>
                    <a:pt x="715" y="4119"/>
                  </a:cubicBezTo>
                  <a:cubicBezTo>
                    <a:pt x="660" y="4109"/>
                    <a:pt x="610" y="4105"/>
                    <a:pt x="555" y="4096"/>
                  </a:cubicBezTo>
                  <a:cubicBezTo>
                    <a:pt x="537" y="4091"/>
                    <a:pt x="514" y="4091"/>
                    <a:pt x="492" y="4087"/>
                  </a:cubicBezTo>
                  <a:cubicBezTo>
                    <a:pt x="464" y="4078"/>
                    <a:pt x="455" y="4087"/>
                    <a:pt x="451" y="4055"/>
                  </a:cubicBezTo>
                  <a:cubicBezTo>
                    <a:pt x="446" y="4019"/>
                    <a:pt x="478" y="3955"/>
                    <a:pt x="492" y="3918"/>
                  </a:cubicBezTo>
                  <a:cubicBezTo>
                    <a:pt x="501" y="3873"/>
                    <a:pt x="519" y="3832"/>
                    <a:pt x="528" y="3787"/>
                  </a:cubicBezTo>
                  <a:cubicBezTo>
                    <a:pt x="560" y="3605"/>
                    <a:pt x="396" y="3564"/>
                    <a:pt x="260" y="3518"/>
                  </a:cubicBezTo>
                  <a:cubicBezTo>
                    <a:pt x="333" y="3414"/>
                    <a:pt x="405" y="3309"/>
                    <a:pt x="483" y="3209"/>
                  </a:cubicBezTo>
                  <a:cubicBezTo>
                    <a:pt x="501" y="3186"/>
                    <a:pt x="483" y="3154"/>
                    <a:pt x="460" y="3141"/>
                  </a:cubicBezTo>
                  <a:cubicBezTo>
                    <a:pt x="369" y="3091"/>
                    <a:pt x="269" y="3041"/>
                    <a:pt x="173" y="3004"/>
                  </a:cubicBezTo>
                  <a:cubicBezTo>
                    <a:pt x="292" y="2959"/>
                    <a:pt x="414" y="2909"/>
                    <a:pt x="533" y="2850"/>
                  </a:cubicBezTo>
                  <a:cubicBezTo>
                    <a:pt x="533" y="2854"/>
                    <a:pt x="533" y="2854"/>
                    <a:pt x="537" y="2859"/>
                  </a:cubicBezTo>
                  <a:cubicBezTo>
                    <a:pt x="2092" y="2181"/>
                    <a:pt x="3639" y="1481"/>
                    <a:pt x="5185" y="785"/>
                  </a:cubicBezTo>
                  <a:cubicBezTo>
                    <a:pt x="5667" y="567"/>
                    <a:pt x="6149" y="349"/>
                    <a:pt x="6636" y="135"/>
                  </a:cubicBezTo>
                  <a:close/>
                  <a:moveTo>
                    <a:pt x="6697" y="0"/>
                  </a:moveTo>
                  <a:cubicBezTo>
                    <a:pt x="6692" y="0"/>
                    <a:pt x="6687" y="1"/>
                    <a:pt x="6681" y="3"/>
                  </a:cubicBezTo>
                  <a:cubicBezTo>
                    <a:pt x="4876" y="817"/>
                    <a:pt x="3070" y="1636"/>
                    <a:pt x="1265" y="2454"/>
                  </a:cubicBezTo>
                  <a:cubicBezTo>
                    <a:pt x="1051" y="2554"/>
                    <a:pt x="833" y="2654"/>
                    <a:pt x="614" y="2754"/>
                  </a:cubicBezTo>
                  <a:cubicBezTo>
                    <a:pt x="610" y="2754"/>
                    <a:pt x="610" y="2754"/>
                    <a:pt x="605" y="2759"/>
                  </a:cubicBezTo>
                  <a:cubicBezTo>
                    <a:pt x="414" y="2818"/>
                    <a:pt x="223" y="2895"/>
                    <a:pt x="32" y="2963"/>
                  </a:cubicBezTo>
                  <a:cubicBezTo>
                    <a:pt x="1" y="2973"/>
                    <a:pt x="5" y="3032"/>
                    <a:pt x="37" y="3041"/>
                  </a:cubicBezTo>
                  <a:cubicBezTo>
                    <a:pt x="155" y="3086"/>
                    <a:pt x="269" y="3136"/>
                    <a:pt x="383" y="3195"/>
                  </a:cubicBezTo>
                  <a:cubicBezTo>
                    <a:pt x="305" y="3300"/>
                    <a:pt x="228" y="3405"/>
                    <a:pt x="160" y="3514"/>
                  </a:cubicBezTo>
                  <a:cubicBezTo>
                    <a:pt x="142" y="3536"/>
                    <a:pt x="151" y="3573"/>
                    <a:pt x="178" y="3582"/>
                  </a:cubicBezTo>
                  <a:cubicBezTo>
                    <a:pt x="228" y="3600"/>
                    <a:pt x="278" y="3623"/>
                    <a:pt x="328" y="3641"/>
                  </a:cubicBezTo>
                  <a:cubicBezTo>
                    <a:pt x="387" y="3664"/>
                    <a:pt x="451" y="3673"/>
                    <a:pt x="442" y="3764"/>
                  </a:cubicBezTo>
                  <a:cubicBezTo>
                    <a:pt x="428" y="3864"/>
                    <a:pt x="373" y="3955"/>
                    <a:pt x="360" y="4055"/>
                  </a:cubicBezTo>
                  <a:cubicBezTo>
                    <a:pt x="351" y="4109"/>
                    <a:pt x="373" y="4146"/>
                    <a:pt x="419" y="4164"/>
                  </a:cubicBezTo>
                  <a:cubicBezTo>
                    <a:pt x="483" y="4191"/>
                    <a:pt x="555" y="4196"/>
                    <a:pt x="628" y="4205"/>
                  </a:cubicBezTo>
                  <a:cubicBezTo>
                    <a:pt x="560" y="4305"/>
                    <a:pt x="492" y="4405"/>
                    <a:pt x="423" y="4505"/>
                  </a:cubicBezTo>
                  <a:cubicBezTo>
                    <a:pt x="405" y="4532"/>
                    <a:pt x="423" y="4578"/>
                    <a:pt x="460" y="4582"/>
                  </a:cubicBezTo>
                  <a:cubicBezTo>
                    <a:pt x="560" y="4596"/>
                    <a:pt x="669" y="4610"/>
                    <a:pt x="774" y="4623"/>
                  </a:cubicBezTo>
                  <a:cubicBezTo>
                    <a:pt x="728" y="4732"/>
                    <a:pt x="678" y="4833"/>
                    <a:pt x="619" y="4933"/>
                  </a:cubicBezTo>
                  <a:cubicBezTo>
                    <a:pt x="601" y="4969"/>
                    <a:pt x="624" y="5010"/>
                    <a:pt x="665" y="5010"/>
                  </a:cubicBezTo>
                  <a:cubicBezTo>
                    <a:pt x="710" y="5010"/>
                    <a:pt x="751" y="5005"/>
                    <a:pt x="792" y="5001"/>
                  </a:cubicBezTo>
                  <a:cubicBezTo>
                    <a:pt x="842" y="4978"/>
                    <a:pt x="892" y="4964"/>
                    <a:pt x="942" y="4951"/>
                  </a:cubicBezTo>
                  <a:cubicBezTo>
                    <a:pt x="946" y="4946"/>
                    <a:pt x="956" y="4942"/>
                    <a:pt x="965" y="4937"/>
                  </a:cubicBezTo>
                  <a:cubicBezTo>
                    <a:pt x="969" y="4937"/>
                    <a:pt x="974" y="4933"/>
                    <a:pt x="983" y="4928"/>
                  </a:cubicBezTo>
                  <a:cubicBezTo>
                    <a:pt x="1092" y="4883"/>
                    <a:pt x="1201" y="4846"/>
                    <a:pt x="1315" y="4814"/>
                  </a:cubicBezTo>
                  <a:lnTo>
                    <a:pt x="1383" y="4796"/>
                  </a:lnTo>
                  <a:cubicBezTo>
                    <a:pt x="1406" y="4787"/>
                    <a:pt x="1429" y="4783"/>
                    <a:pt x="1451" y="4778"/>
                  </a:cubicBezTo>
                  <a:lnTo>
                    <a:pt x="1524" y="4751"/>
                  </a:lnTo>
                  <a:cubicBezTo>
                    <a:pt x="1588" y="4728"/>
                    <a:pt x="1656" y="4705"/>
                    <a:pt x="1720" y="4687"/>
                  </a:cubicBezTo>
                  <a:cubicBezTo>
                    <a:pt x="3188" y="4073"/>
                    <a:pt x="4625" y="3368"/>
                    <a:pt x="6049" y="2650"/>
                  </a:cubicBezTo>
                  <a:cubicBezTo>
                    <a:pt x="6317" y="2518"/>
                    <a:pt x="6581" y="2381"/>
                    <a:pt x="6845" y="2250"/>
                  </a:cubicBezTo>
                  <a:cubicBezTo>
                    <a:pt x="7104" y="2118"/>
                    <a:pt x="7368" y="1995"/>
                    <a:pt x="7600" y="1808"/>
                  </a:cubicBezTo>
                  <a:cubicBezTo>
                    <a:pt x="7631" y="1786"/>
                    <a:pt x="7609" y="1736"/>
                    <a:pt x="7572" y="1727"/>
                  </a:cubicBezTo>
                  <a:cubicBezTo>
                    <a:pt x="7431" y="1695"/>
                    <a:pt x="7299" y="1640"/>
                    <a:pt x="7177" y="1558"/>
                  </a:cubicBezTo>
                  <a:cubicBezTo>
                    <a:pt x="7227" y="1472"/>
                    <a:pt x="7272" y="1390"/>
                    <a:pt x="7318" y="1304"/>
                  </a:cubicBezTo>
                  <a:cubicBezTo>
                    <a:pt x="7331" y="1281"/>
                    <a:pt x="7327" y="1244"/>
                    <a:pt x="7295" y="1231"/>
                  </a:cubicBezTo>
                  <a:lnTo>
                    <a:pt x="6881" y="1058"/>
                  </a:lnTo>
                  <a:cubicBezTo>
                    <a:pt x="6922" y="949"/>
                    <a:pt x="6963" y="844"/>
                    <a:pt x="7004" y="740"/>
                  </a:cubicBezTo>
                  <a:cubicBezTo>
                    <a:pt x="7013" y="717"/>
                    <a:pt x="6999" y="685"/>
                    <a:pt x="6977" y="676"/>
                  </a:cubicBezTo>
                  <a:cubicBezTo>
                    <a:pt x="6858" y="635"/>
                    <a:pt x="6740" y="594"/>
                    <a:pt x="6622" y="553"/>
                  </a:cubicBezTo>
                  <a:cubicBezTo>
                    <a:pt x="6663" y="390"/>
                    <a:pt x="6704" y="230"/>
                    <a:pt x="6745" y="67"/>
                  </a:cubicBezTo>
                  <a:cubicBezTo>
                    <a:pt x="6753" y="35"/>
                    <a:pt x="6730" y="0"/>
                    <a:pt x="6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57;p71">
              <a:extLst>
                <a:ext uri="{FF2B5EF4-FFF2-40B4-BE49-F238E27FC236}">
                  <a16:creationId xmlns:a16="http://schemas.microsoft.com/office/drawing/2014/main" id="{FADF3932-8B18-4EE9-A72A-3FEE20A8B28A}"/>
                </a:ext>
              </a:extLst>
            </p:cNvPr>
            <p:cNvSpPr/>
            <p:nvPr/>
          </p:nvSpPr>
          <p:spPr>
            <a:xfrm>
              <a:off x="2847409" y="1629726"/>
              <a:ext cx="328778" cy="217165"/>
            </a:xfrm>
            <a:custGeom>
              <a:avLst/>
              <a:gdLst/>
              <a:ahLst/>
              <a:cxnLst/>
              <a:rect l="l" t="t" r="r" b="b"/>
              <a:pathLst>
                <a:path w="7650" h="5053" extrusionOk="0">
                  <a:moveTo>
                    <a:pt x="6613" y="191"/>
                  </a:moveTo>
                  <a:lnTo>
                    <a:pt x="6513" y="582"/>
                  </a:lnTo>
                  <a:cubicBezTo>
                    <a:pt x="6504" y="614"/>
                    <a:pt x="6517" y="655"/>
                    <a:pt x="6554" y="669"/>
                  </a:cubicBezTo>
                  <a:lnTo>
                    <a:pt x="6881" y="787"/>
                  </a:lnTo>
                  <a:lnTo>
                    <a:pt x="6767" y="1078"/>
                  </a:lnTo>
                  <a:cubicBezTo>
                    <a:pt x="6754" y="1110"/>
                    <a:pt x="6772" y="1151"/>
                    <a:pt x="6808" y="1164"/>
                  </a:cubicBezTo>
                  <a:lnTo>
                    <a:pt x="7195" y="1333"/>
                  </a:lnTo>
                  <a:lnTo>
                    <a:pt x="7072" y="1551"/>
                  </a:lnTo>
                  <a:cubicBezTo>
                    <a:pt x="7054" y="1578"/>
                    <a:pt x="7058" y="1624"/>
                    <a:pt x="7090" y="1646"/>
                  </a:cubicBezTo>
                  <a:cubicBezTo>
                    <a:pt x="7195" y="1724"/>
                    <a:pt x="7308" y="1783"/>
                    <a:pt x="7427" y="1824"/>
                  </a:cubicBezTo>
                  <a:cubicBezTo>
                    <a:pt x="7268" y="1933"/>
                    <a:pt x="7090" y="2019"/>
                    <a:pt x="6922" y="2106"/>
                  </a:cubicBezTo>
                  <a:lnTo>
                    <a:pt x="6854" y="2138"/>
                  </a:lnTo>
                  <a:cubicBezTo>
                    <a:pt x="6622" y="2260"/>
                    <a:pt x="6385" y="2379"/>
                    <a:pt x="6153" y="2497"/>
                  </a:cubicBezTo>
                  <a:cubicBezTo>
                    <a:pt x="5580" y="2783"/>
                    <a:pt x="5139" y="3002"/>
                    <a:pt x="4725" y="3206"/>
                  </a:cubicBezTo>
                  <a:cubicBezTo>
                    <a:pt x="3657" y="3729"/>
                    <a:pt x="2765" y="4143"/>
                    <a:pt x="1920" y="4502"/>
                  </a:cubicBezTo>
                  <a:cubicBezTo>
                    <a:pt x="1829" y="4534"/>
                    <a:pt x="1742" y="4571"/>
                    <a:pt x="1656" y="4602"/>
                  </a:cubicBezTo>
                  <a:cubicBezTo>
                    <a:pt x="1601" y="4621"/>
                    <a:pt x="1551" y="4643"/>
                    <a:pt x="1501" y="4662"/>
                  </a:cubicBezTo>
                  <a:cubicBezTo>
                    <a:pt x="1497" y="4662"/>
                    <a:pt x="1492" y="4662"/>
                    <a:pt x="1488" y="4666"/>
                  </a:cubicBezTo>
                  <a:cubicBezTo>
                    <a:pt x="1465" y="4675"/>
                    <a:pt x="1442" y="4680"/>
                    <a:pt x="1419" y="4689"/>
                  </a:cubicBezTo>
                  <a:cubicBezTo>
                    <a:pt x="1247" y="4752"/>
                    <a:pt x="1060" y="4821"/>
                    <a:pt x="883" y="4893"/>
                  </a:cubicBezTo>
                  <a:cubicBezTo>
                    <a:pt x="851" y="4898"/>
                    <a:pt x="819" y="4903"/>
                    <a:pt x="787" y="4907"/>
                  </a:cubicBezTo>
                  <a:cubicBezTo>
                    <a:pt x="833" y="4816"/>
                    <a:pt x="874" y="4725"/>
                    <a:pt x="905" y="4630"/>
                  </a:cubicBezTo>
                  <a:cubicBezTo>
                    <a:pt x="915" y="4612"/>
                    <a:pt x="910" y="4589"/>
                    <a:pt x="901" y="4571"/>
                  </a:cubicBezTo>
                  <a:cubicBezTo>
                    <a:pt x="887" y="4552"/>
                    <a:pt x="869" y="4539"/>
                    <a:pt x="851" y="4539"/>
                  </a:cubicBezTo>
                  <a:lnTo>
                    <a:pt x="587" y="4502"/>
                  </a:lnTo>
                  <a:lnTo>
                    <a:pt x="774" y="4230"/>
                  </a:lnTo>
                  <a:cubicBezTo>
                    <a:pt x="787" y="4207"/>
                    <a:pt x="787" y="4184"/>
                    <a:pt x="778" y="4161"/>
                  </a:cubicBezTo>
                  <a:cubicBezTo>
                    <a:pt x="769" y="4139"/>
                    <a:pt x="746" y="4125"/>
                    <a:pt x="724" y="4120"/>
                  </a:cubicBezTo>
                  <a:lnTo>
                    <a:pt x="546" y="4093"/>
                  </a:lnTo>
                  <a:cubicBezTo>
                    <a:pt x="533" y="4093"/>
                    <a:pt x="519" y="4089"/>
                    <a:pt x="505" y="4089"/>
                  </a:cubicBezTo>
                  <a:cubicBezTo>
                    <a:pt x="501" y="4084"/>
                    <a:pt x="492" y="4084"/>
                    <a:pt x="487" y="4084"/>
                  </a:cubicBezTo>
                  <a:lnTo>
                    <a:pt x="483" y="4084"/>
                  </a:lnTo>
                  <a:cubicBezTo>
                    <a:pt x="483" y="4084"/>
                    <a:pt x="483" y="4079"/>
                    <a:pt x="483" y="4075"/>
                  </a:cubicBezTo>
                  <a:cubicBezTo>
                    <a:pt x="478" y="4057"/>
                    <a:pt x="492" y="4016"/>
                    <a:pt x="505" y="3989"/>
                  </a:cubicBezTo>
                  <a:cubicBezTo>
                    <a:pt x="510" y="3970"/>
                    <a:pt x="514" y="3957"/>
                    <a:pt x="519" y="3948"/>
                  </a:cubicBezTo>
                  <a:cubicBezTo>
                    <a:pt x="523" y="3934"/>
                    <a:pt x="528" y="3920"/>
                    <a:pt x="533" y="3911"/>
                  </a:cubicBezTo>
                  <a:cubicBezTo>
                    <a:pt x="542" y="3875"/>
                    <a:pt x="551" y="3843"/>
                    <a:pt x="555" y="3811"/>
                  </a:cubicBezTo>
                  <a:cubicBezTo>
                    <a:pt x="592" y="3625"/>
                    <a:pt x="432" y="3570"/>
                    <a:pt x="301" y="3529"/>
                  </a:cubicBezTo>
                  <a:cubicBezTo>
                    <a:pt x="369" y="3429"/>
                    <a:pt x="437" y="3334"/>
                    <a:pt x="505" y="3243"/>
                  </a:cubicBezTo>
                  <a:cubicBezTo>
                    <a:pt x="519" y="3229"/>
                    <a:pt x="523" y="3211"/>
                    <a:pt x="519" y="3197"/>
                  </a:cubicBezTo>
                  <a:cubicBezTo>
                    <a:pt x="514" y="3174"/>
                    <a:pt x="501" y="3156"/>
                    <a:pt x="483" y="3147"/>
                  </a:cubicBezTo>
                  <a:cubicBezTo>
                    <a:pt x="401" y="3102"/>
                    <a:pt x="319" y="3061"/>
                    <a:pt x="241" y="3024"/>
                  </a:cubicBezTo>
                  <a:cubicBezTo>
                    <a:pt x="355" y="2983"/>
                    <a:pt x="446" y="2943"/>
                    <a:pt x="528" y="2902"/>
                  </a:cubicBezTo>
                  <a:lnTo>
                    <a:pt x="533" y="2911"/>
                  </a:lnTo>
                  <a:lnTo>
                    <a:pt x="551" y="2902"/>
                  </a:lnTo>
                  <a:cubicBezTo>
                    <a:pt x="1765" y="2374"/>
                    <a:pt x="2993" y="1819"/>
                    <a:pt x="4180" y="1287"/>
                  </a:cubicBezTo>
                  <a:cubicBezTo>
                    <a:pt x="4521" y="1133"/>
                    <a:pt x="4862" y="978"/>
                    <a:pt x="5203" y="823"/>
                  </a:cubicBezTo>
                  <a:cubicBezTo>
                    <a:pt x="5671" y="614"/>
                    <a:pt x="6144" y="405"/>
                    <a:pt x="6613" y="191"/>
                  </a:cubicBezTo>
                  <a:close/>
                  <a:moveTo>
                    <a:pt x="6676" y="119"/>
                  </a:moveTo>
                  <a:lnTo>
                    <a:pt x="6635" y="137"/>
                  </a:lnTo>
                  <a:cubicBezTo>
                    <a:pt x="6153" y="350"/>
                    <a:pt x="5671" y="569"/>
                    <a:pt x="5189" y="787"/>
                  </a:cubicBezTo>
                  <a:cubicBezTo>
                    <a:pt x="4844" y="942"/>
                    <a:pt x="4503" y="1092"/>
                    <a:pt x="4162" y="1246"/>
                  </a:cubicBezTo>
                  <a:cubicBezTo>
                    <a:pt x="2984" y="1778"/>
                    <a:pt x="1765" y="2329"/>
                    <a:pt x="555" y="2852"/>
                  </a:cubicBezTo>
                  <a:lnTo>
                    <a:pt x="551" y="2843"/>
                  </a:lnTo>
                  <a:lnTo>
                    <a:pt x="533" y="2852"/>
                  </a:lnTo>
                  <a:cubicBezTo>
                    <a:pt x="432" y="2902"/>
                    <a:pt x="323" y="2952"/>
                    <a:pt x="173" y="3006"/>
                  </a:cubicBezTo>
                  <a:lnTo>
                    <a:pt x="123" y="3024"/>
                  </a:lnTo>
                  <a:lnTo>
                    <a:pt x="173" y="3047"/>
                  </a:lnTo>
                  <a:cubicBezTo>
                    <a:pt x="269" y="3084"/>
                    <a:pt x="369" y="3129"/>
                    <a:pt x="460" y="3184"/>
                  </a:cubicBezTo>
                  <a:cubicBezTo>
                    <a:pt x="469" y="3188"/>
                    <a:pt x="473" y="3197"/>
                    <a:pt x="478" y="3202"/>
                  </a:cubicBezTo>
                  <a:cubicBezTo>
                    <a:pt x="478" y="3211"/>
                    <a:pt x="478" y="3211"/>
                    <a:pt x="473" y="3215"/>
                  </a:cubicBezTo>
                  <a:cubicBezTo>
                    <a:pt x="401" y="3315"/>
                    <a:pt x="323" y="3420"/>
                    <a:pt x="251" y="3529"/>
                  </a:cubicBezTo>
                  <a:lnTo>
                    <a:pt x="237" y="3552"/>
                  </a:lnTo>
                  <a:lnTo>
                    <a:pt x="282" y="3566"/>
                  </a:lnTo>
                  <a:cubicBezTo>
                    <a:pt x="410" y="3607"/>
                    <a:pt x="542" y="3652"/>
                    <a:pt x="514" y="3802"/>
                  </a:cubicBezTo>
                  <a:cubicBezTo>
                    <a:pt x="510" y="3834"/>
                    <a:pt x="501" y="3866"/>
                    <a:pt x="492" y="3898"/>
                  </a:cubicBezTo>
                  <a:cubicBezTo>
                    <a:pt x="487" y="3907"/>
                    <a:pt x="483" y="3920"/>
                    <a:pt x="478" y="3934"/>
                  </a:cubicBezTo>
                  <a:cubicBezTo>
                    <a:pt x="473" y="3943"/>
                    <a:pt x="469" y="3957"/>
                    <a:pt x="464" y="3970"/>
                  </a:cubicBezTo>
                  <a:cubicBezTo>
                    <a:pt x="451" y="4007"/>
                    <a:pt x="432" y="4052"/>
                    <a:pt x="437" y="4079"/>
                  </a:cubicBezTo>
                  <a:cubicBezTo>
                    <a:pt x="442" y="4116"/>
                    <a:pt x="455" y="4120"/>
                    <a:pt x="483" y="4125"/>
                  </a:cubicBezTo>
                  <a:cubicBezTo>
                    <a:pt x="487" y="4125"/>
                    <a:pt x="492" y="4129"/>
                    <a:pt x="501" y="4129"/>
                  </a:cubicBezTo>
                  <a:cubicBezTo>
                    <a:pt x="514" y="4134"/>
                    <a:pt x="528" y="4134"/>
                    <a:pt x="542" y="4134"/>
                  </a:cubicBezTo>
                  <a:lnTo>
                    <a:pt x="719" y="4161"/>
                  </a:lnTo>
                  <a:cubicBezTo>
                    <a:pt x="728" y="4161"/>
                    <a:pt x="733" y="4170"/>
                    <a:pt x="737" y="4175"/>
                  </a:cubicBezTo>
                  <a:cubicBezTo>
                    <a:pt x="742" y="4184"/>
                    <a:pt x="742" y="4193"/>
                    <a:pt x="737" y="4202"/>
                  </a:cubicBezTo>
                  <a:lnTo>
                    <a:pt x="514" y="4534"/>
                  </a:lnTo>
                  <a:lnTo>
                    <a:pt x="846" y="4580"/>
                  </a:lnTo>
                  <a:cubicBezTo>
                    <a:pt x="851" y="4580"/>
                    <a:pt x="860" y="4584"/>
                    <a:pt x="865" y="4593"/>
                  </a:cubicBezTo>
                  <a:cubicBezTo>
                    <a:pt x="869" y="4598"/>
                    <a:pt x="869" y="4607"/>
                    <a:pt x="869" y="4616"/>
                  </a:cubicBezTo>
                  <a:cubicBezTo>
                    <a:pt x="828" y="4721"/>
                    <a:pt x="783" y="4821"/>
                    <a:pt x="733" y="4921"/>
                  </a:cubicBezTo>
                  <a:lnTo>
                    <a:pt x="710" y="4957"/>
                  </a:lnTo>
                  <a:lnTo>
                    <a:pt x="710" y="4957"/>
                  </a:lnTo>
                  <a:lnTo>
                    <a:pt x="751" y="4953"/>
                  </a:lnTo>
                  <a:cubicBezTo>
                    <a:pt x="796" y="4948"/>
                    <a:pt x="842" y="4943"/>
                    <a:pt x="896" y="4934"/>
                  </a:cubicBezTo>
                  <a:cubicBezTo>
                    <a:pt x="1078" y="4862"/>
                    <a:pt x="1265" y="4793"/>
                    <a:pt x="1438" y="4730"/>
                  </a:cubicBezTo>
                  <a:cubicBezTo>
                    <a:pt x="1460" y="4721"/>
                    <a:pt x="1483" y="4712"/>
                    <a:pt x="1506" y="4707"/>
                  </a:cubicBezTo>
                  <a:lnTo>
                    <a:pt x="1515" y="4702"/>
                  </a:lnTo>
                  <a:cubicBezTo>
                    <a:pt x="1569" y="4680"/>
                    <a:pt x="1619" y="4662"/>
                    <a:pt x="1674" y="4643"/>
                  </a:cubicBezTo>
                  <a:cubicBezTo>
                    <a:pt x="1760" y="4607"/>
                    <a:pt x="1847" y="4575"/>
                    <a:pt x="1933" y="4543"/>
                  </a:cubicBezTo>
                  <a:cubicBezTo>
                    <a:pt x="2784" y="4184"/>
                    <a:pt x="3679" y="3770"/>
                    <a:pt x="4744" y="3247"/>
                  </a:cubicBezTo>
                  <a:cubicBezTo>
                    <a:pt x="5162" y="3043"/>
                    <a:pt x="5603" y="2820"/>
                    <a:pt x="6172" y="2533"/>
                  </a:cubicBezTo>
                  <a:cubicBezTo>
                    <a:pt x="6408" y="2415"/>
                    <a:pt x="6640" y="2297"/>
                    <a:pt x="6876" y="2179"/>
                  </a:cubicBezTo>
                  <a:lnTo>
                    <a:pt x="6940" y="2142"/>
                  </a:lnTo>
                  <a:cubicBezTo>
                    <a:pt x="7127" y="2051"/>
                    <a:pt x="7318" y="1956"/>
                    <a:pt x="7490" y="1833"/>
                  </a:cubicBezTo>
                  <a:lnTo>
                    <a:pt x="7522" y="1806"/>
                  </a:lnTo>
                  <a:lnTo>
                    <a:pt x="7481" y="1792"/>
                  </a:lnTo>
                  <a:cubicBezTo>
                    <a:pt x="7354" y="1756"/>
                    <a:pt x="7231" y="1692"/>
                    <a:pt x="7117" y="1610"/>
                  </a:cubicBezTo>
                  <a:cubicBezTo>
                    <a:pt x="7104" y="1601"/>
                    <a:pt x="7104" y="1583"/>
                    <a:pt x="7113" y="1574"/>
                  </a:cubicBezTo>
                  <a:lnTo>
                    <a:pt x="7258" y="1310"/>
                  </a:lnTo>
                  <a:lnTo>
                    <a:pt x="6826" y="1128"/>
                  </a:lnTo>
                  <a:cubicBezTo>
                    <a:pt x="6813" y="1124"/>
                    <a:pt x="6808" y="1105"/>
                    <a:pt x="6813" y="1092"/>
                  </a:cubicBezTo>
                  <a:lnTo>
                    <a:pt x="6940" y="760"/>
                  </a:lnTo>
                  <a:lnTo>
                    <a:pt x="6572" y="628"/>
                  </a:lnTo>
                  <a:cubicBezTo>
                    <a:pt x="6558" y="623"/>
                    <a:pt x="6554" y="605"/>
                    <a:pt x="6558" y="591"/>
                  </a:cubicBezTo>
                  <a:lnTo>
                    <a:pt x="6676" y="119"/>
                  </a:lnTo>
                  <a:close/>
                  <a:moveTo>
                    <a:pt x="6706" y="44"/>
                  </a:moveTo>
                  <a:cubicBezTo>
                    <a:pt x="6711" y="44"/>
                    <a:pt x="6715" y="47"/>
                    <a:pt x="6722" y="50"/>
                  </a:cubicBezTo>
                  <a:cubicBezTo>
                    <a:pt x="6731" y="55"/>
                    <a:pt x="6735" y="68"/>
                    <a:pt x="6731" y="82"/>
                  </a:cubicBezTo>
                  <a:lnTo>
                    <a:pt x="6604" y="587"/>
                  </a:lnTo>
                  <a:lnTo>
                    <a:pt x="6977" y="719"/>
                  </a:lnTo>
                  <a:cubicBezTo>
                    <a:pt x="6981" y="719"/>
                    <a:pt x="6986" y="728"/>
                    <a:pt x="6990" y="732"/>
                  </a:cubicBezTo>
                  <a:cubicBezTo>
                    <a:pt x="6990" y="742"/>
                    <a:pt x="6995" y="746"/>
                    <a:pt x="6990" y="755"/>
                  </a:cubicBezTo>
                  <a:lnTo>
                    <a:pt x="6863" y="1087"/>
                  </a:lnTo>
                  <a:lnTo>
                    <a:pt x="7295" y="1274"/>
                  </a:lnTo>
                  <a:cubicBezTo>
                    <a:pt x="7304" y="1278"/>
                    <a:pt x="7308" y="1283"/>
                    <a:pt x="7308" y="1287"/>
                  </a:cubicBezTo>
                  <a:cubicBezTo>
                    <a:pt x="7313" y="1296"/>
                    <a:pt x="7313" y="1305"/>
                    <a:pt x="7308" y="1315"/>
                  </a:cubicBezTo>
                  <a:lnTo>
                    <a:pt x="7158" y="1583"/>
                  </a:lnTo>
                  <a:lnTo>
                    <a:pt x="7172" y="1592"/>
                  </a:lnTo>
                  <a:cubicBezTo>
                    <a:pt x="7299" y="1678"/>
                    <a:pt x="7436" y="1737"/>
                    <a:pt x="7577" y="1765"/>
                  </a:cubicBezTo>
                  <a:cubicBezTo>
                    <a:pt x="7586" y="1769"/>
                    <a:pt x="7595" y="1778"/>
                    <a:pt x="7600" y="1792"/>
                  </a:cubicBezTo>
                  <a:cubicBezTo>
                    <a:pt x="7600" y="1797"/>
                    <a:pt x="7604" y="1806"/>
                    <a:pt x="7595" y="1815"/>
                  </a:cubicBezTo>
                  <a:cubicBezTo>
                    <a:pt x="7395" y="1974"/>
                    <a:pt x="7163" y="2092"/>
                    <a:pt x="6936" y="2201"/>
                  </a:cubicBezTo>
                  <a:lnTo>
                    <a:pt x="6845" y="2247"/>
                  </a:lnTo>
                  <a:cubicBezTo>
                    <a:pt x="6581" y="2383"/>
                    <a:pt x="6317" y="2520"/>
                    <a:pt x="6049" y="2652"/>
                  </a:cubicBezTo>
                  <a:cubicBezTo>
                    <a:pt x="4689" y="3338"/>
                    <a:pt x="3220" y="4061"/>
                    <a:pt x="1719" y="4689"/>
                  </a:cubicBezTo>
                  <a:cubicBezTo>
                    <a:pt x="1656" y="4707"/>
                    <a:pt x="1592" y="4730"/>
                    <a:pt x="1528" y="4748"/>
                  </a:cubicBezTo>
                  <a:cubicBezTo>
                    <a:pt x="1501" y="4757"/>
                    <a:pt x="1478" y="4766"/>
                    <a:pt x="1451" y="4775"/>
                  </a:cubicBezTo>
                  <a:cubicBezTo>
                    <a:pt x="1428" y="4784"/>
                    <a:pt x="1406" y="4789"/>
                    <a:pt x="1383" y="4793"/>
                  </a:cubicBezTo>
                  <a:lnTo>
                    <a:pt x="1319" y="4812"/>
                  </a:lnTo>
                  <a:cubicBezTo>
                    <a:pt x="1192" y="4848"/>
                    <a:pt x="1087" y="4889"/>
                    <a:pt x="983" y="4930"/>
                  </a:cubicBezTo>
                  <a:cubicBezTo>
                    <a:pt x="974" y="4934"/>
                    <a:pt x="969" y="4939"/>
                    <a:pt x="960" y="4939"/>
                  </a:cubicBezTo>
                  <a:cubicBezTo>
                    <a:pt x="955" y="4943"/>
                    <a:pt x="946" y="4948"/>
                    <a:pt x="942" y="4953"/>
                  </a:cubicBezTo>
                  <a:cubicBezTo>
                    <a:pt x="883" y="4966"/>
                    <a:pt x="837" y="4980"/>
                    <a:pt x="796" y="5003"/>
                  </a:cubicBezTo>
                  <a:cubicBezTo>
                    <a:pt x="751" y="5007"/>
                    <a:pt x="714" y="5007"/>
                    <a:pt x="674" y="5012"/>
                  </a:cubicBezTo>
                  <a:cubicBezTo>
                    <a:pt x="660" y="5007"/>
                    <a:pt x="651" y="5003"/>
                    <a:pt x="646" y="4994"/>
                  </a:cubicBezTo>
                  <a:cubicBezTo>
                    <a:pt x="642" y="4984"/>
                    <a:pt x="642" y="4975"/>
                    <a:pt x="646" y="4966"/>
                  </a:cubicBezTo>
                  <a:cubicBezTo>
                    <a:pt x="705" y="4866"/>
                    <a:pt x="755" y="4766"/>
                    <a:pt x="801" y="4652"/>
                  </a:cubicBezTo>
                  <a:lnTo>
                    <a:pt x="810" y="4625"/>
                  </a:lnTo>
                  <a:lnTo>
                    <a:pt x="469" y="4580"/>
                  </a:lnTo>
                  <a:cubicBezTo>
                    <a:pt x="460" y="4580"/>
                    <a:pt x="455" y="4575"/>
                    <a:pt x="451" y="4566"/>
                  </a:cubicBezTo>
                  <a:cubicBezTo>
                    <a:pt x="446" y="4557"/>
                    <a:pt x="446" y="4548"/>
                    <a:pt x="451" y="4539"/>
                  </a:cubicBezTo>
                  <a:lnTo>
                    <a:pt x="674" y="4207"/>
                  </a:lnTo>
                  <a:lnTo>
                    <a:pt x="628" y="4202"/>
                  </a:lnTo>
                  <a:cubicBezTo>
                    <a:pt x="564" y="4198"/>
                    <a:pt x="492" y="4193"/>
                    <a:pt x="437" y="4166"/>
                  </a:cubicBezTo>
                  <a:cubicBezTo>
                    <a:pt x="401" y="4152"/>
                    <a:pt x="382" y="4125"/>
                    <a:pt x="392" y="4084"/>
                  </a:cubicBezTo>
                  <a:cubicBezTo>
                    <a:pt x="396" y="4034"/>
                    <a:pt x="410" y="3989"/>
                    <a:pt x="428" y="3943"/>
                  </a:cubicBezTo>
                  <a:cubicBezTo>
                    <a:pt x="446" y="3893"/>
                    <a:pt x="464" y="3843"/>
                    <a:pt x="469" y="3788"/>
                  </a:cubicBezTo>
                  <a:cubicBezTo>
                    <a:pt x="483" y="3693"/>
                    <a:pt x="419" y="3670"/>
                    <a:pt x="364" y="3647"/>
                  </a:cubicBezTo>
                  <a:lnTo>
                    <a:pt x="196" y="3584"/>
                  </a:lnTo>
                  <a:cubicBezTo>
                    <a:pt x="187" y="3584"/>
                    <a:pt x="182" y="3575"/>
                    <a:pt x="182" y="3570"/>
                  </a:cubicBezTo>
                  <a:cubicBezTo>
                    <a:pt x="182" y="3561"/>
                    <a:pt x="182" y="3556"/>
                    <a:pt x="182" y="3547"/>
                  </a:cubicBezTo>
                  <a:cubicBezTo>
                    <a:pt x="255" y="3443"/>
                    <a:pt x="328" y="3338"/>
                    <a:pt x="410" y="3229"/>
                  </a:cubicBezTo>
                  <a:lnTo>
                    <a:pt x="423" y="3211"/>
                  </a:lnTo>
                  <a:lnTo>
                    <a:pt x="401" y="3197"/>
                  </a:lnTo>
                  <a:cubicBezTo>
                    <a:pt x="292" y="3138"/>
                    <a:pt x="173" y="3088"/>
                    <a:pt x="55" y="3043"/>
                  </a:cubicBezTo>
                  <a:cubicBezTo>
                    <a:pt x="46" y="3043"/>
                    <a:pt x="41" y="3029"/>
                    <a:pt x="41" y="3020"/>
                  </a:cubicBezTo>
                  <a:cubicBezTo>
                    <a:pt x="41" y="3015"/>
                    <a:pt x="41" y="3006"/>
                    <a:pt x="50" y="3006"/>
                  </a:cubicBezTo>
                  <a:cubicBezTo>
                    <a:pt x="132" y="2974"/>
                    <a:pt x="219" y="2943"/>
                    <a:pt x="301" y="2911"/>
                  </a:cubicBezTo>
                  <a:cubicBezTo>
                    <a:pt x="405" y="2874"/>
                    <a:pt x="514" y="2833"/>
                    <a:pt x="623" y="2797"/>
                  </a:cubicBezTo>
                  <a:lnTo>
                    <a:pt x="633" y="2797"/>
                  </a:lnTo>
                  <a:cubicBezTo>
                    <a:pt x="846" y="2697"/>
                    <a:pt x="1065" y="2597"/>
                    <a:pt x="1283" y="2497"/>
                  </a:cubicBezTo>
                  <a:cubicBezTo>
                    <a:pt x="3143" y="1646"/>
                    <a:pt x="4985" y="819"/>
                    <a:pt x="6699" y="46"/>
                  </a:cubicBezTo>
                  <a:cubicBezTo>
                    <a:pt x="6702" y="44"/>
                    <a:pt x="6704" y="44"/>
                    <a:pt x="6706" y="44"/>
                  </a:cubicBezTo>
                  <a:close/>
                  <a:moveTo>
                    <a:pt x="6707" y="0"/>
                  </a:moveTo>
                  <a:cubicBezTo>
                    <a:pt x="6699" y="0"/>
                    <a:pt x="6692" y="2"/>
                    <a:pt x="6685" y="5"/>
                  </a:cubicBezTo>
                  <a:cubicBezTo>
                    <a:pt x="4971" y="778"/>
                    <a:pt x="3125" y="1610"/>
                    <a:pt x="1269" y="2456"/>
                  </a:cubicBezTo>
                  <a:cubicBezTo>
                    <a:pt x="1051" y="2556"/>
                    <a:pt x="837" y="2656"/>
                    <a:pt x="619" y="2756"/>
                  </a:cubicBezTo>
                  <a:lnTo>
                    <a:pt x="605" y="2756"/>
                  </a:lnTo>
                  <a:cubicBezTo>
                    <a:pt x="501" y="2792"/>
                    <a:pt x="392" y="2833"/>
                    <a:pt x="287" y="2870"/>
                  </a:cubicBezTo>
                  <a:cubicBezTo>
                    <a:pt x="205" y="2902"/>
                    <a:pt x="119" y="2933"/>
                    <a:pt x="37" y="2965"/>
                  </a:cubicBezTo>
                  <a:cubicBezTo>
                    <a:pt x="14" y="2970"/>
                    <a:pt x="0" y="2993"/>
                    <a:pt x="0" y="3020"/>
                  </a:cubicBezTo>
                  <a:cubicBezTo>
                    <a:pt x="0" y="3047"/>
                    <a:pt x="14" y="3074"/>
                    <a:pt x="37" y="3084"/>
                  </a:cubicBezTo>
                  <a:cubicBezTo>
                    <a:pt x="151" y="3124"/>
                    <a:pt x="255" y="3170"/>
                    <a:pt x="360" y="3225"/>
                  </a:cubicBezTo>
                  <a:cubicBezTo>
                    <a:pt x="287" y="3325"/>
                    <a:pt x="214" y="3425"/>
                    <a:pt x="151" y="3525"/>
                  </a:cubicBezTo>
                  <a:cubicBezTo>
                    <a:pt x="137" y="3538"/>
                    <a:pt x="137" y="3561"/>
                    <a:pt x="141" y="3584"/>
                  </a:cubicBezTo>
                  <a:cubicBezTo>
                    <a:pt x="151" y="3602"/>
                    <a:pt x="164" y="3616"/>
                    <a:pt x="178" y="3625"/>
                  </a:cubicBezTo>
                  <a:lnTo>
                    <a:pt x="351" y="3688"/>
                  </a:lnTo>
                  <a:cubicBezTo>
                    <a:pt x="410" y="3711"/>
                    <a:pt x="437" y="3720"/>
                    <a:pt x="428" y="3784"/>
                  </a:cubicBezTo>
                  <a:cubicBezTo>
                    <a:pt x="423" y="3834"/>
                    <a:pt x="405" y="3879"/>
                    <a:pt x="387" y="3929"/>
                  </a:cubicBezTo>
                  <a:cubicBezTo>
                    <a:pt x="373" y="3975"/>
                    <a:pt x="355" y="4025"/>
                    <a:pt x="346" y="4075"/>
                  </a:cubicBezTo>
                  <a:cubicBezTo>
                    <a:pt x="337" y="4134"/>
                    <a:pt x="364" y="4184"/>
                    <a:pt x="423" y="4207"/>
                  </a:cubicBezTo>
                  <a:cubicBezTo>
                    <a:pt x="478" y="4230"/>
                    <a:pt x="537" y="4234"/>
                    <a:pt x="601" y="4243"/>
                  </a:cubicBezTo>
                  <a:lnTo>
                    <a:pt x="414" y="4516"/>
                  </a:lnTo>
                  <a:cubicBezTo>
                    <a:pt x="405" y="4534"/>
                    <a:pt x="401" y="4562"/>
                    <a:pt x="410" y="4584"/>
                  </a:cubicBezTo>
                  <a:cubicBezTo>
                    <a:pt x="423" y="4607"/>
                    <a:pt x="442" y="4621"/>
                    <a:pt x="464" y="4625"/>
                  </a:cubicBezTo>
                  <a:lnTo>
                    <a:pt x="751" y="4662"/>
                  </a:lnTo>
                  <a:cubicBezTo>
                    <a:pt x="710" y="4762"/>
                    <a:pt x="664" y="4857"/>
                    <a:pt x="610" y="4943"/>
                  </a:cubicBezTo>
                  <a:cubicBezTo>
                    <a:pt x="596" y="4966"/>
                    <a:pt x="596" y="4994"/>
                    <a:pt x="610" y="5016"/>
                  </a:cubicBezTo>
                  <a:cubicBezTo>
                    <a:pt x="623" y="5039"/>
                    <a:pt x="646" y="5053"/>
                    <a:pt x="674" y="5053"/>
                  </a:cubicBezTo>
                  <a:cubicBezTo>
                    <a:pt x="714" y="5048"/>
                    <a:pt x="760" y="5048"/>
                    <a:pt x="805" y="5044"/>
                  </a:cubicBezTo>
                  <a:lnTo>
                    <a:pt x="814" y="5039"/>
                  </a:lnTo>
                  <a:cubicBezTo>
                    <a:pt x="851" y="5021"/>
                    <a:pt x="896" y="5007"/>
                    <a:pt x="955" y="4994"/>
                  </a:cubicBezTo>
                  <a:lnTo>
                    <a:pt x="965" y="4989"/>
                  </a:lnTo>
                  <a:cubicBezTo>
                    <a:pt x="969" y="4984"/>
                    <a:pt x="974" y="4980"/>
                    <a:pt x="983" y="4975"/>
                  </a:cubicBezTo>
                  <a:cubicBezTo>
                    <a:pt x="987" y="4975"/>
                    <a:pt x="992" y="4971"/>
                    <a:pt x="1001" y="4966"/>
                  </a:cubicBezTo>
                  <a:cubicBezTo>
                    <a:pt x="1101" y="4925"/>
                    <a:pt x="1210" y="4889"/>
                    <a:pt x="1328" y="4853"/>
                  </a:cubicBezTo>
                  <a:cubicBezTo>
                    <a:pt x="1351" y="4848"/>
                    <a:pt x="1374" y="4839"/>
                    <a:pt x="1397" y="4834"/>
                  </a:cubicBezTo>
                  <a:cubicBezTo>
                    <a:pt x="1419" y="4830"/>
                    <a:pt x="1442" y="4821"/>
                    <a:pt x="1465" y="4816"/>
                  </a:cubicBezTo>
                  <a:cubicBezTo>
                    <a:pt x="1492" y="4807"/>
                    <a:pt x="1515" y="4798"/>
                    <a:pt x="1542" y="4789"/>
                  </a:cubicBezTo>
                  <a:cubicBezTo>
                    <a:pt x="1606" y="4766"/>
                    <a:pt x="1669" y="4748"/>
                    <a:pt x="1738" y="4725"/>
                  </a:cubicBezTo>
                  <a:cubicBezTo>
                    <a:pt x="3238" y="4098"/>
                    <a:pt x="4707" y="3375"/>
                    <a:pt x="6072" y="2688"/>
                  </a:cubicBezTo>
                  <a:cubicBezTo>
                    <a:pt x="6335" y="2556"/>
                    <a:pt x="6599" y="2420"/>
                    <a:pt x="6867" y="2288"/>
                  </a:cubicBezTo>
                  <a:lnTo>
                    <a:pt x="6958" y="2242"/>
                  </a:lnTo>
                  <a:cubicBezTo>
                    <a:pt x="7186" y="2129"/>
                    <a:pt x="7418" y="2010"/>
                    <a:pt x="7622" y="1847"/>
                  </a:cubicBezTo>
                  <a:cubicBezTo>
                    <a:pt x="7640" y="1828"/>
                    <a:pt x="7650" y="1806"/>
                    <a:pt x="7645" y="1778"/>
                  </a:cubicBezTo>
                  <a:cubicBezTo>
                    <a:pt x="7636" y="1751"/>
                    <a:pt x="7613" y="1728"/>
                    <a:pt x="7586" y="1724"/>
                  </a:cubicBezTo>
                  <a:cubicBezTo>
                    <a:pt x="7454" y="1697"/>
                    <a:pt x="7331" y="1642"/>
                    <a:pt x="7218" y="1569"/>
                  </a:cubicBezTo>
                  <a:lnTo>
                    <a:pt x="7345" y="1337"/>
                  </a:lnTo>
                  <a:cubicBezTo>
                    <a:pt x="7359" y="1315"/>
                    <a:pt x="7359" y="1292"/>
                    <a:pt x="7354" y="1274"/>
                  </a:cubicBezTo>
                  <a:cubicBezTo>
                    <a:pt x="7345" y="1255"/>
                    <a:pt x="7331" y="1242"/>
                    <a:pt x="7313" y="1233"/>
                  </a:cubicBezTo>
                  <a:lnTo>
                    <a:pt x="6917" y="1064"/>
                  </a:lnTo>
                  <a:lnTo>
                    <a:pt x="7031" y="769"/>
                  </a:lnTo>
                  <a:cubicBezTo>
                    <a:pt x="7040" y="751"/>
                    <a:pt x="7036" y="732"/>
                    <a:pt x="7027" y="714"/>
                  </a:cubicBezTo>
                  <a:cubicBezTo>
                    <a:pt x="7022" y="696"/>
                    <a:pt x="7008" y="682"/>
                    <a:pt x="6990" y="678"/>
                  </a:cubicBezTo>
                  <a:lnTo>
                    <a:pt x="6658" y="560"/>
                  </a:lnTo>
                  <a:lnTo>
                    <a:pt x="6776" y="96"/>
                  </a:lnTo>
                  <a:cubicBezTo>
                    <a:pt x="6781" y="64"/>
                    <a:pt x="6772" y="32"/>
                    <a:pt x="6749" y="14"/>
                  </a:cubicBezTo>
                  <a:cubicBezTo>
                    <a:pt x="6737" y="5"/>
                    <a:pt x="6722" y="0"/>
                    <a:pt x="6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a:extLst>
              <a:ext uri="{FF2B5EF4-FFF2-40B4-BE49-F238E27FC236}">
                <a16:creationId xmlns:a16="http://schemas.microsoft.com/office/drawing/2014/main" id="{1F8B51E8-E450-4848-AE81-D7C1E1579804}"/>
              </a:ext>
            </a:extLst>
          </p:cNvPr>
          <p:cNvPicPr>
            <a:picLocks noChangeAspect="1"/>
          </p:cNvPicPr>
          <p:nvPr/>
        </p:nvPicPr>
        <p:blipFill rotWithShape="1">
          <a:blip r:embed="rId2"/>
          <a:srcRect l="16725" t="51288" r="38497" b="17247"/>
          <a:stretch/>
        </p:blipFill>
        <p:spPr>
          <a:xfrm>
            <a:off x="1339457" y="1805698"/>
            <a:ext cx="5727786" cy="2263947"/>
          </a:xfrm>
          <a:prstGeom prst="rect">
            <a:avLst/>
          </a:prstGeom>
          <a:ln>
            <a:noFill/>
          </a:ln>
          <a:effectLst>
            <a:outerShdw blurRad="190500" algn="tl" rotWithShape="0">
              <a:srgbClr val="000000">
                <a:alpha val="70000"/>
              </a:srgbClr>
            </a:outerShdw>
          </a:effectLst>
        </p:spPr>
      </p:pic>
      <p:sp>
        <p:nvSpPr>
          <p:cNvPr id="12" name="TextBox 11">
            <a:extLst>
              <a:ext uri="{FF2B5EF4-FFF2-40B4-BE49-F238E27FC236}">
                <a16:creationId xmlns:a16="http://schemas.microsoft.com/office/drawing/2014/main" id="{222B35A1-2C04-448C-86B2-7DD780B1B84F}"/>
              </a:ext>
            </a:extLst>
          </p:cNvPr>
          <p:cNvSpPr txBox="1"/>
          <p:nvPr/>
        </p:nvSpPr>
        <p:spPr>
          <a:xfrm>
            <a:off x="7892364" y="619332"/>
            <a:ext cx="957990" cy="369332"/>
          </a:xfrm>
          <a:prstGeom prst="rect">
            <a:avLst/>
          </a:prstGeom>
          <a:noFill/>
        </p:spPr>
        <p:txBody>
          <a:bodyPr wrap="square">
            <a:spAutoFit/>
          </a:bodyPr>
          <a:lstStyle/>
          <a:p>
            <a:pPr algn="ctr"/>
            <a:r>
              <a:rPr kumimoji="0" lang="en-US" sz="1800" b="1" i="0" u="none" strike="noStrike" kern="0" cap="none" spc="0" normalizeH="0" baseline="0" noProof="0" dirty="0">
                <a:ln>
                  <a:noFill/>
                </a:ln>
                <a:solidFill>
                  <a:srgbClr val="4C4C4D"/>
                </a:solidFill>
                <a:effectLst/>
                <a:uLnTx/>
                <a:uFillTx/>
                <a:latin typeface="Coming Soon"/>
                <a:sym typeface="Coming Soon"/>
              </a:rPr>
              <a:t>code</a:t>
            </a:r>
            <a:endParaRPr lang="en-US" sz="1800" dirty="0"/>
          </a:p>
        </p:txBody>
      </p:sp>
    </p:spTree>
    <p:extLst>
      <p:ext uri="{BB962C8B-B14F-4D97-AF65-F5344CB8AC3E}">
        <p14:creationId xmlns:p14="http://schemas.microsoft.com/office/powerpoint/2010/main" val="3835703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C7042C7-E621-4AFD-90C2-5851E846BD9C}"/>
              </a:ext>
            </a:extLst>
          </p:cNvPr>
          <p:cNvGrpSpPr/>
          <p:nvPr/>
        </p:nvGrpSpPr>
        <p:grpSpPr>
          <a:xfrm>
            <a:off x="0" y="-72829"/>
            <a:ext cx="7550856" cy="5019627"/>
            <a:chOff x="2847409" y="1629726"/>
            <a:chExt cx="789455" cy="711665"/>
          </a:xfrm>
        </p:grpSpPr>
        <p:sp>
          <p:nvSpPr>
            <p:cNvPr id="3" name="Google Shape;2652;p71">
              <a:extLst>
                <a:ext uri="{FF2B5EF4-FFF2-40B4-BE49-F238E27FC236}">
                  <a16:creationId xmlns:a16="http://schemas.microsoft.com/office/drawing/2014/main" id="{B09A97A3-002C-4ECB-B7FB-3046A546D336}"/>
                </a:ext>
              </a:extLst>
            </p:cNvPr>
            <p:cNvSpPr/>
            <p:nvPr/>
          </p:nvSpPr>
          <p:spPr>
            <a:xfrm>
              <a:off x="2937104" y="1683449"/>
              <a:ext cx="699545" cy="654204"/>
            </a:xfrm>
            <a:custGeom>
              <a:avLst/>
              <a:gdLst/>
              <a:ahLst/>
              <a:cxnLst/>
              <a:rect l="l" t="t" r="r" b="b"/>
              <a:pathLst>
                <a:path w="16277" h="15222" extrusionOk="0">
                  <a:moveTo>
                    <a:pt x="5649" y="1"/>
                  </a:moveTo>
                  <a:cubicBezTo>
                    <a:pt x="5190" y="19"/>
                    <a:pt x="4730" y="37"/>
                    <a:pt x="4271" y="60"/>
                  </a:cubicBezTo>
                  <a:cubicBezTo>
                    <a:pt x="4235" y="60"/>
                    <a:pt x="4207" y="83"/>
                    <a:pt x="4194" y="115"/>
                  </a:cubicBezTo>
                  <a:cubicBezTo>
                    <a:pt x="4139" y="310"/>
                    <a:pt x="4162" y="478"/>
                    <a:pt x="4207" y="674"/>
                  </a:cubicBezTo>
                  <a:cubicBezTo>
                    <a:pt x="4244" y="824"/>
                    <a:pt x="4285" y="960"/>
                    <a:pt x="4266" y="1110"/>
                  </a:cubicBezTo>
                  <a:cubicBezTo>
                    <a:pt x="4292" y="1336"/>
                    <a:pt x="4099" y="1574"/>
                    <a:pt x="3878" y="1574"/>
                  </a:cubicBezTo>
                  <a:cubicBezTo>
                    <a:pt x="3828" y="1574"/>
                    <a:pt x="3776" y="1561"/>
                    <a:pt x="3725" y="1533"/>
                  </a:cubicBezTo>
                  <a:cubicBezTo>
                    <a:pt x="3684" y="1515"/>
                    <a:pt x="3653" y="1483"/>
                    <a:pt x="3621" y="1447"/>
                  </a:cubicBezTo>
                  <a:cubicBezTo>
                    <a:pt x="3584" y="1415"/>
                    <a:pt x="3562" y="1379"/>
                    <a:pt x="3562" y="1333"/>
                  </a:cubicBezTo>
                  <a:cubicBezTo>
                    <a:pt x="3534" y="1261"/>
                    <a:pt x="3530" y="1183"/>
                    <a:pt x="3553" y="1110"/>
                  </a:cubicBezTo>
                  <a:cubicBezTo>
                    <a:pt x="3598" y="956"/>
                    <a:pt x="3739" y="874"/>
                    <a:pt x="3889" y="847"/>
                  </a:cubicBezTo>
                  <a:lnTo>
                    <a:pt x="3907" y="838"/>
                  </a:lnTo>
                  <a:cubicBezTo>
                    <a:pt x="3921" y="824"/>
                    <a:pt x="3925" y="801"/>
                    <a:pt x="3921" y="778"/>
                  </a:cubicBezTo>
                  <a:cubicBezTo>
                    <a:pt x="3889" y="569"/>
                    <a:pt x="3862" y="360"/>
                    <a:pt x="3830" y="155"/>
                  </a:cubicBezTo>
                  <a:cubicBezTo>
                    <a:pt x="3825" y="119"/>
                    <a:pt x="3784" y="101"/>
                    <a:pt x="3757" y="96"/>
                  </a:cubicBezTo>
                  <a:cubicBezTo>
                    <a:pt x="3542" y="78"/>
                    <a:pt x="3329" y="69"/>
                    <a:pt x="3117" y="69"/>
                  </a:cubicBezTo>
                  <a:cubicBezTo>
                    <a:pt x="2857" y="69"/>
                    <a:pt x="2598" y="82"/>
                    <a:pt x="2338" y="110"/>
                  </a:cubicBezTo>
                  <a:cubicBezTo>
                    <a:pt x="2302" y="115"/>
                    <a:pt x="2275" y="133"/>
                    <a:pt x="2266" y="165"/>
                  </a:cubicBezTo>
                  <a:cubicBezTo>
                    <a:pt x="2179" y="447"/>
                    <a:pt x="2220" y="660"/>
                    <a:pt x="2334" y="897"/>
                  </a:cubicBezTo>
                  <a:cubicBezTo>
                    <a:pt x="2475" y="997"/>
                    <a:pt x="2602" y="1183"/>
                    <a:pt x="2616" y="1338"/>
                  </a:cubicBezTo>
                  <a:cubicBezTo>
                    <a:pt x="2629" y="1511"/>
                    <a:pt x="2529" y="1620"/>
                    <a:pt x="2402" y="1665"/>
                  </a:cubicBezTo>
                  <a:cubicBezTo>
                    <a:pt x="2356" y="1697"/>
                    <a:pt x="2297" y="1724"/>
                    <a:pt x="2220" y="1733"/>
                  </a:cubicBezTo>
                  <a:lnTo>
                    <a:pt x="2061" y="1756"/>
                  </a:lnTo>
                  <a:cubicBezTo>
                    <a:pt x="1765" y="1756"/>
                    <a:pt x="1570" y="1588"/>
                    <a:pt x="1683" y="1192"/>
                  </a:cubicBezTo>
                  <a:cubicBezTo>
                    <a:pt x="1711" y="1106"/>
                    <a:pt x="1788" y="1024"/>
                    <a:pt x="1829" y="938"/>
                  </a:cubicBezTo>
                  <a:cubicBezTo>
                    <a:pt x="2202" y="146"/>
                    <a:pt x="1188" y="192"/>
                    <a:pt x="688" y="128"/>
                  </a:cubicBezTo>
                  <a:lnTo>
                    <a:pt x="665" y="128"/>
                  </a:lnTo>
                  <a:cubicBezTo>
                    <a:pt x="654" y="125"/>
                    <a:pt x="643" y="123"/>
                    <a:pt x="631" y="123"/>
                  </a:cubicBezTo>
                  <a:cubicBezTo>
                    <a:pt x="581" y="123"/>
                    <a:pt x="533" y="156"/>
                    <a:pt x="533" y="219"/>
                  </a:cubicBezTo>
                  <a:cubicBezTo>
                    <a:pt x="601" y="4094"/>
                    <a:pt x="510" y="7973"/>
                    <a:pt x="255" y="11838"/>
                  </a:cubicBezTo>
                  <a:cubicBezTo>
                    <a:pt x="187" y="12934"/>
                    <a:pt x="101" y="14030"/>
                    <a:pt x="5" y="15126"/>
                  </a:cubicBezTo>
                  <a:cubicBezTo>
                    <a:pt x="1" y="15176"/>
                    <a:pt x="55" y="15222"/>
                    <a:pt x="101" y="15222"/>
                  </a:cubicBezTo>
                  <a:cubicBezTo>
                    <a:pt x="4244" y="15194"/>
                    <a:pt x="8387" y="15026"/>
                    <a:pt x="12520" y="14712"/>
                  </a:cubicBezTo>
                  <a:cubicBezTo>
                    <a:pt x="13685" y="14626"/>
                    <a:pt x="14981" y="14690"/>
                    <a:pt x="16145" y="14580"/>
                  </a:cubicBezTo>
                  <a:cubicBezTo>
                    <a:pt x="16147" y="14580"/>
                    <a:pt x="16149" y="14580"/>
                    <a:pt x="16151" y="14580"/>
                  </a:cubicBezTo>
                  <a:cubicBezTo>
                    <a:pt x="16180" y="14580"/>
                    <a:pt x="16191" y="14600"/>
                    <a:pt x="16195" y="14600"/>
                  </a:cubicBezTo>
                  <a:cubicBezTo>
                    <a:pt x="16197" y="14600"/>
                    <a:pt x="16196" y="14594"/>
                    <a:pt x="16195" y="14576"/>
                  </a:cubicBezTo>
                  <a:cubicBezTo>
                    <a:pt x="15972" y="10892"/>
                    <a:pt x="16277" y="6954"/>
                    <a:pt x="16109" y="3275"/>
                  </a:cubicBezTo>
                  <a:cubicBezTo>
                    <a:pt x="16036" y="1688"/>
                    <a:pt x="15781" y="155"/>
                    <a:pt x="15781" y="155"/>
                  </a:cubicBezTo>
                  <a:lnTo>
                    <a:pt x="15740" y="155"/>
                  </a:lnTo>
                  <a:cubicBezTo>
                    <a:pt x="15567" y="165"/>
                    <a:pt x="15390" y="174"/>
                    <a:pt x="15217" y="183"/>
                  </a:cubicBezTo>
                  <a:cubicBezTo>
                    <a:pt x="15053" y="174"/>
                    <a:pt x="14890" y="160"/>
                    <a:pt x="14726" y="151"/>
                  </a:cubicBezTo>
                  <a:cubicBezTo>
                    <a:pt x="14666" y="148"/>
                    <a:pt x="14580" y="129"/>
                    <a:pt x="14503" y="129"/>
                  </a:cubicBezTo>
                  <a:cubicBezTo>
                    <a:pt x="14458" y="129"/>
                    <a:pt x="14417" y="135"/>
                    <a:pt x="14385" y="155"/>
                  </a:cubicBezTo>
                  <a:cubicBezTo>
                    <a:pt x="14194" y="278"/>
                    <a:pt x="14289" y="556"/>
                    <a:pt x="14376" y="706"/>
                  </a:cubicBezTo>
                  <a:cubicBezTo>
                    <a:pt x="14426" y="783"/>
                    <a:pt x="14530" y="851"/>
                    <a:pt x="14558" y="933"/>
                  </a:cubicBezTo>
                  <a:cubicBezTo>
                    <a:pt x="14635" y="1160"/>
                    <a:pt x="14549" y="1383"/>
                    <a:pt x="14335" y="1461"/>
                  </a:cubicBezTo>
                  <a:cubicBezTo>
                    <a:pt x="14267" y="1486"/>
                    <a:pt x="14158" y="1513"/>
                    <a:pt x="14058" y="1513"/>
                  </a:cubicBezTo>
                  <a:cubicBezTo>
                    <a:pt x="13978" y="1513"/>
                    <a:pt x="13904" y="1495"/>
                    <a:pt x="13862" y="1447"/>
                  </a:cubicBezTo>
                  <a:cubicBezTo>
                    <a:pt x="13730" y="1297"/>
                    <a:pt x="13776" y="1010"/>
                    <a:pt x="13871" y="865"/>
                  </a:cubicBezTo>
                  <a:cubicBezTo>
                    <a:pt x="14007" y="642"/>
                    <a:pt x="14121" y="433"/>
                    <a:pt x="13980" y="187"/>
                  </a:cubicBezTo>
                  <a:cubicBezTo>
                    <a:pt x="13967" y="160"/>
                    <a:pt x="13939" y="146"/>
                    <a:pt x="13912" y="146"/>
                  </a:cubicBezTo>
                  <a:cubicBezTo>
                    <a:pt x="13348" y="151"/>
                    <a:pt x="12793" y="192"/>
                    <a:pt x="12234" y="269"/>
                  </a:cubicBezTo>
                  <a:cubicBezTo>
                    <a:pt x="12211" y="274"/>
                    <a:pt x="12184" y="301"/>
                    <a:pt x="12179" y="324"/>
                  </a:cubicBezTo>
                  <a:cubicBezTo>
                    <a:pt x="12152" y="501"/>
                    <a:pt x="12120" y="678"/>
                    <a:pt x="12093" y="856"/>
                  </a:cubicBezTo>
                  <a:cubicBezTo>
                    <a:pt x="12084" y="901"/>
                    <a:pt x="12111" y="951"/>
                    <a:pt x="12166" y="951"/>
                  </a:cubicBezTo>
                  <a:cubicBezTo>
                    <a:pt x="12525" y="1165"/>
                    <a:pt x="12502" y="1365"/>
                    <a:pt x="12102" y="1552"/>
                  </a:cubicBezTo>
                  <a:cubicBezTo>
                    <a:pt x="12054" y="1562"/>
                    <a:pt x="12005" y="1567"/>
                    <a:pt x="11957" y="1567"/>
                  </a:cubicBezTo>
                  <a:cubicBezTo>
                    <a:pt x="11851" y="1567"/>
                    <a:pt x="11746" y="1542"/>
                    <a:pt x="11643" y="1492"/>
                  </a:cubicBezTo>
                  <a:cubicBezTo>
                    <a:pt x="11002" y="1015"/>
                    <a:pt x="11715" y="983"/>
                    <a:pt x="11816" y="806"/>
                  </a:cubicBezTo>
                  <a:cubicBezTo>
                    <a:pt x="11906" y="642"/>
                    <a:pt x="11843" y="392"/>
                    <a:pt x="11806" y="219"/>
                  </a:cubicBezTo>
                  <a:cubicBezTo>
                    <a:pt x="11802" y="187"/>
                    <a:pt x="11766" y="160"/>
                    <a:pt x="11734" y="160"/>
                  </a:cubicBezTo>
                  <a:cubicBezTo>
                    <a:pt x="11220" y="178"/>
                    <a:pt x="10706" y="192"/>
                    <a:pt x="10192" y="210"/>
                  </a:cubicBezTo>
                  <a:cubicBezTo>
                    <a:pt x="10142" y="269"/>
                    <a:pt x="10115" y="333"/>
                    <a:pt x="10092" y="401"/>
                  </a:cubicBezTo>
                  <a:cubicBezTo>
                    <a:pt x="10083" y="451"/>
                    <a:pt x="10078" y="497"/>
                    <a:pt x="10074" y="547"/>
                  </a:cubicBezTo>
                  <a:cubicBezTo>
                    <a:pt x="10133" y="760"/>
                    <a:pt x="10328" y="997"/>
                    <a:pt x="10315" y="1197"/>
                  </a:cubicBezTo>
                  <a:cubicBezTo>
                    <a:pt x="10302" y="1387"/>
                    <a:pt x="10187" y="1466"/>
                    <a:pt x="10055" y="1466"/>
                  </a:cubicBezTo>
                  <a:cubicBezTo>
                    <a:pt x="10048" y="1466"/>
                    <a:pt x="10040" y="1466"/>
                    <a:pt x="10033" y="1465"/>
                  </a:cubicBezTo>
                  <a:cubicBezTo>
                    <a:pt x="10007" y="1471"/>
                    <a:pt x="9977" y="1474"/>
                    <a:pt x="9944" y="1474"/>
                  </a:cubicBezTo>
                  <a:cubicBezTo>
                    <a:pt x="9901" y="1474"/>
                    <a:pt x="9852" y="1469"/>
                    <a:pt x="9801" y="1456"/>
                  </a:cubicBezTo>
                  <a:cubicBezTo>
                    <a:pt x="9564" y="1411"/>
                    <a:pt x="9469" y="1261"/>
                    <a:pt x="9519" y="1001"/>
                  </a:cubicBezTo>
                  <a:cubicBezTo>
                    <a:pt x="9542" y="883"/>
                    <a:pt x="9619" y="774"/>
                    <a:pt x="9660" y="660"/>
                  </a:cubicBezTo>
                  <a:cubicBezTo>
                    <a:pt x="9719" y="492"/>
                    <a:pt x="9733" y="369"/>
                    <a:pt x="9655" y="205"/>
                  </a:cubicBezTo>
                  <a:cubicBezTo>
                    <a:pt x="9646" y="183"/>
                    <a:pt x="9614" y="169"/>
                    <a:pt x="9587" y="169"/>
                  </a:cubicBezTo>
                  <a:cubicBezTo>
                    <a:pt x="9151" y="183"/>
                    <a:pt x="8710" y="196"/>
                    <a:pt x="8268" y="210"/>
                  </a:cubicBezTo>
                  <a:cubicBezTo>
                    <a:pt x="8227" y="210"/>
                    <a:pt x="8187" y="246"/>
                    <a:pt x="8191" y="287"/>
                  </a:cubicBezTo>
                  <a:cubicBezTo>
                    <a:pt x="8214" y="601"/>
                    <a:pt x="8036" y="778"/>
                    <a:pt x="8305" y="1006"/>
                  </a:cubicBezTo>
                  <a:cubicBezTo>
                    <a:pt x="8387" y="1074"/>
                    <a:pt x="8573" y="1142"/>
                    <a:pt x="8591" y="1279"/>
                  </a:cubicBezTo>
                  <a:cubicBezTo>
                    <a:pt x="8635" y="1568"/>
                    <a:pt x="8299" y="1684"/>
                    <a:pt x="8067" y="1684"/>
                  </a:cubicBezTo>
                  <a:cubicBezTo>
                    <a:pt x="8058" y="1684"/>
                    <a:pt x="8050" y="1684"/>
                    <a:pt x="8041" y="1683"/>
                  </a:cubicBezTo>
                  <a:cubicBezTo>
                    <a:pt x="7923" y="1679"/>
                    <a:pt x="7673" y="1629"/>
                    <a:pt x="7568" y="1547"/>
                  </a:cubicBezTo>
                  <a:cubicBezTo>
                    <a:pt x="7282" y="1315"/>
                    <a:pt x="7523" y="1047"/>
                    <a:pt x="7636" y="847"/>
                  </a:cubicBezTo>
                  <a:cubicBezTo>
                    <a:pt x="7727" y="692"/>
                    <a:pt x="7909" y="292"/>
                    <a:pt x="7677" y="151"/>
                  </a:cubicBezTo>
                  <a:cubicBezTo>
                    <a:pt x="7634" y="126"/>
                    <a:pt x="7572" y="117"/>
                    <a:pt x="7503" y="117"/>
                  </a:cubicBezTo>
                  <a:cubicBezTo>
                    <a:pt x="7373" y="117"/>
                    <a:pt x="7219" y="146"/>
                    <a:pt x="7127" y="146"/>
                  </a:cubicBezTo>
                  <a:cubicBezTo>
                    <a:pt x="6818" y="146"/>
                    <a:pt x="6504" y="142"/>
                    <a:pt x="6190" y="128"/>
                  </a:cubicBezTo>
                  <a:cubicBezTo>
                    <a:pt x="6149" y="128"/>
                    <a:pt x="6117" y="165"/>
                    <a:pt x="6113" y="205"/>
                  </a:cubicBezTo>
                  <a:cubicBezTo>
                    <a:pt x="6104" y="406"/>
                    <a:pt x="6090" y="610"/>
                    <a:pt x="6081" y="810"/>
                  </a:cubicBezTo>
                  <a:cubicBezTo>
                    <a:pt x="6304" y="915"/>
                    <a:pt x="6527" y="1138"/>
                    <a:pt x="6336" y="1392"/>
                  </a:cubicBezTo>
                  <a:cubicBezTo>
                    <a:pt x="6242" y="1518"/>
                    <a:pt x="6090" y="1569"/>
                    <a:pt x="5936" y="1569"/>
                  </a:cubicBezTo>
                  <a:cubicBezTo>
                    <a:pt x="5912" y="1569"/>
                    <a:pt x="5887" y="1568"/>
                    <a:pt x="5863" y="1565"/>
                  </a:cubicBezTo>
                  <a:cubicBezTo>
                    <a:pt x="5848" y="1567"/>
                    <a:pt x="5834" y="1567"/>
                    <a:pt x="5820" y="1567"/>
                  </a:cubicBezTo>
                  <a:cubicBezTo>
                    <a:pt x="5701" y="1567"/>
                    <a:pt x="5579" y="1518"/>
                    <a:pt x="5490" y="1424"/>
                  </a:cubicBezTo>
                  <a:cubicBezTo>
                    <a:pt x="5431" y="1361"/>
                    <a:pt x="5381" y="1279"/>
                    <a:pt x="5376" y="1192"/>
                  </a:cubicBezTo>
                  <a:cubicBezTo>
                    <a:pt x="5372" y="1188"/>
                    <a:pt x="5367" y="1183"/>
                    <a:pt x="5362" y="1179"/>
                  </a:cubicBezTo>
                  <a:lnTo>
                    <a:pt x="5376" y="1160"/>
                  </a:lnTo>
                  <a:lnTo>
                    <a:pt x="5376" y="1156"/>
                  </a:lnTo>
                  <a:cubicBezTo>
                    <a:pt x="5381" y="1083"/>
                    <a:pt x="5412" y="1024"/>
                    <a:pt x="5463" y="979"/>
                  </a:cubicBezTo>
                  <a:cubicBezTo>
                    <a:pt x="5494" y="942"/>
                    <a:pt x="5535" y="910"/>
                    <a:pt x="5572" y="879"/>
                  </a:cubicBezTo>
                  <a:cubicBezTo>
                    <a:pt x="5576" y="874"/>
                    <a:pt x="5576" y="874"/>
                    <a:pt x="5581" y="869"/>
                  </a:cubicBezTo>
                  <a:cubicBezTo>
                    <a:pt x="5590" y="860"/>
                    <a:pt x="5599" y="856"/>
                    <a:pt x="5608" y="847"/>
                  </a:cubicBezTo>
                  <a:cubicBezTo>
                    <a:pt x="5644" y="815"/>
                    <a:pt x="5681" y="774"/>
                    <a:pt x="5704" y="724"/>
                  </a:cubicBezTo>
                  <a:cubicBezTo>
                    <a:pt x="5744" y="628"/>
                    <a:pt x="5754" y="519"/>
                    <a:pt x="5749" y="415"/>
                  </a:cubicBezTo>
                  <a:cubicBezTo>
                    <a:pt x="5735" y="351"/>
                    <a:pt x="5726" y="287"/>
                    <a:pt x="5722" y="219"/>
                  </a:cubicBezTo>
                  <a:cubicBezTo>
                    <a:pt x="5717" y="210"/>
                    <a:pt x="5717" y="205"/>
                    <a:pt x="5713" y="196"/>
                  </a:cubicBezTo>
                  <a:cubicBezTo>
                    <a:pt x="5704" y="133"/>
                    <a:pt x="5694" y="74"/>
                    <a:pt x="5690" y="14"/>
                  </a:cubicBezTo>
                  <a:cubicBezTo>
                    <a:pt x="5681" y="5"/>
                    <a:pt x="5667" y="1"/>
                    <a:pt x="56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653;p71">
              <a:extLst>
                <a:ext uri="{FF2B5EF4-FFF2-40B4-BE49-F238E27FC236}">
                  <a16:creationId xmlns:a16="http://schemas.microsoft.com/office/drawing/2014/main" id="{92F10D34-EFB3-4F21-95AE-489B86595D5E}"/>
                </a:ext>
              </a:extLst>
            </p:cNvPr>
            <p:cNvSpPr/>
            <p:nvPr/>
          </p:nvSpPr>
          <p:spPr>
            <a:xfrm>
              <a:off x="2959968" y="1683449"/>
              <a:ext cx="669461" cy="141181"/>
            </a:xfrm>
            <a:custGeom>
              <a:avLst/>
              <a:gdLst/>
              <a:ahLst/>
              <a:cxnLst/>
              <a:rect l="l" t="t" r="r" b="b"/>
              <a:pathLst>
                <a:path w="15577" h="3285" extrusionOk="0">
                  <a:moveTo>
                    <a:pt x="5117" y="1"/>
                  </a:moveTo>
                  <a:cubicBezTo>
                    <a:pt x="4658" y="19"/>
                    <a:pt x="4198" y="37"/>
                    <a:pt x="3739" y="60"/>
                  </a:cubicBezTo>
                  <a:cubicBezTo>
                    <a:pt x="3703" y="60"/>
                    <a:pt x="3675" y="83"/>
                    <a:pt x="3662" y="115"/>
                  </a:cubicBezTo>
                  <a:cubicBezTo>
                    <a:pt x="3607" y="310"/>
                    <a:pt x="3630" y="478"/>
                    <a:pt x="3675" y="674"/>
                  </a:cubicBezTo>
                  <a:cubicBezTo>
                    <a:pt x="3712" y="824"/>
                    <a:pt x="3753" y="960"/>
                    <a:pt x="3734" y="1110"/>
                  </a:cubicBezTo>
                  <a:cubicBezTo>
                    <a:pt x="3760" y="1336"/>
                    <a:pt x="3567" y="1574"/>
                    <a:pt x="3346" y="1574"/>
                  </a:cubicBezTo>
                  <a:cubicBezTo>
                    <a:pt x="3296" y="1574"/>
                    <a:pt x="3244" y="1561"/>
                    <a:pt x="3193" y="1533"/>
                  </a:cubicBezTo>
                  <a:cubicBezTo>
                    <a:pt x="3152" y="1515"/>
                    <a:pt x="3121" y="1483"/>
                    <a:pt x="3089" y="1447"/>
                  </a:cubicBezTo>
                  <a:cubicBezTo>
                    <a:pt x="3052" y="1415"/>
                    <a:pt x="3030" y="1379"/>
                    <a:pt x="3030" y="1333"/>
                  </a:cubicBezTo>
                  <a:cubicBezTo>
                    <a:pt x="3002" y="1261"/>
                    <a:pt x="2998" y="1183"/>
                    <a:pt x="3021" y="1110"/>
                  </a:cubicBezTo>
                  <a:cubicBezTo>
                    <a:pt x="3066" y="956"/>
                    <a:pt x="3207" y="874"/>
                    <a:pt x="3357" y="847"/>
                  </a:cubicBezTo>
                  <a:lnTo>
                    <a:pt x="3375" y="838"/>
                  </a:lnTo>
                  <a:cubicBezTo>
                    <a:pt x="3389" y="824"/>
                    <a:pt x="3393" y="801"/>
                    <a:pt x="3389" y="778"/>
                  </a:cubicBezTo>
                  <a:cubicBezTo>
                    <a:pt x="3357" y="569"/>
                    <a:pt x="3330" y="360"/>
                    <a:pt x="3298" y="155"/>
                  </a:cubicBezTo>
                  <a:cubicBezTo>
                    <a:pt x="3293" y="119"/>
                    <a:pt x="3252" y="101"/>
                    <a:pt x="3225" y="96"/>
                  </a:cubicBezTo>
                  <a:cubicBezTo>
                    <a:pt x="3010" y="78"/>
                    <a:pt x="2797" y="69"/>
                    <a:pt x="2585" y="69"/>
                  </a:cubicBezTo>
                  <a:cubicBezTo>
                    <a:pt x="2325" y="69"/>
                    <a:pt x="2066" y="82"/>
                    <a:pt x="1806" y="110"/>
                  </a:cubicBezTo>
                  <a:cubicBezTo>
                    <a:pt x="1770" y="115"/>
                    <a:pt x="1743" y="133"/>
                    <a:pt x="1734" y="165"/>
                  </a:cubicBezTo>
                  <a:cubicBezTo>
                    <a:pt x="1647" y="447"/>
                    <a:pt x="1688" y="660"/>
                    <a:pt x="1802" y="897"/>
                  </a:cubicBezTo>
                  <a:cubicBezTo>
                    <a:pt x="1943" y="997"/>
                    <a:pt x="2070" y="1183"/>
                    <a:pt x="2084" y="1338"/>
                  </a:cubicBezTo>
                  <a:cubicBezTo>
                    <a:pt x="2097" y="1511"/>
                    <a:pt x="1997" y="1620"/>
                    <a:pt x="1870" y="1665"/>
                  </a:cubicBezTo>
                  <a:cubicBezTo>
                    <a:pt x="1824" y="1697"/>
                    <a:pt x="1765" y="1724"/>
                    <a:pt x="1688" y="1733"/>
                  </a:cubicBezTo>
                  <a:lnTo>
                    <a:pt x="1529" y="1756"/>
                  </a:lnTo>
                  <a:cubicBezTo>
                    <a:pt x="1233" y="1756"/>
                    <a:pt x="1038" y="1588"/>
                    <a:pt x="1151" y="1192"/>
                  </a:cubicBezTo>
                  <a:cubicBezTo>
                    <a:pt x="1179" y="1106"/>
                    <a:pt x="1256" y="1024"/>
                    <a:pt x="1297" y="938"/>
                  </a:cubicBezTo>
                  <a:cubicBezTo>
                    <a:pt x="1670" y="146"/>
                    <a:pt x="656" y="192"/>
                    <a:pt x="156" y="128"/>
                  </a:cubicBezTo>
                  <a:lnTo>
                    <a:pt x="133" y="128"/>
                  </a:lnTo>
                  <a:cubicBezTo>
                    <a:pt x="122" y="125"/>
                    <a:pt x="111" y="123"/>
                    <a:pt x="99" y="123"/>
                  </a:cubicBezTo>
                  <a:cubicBezTo>
                    <a:pt x="49" y="123"/>
                    <a:pt x="1" y="156"/>
                    <a:pt x="1" y="219"/>
                  </a:cubicBezTo>
                  <a:cubicBezTo>
                    <a:pt x="19" y="1238"/>
                    <a:pt x="24" y="2261"/>
                    <a:pt x="19" y="3284"/>
                  </a:cubicBezTo>
                  <a:lnTo>
                    <a:pt x="15577" y="3284"/>
                  </a:lnTo>
                  <a:cubicBezTo>
                    <a:pt x="15577" y="3280"/>
                    <a:pt x="15577" y="3280"/>
                    <a:pt x="15577" y="3275"/>
                  </a:cubicBezTo>
                  <a:cubicBezTo>
                    <a:pt x="15504" y="1688"/>
                    <a:pt x="15249" y="155"/>
                    <a:pt x="15249" y="155"/>
                  </a:cubicBezTo>
                  <a:lnTo>
                    <a:pt x="15208" y="155"/>
                  </a:lnTo>
                  <a:cubicBezTo>
                    <a:pt x="15035" y="165"/>
                    <a:pt x="14858" y="174"/>
                    <a:pt x="14685" y="183"/>
                  </a:cubicBezTo>
                  <a:cubicBezTo>
                    <a:pt x="14521" y="174"/>
                    <a:pt x="14358" y="160"/>
                    <a:pt x="14194" y="151"/>
                  </a:cubicBezTo>
                  <a:cubicBezTo>
                    <a:pt x="14134" y="148"/>
                    <a:pt x="14048" y="129"/>
                    <a:pt x="13971" y="129"/>
                  </a:cubicBezTo>
                  <a:cubicBezTo>
                    <a:pt x="13926" y="129"/>
                    <a:pt x="13885" y="135"/>
                    <a:pt x="13853" y="155"/>
                  </a:cubicBezTo>
                  <a:cubicBezTo>
                    <a:pt x="13662" y="278"/>
                    <a:pt x="13757" y="556"/>
                    <a:pt x="13844" y="706"/>
                  </a:cubicBezTo>
                  <a:cubicBezTo>
                    <a:pt x="13894" y="783"/>
                    <a:pt x="13998" y="851"/>
                    <a:pt x="14026" y="933"/>
                  </a:cubicBezTo>
                  <a:cubicBezTo>
                    <a:pt x="14103" y="1160"/>
                    <a:pt x="14017" y="1383"/>
                    <a:pt x="13803" y="1461"/>
                  </a:cubicBezTo>
                  <a:cubicBezTo>
                    <a:pt x="13735" y="1486"/>
                    <a:pt x="13626" y="1513"/>
                    <a:pt x="13526" y="1513"/>
                  </a:cubicBezTo>
                  <a:cubicBezTo>
                    <a:pt x="13446" y="1513"/>
                    <a:pt x="13372" y="1495"/>
                    <a:pt x="13330" y="1447"/>
                  </a:cubicBezTo>
                  <a:cubicBezTo>
                    <a:pt x="13198" y="1297"/>
                    <a:pt x="13244" y="1010"/>
                    <a:pt x="13339" y="865"/>
                  </a:cubicBezTo>
                  <a:cubicBezTo>
                    <a:pt x="13475" y="642"/>
                    <a:pt x="13589" y="433"/>
                    <a:pt x="13448" y="187"/>
                  </a:cubicBezTo>
                  <a:cubicBezTo>
                    <a:pt x="13435" y="160"/>
                    <a:pt x="13407" y="146"/>
                    <a:pt x="13380" y="146"/>
                  </a:cubicBezTo>
                  <a:cubicBezTo>
                    <a:pt x="12816" y="151"/>
                    <a:pt x="12261" y="192"/>
                    <a:pt x="11702" y="269"/>
                  </a:cubicBezTo>
                  <a:cubicBezTo>
                    <a:pt x="11679" y="274"/>
                    <a:pt x="11652" y="301"/>
                    <a:pt x="11647" y="324"/>
                  </a:cubicBezTo>
                  <a:cubicBezTo>
                    <a:pt x="11620" y="501"/>
                    <a:pt x="11588" y="678"/>
                    <a:pt x="11561" y="856"/>
                  </a:cubicBezTo>
                  <a:cubicBezTo>
                    <a:pt x="11552" y="901"/>
                    <a:pt x="11579" y="951"/>
                    <a:pt x="11634" y="951"/>
                  </a:cubicBezTo>
                  <a:cubicBezTo>
                    <a:pt x="11993" y="1165"/>
                    <a:pt x="11970" y="1365"/>
                    <a:pt x="11570" y="1552"/>
                  </a:cubicBezTo>
                  <a:cubicBezTo>
                    <a:pt x="11522" y="1562"/>
                    <a:pt x="11473" y="1567"/>
                    <a:pt x="11425" y="1567"/>
                  </a:cubicBezTo>
                  <a:cubicBezTo>
                    <a:pt x="11319" y="1567"/>
                    <a:pt x="11214" y="1542"/>
                    <a:pt x="11111" y="1492"/>
                  </a:cubicBezTo>
                  <a:cubicBezTo>
                    <a:pt x="10470" y="1015"/>
                    <a:pt x="11183" y="983"/>
                    <a:pt x="11284" y="806"/>
                  </a:cubicBezTo>
                  <a:cubicBezTo>
                    <a:pt x="11374" y="642"/>
                    <a:pt x="11311" y="392"/>
                    <a:pt x="11274" y="219"/>
                  </a:cubicBezTo>
                  <a:cubicBezTo>
                    <a:pt x="11270" y="187"/>
                    <a:pt x="11234" y="160"/>
                    <a:pt x="11202" y="160"/>
                  </a:cubicBezTo>
                  <a:cubicBezTo>
                    <a:pt x="10688" y="178"/>
                    <a:pt x="10174" y="192"/>
                    <a:pt x="9660" y="210"/>
                  </a:cubicBezTo>
                  <a:cubicBezTo>
                    <a:pt x="9610" y="269"/>
                    <a:pt x="9583" y="333"/>
                    <a:pt x="9560" y="401"/>
                  </a:cubicBezTo>
                  <a:cubicBezTo>
                    <a:pt x="9551" y="451"/>
                    <a:pt x="9546" y="497"/>
                    <a:pt x="9542" y="547"/>
                  </a:cubicBezTo>
                  <a:cubicBezTo>
                    <a:pt x="9601" y="760"/>
                    <a:pt x="9796" y="997"/>
                    <a:pt x="9783" y="1197"/>
                  </a:cubicBezTo>
                  <a:cubicBezTo>
                    <a:pt x="9770" y="1387"/>
                    <a:pt x="9655" y="1466"/>
                    <a:pt x="9523" y="1466"/>
                  </a:cubicBezTo>
                  <a:cubicBezTo>
                    <a:pt x="9516" y="1466"/>
                    <a:pt x="9508" y="1466"/>
                    <a:pt x="9501" y="1465"/>
                  </a:cubicBezTo>
                  <a:cubicBezTo>
                    <a:pt x="9475" y="1471"/>
                    <a:pt x="9445" y="1474"/>
                    <a:pt x="9412" y="1474"/>
                  </a:cubicBezTo>
                  <a:cubicBezTo>
                    <a:pt x="9369" y="1474"/>
                    <a:pt x="9320" y="1469"/>
                    <a:pt x="9269" y="1456"/>
                  </a:cubicBezTo>
                  <a:cubicBezTo>
                    <a:pt x="9032" y="1411"/>
                    <a:pt x="8937" y="1261"/>
                    <a:pt x="8987" y="1001"/>
                  </a:cubicBezTo>
                  <a:cubicBezTo>
                    <a:pt x="9010" y="883"/>
                    <a:pt x="9087" y="774"/>
                    <a:pt x="9128" y="660"/>
                  </a:cubicBezTo>
                  <a:cubicBezTo>
                    <a:pt x="9187" y="492"/>
                    <a:pt x="9201" y="369"/>
                    <a:pt x="9123" y="205"/>
                  </a:cubicBezTo>
                  <a:cubicBezTo>
                    <a:pt x="9114" y="183"/>
                    <a:pt x="9082" y="169"/>
                    <a:pt x="9055" y="169"/>
                  </a:cubicBezTo>
                  <a:cubicBezTo>
                    <a:pt x="8619" y="183"/>
                    <a:pt x="8178" y="196"/>
                    <a:pt x="7736" y="210"/>
                  </a:cubicBezTo>
                  <a:cubicBezTo>
                    <a:pt x="7695" y="210"/>
                    <a:pt x="7655" y="246"/>
                    <a:pt x="7659" y="287"/>
                  </a:cubicBezTo>
                  <a:cubicBezTo>
                    <a:pt x="7682" y="601"/>
                    <a:pt x="7504" y="778"/>
                    <a:pt x="7773" y="1006"/>
                  </a:cubicBezTo>
                  <a:cubicBezTo>
                    <a:pt x="7855" y="1074"/>
                    <a:pt x="8041" y="1142"/>
                    <a:pt x="8059" y="1279"/>
                  </a:cubicBezTo>
                  <a:cubicBezTo>
                    <a:pt x="8103" y="1568"/>
                    <a:pt x="7767" y="1684"/>
                    <a:pt x="7535" y="1684"/>
                  </a:cubicBezTo>
                  <a:cubicBezTo>
                    <a:pt x="7526" y="1684"/>
                    <a:pt x="7518" y="1684"/>
                    <a:pt x="7509" y="1683"/>
                  </a:cubicBezTo>
                  <a:cubicBezTo>
                    <a:pt x="7391" y="1679"/>
                    <a:pt x="7141" y="1629"/>
                    <a:pt x="7036" y="1547"/>
                  </a:cubicBezTo>
                  <a:cubicBezTo>
                    <a:pt x="6750" y="1315"/>
                    <a:pt x="6991" y="1047"/>
                    <a:pt x="7104" y="847"/>
                  </a:cubicBezTo>
                  <a:cubicBezTo>
                    <a:pt x="7195" y="692"/>
                    <a:pt x="7377" y="292"/>
                    <a:pt x="7145" y="151"/>
                  </a:cubicBezTo>
                  <a:cubicBezTo>
                    <a:pt x="7102" y="126"/>
                    <a:pt x="7040" y="117"/>
                    <a:pt x="6971" y="117"/>
                  </a:cubicBezTo>
                  <a:cubicBezTo>
                    <a:pt x="6841" y="117"/>
                    <a:pt x="6687" y="146"/>
                    <a:pt x="6595" y="146"/>
                  </a:cubicBezTo>
                  <a:cubicBezTo>
                    <a:pt x="6286" y="146"/>
                    <a:pt x="5972" y="142"/>
                    <a:pt x="5658" y="128"/>
                  </a:cubicBezTo>
                  <a:cubicBezTo>
                    <a:pt x="5617" y="128"/>
                    <a:pt x="5585" y="165"/>
                    <a:pt x="5581" y="205"/>
                  </a:cubicBezTo>
                  <a:cubicBezTo>
                    <a:pt x="5572" y="406"/>
                    <a:pt x="5558" y="610"/>
                    <a:pt x="5549" y="810"/>
                  </a:cubicBezTo>
                  <a:cubicBezTo>
                    <a:pt x="5772" y="915"/>
                    <a:pt x="5995" y="1138"/>
                    <a:pt x="5804" y="1392"/>
                  </a:cubicBezTo>
                  <a:cubicBezTo>
                    <a:pt x="5710" y="1518"/>
                    <a:pt x="5558" y="1569"/>
                    <a:pt x="5404" y="1569"/>
                  </a:cubicBezTo>
                  <a:cubicBezTo>
                    <a:pt x="5380" y="1569"/>
                    <a:pt x="5355" y="1568"/>
                    <a:pt x="5331" y="1565"/>
                  </a:cubicBezTo>
                  <a:cubicBezTo>
                    <a:pt x="5316" y="1567"/>
                    <a:pt x="5302" y="1567"/>
                    <a:pt x="5288" y="1567"/>
                  </a:cubicBezTo>
                  <a:cubicBezTo>
                    <a:pt x="5169" y="1567"/>
                    <a:pt x="5047" y="1518"/>
                    <a:pt x="4958" y="1424"/>
                  </a:cubicBezTo>
                  <a:cubicBezTo>
                    <a:pt x="4899" y="1361"/>
                    <a:pt x="4849" y="1279"/>
                    <a:pt x="4844" y="1192"/>
                  </a:cubicBezTo>
                  <a:cubicBezTo>
                    <a:pt x="4840" y="1188"/>
                    <a:pt x="4835" y="1183"/>
                    <a:pt x="4830" y="1179"/>
                  </a:cubicBezTo>
                  <a:lnTo>
                    <a:pt x="4844" y="1160"/>
                  </a:lnTo>
                  <a:lnTo>
                    <a:pt x="4844" y="1156"/>
                  </a:lnTo>
                  <a:cubicBezTo>
                    <a:pt x="4849" y="1083"/>
                    <a:pt x="4880" y="1024"/>
                    <a:pt x="4931" y="979"/>
                  </a:cubicBezTo>
                  <a:cubicBezTo>
                    <a:pt x="4962" y="942"/>
                    <a:pt x="5003" y="910"/>
                    <a:pt x="5040" y="879"/>
                  </a:cubicBezTo>
                  <a:cubicBezTo>
                    <a:pt x="5044" y="874"/>
                    <a:pt x="5044" y="874"/>
                    <a:pt x="5049" y="869"/>
                  </a:cubicBezTo>
                  <a:cubicBezTo>
                    <a:pt x="5058" y="860"/>
                    <a:pt x="5067" y="856"/>
                    <a:pt x="5076" y="847"/>
                  </a:cubicBezTo>
                  <a:cubicBezTo>
                    <a:pt x="5112" y="815"/>
                    <a:pt x="5149" y="774"/>
                    <a:pt x="5172" y="724"/>
                  </a:cubicBezTo>
                  <a:cubicBezTo>
                    <a:pt x="5212" y="628"/>
                    <a:pt x="5222" y="519"/>
                    <a:pt x="5217" y="415"/>
                  </a:cubicBezTo>
                  <a:cubicBezTo>
                    <a:pt x="5203" y="351"/>
                    <a:pt x="5194" y="287"/>
                    <a:pt x="5190" y="219"/>
                  </a:cubicBezTo>
                  <a:cubicBezTo>
                    <a:pt x="5185" y="210"/>
                    <a:pt x="5185" y="205"/>
                    <a:pt x="5181" y="196"/>
                  </a:cubicBezTo>
                  <a:cubicBezTo>
                    <a:pt x="5172" y="133"/>
                    <a:pt x="5162" y="74"/>
                    <a:pt x="5158" y="14"/>
                  </a:cubicBezTo>
                  <a:cubicBezTo>
                    <a:pt x="5149" y="5"/>
                    <a:pt x="5135" y="1"/>
                    <a:pt x="51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654;p71">
              <a:extLst>
                <a:ext uri="{FF2B5EF4-FFF2-40B4-BE49-F238E27FC236}">
                  <a16:creationId xmlns:a16="http://schemas.microsoft.com/office/drawing/2014/main" id="{F1678E16-2877-406F-A442-40067A7953E6}"/>
                </a:ext>
              </a:extLst>
            </p:cNvPr>
            <p:cNvSpPr/>
            <p:nvPr/>
          </p:nvSpPr>
          <p:spPr>
            <a:xfrm>
              <a:off x="2933580" y="1679752"/>
              <a:ext cx="703284" cy="661639"/>
            </a:xfrm>
            <a:custGeom>
              <a:avLst/>
              <a:gdLst/>
              <a:ahLst/>
              <a:cxnLst/>
              <a:rect l="l" t="t" r="r" b="b"/>
              <a:pathLst>
                <a:path w="16364" h="15395" extrusionOk="0">
                  <a:moveTo>
                    <a:pt x="5695" y="173"/>
                  </a:moveTo>
                  <a:cubicBezTo>
                    <a:pt x="5699" y="210"/>
                    <a:pt x="5708" y="251"/>
                    <a:pt x="5713" y="291"/>
                  </a:cubicBezTo>
                  <a:cubicBezTo>
                    <a:pt x="5717" y="301"/>
                    <a:pt x="5717" y="310"/>
                    <a:pt x="5722" y="319"/>
                  </a:cubicBezTo>
                  <a:cubicBezTo>
                    <a:pt x="5726" y="378"/>
                    <a:pt x="5736" y="432"/>
                    <a:pt x="5745" y="482"/>
                  </a:cubicBezTo>
                  <a:lnTo>
                    <a:pt x="5749" y="510"/>
                  </a:lnTo>
                  <a:cubicBezTo>
                    <a:pt x="5754" y="614"/>
                    <a:pt x="5740" y="701"/>
                    <a:pt x="5708" y="774"/>
                  </a:cubicBezTo>
                  <a:cubicBezTo>
                    <a:pt x="5695" y="805"/>
                    <a:pt x="5676" y="833"/>
                    <a:pt x="5640" y="864"/>
                  </a:cubicBezTo>
                  <a:cubicBezTo>
                    <a:pt x="5626" y="874"/>
                    <a:pt x="5613" y="883"/>
                    <a:pt x="5604" y="892"/>
                  </a:cubicBezTo>
                  <a:lnTo>
                    <a:pt x="5585" y="915"/>
                  </a:lnTo>
                  <a:cubicBezTo>
                    <a:pt x="5554" y="942"/>
                    <a:pt x="5517" y="969"/>
                    <a:pt x="5490" y="1005"/>
                  </a:cubicBezTo>
                  <a:cubicBezTo>
                    <a:pt x="5426" y="1060"/>
                    <a:pt x="5385" y="1133"/>
                    <a:pt x="5376" y="1215"/>
                  </a:cubicBezTo>
                  <a:lnTo>
                    <a:pt x="5340" y="1265"/>
                  </a:lnTo>
                  <a:lnTo>
                    <a:pt x="5376" y="1310"/>
                  </a:lnTo>
                  <a:cubicBezTo>
                    <a:pt x="5390" y="1401"/>
                    <a:pt x="5440" y="1492"/>
                    <a:pt x="5517" y="1569"/>
                  </a:cubicBezTo>
                  <a:cubicBezTo>
                    <a:pt x="5621" y="1677"/>
                    <a:pt x="5762" y="1739"/>
                    <a:pt x="5907" y="1739"/>
                  </a:cubicBezTo>
                  <a:cubicBezTo>
                    <a:pt x="5921" y="1739"/>
                    <a:pt x="5935" y="1739"/>
                    <a:pt x="5949" y="1738"/>
                  </a:cubicBezTo>
                  <a:cubicBezTo>
                    <a:pt x="5972" y="1739"/>
                    <a:pt x="5994" y="1740"/>
                    <a:pt x="6015" y="1740"/>
                  </a:cubicBezTo>
                  <a:cubicBezTo>
                    <a:pt x="6218" y="1740"/>
                    <a:pt x="6388" y="1664"/>
                    <a:pt x="6490" y="1528"/>
                  </a:cubicBezTo>
                  <a:cubicBezTo>
                    <a:pt x="6568" y="1424"/>
                    <a:pt x="6595" y="1306"/>
                    <a:pt x="6568" y="1192"/>
                  </a:cubicBezTo>
                  <a:cubicBezTo>
                    <a:pt x="6536" y="1060"/>
                    <a:pt x="6418" y="933"/>
                    <a:pt x="6254" y="842"/>
                  </a:cubicBezTo>
                  <a:lnTo>
                    <a:pt x="6286" y="301"/>
                  </a:lnTo>
                  <a:cubicBezTo>
                    <a:pt x="6622" y="310"/>
                    <a:pt x="6927" y="314"/>
                    <a:pt x="7213" y="314"/>
                  </a:cubicBezTo>
                  <a:cubicBezTo>
                    <a:pt x="7259" y="314"/>
                    <a:pt x="7314" y="310"/>
                    <a:pt x="7373" y="301"/>
                  </a:cubicBezTo>
                  <a:cubicBezTo>
                    <a:pt x="7435" y="296"/>
                    <a:pt x="7513" y="288"/>
                    <a:pt x="7582" y="288"/>
                  </a:cubicBezTo>
                  <a:cubicBezTo>
                    <a:pt x="7639" y="288"/>
                    <a:pt x="7689" y="293"/>
                    <a:pt x="7718" y="310"/>
                  </a:cubicBezTo>
                  <a:cubicBezTo>
                    <a:pt x="7873" y="405"/>
                    <a:pt x="7741" y="728"/>
                    <a:pt x="7646" y="887"/>
                  </a:cubicBezTo>
                  <a:cubicBezTo>
                    <a:pt x="7632" y="915"/>
                    <a:pt x="7614" y="946"/>
                    <a:pt x="7595" y="974"/>
                  </a:cubicBezTo>
                  <a:cubicBezTo>
                    <a:pt x="7473" y="1165"/>
                    <a:pt x="7291" y="1451"/>
                    <a:pt x="7600" y="1697"/>
                  </a:cubicBezTo>
                  <a:cubicBezTo>
                    <a:pt x="7732" y="1801"/>
                    <a:pt x="8014" y="1847"/>
                    <a:pt x="8123" y="1851"/>
                  </a:cubicBezTo>
                  <a:cubicBezTo>
                    <a:pt x="8135" y="1852"/>
                    <a:pt x="8147" y="1852"/>
                    <a:pt x="8160" y="1852"/>
                  </a:cubicBezTo>
                  <a:cubicBezTo>
                    <a:pt x="8336" y="1852"/>
                    <a:pt x="8550" y="1792"/>
                    <a:pt x="8673" y="1660"/>
                  </a:cubicBezTo>
                  <a:cubicBezTo>
                    <a:pt x="8751" y="1574"/>
                    <a:pt x="8778" y="1469"/>
                    <a:pt x="8764" y="1356"/>
                  </a:cubicBezTo>
                  <a:cubicBezTo>
                    <a:pt x="8741" y="1215"/>
                    <a:pt x="8614" y="1133"/>
                    <a:pt x="8519" y="1074"/>
                  </a:cubicBezTo>
                  <a:cubicBezTo>
                    <a:pt x="8491" y="1055"/>
                    <a:pt x="8464" y="1037"/>
                    <a:pt x="8446" y="1024"/>
                  </a:cubicBezTo>
                  <a:cubicBezTo>
                    <a:pt x="8300" y="905"/>
                    <a:pt x="8319" y="814"/>
                    <a:pt x="8341" y="655"/>
                  </a:cubicBezTo>
                  <a:cubicBezTo>
                    <a:pt x="8355" y="578"/>
                    <a:pt x="8369" y="487"/>
                    <a:pt x="8364" y="382"/>
                  </a:cubicBezTo>
                  <a:lnTo>
                    <a:pt x="9669" y="342"/>
                  </a:lnTo>
                  <a:lnTo>
                    <a:pt x="9669" y="342"/>
                  </a:lnTo>
                  <a:cubicBezTo>
                    <a:pt x="9728" y="473"/>
                    <a:pt x="9715" y="573"/>
                    <a:pt x="9665" y="714"/>
                  </a:cubicBezTo>
                  <a:cubicBezTo>
                    <a:pt x="9651" y="755"/>
                    <a:pt x="9628" y="796"/>
                    <a:pt x="9606" y="842"/>
                  </a:cubicBezTo>
                  <a:cubicBezTo>
                    <a:pt x="9569" y="915"/>
                    <a:pt x="9533" y="987"/>
                    <a:pt x="9519" y="1069"/>
                  </a:cubicBezTo>
                  <a:cubicBezTo>
                    <a:pt x="9460" y="1374"/>
                    <a:pt x="9583" y="1574"/>
                    <a:pt x="9865" y="1628"/>
                  </a:cubicBezTo>
                  <a:cubicBezTo>
                    <a:pt x="9918" y="1640"/>
                    <a:pt x="9967" y="1646"/>
                    <a:pt x="10012" y="1646"/>
                  </a:cubicBezTo>
                  <a:cubicBezTo>
                    <a:pt x="10052" y="1646"/>
                    <a:pt x="10090" y="1642"/>
                    <a:pt x="10124" y="1633"/>
                  </a:cubicBezTo>
                  <a:cubicBezTo>
                    <a:pt x="10131" y="1633"/>
                    <a:pt x="10138" y="1634"/>
                    <a:pt x="10144" y="1634"/>
                  </a:cubicBezTo>
                  <a:cubicBezTo>
                    <a:pt x="10231" y="1634"/>
                    <a:pt x="10306" y="1606"/>
                    <a:pt x="10365" y="1556"/>
                  </a:cubicBezTo>
                  <a:cubicBezTo>
                    <a:pt x="10415" y="1515"/>
                    <a:pt x="10474" y="1433"/>
                    <a:pt x="10483" y="1287"/>
                  </a:cubicBezTo>
                  <a:cubicBezTo>
                    <a:pt x="10492" y="1142"/>
                    <a:pt x="10420" y="996"/>
                    <a:pt x="10347" y="855"/>
                  </a:cubicBezTo>
                  <a:cubicBezTo>
                    <a:pt x="10306" y="774"/>
                    <a:pt x="10269" y="696"/>
                    <a:pt x="10247" y="623"/>
                  </a:cubicBezTo>
                  <a:cubicBezTo>
                    <a:pt x="10251" y="587"/>
                    <a:pt x="10256" y="546"/>
                    <a:pt x="10260" y="505"/>
                  </a:cubicBezTo>
                  <a:cubicBezTo>
                    <a:pt x="10279" y="455"/>
                    <a:pt x="10297" y="414"/>
                    <a:pt x="10320" y="382"/>
                  </a:cubicBezTo>
                  <a:lnTo>
                    <a:pt x="11811" y="332"/>
                  </a:lnTo>
                  <a:lnTo>
                    <a:pt x="11816" y="369"/>
                  </a:lnTo>
                  <a:cubicBezTo>
                    <a:pt x="11848" y="523"/>
                    <a:pt x="11888" y="728"/>
                    <a:pt x="11825" y="846"/>
                  </a:cubicBezTo>
                  <a:cubicBezTo>
                    <a:pt x="11811" y="878"/>
                    <a:pt x="11729" y="915"/>
                    <a:pt x="11670" y="946"/>
                  </a:cubicBezTo>
                  <a:cubicBezTo>
                    <a:pt x="11538" y="1010"/>
                    <a:pt x="11393" y="1083"/>
                    <a:pt x="11379" y="1233"/>
                  </a:cubicBezTo>
                  <a:cubicBezTo>
                    <a:pt x="11365" y="1356"/>
                    <a:pt x="11461" y="1488"/>
                    <a:pt x="11675" y="1647"/>
                  </a:cubicBezTo>
                  <a:lnTo>
                    <a:pt x="11688" y="1656"/>
                  </a:lnTo>
                  <a:cubicBezTo>
                    <a:pt x="11799" y="1711"/>
                    <a:pt x="11916" y="1737"/>
                    <a:pt x="12035" y="1737"/>
                  </a:cubicBezTo>
                  <a:cubicBezTo>
                    <a:pt x="12092" y="1737"/>
                    <a:pt x="12149" y="1731"/>
                    <a:pt x="12207" y="1719"/>
                  </a:cubicBezTo>
                  <a:lnTo>
                    <a:pt x="12220" y="1710"/>
                  </a:lnTo>
                  <a:cubicBezTo>
                    <a:pt x="12461" y="1601"/>
                    <a:pt x="12580" y="1478"/>
                    <a:pt x="12589" y="1342"/>
                  </a:cubicBezTo>
                  <a:cubicBezTo>
                    <a:pt x="12593" y="1210"/>
                    <a:pt x="12498" y="1087"/>
                    <a:pt x="12293" y="965"/>
                  </a:cubicBezTo>
                  <a:lnTo>
                    <a:pt x="12275" y="951"/>
                  </a:lnTo>
                  <a:lnTo>
                    <a:pt x="12261" y="951"/>
                  </a:lnTo>
                  <a:lnTo>
                    <a:pt x="12343" y="437"/>
                  </a:lnTo>
                  <a:cubicBezTo>
                    <a:pt x="12893" y="360"/>
                    <a:pt x="13448" y="323"/>
                    <a:pt x="13989" y="319"/>
                  </a:cubicBezTo>
                  <a:lnTo>
                    <a:pt x="13989" y="319"/>
                  </a:lnTo>
                  <a:cubicBezTo>
                    <a:pt x="14103" y="519"/>
                    <a:pt x="14012" y="696"/>
                    <a:pt x="13880" y="905"/>
                  </a:cubicBezTo>
                  <a:cubicBezTo>
                    <a:pt x="13776" y="1074"/>
                    <a:pt x="13712" y="1401"/>
                    <a:pt x="13880" y="1588"/>
                  </a:cubicBezTo>
                  <a:cubicBezTo>
                    <a:pt x="13945" y="1660"/>
                    <a:pt x="14046" y="1682"/>
                    <a:pt x="14144" y="1682"/>
                  </a:cubicBezTo>
                  <a:cubicBezTo>
                    <a:pt x="14292" y="1682"/>
                    <a:pt x="14436" y="1631"/>
                    <a:pt x="14444" y="1628"/>
                  </a:cubicBezTo>
                  <a:cubicBezTo>
                    <a:pt x="14703" y="1538"/>
                    <a:pt x="14817" y="1269"/>
                    <a:pt x="14722" y="992"/>
                  </a:cubicBezTo>
                  <a:cubicBezTo>
                    <a:pt x="14699" y="928"/>
                    <a:pt x="14649" y="878"/>
                    <a:pt x="14608" y="833"/>
                  </a:cubicBezTo>
                  <a:cubicBezTo>
                    <a:pt x="14576" y="801"/>
                    <a:pt x="14549" y="774"/>
                    <a:pt x="14535" y="746"/>
                  </a:cubicBezTo>
                  <a:cubicBezTo>
                    <a:pt x="14517" y="714"/>
                    <a:pt x="14353" y="419"/>
                    <a:pt x="14517" y="314"/>
                  </a:cubicBezTo>
                  <a:cubicBezTo>
                    <a:pt x="14532" y="305"/>
                    <a:pt x="14557" y="302"/>
                    <a:pt x="14586" y="302"/>
                  </a:cubicBezTo>
                  <a:cubicBezTo>
                    <a:pt x="14628" y="302"/>
                    <a:pt x="14679" y="309"/>
                    <a:pt x="14717" y="314"/>
                  </a:cubicBezTo>
                  <a:cubicBezTo>
                    <a:pt x="14749" y="319"/>
                    <a:pt x="14776" y="323"/>
                    <a:pt x="14803" y="323"/>
                  </a:cubicBezTo>
                  <a:lnTo>
                    <a:pt x="15299" y="355"/>
                  </a:lnTo>
                  <a:lnTo>
                    <a:pt x="15790" y="328"/>
                  </a:lnTo>
                  <a:cubicBezTo>
                    <a:pt x="15840" y="655"/>
                    <a:pt x="16045" y="2001"/>
                    <a:pt x="16109" y="3366"/>
                  </a:cubicBezTo>
                  <a:cubicBezTo>
                    <a:pt x="16186" y="5103"/>
                    <a:pt x="16159" y="6926"/>
                    <a:pt x="16136" y="8695"/>
                  </a:cubicBezTo>
                  <a:cubicBezTo>
                    <a:pt x="16104" y="10646"/>
                    <a:pt x="16077" y="12661"/>
                    <a:pt x="16191" y="14580"/>
                  </a:cubicBezTo>
                  <a:cubicBezTo>
                    <a:pt x="15581" y="14635"/>
                    <a:pt x="14926" y="14648"/>
                    <a:pt x="14290" y="14657"/>
                  </a:cubicBezTo>
                  <a:cubicBezTo>
                    <a:pt x="13726" y="14662"/>
                    <a:pt x="13144" y="14671"/>
                    <a:pt x="12598" y="14712"/>
                  </a:cubicBezTo>
                  <a:cubicBezTo>
                    <a:pt x="8500" y="15021"/>
                    <a:pt x="4326" y="15194"/>
                    <a:pt x="187" y="15221"/>
                  </a:cubicBezTo>
                  <a:cubicBezTo>
                    <a:pt x="183" y="15221"/>
                    <a:pt x="178" y="15217"/>
                    <a:pt x="174" y="15217"/>
                  </a:cubicBezTo>
                  <a:cubicBezTo>
                    <a:pt x="274" y="14112"/>
                    <a:pt x="356" y="13007"/>
                    <a:pt x="428" y="11929"/>
                  </a:cubicBezTo>
                  <a:cubicBezTo>
                    <a:pt x="679" y="8091"/>
                    <a:pt x="774" y="4175"/>
                    <a:pt x="706" y="301"/>
                  </a:cubicBezTo>
                  <a:lnTo>
                    <a:pt x="706" y="296"/>
                  </a:lnTo>
                  <a:cubicBezTo>
                    <a:pt x="709" y="296"/>
                    <a:pt x="712" y="294"/>
                    <a:pt x="716" y="294"/>
                  </a:cubicBezTo>
                  <a:cubicBezTo>
                    <a:pt x="718" y="294"/>
                    <a:pt x="721" y="295"/>
                    <a:pt x="724" y="296"/>
                  </a:cubicBezTo>
                  <a:lnTo>
                    <a:pt x="742" y="301"/>
                  </a:lnTo>
                  <a:lnTo>
                    <a:pt x="765" y="296"/>
                  </a:lnTo>
                  <a:cubicBezTo>
                    <a:pt x="833" y="305"/>
                    <a:pt x="910" y="310"/>
                    <a:pt x="992" y="319"/>
                  </a:cubicBezTo>
                  <a:cubicBezTo>
                    <a:pt x="1315" y="346"/>
                    <a:pt x="1761" y="382"/>
                    <a:pt x="1879" y="587"/>
                  </a:cubicBezTo>
                  <a:cubicBezTo>
                    <a:pt x="1934" y="683"/>
                    <a:pt x="1920" y="814"/>
                    <a:pt x="1838" y="987"/>
                  </a:cubicBezTo>
                  <a:cubicBezTo>
                    <a:pt x="1825" y="1015"/>
                    <a:pt x="1802" y="1046"/>
                    <a:pt x="1784" y="1078"/>
                  </a:cubicBezTo>
                  <a:cubicBezTo>
                    <a:pt x="1747" y="1133"/>
                    <a:pt x="1711" y="1187"/>
                    <a:pt x="1688" y="1251"/>
                  </a:cubicBezTo>
                  <a:cubicBezTo>
                    <a:pt x="1629" y="1465"/>
                    <a:pt x="1643" y="1633"/>
                    <a:pt x="1734" y="1756"/>
                  </a:cubicBezTo>
                  <a:cubicBezTo>
                    <a:pt x="1820" y="1865"/>
                    <a:pt x="1961" y="1924"/>
                    <a:pt x="2152" y="1924"/>
                  </a:cubicBezTo>
                  <a:lnTo>
                    <a:pt x="2320" y="1901"/>
                  </a:lnTo>
                  <a:cubicBezTo>
                    <a:pt x="2402" y="1888"/>
                    <a:pt x="2475" y="1865"/>
                    <a:pt x="2529" y="1824"/>
                  </a:cubicBezTo>
                  <a:cubicBezTo>
                    <a:pt x="2702" y="1760"/>
                    <a:pt x="2802" y="1606"/>
                    <a:pt x="2789" y="1415"/>
                  </a:cubicBezTo>
                  <a:cubicBezTo>
                    <a:pt x="2775" y="1246"/>
                    <a:pt x="2652" y="1051"/>
                    <a:pt x="2489" y="924"/>
                  </a:cubicBezTo>
                  <a:cubicBezTo>
                    <a:pt x="2398" y="724"/>
                    <a:pt x="2352" y="537"/>
                    <a:pt x="2434" y="278"/>
                  </a:cubicBezTo>
                  <a:cubicBezTo>
                    <a:pt x="2694" y="250"/>
                    <a:pt x="2949" y="237"/>
                    <a:pt x="3204" y="237"/>
                  </a:cubicBezTo>
                  <a:cubicBezTo>
                    <a:pt x="3413" y="237"/>
                    <a:pt x="3622" y="246"/>
                    <a:pt x="3835" y="264"/>
                  </a:cubicBezTo>
                  <a:lnTo>
                    <a:pt x="3921" y="855"/>
                  </a:lnTo>
                  <a:cubicBezTo>
                    <a:pt x="3735" y="896"/>
                    <a:pt x="3603" y="1010"/>
                    <a:pt x="3557" y="1174"/>
                  </a:cubicBezTo>
                  <a:cubicBezTo>
                    <a:pt x="3530" y="1256"/>
                    <a:pt x="3534" y="1347"/>
                    <a:pt x="3562" y="1433"/>
                  </a:cubicBezTo>
                  <a:cubicBezTo>
                    <a:pt x="3571" y="1497"/>
                    <a:pt x="3598" y="1551"/>
                    <a:pt x="3648" y="1592"/>
                  </a:cubicBezTo>
                  <a:cubicBezTo>
                    <a:pt x="3685" y="1633"/>
                    <a:pt x="3721" y="1669"/>
                    <a:pt x="3766" y="1692"/>
                  </a:cubicBezTo>
                  <a:cubicBezTo>
                    <a:pt x="3829" y="1727"/>
                    <a:pt x="3896" y="1744"/>
                    <a:pt x="3963" y="1744"/>
                  </a:cubicBezTo>
                  <a:cubicBezTo>
                    <a:pt x="4046" y="1744"/>
                    <a:pt x="4130" y="1718"/>
                    <a:pt x="4208" y="1665"/>
                  </a:cubicBezTo>
                  <a:cubicBezTo>
                    <a:pt x="4362" y="1560"/>
                    <a:pt x="4458" y="1369"/>
                    <a:pt x="4439" y="1192"/>
                  </a:cubicBezTo>
                  <a:cubicBezTo>
                    <a:pt x="4453" y="1055"/>
                    <a:pt x="4421" y="928"/>
                    <a:pt x="4394" y="805"/>
                  </a:cubicBezTo>
                  <a:cubicBezTo>
                    <a:pt x="4389" y="783"/>
                    <a:pt x="4380" y="760"/>
                    <a:pt x="4376" y="737"/>
                  </a:cubicBezTo>
                  <a:cubicBezTo>
                    <a:pt x="4330" y="546"/>
                    <a:pt x="4317" y="401"/>
                    <a:pt x="4362" y="228"/>
                  </a:cubicBezTo>
                  <a:lnTo>
                    <a:pt x="5695" y="173"/>
                  </a:lnTo>
                  <a:close/>
                  <a:moveTo>
                    <a:pt x="5726" y="0"/>
                  </a:moveTo>
                  <a:lnTo>
                    <a:pt x="4348" y="55"/>
                  </a:lnTo>
                  <a:cubicBezTo>
                    <a:pt x="4276" y="60"/>
                    <a:pt x="4217" y="110"/>
                    <a:pt x="4194" y="178"/>
                  </a:cubicBezTo>
                  <a:cubicBezTo>
                    <a:pt x="4139" y="382"/>
                    <a:pt x="4157" y="560"/>
                    <a:pt x="4208" y="778"/>
                  </a:cubicBezTo>
                  <a:cubicBezTo>
                    <a:pt x="4212" y="801"/>
                    <a:pt x="4217" y="824"/>
                    <a:pt x="4221" y="846"/>
                  </a:cubicBezTo>
                  <a:cubicBezTo>
                    <a:pt x="4253" y="969"/>
                    <a:pt x="4280" y="1074"/>
                    <a:pt x="4262" y="1183"/>
                  </a:cubicBezTo>
                  <a:lnTo>
                    <a:pt x="4262" y="1192"/>
                  </a:lnTo>
                  <a:lnTo>
                    <a:pt x="4262" y="1206"/>
                  </a:lnTo>
                  <a:cubicBezTo>
                    <a:pt x="4280" y="1319"/>
                    <a:pt x="4212" y="1451"/>
                    <a:pt x="4107" y="1524"/>
                  </a:cubicBezTo>
                  <a:cubicBezTo>
                    <a:pt x="4076" y="1547"/>
                    <a:pt x="4023" y="1574"/>
                    <a:pt x="3962" y="1574"/>
                  </a:cubicBezTo>
                  <a:cubicBezTo>
                    <a:pt x="3926" y="1574"/>
                    <a:pt x="3888" y="1565"/>
                    <a:pt x="3848" y="1542"/>
                  </a:cubicBezTo>
                  <a:cubicBezTo>
                    <a:pt x="3821" y="1528"/>
                    <a:pt x="3794" y="1506"/>
                    <a:pt x="3771" y="1478"/>
                  </a:cubicBezTo>
                  <a:lnTo>
                    <a:pt x="3766" y="1469"/>
                  </a:lnTo>
                  <a:lnTo>
                    <a:pt x="3757" y="1465"/>
                  </a:lnTo>
                  <a:cubicBezTo>
                    <a:pt x="3739" y="1451"/>
                    <a:pt x="3730" y="1437"/>
                    <a:pt x="3730" y="1415"/>
                  </a:cubicBezTo>
                  <a:lnTo>
                    <a:pt x="3730" y="1401"/>
                  </a:lnTo>
                  <a:lnTo>
                    <a:pt x="3725" y="1392"/>
                  </a:lnTo>
                  <a:cubicBezTo>
                    <a:pt x="3707" y="1333"/>
                    <a:pt x="3703" y="1274"/>
                    <a:pt x="3716" y="1219"/>
                  </a:cubicBezTo>
                  <a:cubicBezTo>
                    <a:pt x="3762" y="1078"/>
                    <a:pt x="3907" y="1028"/>
                    <a:pt x="3989" y="1015"/>
                  </a:cubicBezTo>
                  <a:lnTo>
                    <a:pt x="4048" y="996"/>
                  </a:lnTo>
                  <a:lnTo>
                    <a:pt x="4067" y="969"/>
                  </a:lnTo>
                  <a:cubicBezTo>
                    <a:pt x="4089" y="933"/>
                    <a:pt x="4094" y="892"/>
                    <a:pt x="4089" y="851"/>
                  </a:cubicBezTo>
                  <a:lnTo>
                    <a:pt x="3998" y="228"/>
                  </a:lnTo>
                  <a:cubicBezTo>
                    <a:pt x="3989" y="146"/>
                    <a:pt x="3912" y="100"/>
                    <a:pt x="3848" y="96"/>
                  </a:cubicBezTo>
                  <a:cubicBezTo>
                    <a:pt x="3629" y="75"/>
                    <a:pt x="3413" y="65"/>
                    <a:pt x="3197" y="65"/>
                  </a:cubicBezTo>
                  <a:cubicBezTo>
                    <a:pt x="2938" y="65"/>
                    <a:pt x="2679" y="80"/>
                    <a:pt x="2416" y="110"/>
                  </a:cubicBezTo>
                  <a:cubicBezTo>
                    <a:pt x="2343" y="114"/>
                    <a:pt x="2288" y="160"/>
                    <a:pt x="2266" y="223"/>
                  </a:cubicBezTo>
                  <a:cubicBezTo>
                    <a:pt x="2179" y="501"/>
                    <a:pt x="2202" y="728"/>
                    <a:pt x="2338" y="1015"/>
                  </a:cubicBezTo>
                  <a:lnTo>
                    <a:pt x="2348" y="1037"/>
                  </a:lnTo>
                  <a:lnTo>
                    <a:pt x="2366" y="1051"/>
                  </a:lnTo>
                  <a:cubicBezTo>
                    <a:pt x="2498" y="1146"/>
                    <a:pt x="2607" y="1306"/>
                    <a:pt x="2616" y="1428"/>
                  </a:cubicBezTo>
                  <a:cubicBezTo>
                    <a:pt x="2625" y="1588"/>
                    <a:pt x="2520" y="1647"/>
                    <a:pt x="2457" y="1669"/>
                  </a:cubicBezTo>
                  <a:lnTo>
                    <a:pt x="2443" y="1674"/>
                  </a:lnTo>
                  <a:lnTo>
                    <a:pt x="2434" y="1683"/>
                  </a:lnTo>
                  <a:cubicBezTo>
                    <a:pt x="2402" y="1706"/>
                    <a:pt x="2352" y="1724"/>
                    <a:pt x="2293" y="1733"/>
                  </a:cubicBezTo>
                  <a:lnTo>
                    <a:pt x="2143" y="1756"/>
                  </a:lnTo>
                  <a:cubicBezTo>
                    <a:pt x="2052" y="1756"/>
                    <a:pt x="1929" y="1738"/>
                    <a:pt x="1870" y="1651"/>
                  </a:cubicBezTo>
                  <a:cubicBezTo>
                    <a:pt x="1811" y="1578"/>
                    <a:pt x="1806" y="1456"/>
                    <a:pt x="1852" y="1301"/>
                  </a:cubicBezTo>
                  <a:cubicBezTo>
                    <a:pt x="1865" y="1260"/>
                    <a:pt x="1893" y="1219"/>
                    <a:pt x="1925" y="1174"/>
                  </a:cubicBezTo>
                  <a:cubicBezTo>
                    <a:pt x="1947" y="1137"/>
                    <a:pt x="1970" y="1101"/>
                    <a:pt x="1988" y="1060"/>
                  </a:cubicBezTo>
                  <a:cubicBezTo>
                    <a:pt x="2097" y="837"/>
                    <a:pt x="2107" y="651"/>
                    <a:pt x="2025" y="505"/>
                  </a:cubicBezTo>
                  <a:cubicBezTo>
                    <a:pt x="1861" y="219"/>
                    <a:pt x="1383" y="182"/>
                    <a:pt x="1006" y="151"/>
                  </a:cubicBezTo>
                  <a:cubicBezTo>
                    <a:pt x="924" y="141"/>
                    <a:pt x="851" y="137"/>
                    <a:pt x="783" y="128"/>
                  </a:cubicBezTo>
                  <a:lnTo>
                    <a:pt x="751" y="128"/>
                  </a:lnTo>
                  <a:cubicBezTo>
                    <a:pt x="739" y="126"/>
                    <a:pt x="727" y="124"/>
                    <a:pt x="714" y="124"/>
                  </a:cubicBezTo>
                  <a:cubicBezTo>
                    <a:pt x="675" y="124"/>
                    <a:pt x="636" y="136"/>
                    <a:pt x="601" y="160"/>
                  </a:cubicBezTo>
                  <a:cubicBezTo>
                    <a:pt x="556" y="191"/>
                    <a:pt x="533" y="246"/>
                    <a:pt x="533" y="305"/>
                  </a:cubicBezTo>
                  <a:cubicBezTo>
                    <a:pt x="597" y="4180"/>
                    <a:pt x="506" y="8086"/>
                    <a:pt x="256" y="11920"/>
                  </a:cubicBezTo>
                  <a:cubicBezTo>
                    <a:pt x="187" y="12993"/>
                    <a:pt x="101" y="14098"/>
                    <a:pt x="6" y="15203"/>
                  </a:cubicBezTo>
                  <a:cubicBezTo>
                    <a:pt x="1" y="15249"/>
                    <a:pt x="15" y="15294"/>
                    <a:pt x="51" y="15330"/>
                  </a:cubicBezTo>
                  <a:cubicBezTo>
                    <a:pt x="87" y="15371"/>
                    <a:pt x="137" y="15394"/>
                    <a:pt x="187" y="15394"/>
                  </a:cubicBezTo>
                  <a:cubicBezTo>
                    <a:pt x="187" y="15394"/>
                    <a:pt x="187" y="15394"/>
                    <a:pt x="183" y="15389"/>
                  </a:cubicBezTo>
                  <a:cubicBezTo>
                    <a:pt x="4326" y="15362"/>
                    <a:pt x="8505" y="15189"/>
                    <a:pt x="12607" y="14880"/>
                  </a:cubicBezTo>
                  <a:cubicBezTo>
                    <a:pt x="13144" y="14839"/>
                    <a:pt x="13726" y="14830"/>
                    <a:pt x="14290" y="14821"/>
                  </a:cubicBezTo>
                  <a:cubicBezTo>
                    <a:pt x="14935" y="14812"/>
                    <a:pt x="15599" y="14803"/>
                    <a:pt x="16218" y="14748"/>
                  </a:cubicBezTo>
                  <a:cubicBezTo>
                    <a:pt x="16236" y="14762"/>
                    <a:pt x="16254" y="14767"/>
                    <a:pt x="16269" y="14767"/>
                  </a:cubicBezTo>
                  <a:cubicBezTo>
                    <a:pt x="16289" y="14767"/>
                    <a:pt x="16304" y="14760"/>
                    <a:pt x="16309" y="14757"/>
                  </a:cubicBezTo>
                  <a:cubicBezTo>
                    <a:pt x="16363" y="14735"/>
                    <a:pt x="16363" y="14680"/>
                    <a:pt x="16359" y="14648"/>
                  </a:cubicBezTo>
                  <a:cubicBezTo>
                    <a:pt x="16241" y="12716"/>
                    <a:pt x="16272" y="10669"/>
                    <a:pt x="16300" y="8695"/>
                  </a:cubicBezTo>
                  <a:cubicBezTo>
                    <a:pt x="16327" y="6926"/>
                    <a:pt x="16354" y="5094"/>
                    <a:pt x="16272" y="3357"/>
                  </a:cubicBezTo>
                  <a:cubicBezTo>
                    <a:pt x="16200" y="1779"/>
                    <a:pt x="15945" y="237"/>
                    <a:pt x="15940" y="223"/>
                  </a:cubicBezTo>
                  <a:lnTo>
                    <a:pt x="15927" y="146"/>
                  </a:lnTo>
                  <a:lnTo>
                    <a:pt x="15295" y="178"/>
                  </a:lnTo>
                  <a:lnTo>
                    <a:pt x="14808" y="151"/>
                  </a:lnTo>
                  <a:cubicBezTo>
                    <a:pt x="14785" y="146"/>
                    <a:pt x="14763" y="146"/>
                    <a:pt x="14735" y="141"/>
                  </a:cubicBezTo>
                  <a:cubicBezTo>
                    <a:pt x="14688" y="135"/>
                    <a:pt x="14637" y="128"/>
                    <a:pt x="14585" y="128"/>
                  </a:cubicBezTo>
                  <a:cubicBezTo>
                    <a:pt x="14526" y="128"/>
                    <a:pt x="14468" y="137"/>
                    <a:pt x="14417" y="169"/>
                  </a:cubicBezTo>
                  <a:cubicBezTo>
                    <a:pt x="14194" y="314"/>
                    <a:pt x="14258" y="614"/>
                    <a:pt x="14381" y="833"/>
                  </a:cubicBezTo>
                  <a:cubicBezTo>
                    <a:pt x="14408" y="874"/>
                    <a:pt x="14444" y="910"/>
                    <a:pt x="14476" y="946"/>
                  </a:cubicBezTo>
                  <a:cubicBezTo>
                    <a:pt x="14512" y="983"/>
                    <a:pt x="14544" y="1015"/>
                    <a:pt x="14553" y="1046"/>
                  </a:cubicBezTo>
                  <a:cubicBezTo>
                    <a:pt x="14622" y="1233"/>
                    <a:pt x="14549" y="1406"/>
                    <a:pt x="14381" y="1465"/>
                  </a:cubicBezTo>
                  <a:cubicBezTo>
                    <a:pt x="14307" y="1492"/>
                    <a:pt x="14217" y="1508"/>
                    <a:pt x="14142" y="1508"/>
                  </a:cubicBezTo>
                  <a:cubicBezTo>
                    <a:pt x="14079" y="1508"/>
                    <a:pt x="14026" y="1496"/>
                    <a:pt x="14003" y="1469"/>
                  </a:cubicBezTo>
                  <a:cubicBezTo>
                    <a:pt x="13898" y="1356"/>
                    <a:pt x="13944" y="1110"/>
                    <a:pt x="14021" y="992"/>
                  </a:cubicBezTo>
                  <a:cubicBezTo>
                    <a:pt x="14135" y="810"/>
                    <a:pt x="14308" y="533"/>
                    <a:pt x="14130" y="228"/>
                  </a:cubicBezTo>
                  <a:cubicBezTo>
                    <a:pt x="14103" y="173"/>
                    <a:pt x="14049" y="146"/>
                    <a:pt x="13989" y="146"/>
                  </a:cubicBezTo>
                  <a:cubicBezTo>
                    <a:pt x="13435" y="146"/>
                    <a:pt x="12866" y="187"/>
                    <a:pt x="12302" y="269"/>
                  </a:cubicBezTo>
                  <a:cubicBezTo>
                    <a:pt x="12239" y="278"/>
                    <a:pt x="12184" y="332"/>
                    <a:pt x="12175" y="392"/>
                  </a:cubicBezTo>
                  <a:lnTo>
                    <a:pt x="12084" y="924"/>
                  </a:lnTo>
                  <a:cubicBezTo>
                    <a:pt x="12075" y="974"/>
                    <a:pt x="12089" y="1028"/>
                    <a:pt x="12120" y="1065"/>
                  </a:cubicBezTo>
                  <a:cubicBezTo>
                    <a:pt x="12148" y="1096"/>
                    <a:pt x="12179" y="1115"/>
                    <a:pt x="12216" y="1119"/>
                  </a:cubicBezTo>
                  <a:cubicBezTo>
                    <a:pt x="12348" y="1196"/>
                    <a:pt x="12416" y="1274"/>
                    <a:pt x="12411" y="1333"/>
                  </a:cubicBezTo>
                  <a:cubicBezTo>
                    <a:pt x="12407" y="1397"/>
                    <a:pt x="12316" y="1474"/>
                    <a:pt x="12152" y="1551"/>
                  </a:cubicBezTo>
                  <a:cubicBezTo>
                    <a:pt x="12109" y="1560"/>
                    <a:pt x="12066" y="1565"/>
                    <a:pt x="12024" y="1565"/>
                  </a:cubicBezTo>
                  <a:cubicBezTo>
                    <a:pt x="11937" y="1565"/>
                    <a:pt x="11851" y="1545"/>
                    <a:pt x="11766" y="1506"/>
                  </a:cubicBezTo>
                  <a:cubicBezTo>
                    <a:pt x="11552" y="1342"/>
                    <a:pt x="11543" y="1265"/>
                    <a:pt x="11543" y="1246"/>
                  </a:cubicBezTo>
                  <a:cubicBezTo>
                    <a:pt x="11547" y="1192"/>
                    <a:pt x="11657" y="1137"/>
                    <a:pt x="11743" y="1096"/>
                  </a:cubicBezTo>
                  <a:cubicBezTo>
                    <a:pt x="11838" y="1051"/>
                    <a:pt x="11929" y="1005"/>
                    <a:pt x="11970" y="928"/>
                  </a:cubicBezTo>
                  <a:cubicBezTo>
                    <a:pt x="12066" y="755"/>
                    <a:pt x="12016" y="510"/>
                    <a:pt x="11979" y="332"/>
                  </a:cubicBezTo>
                  <a:lnTo>
                    <a:pt x="11970" y="287"/>
                  </a:lnTo>
                  <a:cubicBezTo>
                    <a:pt x="11957" y="217"/>
                    <a:pt x="11889" y="159"/>
                    <a:pt x="11819" y="159"/>
                  </a:cubicBezTo>
                  <a:cubicBezTo>
                    <a:pt x="11816" y="159"/>
                    <a:pt x="11814" y="159"/>
                    <a:pt x="11811" y="160"/>
                  </a:cubicBezTo>
                  <a:lnTo>
                    <a:pt x="10229" y="210"/>
                  </a:lnTo>
                  <a:lnTo>
                    <a:pt x="10206" y="237"/>
                  </a:lnTo>
                  <a:cubicBezTo>
                    <a:pt x="10156" y="296"/>
                    <a:pt x="10119" y="369"/>
                    <a:pt x="10092" y="460"/>
                  </a:cubicBezTo>
                  <a:lnTo>
                    <a:pt x="10088" y="473"/>
                  </a:lnTo>
                  <a:cubicBezTo>
                    <a:pt x="10078" y="514"/>
                    <a:pt x="10074" y="560"/>
                    <a:pt x="10069" y="605"/>
                  </a:cubicBezTo>
                  <a:lnTo>
                    <a:pt x="10065" y="637"/>
                  </a:lnTo>
                  <a:lnTo>
                    <a:pt x="10069" y="655"/>
                  </a:lnTo>
                  <a:cubicBezTo>
                    <a:pt x="10097" y="746"/>
                    <a:pt x="10142" y="842"/>
                    <a:pt x="10192" y="933"/>
                  </a:cubicBezTo>
                  <a:cubicBezTo>
                    <a:pt x="10251" y="1051"/>
                    <a:pt x="10315" y="1178"/>
                    <a:pt x="10310" y="1274"/>
                  </a:cubicBezTo>
                  <a:cubicBezTo>
                    <a:pt x="10306" y="1342"/>
                    <a:pt x="10283" y="1397"/>
                    <a:pt x="10251" y="1424"/>
                  </a:cubicBezTo>
                  <a:cubicBezTo>
                    <a:pt x="10219" y="1453"/>
                    <a:pt x="10177" y="1462"/>
                    <a:pt x="10143" y="1462"/>
                  </a:cubicBezTo>
                  <a:cubicBezTo>
                    <a:pt x="10135" y="1462"/>
                    <a:pt x="10127" y="1461"/>
                    <a:pt x="10119" y="1460"/>
                  </a:cubicBezTo>
                  <a:lnTo>
                    <a:pt x="10101" y="1460"/>
                  </a:lnTo>
                  <a:lnTo>
                    <a:pt x="10088" y="1465"/>
                  </a:lnTo>
                  <a:cubicBezTo>
                    <a:pt x="10070" y="1470"/>
                    <a:pt x="10049" y="1473"/>
                    <a:pt x="10025" y="1473"/>
                  </a:cubicBezTo>
                  <a:cubicBezTo>
                    <a:pt x="9989" y="1473"/>
                    <a:pt x="9946" y="1467"/>
                    <a:pt x="9897" y="1456"/>
                  </a:cubicBezTo>
                  <a:cubicBezTo>
                    <a:pt x="9706" y="1419"/>
                    <a:pt x="9642" y="1315"/>
                    <a:pt x="9683" y="1101"/>
                  </a:cubicBezTo>
                  <a:cubicBezTo>
                    <a:pt x="9692" y="1042"/>
                    <a:pt x="9724" y="983"/>
                    <a:pt x="9756" y="915"/>
                  </a:cubicBezTo>
                  <a:cubicBezTo>
                    <a:pt x="9778" y="869"/>
                    <a:pt x="9801" y="824"/>
                    <a:pt x="9819" y="774"/>
                  </a:cubicBezTo>
                  <a:cubicBezTo>
                    <a:pt x="9883" y="596"/>
                    <a:pt x="9906" y="442"/>
                    <a:pt x="9815" y="255"/>
                  </a:cubicBezTo>
                  <a:cubicBezTo>
                    <a:pt x="9789" y="204"/>
                    <a:pt x="9731" y="168"/>
                    <a:pt x="9675" y="168"/>
                  </a:cubicBezTo>
                  <a:cubicBezTo>
                    <a:pt x="9671" y="168"/>
                    <a:pt x="9668" y="168"/>
                    <a:pt x="9665" y="169"/>
                  </a:cubicBezTo>
                  <a:lnTo>
                    <a:pt x="8346" y="210"/>
                  </a:lnTo>
                  <a:cubicBezTo>
                    <a:pt x="8300" y="210"/>
                    <a:pt x="8259" y="232"/>
                    <a:pt x="8228" y="264"/>
                  </a:cubicBezTo>
                  <a:cubicBezTo>
                    <a:pt x="8200" y="296"/>
                    <a:pt x="8182" y="337"/>
                    <a:pt x="8187" y="378"/>
                  </a:cubicBezTo>
                  <a:cubicBezTo>
                    <a:pt x="8191" y="469"/>
                    <a:pt x="8182" y="551"/>
                    <a:pt x="8168" y="628"/>
                  </a:cubicBezTo>
                  <a:cubicBezTo>
                    <a:pt x="8141" y="796"/>
                    <a:pt x="8114" y="974"/>
                    <a:pt x="8332" y="1156"/>
                  </a:cubicBezTo>
                  <a:cubicBezTo>
                    <a:pt x="8359" y="1178"/>
                    <a:pt x="8391" y="1196"/>
                    <a:pt x="8428" y="1219"/>
                  </a:cubicBezTo>
                  <a:cubicBezTo>
                    <a:pt x="8500" y="1265"/>
                    <a:pt x="8582" y="1315"/>
                    <a:pt x="8591" y="1378"/>
                  </a:cubicBezTo>
                  <a:cubicBezTo>
                    <a:pt x="8601" y="1442"/>
                    <a:pt x="8582" y="1497"/>
                    <a:pt x="8541" y="1542"/>
                  </a:cubicBezTo>
                  <a:cubicBezTo>
                    <a:pt x="8462" y="1634"/>
                    <a:pt x="8295" y="1680"/>
                    <a:pt x="8163" y="1680"/>
                  </a:cubicBezTo>
                  <a:cubicBezTo>
                    <a:pt x="8151" y="1680"/>
                    <a:pt x="8139" y="1679"/>
                    <a:pt x="8128" y="1679"/>
                  </a:cubicBezTo>
                  <a:cubicBezTo>
                    <a:pt x="8005" y="1674"/>
                    <a:pt x="7782" y="1628"/>
                    <a:pt x="7700" y="1560"/>
                  </a:cubicBezTo>
                  <a:cubicBezTo>
                    <a:pt x="7527" y="1424"/>
                    <a:pt x="7600" y="1283"/>
                    <a:pt x="7736" y="1065"/>
                  </a:cubicBezTo>
                  <a:cubicBezTo>
                    <a:pt x="7755" y="1033"/>
                    <a:pt x="7773" y="1001"/>
                    <a:pt x="7791" y="974"/>
                  </a:cubicBezTo>
                  <a:cubicBezTo>
                    <a:pt x="7959" y="683"/>
                    <a:pt x="8050" y="314"/>
                    <a:pt x="7805" y="164"/>
                  </a:cubicBezTo>
                  <a:cubicBezTo>
                    <a:pt x="7745" y="126"/>
                    <a:pt x="7666" y="114"/>
                    <a:pt x="7582" y="114"/>
                  </a:cubicBezTo>
                  <a:cubicBezTo>
                    <a:pt x="7506" y="114"/>
                    <a:pt x="7425" y="124"/>
                    <a:pt x="7350" y="132"/>
                  </a:cubicBezTo>
                  <a:cubicBezTo>
                    <a:pt x="7295" y="137"/>
                    <a:pt x="7245" y="141"/>
                    <a:pt x="7209" y="141"/>
                  </a:cubicBezTo>
                  <a:cubicBezTo>
                    <a:pt x="7156" y="142"/>
                    <a:pt x="7102" y="143"/>
                    <a:pt x="7047" y="143"/>
                  </a:cubicBezTo>
                  <a:cubicBezTo>
                    <a:pt x="6805" y="143"/>
                    <a:pt x="6551" y="135"/>
                    <a:pt x="6277" y="128"/>
                  </a:cubicBezTo>
                  <a:cubicBezTo>
                    <a:pt x="6274" y="128"/>
                    <a:pt x="6271" y="128"/>
                    <a:pt x="6269" y="128"/>
                  </a:cubicBezTo>
                  <a:cubicBezTo>
                    <a:pt x="6185" y="128"/>
                    <a:pt x="6113" y="194"/>
                    <a:pt x="6108" y="282"/>
                  </a:cubicBezTo>
                  <a:lnTo>
                    <a:pt x="6072" y="946"/>
                  </a:lnTo>
                  <a:lnTo>
                    <a:pt x="6127" y="969"/>
                  </a:lnTo>
                  <a:cubicBezTo>
                    <a:pt x="6268" y="1037"/>
                    <a:pt x="6372" y="1137"/>
                    <a:pt x="6395" y="1233"/>
                  </a:cubicBezTo>
                  <a:cubicBezTo>
                    <a:pt x="6413" y="1297"/>
                    <a:pt x="6395" y="1360"/>
                    <a:pt x="6349" y="1424"/>
                  </a:cubicBezTo>
                  <a:cubicBezTo>
                    <a:pt x="6280" y="1517"/>
                    <a:pt x="6154" y="1567"/>
                    <a:pt x="6004" y="1567"/>
                  </a:cubicBezTo>
                  <a:cubicBezTo>
                    <a:pt x="5986" y="1567"/>
                    <a:pt x="5968" y="1566"/>
                    <a:pt x="5949" y="1565"/>
                  </a:cubicBezTo>
                  <a:lnTo>
                    <a:pt x="5936" y="1565"/>
                  </a:lnTo>
                  <a:cubicBezTo>
                    <a:pt x="5926" y="1566"/>
                    <a:pt x="5917" y="1566"/>
                    <a:pt x="5908" y="1566"/>
                  </a:cubicBezTo>
                  <a:cubicBezTo>
                    <a:pt x="5808" y="1566"/>
                    <a:pt x="5710" y="1522"/>
                    <a:pt x="5631" y="1447"/>
                  </a:cubicBezTo>
                  <a:cubicBezTo>
                    <a:pt x="5581" y="1392"/>
                    <a:pt x="5545" y="1328"/>
                    <a:pt x="5540" y="1269"/>
                  </a:cubicBezTo>
                  <a:lnTo>
                    <a:pt x="5540" y="1242"/>
                  </a:lnTo>
                  <a:cubicBezTo>
                    <a:pt x="5545" y="1196"/>
                    <a:pt x="5563" y="1160"/>
                    <a:pt x="5599" y="1128"/>
                  </a:cubicBezTo>
                  <a:lnTo>
                    <a:pt x="5608" y="1119"/>
                  </a:lnTo>
                  <a:cubicBezTo>
                    <a:pt x="5635" y="1092"/>
                    <a:pt x="5663" y="1069"/>
                    <a:pt x="5695" y="1042"/>
                  </a:cubicBezTo>
                  <a:lnTo>
                    <a:pt x="5722" y="1019"/>
                  </a:lnTo>
                  <a:lnTo>
                    <a:pt x="5726" y="1010"/>
                  </a:lnTo>
                  <a:cubicBezTo>
                    <a:pt x="5726" y="1005"/>
                    <a:pt x="5731" y="1005"/>
                    <a:pt x="5736" y="1001"/>
                  </a:cubicBezTo>
                  <a:lnTo>
                    <a:pt x="5749" y="992"/>
                  </a:lnTo>
                  <a:cubicBezTo>
                    <a:pt x="5786" y="960"/>
                    <a:pt x="5831" y="910"/>
                    <a:pt x="5863" y="842"/>
                  </a:cubicBezTo>
                  <a:cubicBezTo>
                    <a:pt x="5904" y="742"/>
                    <a:pt x="5922" y="633"/>
                    <a:pt x="5913" y="492"/>
                  </a:cubicBezTo>
                  <a:lnTo>
                    <a:pt x="5908" y="455"/>
                  </a:lnTo>
                  <a:cubicBezTo>
                    <a:pt x="5899" y="405"/>
                    <a:pt x="5890" y="351"/>
                    <a:pt x="5886" y="296"/>
                  </a:cubicBezTo>
                  <a:lnTo>
                    <a:pt x="5886" y="282"/>
                  </a:lnTo>
                  <a:lnTo>
                    <a:pt x="5881" y="269"/>
                  </a:lnTo>
                  <a:cubicBezTo>
                    <a:pt x="5881" y="264"/>
                    <a:pt x="5881" y="264"/>
                    <a:pt x="5881" y="264"/>
                  </a:cubicBezTo>
                  <a:cubicBezTo>
                    <a:pt x="5867" y="205"/>
                    <a:pt x="5863" y="146"/>
                    <a:pt x="5858" y="91"/>
                  </a:cubicBezTo>
                  <a:lnTo>
                    <a:pt x="5854" y="46"/>
                  </a:lnTo>
                  <a:lnTo>
                    <a:pt x="5817" y="23"/>
                  </a:lnTo>
                  <a:cubicBezTo>
                    <a:pt x="5790" y="5"/>
                    <a:pt x="5758" y="0"/>
                    <a:pt x="5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655;p71">
              <a:extLst>
                <a:ext uri="{FF2B5EF4-FFF2-40B4-BE49-F238E27FC236}">
                  <a16:creationId xmlns:a16="http://schemas.microsoft.com/office/drawing/2014/main" id="{272E2B56-4C44-4E47-91E7-AA3EAD67FF96}"/>
                </a:ext>
              </a:extLst>
            </p:cNvPr>
            <p:cNvSpPr/>
            <p:nvPr/>
          </p:nvSpPr>
          <p:spPr>
            <a:xfrm>
              <a:off x="2849944" y="1633422"/>
              <a:ext cx="321944" cy="209386"/>
            </a:xfrm>
            <a:custGeom>
              <a:avLst/>
              <a:gdLst/>
              <a:ahLst/>
              <a:cxnLst/>
              <a:rect l="l" t="t" r="r" b="b"/>
              <a:pathLst>
                <a:path w="7491" h="4872" extrusionOk="0">
                  <a:moveTo>
                    <a:pt x="6645" y="1"/>
                  </a:moveTo>
                  <a:lnTo>
                    <a:pt x="6576" y="28"/>
                  </a:lnTo>
                  <a:cubicBezTo>
                    <a:pt x="6576" y="28"/>
                    <a:pt x="5494" y="519"/>
                    <a:pt x="5426" y="537"/>
                  </a:cubicBezTo>
                  <a:cubicBezTo>
                    <a:pt x="5358" y="555"/>
                    <a:pt x="3352" y="1479"/>
                    <a:pt x="3352" y="1479"/>
                  </a:cubicBezTo>
                  <a:cubicBezTo>
                    <a:pt x="3352" y="1479"/>
                    <a:pt x="1765" y="2188"/>
                    <a:pt x="1137" y="2456"/>
                  </a:cubicBezTo>
                  <a:cubicBezTo>
                    <a:pt x="514" y="2725"/>
                    <a:pt x="14" y="2943"/>
                    <a:pt x="1" y="2957"/>
                  </a:cubicBezTo>
                  <a:lnTo>
                    <a:pt x="401" y="3125"/>
                  </a:lnTo>
                  <a:lnTo>
                    <a:pt x="337" y="3216"/>
                  </a:lnTo>
                  <a:lnTo>
                    <a:pt x="151" y="3475"/>
                  </a:lnTo>
                  <a:cubicBezTo>
                    <a:pt x="151" y="3475"/>
                    <a:pt x="273" y="3516"/>
                    <a:pt x="351" y="3521"/>
                  </a:cubicBezTo>
                  <a:cubicBezTo>
                    <a:pt x="433" y="3530"/>
                    <a:pt x="433" y="3630"/>
                    <a:pt x="437" y="3680"/>
                  </a:cubicBezTo>
                  <a:cubicBezTo>
                    <a:pt x="446" y="3734"/>
                    <a:pt x="364" y="3962"/>
                    <a:pt x="364" y="3962"/>
                  </a:cubicBezTo>
                  <a:cubicBezTo>
                    <a:pt x="364" y="3962"/>
                    <a:pt x="383" y="4034"/>
                    <a:pt x="410" y="4057"/>
                  </a:cubicBezTo>
                  <a:cubicBezTo>
                    <a:pt x="437" y="4075"/>
                    <a:pt x="669" y="4107"/>
                    <a:pt x="669" y="4107"/>
                  </a:cubicBezTo>
                  <a:lnTo>
                    <a:pt x="405" y="4471"/>
                  </a:lnTo>
                  <a:lnTo>
                    <a:pt x="537" y="4485"/>
                  </a:lnTo>
                  <a:lnTo>
                    <a:pt x="828" y="4535"/>
                  </a:lnTo>
                  <a:lnTo>
                    <a:pt x="633" y="4871"/>
                  </a:lnTo>
                  <a:cubicBezTo>
                    <a:pt x="633" y="4871"/>
                    <a:pt x="710" y="4871"/>
                    <a:pt x="783" y="4867"/>
                  </a:cubicBezTo>
                  <a:cubicBezTo>
                    <a:pt x="856" y="4857"/>
                    <a:pt x="1447" y="4630"/>
                    <a:pt x="1588" y="4566"/>
                  </a:cubicBezTo>
                  <a:cubicBezTo>
                    <a:pt x="1729" y="4507"/>
                    <a:pt x="2334" y="4307"/>
                    <a:pt x="2456" y="4244"/>
                  </a:cubicBezTo>
                  <a:cubicBezTo>
                    <a:pt x="2584" y="4184"/>
                    <a:pt x="3880" y="3593"/>
                    <a:pt x="4043" y="3502"/>
                  </a:cubicBezTo>
                  <a:cubicBezTo>
                    <a:pt x="4207" y="3407"/>
                    <a:pt x="5831" y="2606"/>
                    <a:pt x="6335" y="2356"/>
                  </a:cubicBezTo>
                  <a:cubicBezTo>
                    <a:pt x="6840" y="2111"/>
                    <a:pt x="7491" y="1706"/>
                    <a:pt x="7491" y="1706"/>
                  </a:cubicBezTo>
                  <a:cubicBezTo>
                    <a:pt x="7491" y="1706"/>
                    <a:pt x="7336" y="1665"/>
                    <a:pt x="7281" y="1642"/>
                  </a:cubicBezTo>
                  <a:cubicBezTo>
                    <a:pt x="7222" y="1620"/>
                    <a:pt x="7031" y="1474"/>
                    <a:pt x="7031" y="1474"/>
                  </a:cubicBezTo>
                  <a:lnTo>
                    <a:pt x="7199" y="1206"/>
                  </a:lnTo>
                  <a:lnTo>
                    <a:pt x="6777" y="1015"/>
                  </a:lnTo>
                  <a:lnTo>
                    <a:pt x="6899" y="656"/>
                  </a:lnTo>
                  <a:lnTo>
                    <a:pt x="6536" y="460"/>
                  </a:lnTo>
                  <a:lnTo>
                    <a:pt x="66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56;p71">
              <a:extLst>
                <a:ext uri="{FF2B5EF4-FFF2-40B4-BE49-F238E27FC236}">
                  <a16:creationId xmlns:a16="http://schemas.microsoft.com/office/drawing/2014/main" id="{D4C09063-19E1-4C59-BDB6-CF46B1880E6A}"/>
                </a:ext>
              </a:extLst>
            </p:cNvPr>
            <p:cNvSpPr/>
            <p:nvPr/>
          </p:nvSpPr>
          <p:spPr>
            <a:xfrm>
              <a:off x="2847795" y="1630586"/>
              <a:ext cx="328004" cy="215317"/>
            </a:xfrm>
            <a:custGeom>
              <a:avLst/>
              <a:gdLst/>
              <a:ahLst/>
              <a:cxnLst/>
              <a:rect l="l" t="t" r="r" b="b"/>
              <a:pathLst>
                <a:path w="7632" h="5010" extrusionOk="0">
                  <a:moveTo>
                    <a:pt x="6636" y="135"/>
                  </a:moveTo>
                  <a:lnTo>
                    <a:pt x="6636" y="135"/>
                  </a:lnTo>
                  <a:cubicBezTo>
                    <a:pt x="6599" y="276"/>
                    <a:pt x="6563" y="421"/>
                    <a:pt x="6526" y="567"/>
                  </a:cubicBezTo>
                  <a:cubicBezTo>
                    <a:pt x="6517" y="590"/>
                    <a:pt x="6526" y="617"/>
                    <a:pt x="6554" y="626"/>
                  </a:cubicBezTo>
                  <a:cubicBezTo>
                    <a:pt x="6667" y="667"/>
                    <a:pt x="6786" y="708"/>
                    <a:pt x="6899" y="749"/>
                  </a:cubicBezTo>
                  <a:cubicBezTo>
                    <a:pt x="6858" y="853"/>
                    <a:pt x="6817" y="958"/>
                    <a:pt x="6781" y="1063"/>
                  </a:cubicBezTo>
                  <a:cubicBezTo>
                    <a:pt x="6772" y="1085"/>
                    <a:pt x="6786" y="1117"/>
                    <a:pt x="6808" y="1126"/>
                  </a:cubicBezTo>
                  <a:lnTo>
                    <a:pt x="7218" y="1299"/>
                  </a:lnTo>
                  <a:cubicBezTo>
                    <a:pt x="7172" y="1381"/>
                    <a:pt x="7127" y="1458"/>
                    <a:pt x="7081" y="1540"/>
                  </a:cubicBezTo>
                  <a:cubicBezTo>
                    <a:pt x="7068" y="1563"/>
                    <a:pt x="7072" y="1590"/>
                    <a:pt x="7090" y="1608"/>
                  </a:cubicBezTo>
                  <a:cubicBezTo>
                    <a:pt x="7209" y="1690"/>
                    <a:pt x="7331" y="1754"/>
                    <a:pt x="7463" y="1795"/>
                  </a:cubicBezTo>
                  <a:cubicBezTo>
                    <a:pt x="7277" y="1931"/>
                    <a:pt x="7063" y="2031"/>
                    <a:pt x="6854" y="2136"/>
                  </a:cubicBezTo>
                  <a:cubicBezTo>
                    <a:pt x="6622" y="2254"/>
                    <a:pt x="6385" y="2377"/>
                    <a:pt x="6153" y="2495"/>
                  </a:cubicBezTo>
                  <a:cubicBezTo>
                    <a:pt x="5676" y="2732"/>
                    <a:pt x="5203" y="2973"/>
                    <a:pt x="4726" y="3205"/>
                  </a:cubicBezTo>
                  <a:cubicBezTo>
                    <a:pt x="3798" y="3659"/>
                    <a:pt x="2866" y="4100"/>
                    <a:pt x="1915" y="4501"/>
                  </a:cubicBezTo>
                  <a:cubicBezTo>
                    <a:pt x="1774" y="4555"/>
                    <a:pt x="1638" y="4610"/>
                    <a:pt x="1497" y="4660"/>
                  </a:cubicBezTo>
                  <a:cubicBezTo>
                    <a:pt x="1492" y="4660"/>
                    <a:pt x="1488" y="4660"/>
                    <a:pt x="1488" y="4664"/>
                  </a:cubicBezTo>
                  <a:cubicBezTo>
                    <a:pt x="1465" y="4673"/>
                    <a:pt x="1442" y="4682"/>
                    <a:pt x="1419" y="4687"/>
                  </a:cubicBezTo>
                  <a:cubicBezTo>
                    <a:pt x="1238" y="4755"/>
                    <a:pt x="1056" y="4819"/>
                    <a:pt x="878" y="4892"/>
                  </a:cubicBezTo>
                  <a:cubicBezTo>
                    <a:pt x="833" y="4901"/>
                    <a:pt x="787" y="4905"/>
                    <a:pt x="742" y="4910"/>
                  </a:cubicBezTo>
                  <a:cubicBezTo>
                    <a:pt x="792" y="4814"/>
                    <a:pt x="837" y="4710"/>
                    <a:pt x="878" y="4601"/>
                  </a:cubicBezTo>
                  <a:cubicBezTo>
                    <a:pt x="887" y="4573"/>
                    <a:pt x="869" y="4542"/>
                    <a:pt x="837" y="4537"/>
                  </a:cubicBezTo>
                  <a:cubicBezTo>
                    <a:pt x="742" y="4523"/>
                    <a:pt x="642" y="4510"/>
                    <a:pt x="542" y="4496"/>
                  </a:cubicBezTo>
                  <a:cubicBezTo>
                    <a:pt x="610" y="4396"/>
                    <a:pt x="678" y="4296"/>
                    <a:pt x="746" y="4191"/>
                  </a:cubicBezTo>
                  <a:cubicBezTo>
                    <a:pt x="765" y="4164"/>
                    <a:pt x="746" y="4123"/>
                    <a:pt x="715" y="4119"/>
                  </a:cubicBezTo>
                  <a:cubicBezTo>
                    <a:pt x="660" y="4109"/>
                    <a:pt x="610" y="4105"/>
                    <a:pt x="555" y="4096"/>
                  </a:cubicBezTo>
                  <a:cubicBezTo>
                    <a:pt x="537" y="4091"/>
                    <a:pt x="514" y="4091"/>
                    <a:pt x="492" y="4087"/>
                  </a:cubicBezTo>
                  <a:cubicBezTo>
                    <a:pt x="464" y="4078"/>
                    <a:pt x="455" y="4087"/>
                    <a:pt x="451" y="4055"/>
                  </a:cubicBezTo>
                  <a:cubicBezTo>
                    <a:pt x="446" y="4019"/>
                    <a:pt x="478" y="3955"/>
                    <a:pt x="492" y="3918"/>
                  </a:cubicBezTo>
                  <a:cubicBezTo>
                    <a:pt x="501" y="3873"/>
                    <a:pt x="519" y="3832"/>
                    <a:pt x="528" y="3787"/>
                  </a:cubicBezTo>
                  <a:cubicBezTo>
                    <a:pt x="560" y="3605"/>
                    <a:pt x="396" y="3564"/>
                    <a:pt x="260" y="3518"/>
                  </a:cubicBezTo>
                  <a:cubicBezTo>
                    <a:pt x="333" y="3414"/>
                    <a:pt x="405" y="3309"/>
                    <a:pt x="483" y="3209"/>
                  </a:cubicBezTo>
                  <a:cubicBezTo>
                    <a:pt x="501" y="3186"/>
                    <a:pt x="483" y="3154"/>
                    <a:pt x="460" y="3141"/>
                  </a:cubicBezTo>
                  <a:cubicBezTo>
                    <a:pt x="369" y="3091"/>
                    <a:pt x="269" y="3041"/>
                    <a:pt x="173" y="3004"/>
                  </a:cubicBezTo>
                  <a:cubicBezTo>
                    <a:pt x="292" y="2959"/>
                    <a:pt x="414" y="2909"/>
                    <a:pt x="533" y="2850"/>
                  </a:cubicBezTo>
                  <a:cubicBezTo>
                    <a:pt x="533" y="2854"/>
                    <a:pt x="533" y="2854"/>
                    <a:pt x="537" y="2859"/>
                  </a:cubicBezTo>
                  <a:cubicBezTo>
                    <a:pt x="2092" y="2181"/>
                    <a:pt x="3639" y="1481"/>
                    <a:pt x="5185" y="785"/>
                  </a:cubicBezTo>
                  <a:cubicBezTo>
                    <a:pt x="5667" y="567"/>
                    <a:pt x="6149" y="349"/>
                    <a:pt x="6636" y="135"/>
                  </a:cubicBezTo>
                  <a:close/>
                  <a:moveTo>
                    <a:pt x="6697" y="0"/>
                  </a:moveTo>
                  <a:cubicBezTo>
                    <a:pt x="6692" y="0"/>
                    <a:pt x="6687" y="1"/>
                    <a:pt x="6681" y="3"/>
                  </a:cubicBezTo>
                  <a:cubicBezTo>
                    <a:pt x="4876" y="817"/>
                    <a:pt x="3070" y="1636"/>
                    <a:pt x="1265" y="2454"/>
                  </a:cubicBezTo>
                  <a:cubicBezTo>
                    <a:pt x="1051" y="2554"/>
                    <a:pt x="833" y="2654"/>
                    <a:pt x="614" y="2754"/>
                  </a:cubicBezTo>
                  <a:cubicBezTo>
                    <a:pt x="610" y="2754"/>
                    <a:pt x="610" y="2754"/>
                    <a:pt x="605" y="2759"/>
                  </a:cubicBezTo>
                  <a:cubicBezTo>
                    <a:pt x="414" y="2818"/>
                    <a:pt x="223" y="2895"/>
                    <a:pt x="32" y="2963"/>
                  </a:cubicBezTo>
                  <a:cubicBezTo>
                    <a:pt x="1" y="2973"/>
                    <a:pt x="5" y="3032"/>
                    <a:pt x="37" y="3041"/>
                  </a:cubicBezTo>
                  <a:cubicBezTo>
                    <a:pt x="155" y="3086"/>
                    <a:pt x="269" y="3136"/>
                    <a:pt x="383" y="3195"/>
                  </a:cubicBezTo>
                  <a:cubicBezTo>
                    <a:pt x="305" y="3300"/>
                    <a:pt x="228" y="3405"/>
                    <a:pt x="160" y="3514"/>
                  </a:cubicBezTo>
                  <a:cubicBezTo>
                    <a:pt x="142" y="3536"/>
                    <a:pt x="151" y="3573"/>
                    <a:pt x="178" y="3582"/>
                  </a:cubicBezTo>
                  <a:cubicBezTo>
                    <a:pt x="228" y="3600"/>
                    <a:pt x="278" y="3623"/>
                    <a:pt x="328" y="3641"/>
                  </a:cubicBezTo>
                  <a:cubicBezTo>
                    <a:pt x="387" y="3664"/>
                    <a:pt x="451" y="3673"/>
                    <a:pt x="442" y="3764"/>
                  </a:cubicBezTo>
                  <a:cubicBezTo>
                    <a:pt x="428" y="3864"/>
                    <a:pt x="373" y="3955"/>
                    <a:pt x="360" y="4055"/>
                  </a:cubicBezTo>
                  <a:cubicBezTo>
                    <a:pt x="351" y="4109"/>
                    <a:pt x="373" y="4146"/>
                    <a:pt x="419" y="4164"/>
                  </a:cubicBezTo>
                  <a:cubicBezTo>
                    <a:pt x="483" y="4191"/>
                    <a:pt x="555" y="4196"/>
                    <a:pt x="628" y="4205"/>
                  </a:cubicBezTo>
                  <a:cubicBezTo>
                    <a:pt x="560" y="4305"/>
                    <a:pt x="492" y="4405"/>
                    <a:pt x="423" y="4505"/>
                  </a:cubicBezTo>
                  <a:cubicBezTo>
                    <a:pt x="405" y="4532"/>
                    <a:pt x="423" y="4578"/>
                    <a:pt x="460" y="4582"/>
                  </a:cubicBezTo>
                  <a:cubicBezTo>
                    <a:pt x="560" y="4596"/>
                    <a:pt x="669" y="4610"/>
                    <a:pt x="774" y="4623"/>
                  </a:cubicBezTo>
                  <a:cubicBezTo>
                    <a:pt x="728" y="4732"/>
                    <a:pt x="678" y="4833"/>
                    <a:pt x="619" y="4933"/>
                  </a:cubicBezTo>
                  <a:cubicBezTo>
                    <a:pt x="601" y="4969"/>
                    <a:pt x="624" y="5010"/>
                    <a:pt x="665" y="5010"/>
                  </a:cubicBezTo>
                  <a:cubicBezTo>
                    <a:pt x="710" y="5010"/>
                    <a:pt x="751" y="5005"/>
                    <a:pt x="792" y="5001"/>
                  </a:cubicBezTo>
                  <a:cubicBezTo>
                    <a:pt x="842" y="4978"/>
                    <a:pt x="892" y="4964"/>
                    <a:pt x="942" y="4951"/>
                  </a:cubicBezTo>
                  <a:cubicBezTo>
                    <a:pt x="946" y="4946"/>
                    <a:pt x="956" y="4942"/>
                    <a:pt x="965" y="4937"/>
                  </a:cubicBezTo>
                  <a:cubicBezTo>
                    <a:pt x="969" y="4937"/>
                    <a:pt x="974" y="4933"/>
                    <a:pt x="983" y="4928"/>
                  </a:cubicBezTo>
                  <a:cubicBezTo>
                    <a:pt x="1092" y="4883"/>
                    <a:pt x="1201" y="4846"/>
                    <a:pt x="1315" y="4814"/>
                  </a:cubicBezTo>
                  <a:lnTo>
                    <a:pt x="1383" y="4796"/>
                  </a:lnTo>
                  <a:cubicBezTo>
                    <a:pt x="1406" y="4787"/>
                    <a:pt x="1429" y="4783"/>
                    <a:pt x="1451" y="4778"/>
                  </a:cubicBezTo>
                  <a:lnTo>
                    <a:pt x="1524" y="4751"/>
                  </a:lnTo>
                  <a:cubicBezTo>
                    <a:pt x="1588" y="4728"/>
                    <a:pt x="1656" y="4705"/>
                    <a:pt x="1720" y="4687"/>
                  </a:cubicBezTo>
                  <a:cubicBezTo>
                    <a:pt x="3188" y="4073"/>
                    <a:pt x="4625" y="3368"/>
                    <a:pt x="6049" y="2650"/>
                  </a:cubicBezTo>
                  <a:cubicBezTo>
                    <a:pt x="6317" y="2518"/>
                    <a:pt x="6581" y="2381"/>
                    <a:pt x="6845" y="2250"/>
                  </a:cubicBezTo>
                  <a:cubicBezTo>
                    <a:pt x="7104" y="2118"/>
                    <a:pt x="7368" y="1995"/>
                    <a:pt x="7600" y="1808"/>
                  </a:cubicBezTo>
                  <a:cubicBezTo>
                    <a:pt x="7631" y="1786"/>
                    <a:pt x="7609" y="1736"/>
                    <a:pt x="7572" y="1727"/>
                  </a:cubicBezTo>
                  <a:cubicBezTo>
                    <a:pt x="7431" y="1695"/>
                    <a:pt x="7299" y="1640"/>
                    <a:pt x="7177" y="1558"/>
                  </a:cubicBezTo>
                  <a:cubicBezTo>
                    <a:pt x="7227" y="1472"/>
                    <a:pt x="7272" y="1390"/>
                    <a:pt x="7318" y="1304"/>
                  </a:cubicBezTo>
                  <a:cubicBezTo>
                    <a:pt x="7331" y="1281"/>
                    <a:pt x="7327" y="1244"/>
                    <a:pt x="7295" y="1231"/>
                  </a:cubicBezTo>
                  <a:lnTo>
                    <a:pt x="6881" y="1058"/>
                  </a:lnTo>
                  <a:cubicBezTo>
                    <a:pt x="6922" y="949"/>
                    <a:pt x="6963" y="844"/>
                    <a:pt x="7004" y="740"/>
                  </a:cubicBezTo>
                  <a:cubicBezTo>
                    <a:pt x="7013" y="717"/>
                    <a:pt x="6999" y="685"/>
                    <a:pt x="6977" y="676"/>
                  </a:cubicBezTo>
                  <a:cubicBezTo>
                    <a:pt x="6858" y="635"/>
                    <a:pt x="6740" y="594"/>
                    <a:pt x="6622" y="553"/>
                  </a:cubicBezTo>
                  <a:cubicBezTo>
                    <a:pt x="6663" y="390"/>
                    <a:pt x="6704" y="230"/>
                    <a:pt x="6745" y="67"/>
                  </a:cubicBezTo>
                  <a:cubicBezTo>
                    <a:pt x="6753" y="35"/>
                    <a:pt x="6730" y="0"/>
                    <a:pt x="6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57;p71">
              <a:extLst>
                <a:ext uri="{FF2B5EF4-FFF2-40B4-BE49-F238E27FC236}">
                  <a16:creationId xmlns:a16="http://schemas.microsoft.com/office/drawing/2014/main" id="{FADF3932-8B18-4EE9-A72A-3FEE20A8B28A}"/>
                </a:ext>
              </a:extLst>
            </p:cNvPr>
            <p:cNvSpPr/>
            <p:nvPr/>
          </p:nvSpPr>
          <p:spPr>
            <a:xfrm>
              <a:off x="2847409" y="1629726"/>
              <a:ext cx="328778" cy="217165"/>
            </a:xfrm>
            <a:custGeom>
              <a:avLst/>
              <a:gdLst/>
              <a:ahLst/>
              <a:cxnLst/>
              <a:rect l="l" t="t" r="r" b="b"/>
              <a:pathLst>
                <a:path w="7650" h="5053" extrusionOk="0">
                  <a:moveTo>
                    <a:pt x="6613" y="191"/>
                  </a:moveTo>
                  <a:lnTo>
                    <a:pt x="6513" y="582"/>
                  </a:lnTo>
                  <a:cubicBezTo>
                    <a:pt x="6504" y="614"/>
                    <a:pt x="6517" y="655"/>
                    <a:pt x="6554" y="669"/>
                  </a:cubicBezTo>
                  <a:lnTo>
                    <a:pt x="6881" y="787"/>
                  </a:lnTo>
                  <a:lnTo>
                    <a:pt x="6767" y="1078"/>
                  </a:lnTo>
                  <a:cubicBezTo>
                    <a:pt x="6754" y="1110"/>
                    <a:pt x="6772" y="1151"/>
                    <a:pt x="6808" y="1164"/>
                  </a:cubicBezTo>
                  <a:lnTo>
                    <a:pt x="7195" y="1333"/>
                  </a:lnTo>
                  <a:lnTo>
                    <a:pt x="7072" y="1551"/>
                  </a:lnTo>
                  <a:cubicBezTo>
                    <a:pt x="7054" y="1578"/>
                    <a:pt x="7058" y="1624"/>
                    <a:pt x="7090" y="1646"/>
                  </a:cubicBezTo>
                  <a:cubicBezTo>
                    <a:pt x="7195" y="1724"/>
                    <a:pt x="7308" y="1783"/>
                    <a:pt x="7427" y="1824"/>
                  </a:cubicBezTo>
                  <a:cubicBezTo>
                    <a:pt x="7268" y="1933"/>
                    <a:pt x="7090" y="2019"/>
                    <a:pt x="6922" y="2106"/>
                  </a:cubicBezTo>
                  <a:lnTo>
                    <a:pt x="6854" y="2138"/>
                  </a:lnTo>
                  <a:cubicBezTo>
                    <a:pt x="6622" y="2260"/>
                    <a:pt x="6385" y="2379"/>
                    <a:pt x="6153" y="2497"/>
                  </a:cubicBezTo>
                  <a:cubicBezTo>
                    <a:pt x="5580" y="2783"/>
                    <a:pt x="5139" y="3002"/>
                    <a:pt x="4725" y="3206"/>
                  </a:cubicBezTo>
                  <a:cubicBezTo>
                    <a:pt x="3657" y="3729"/>
                    <a:pt x="2765" y="4143"/>
                    <a:pt x="1920" y="4502"/>
                  </a:cubicBezTo>
                  <a:cubicBezTo>
                    <a:pt x="1829" y="4534"/>
                    <a:pt x="1742" y="4571"/>
                    <a:pt x="1656" y="4602"/>
                  </a:cubicBezTo>
                  <a:cubicBezTo>
                    <a:pt x="1601" y="4621"/>
                    <a:pt x="1551" y="4643"/>
                    <a:pt x="1501" y="4662"/>
                  </a:cubicBezTo>
                  <a:cubicBezTo>
                    <a:pt x="1497" y="4662"/>
                    <a:pt x="1492" y="4662"/>
                    <a:pt x="1488" y="4666"/>
                  </a:cubicBezTo>
                  <a:cubicBezTo>
                    <a:pt x="1465" y="4675"/>
                    <a:pt x="1442" y="4680"/>
                    <a:pt x="1419" y="4689"/>
                  </a:cubicBezTo>
                  <a:cubicBezTo>
                    <a:pt x="1247" y="4752"/>
                    <a:pt x="1060" y="4821"/>
                    <a:pt x="883" y="4893"/>
                  </a:cubicBezTo>
                  <a:cubicBezTo>
                    <a:pt x="851" y="4898"/>
                    <a:pt x="819" y="4903"/>
                    <a:pt x="787" y="4907"/>
                  </a:cubicBezTo>
                  <a:cubicBezTo>
                    <a:pt x="833" y="4816"/>
                    <a:pt x="874" y="4725"/>
                    <a:pt x="905" y="4630"/>
                  </a:cubicBezTo>
                  <a:cubicBezTo>
                    <a:pt x="915" y="4612"/>
                    <a:pt x="910" y="4589"/>
                    <a:pt x="901" y="4571"/>
                  </a:cubicBezTo>
                  <a:cubicBezTo>
                    <a:pt x="887" y="4552"/>
                    <a:pt x="869" y="4539"/>
                    <a:pt x="851" y="4539"/>
                  </a:cubicBezTo>
                  <a:lnTo>
                    <a:pt x="587" y="4502"/>
                  </a:lnTo>
                  <a:lnTo>
                    <a:pt x="774" y="4230"/>
                  </a:lnTo>
                  <a:cubicBezTo>
                    <a:pt x="787" y="4207"/>
                    <a:pt x="787" y="4184"/>
                    <a:pt x="778" y="4161"/>
                  </a:cubicBezTo>
                  <a:cubicBezTo>
                    <a:pt x="769" y="4139"/>
                    <a:pt x="746" y="4125"/>
                    <a:pt x="724" y="4120"/>
                  </a:cubicBezTo>
                  <a:lnTo>
                    <a:pt x="546" y="4093"/>
                  </a:lnTo>
                  <a:cubicBezTo>
                    <a:pt x="533" y="4093"/>
                    <a:pt x="519" y="4089"/>
                    <a:pt x="505" y="4089"/>
                  </a:cubicBezTo>
                  <a:cubicBezTo>
                    <a:pt x="501" y="4084"/>
                    <a:pt x="492" y="4084"/>
                    <a:pt x="487" y="4084"/>
                  </a:cubicBezTo>
                  <a:lnTo>
                    <a:pt x="483" y="4084"/>
                  </a:lnTo>
                  <a:cubicBezTo>
                    <a:pt x="483" y="4084"/>
                    <a:pt x="483" y="4079"/>
                    <a:pt x="483" y="4075"/>
                  </a:cubicBezTo>
                  <a:cubicBezTo>
                    <a:pt x="478" y="4057"/>
                    <a:pt x="492" y="4016"/>
                    <a:pt x="505" y="3989"/>
                  </a:cubicBezTo>
                  <a:cubicBezTo>
                    <a:pt x="510" y="3970"/>
                    <a:pt x="514" y="3957"/>
                    <a:pt x="519" y="3948"/>
                  </a:cubicBezTo>
                  <a:cubicBezTo>
                    <a:pt x="523" y="3934"/>
                    <a:pt x="528" y="3920"/>
                    <a:pt x="533" y="3911"/>
                  </a:cubicBezTo>
                  <a:cubicBezTo>
                    <a:pt x="542" y="3875"/>
                    <a:pt x="551" y="3843"/>
                    <a:pt x="555" y="3811"/>
                  </a:cubicBezTo>
                  <a:cubicBezTo>
                    <a:pt x="592" y="3625"/>
                    <a:pt x="432" y="3570"/>
                    <a:pt x="301" y="3529"/>
                  </a:cubicBezTo>
                  <a:cubicBezTo>
                    <a:pt x="369" y="3429"/>
                    <a:pt x="437" y="3334"/>
                    <a:pt x="505" y="3243"/>
                  </a:cubicBezTo>
                  <a:cubicBezTo>
                    <a:pt x="519" y="3229"/>
                    <a:pt x="523" y="3211"/>
                    <a:pt x="519" y="3197"/>
                  </a:cubicBezTo>
                  <a:cubicBezTo>
                    <a:pt x="514" y="3174"/>
                    <a:pt x="501" y="3156"/>
                    <a:pt x="483" y="3147"/>
                  </a:cubicBezTo>
                  <a:cubicBezTo>
                    <a:pt x="401" y="3102"/>
                    <a:pt x="319" y="3061"/>
                    <a:pt x="241" y="3024"/>
                  </a:cubicBezTo>
                  <a:cubicBezTo>
                    <a:pt x="355" y="2983"/>
                    <a:pt x="446" y="2943"/>
                    <a:pt x="528" y="2902"/>
                  </a:cubicBezTo>
                  <a:lnTo>
                    <a:pt x="533" y="2911"/>
                  </a:lnTo>
                  <a:lnTo>
                    <a:pt x="551" y="2902"/>
                  </a:lnTo>
                  <a:cubicBezTo>
                    <a:pt x="1765" y="2374"/>
                    <a:pt x="2993" y="1819"/>
                    <a:pt x="4180" y="1287"/>
                  </a:cubicBezTo>
                  <a:cubicBezTo>
                    <a:pt x="4521" y="1133"/>
                    <a:pt x="4862" y="978"/>
                    <a:pt x="5203" y="823"/>
                  </a:cubicBezTo>
                  <a:cubicBezTo>
                    <a:pt x="5671" y="614"/>
                    <a:pt x="6144" y="405"/>
                    <a:pt x="6613" y="191"/>
                  </a:cubicBezTo>
                  <a:close/>
                  <a:moveTo>
                    <a:pt x="6676" y="119"/>
                  </a:moveTo>
                  <a:lnTo>
                    <a:pt x="6635" y="137"/>
                  </a:lnTo>
                  <a:cubicBezTo>
                    <a:pt x="6153" y="350"/>
                    <a:pt x="5671" y="569"/>
                    <a:pt x="5189" y="787"/>
                  </a:cubicBezTo>
                  <a:cubicBezTo>
                    <a:pt x="4844" y="942"/>
                    <a:pt x="4503" y="1092"/>
                    <a:pt x="4162" y="1246"/>
                  </a:cubicBezTo>
                  <a:cubicBezTo>
                    <a:pt x="2984" y="1778"/>
                    <a:pt x="1765" y="2329"/>
                    <a:pt x="555" y="2852"/>
                  </a:cubicBezTo>
                  <a:lnTo>
                    <a:pt x="551" y="2843"/>
                  </a:lnTo>
                  <a:lnTo>
                    <a:pt x="533" y="2852"/>
                  </a:lnTo>
                  <a:cubicBezTo>
                    <a:pt x="432" y="2902"/>
                    <a:pt x="323" y="2952"/>
                    <a:pt x="173" y="3006"/>
                  </a:cubicBezTo>
                  <a:lnTo>
                    <a:pt x="123" y="3024"/>
                  </a:lnTo>
                  <a:lnTo>
                    <a:pt x="173" y="3047"/>
                  </a:lnTo>
                  <a:cubicBezTo>
                    <a:pt x="269" y="3084"/>
                    <a:pt x="369" y="3129"/>
                    <a:pt x="460" y="3184"/>
                  </a:cubicBezTo>
                  <a:cubicBezTo>
                    <a:pt x="469" y="3188"/>
                    <a:pt x="473" y="3197"/>
                    <a:pt x="478" y="3202"/>
                  </a:cubicBezTo>
                  <a:cubicBezTo>
                    <a:pt x="478" y="3211"/>
                    <a:pt x="478" y="3211"/>
                    <a:pt x="473" y="3215"/>
                  </a:cubicBezTo>
                  <a:cubicBezTo>
                    <a:pt x="401" y="3315"/>
                    <a:pt x="323" y="3420"/>
                    <a:pt x="251" y="3529"/>
                  </a:cubicBezTo>
                  <a:lnTo>
                    <a:pt x="237" y="3552"/>
                  </a:lnTo>
                  <a:lnTo>
                    <a:pt x="282" y="3566"/>
                  </a:lnTo>
                  <a:cubicBezTo>
                    <a:pt x="410" y="3607"/>
                    <a:pt x="542" y="3652"/>
                    <a:pt x="514" y="3802"/>
                  </a:cubicBezTo>
                  <a:cubicBezTo>
                    <a:pt x="510" y="3834"/>
                    <a:pt x="501" y="3866"/>
                    <a:pt x="492" y="3898"/>
                  </a:cubicBezTo>
                  <a:cubicBezTo>
                    <a:pt x="487" y="3907"/>
                    <a:pt x="483" y="3920"/>
                    <a:pt x="478" y="3934"/>
                  </a:cubicBezTo>
                  <a:cubicBezTo>
                    <a:pt x="473" y="3943"/>
                    <a:pt x="469" y="3957"/>
                    <a:pt x="464" y="3970"/>
                  </a:cubicBezTo>
                  <a:cubicBezTo>
                    <a:pt x="451" y="4007"/>
                    <a:pt x="432" y="4052"/>
                    <a:pt x="437" y="4079"/>
                  </a:cubicBezTo>
                  <a:cubicBezTo>
                    <a:pt x="442" y="4116"/>
                    <a:pt x="455" y="4120"/>
                    <a:pt x="483" y="4125"/>
                  </a:cubicBezTo>
                  <a:cubicBezTo>
                    <a:pt x="487" y="4125"/>
                    <a:pt x="492" y="4129"/>
                    <a:pt x="501" y="4129"/>
                  </a:cubicBezTo>
                  <a:cubicBezTo>
                    <a:pt x="514" y="4134"/>
                    <a:pt x="528" y="4134"/>
                    <a:pt x="542" y="4134"/>
                  </a:cubicBezTo>
                  <a:lnTo>
                    <a:pt x="719" y="4161"/>
                  </a:lnTo>
                  <a:cubicBezTo>
                    <a:pt x="728" y="4161"/>
                    <a:pt x="733" y="4170"/>
                    <a:pt x="737" y="4175"/>
                  </a:cubicBezTo>
                  <a:cubicBezTo>
                    <a:pt x="742" y="4184"/>
                    <a:pt x="742" y="4193"/>
                    <a:pt x="737" y="4202"/>
                  </a:cubicBezTo>
                  <a:lnTo>
                    <a:pt x="514" y="4534"/>
                  </a:lnTo>
                  <a:lnTo>
                    <a:pt x="846" y="4580"/>
                  </a:lnTo>
                  <a:cubicBezTo>
                    <a:pt x="851" y="4580"/>
                    <a:pt x="860" y="4584"/>
                    <a:pt x="865" y="4593"/>
                  </a:cubicBezTo>
                  <a:cubicBezTo>
                    <a:pt x="869" y="4598"/>
                    <a:pt x="869" y="4607"/>
                    <a:pt x="869" y="4616"/>
                  </a:cubicBezTo>
                  <a:cubicBezTo>
                    <a:pt x="828" y="4721"/>
                    <a:pt x="783" y="4821"/>
                    <a:pt x="733" y="4921"/>
                  </a:cubicBezTo>
                  <a:lnTo>
                    <a:pt x="710" y="4957"/>
                  </a:lnTo>
                  <a:lnTo>
                    <a:pt x="710" y="4957"/>
                  </a:lnTo>
                  <a:lnTo>
                    <a:pt x="751" y="4953"/>
                  </a:lnTo>
                  <a:cubicBezTo>
                    <a:pt x="796" y="4948"/>
                    <a:pt x="842" y="4943"/>
                    <a:pt x="896" y="4934"/>
                  </a:cubicBezTo>
                  <a:cubicBezTo>
                    <a:pt x="1078" y="4862"/>
                    <a:pt x="1265" y="4793"/>
                    <a:pt x="1438" y="4730"/>
                  </a:cubicBezTo>
                  <a:cubicBezTo>
                    <a:pt x="1460" y="4721"/>
                    <a:pt x="1483" y="4712"/>
                    <a:pt x="1506" y="4707"/>
                  </a:cubicBezTo>
                  <a:lnTo>
                    <a:pt x="1515" y="4702"/>
                  </a:lnTo>
                  <a:cubicBezTo>
                    <a:pt x="1569" y="4680"/>
                    <a:pt x="1619" y="4662"/>
                    <a:pt x="1674" y="4643"/>
                  </a:cubicBezTo>
                  <a:cubicBezTo>
                    <a:pt x="1760" y="4607"/>
                    <a:pt x="1847" y="4575"/>
                    <a:pt x="1933" y="4543"/>
                  </a:cubicBezTo>
                  <a:cubicBezTo>
                    <a:pt x="2784" y="4184"/>
                    <a:pt x="3679" y="3770"/>
                    <a:pt x="4744" y="3247"/>
                  </a:cubicBezTo>
                  <a:cubicBezTo>
                    <a:pt x="5162" y="3043"/>
                    <a:pt x="5603" y="2820"/>
                    <a:pt x="6172" y="2533"/>
                  </a:cubicBezTo>
                  <a:cubicBezTo>
                    <a:pt x="6408" y="2415"/>
                    <a:pt x="6640" y="2297"/>
                    <a:pt x="6876" y="2179"/>
                  </a:cubicBezTo>
                  <a:lnTo>
                    <a:pt x="6940" y="2142"/>
                  </a:lnTo>
                  <a:cubicBezTo>
                    <a:pt x="7127" y="2051"/>
                    <a:pt x="7318" y="1956"/>
                    <a:pt x="7490" y="1833"/>
                  </a:cubicBezTo>
                  <a:lnTo>
                    <a:pt x="7522" y="1806"/>
                  </a:lnTo>
                  <a:lnTo>
                    <a:pt x="7481" y="1792"/>
                  </a:lnTo>
                  <a:cubicBezTo>
                    <a:pt x="7354" y="1756"/>
                    <a:pt x="7231" y="1692"/>
                    <a:pt x="7117" y="1610"/>
                  </a:cubicBezTo>
                  <a:cubicBezTo>
                    <a:pt x="7104" y="1601"/>
                    <a:pt x="7104" y="1583"/>
                    <a:pt x="7113" y="1574"/>
                  </a:cubicBezTo>
                  <a:lnTo>
                    <a:pt x="7258" y="1310"/>
                  </a:lnTo>
                  <a:lnTo>
                    <a:pt x="6826" y="1128"/>
                  </a:lnTo>
                  <a:cubicBezTo>
                    <a:pt x="6813" y="1124"/>
                    <a:pt x="6808" y="1105"/>
                    <a:pt x="6813" y="1092"/>
                  </a:cubicBezTo>
                  <a:lnTo>
                    <a:pt x="6940" y="760"/>
                  </a:lnTo>
                  <a:lnTo>
                    <a:pt x="6572" y="628"/>
                  </a:lnTo>
                  <a:cubicBezTo>
                    <a:pt x="6558" y="623"/>
                    <a:pt x="6554" y="605"/>
                    <a:pt x="6558" y="591"/>
                  </a:cubicBezTo>
                  <a:lnTo>
                    <a:pt x="6676" y="119"/>
                  </a:lnTo>
                  <a:close/>
                  <a:moveTo>
                    <a:pt x="6706" y="44"/>
                  </a:moveTo>
                  <a:cubicBezTo>
                    <a:pt x="6711" y="44"/>
                    <a:pt x="6715" y="47"/>
                    <a:pt x="6722" y="50"/>
                  </a:cubicBezTo>
                  <a:cubicBezTo>
                    <a:pt x="6731" y="55"/>
                    <a:pt x="6735" y="68"/>
                    <a:pt x="6731" y="82"/>
                  </a:cubicBezTo>
                  <a:lnTo>
                    <a:pt x="6604" y="587"/>
                  </a:lnTo>
                  <a:lnTo>
                    <a:pt x="6977" y="719"/>
                  </a:lnTo>
                  <a:cubicBezTo>
                    <a:pt x="6981" y="719"/>
                    <a:pt x="6986" y="728"/>
                    <a:pt x="6990" y="732"/>
                  </a:cubicBezTo>
                  <a:cubicBezTo>
                    <a:pt x="6990" y="742"/>
                    <a:pt x="6995" y="746"/>
                    <a:pt x="6990" y="755"/>
                  </a:cubicBezTo>
                  <a:lnTo>
                    <a:pt x="6863" y="1087"/>
                  </a:lnTo>
                  <a:lnTo>
                    <a:pt x="7295" y="1274"/>
                  </a:lnTo>
                  <a:cubicBezTo>
                    <a:pt x="7304" y="1278"/>
                    <a:pt x="7308" y="1283"/>
                    <a:pt x="7308" y="1287"/>
                  </a:cubicBezTo>
                  <a:cubicBezTo>
                    <a:pt x="7313" y="1296"/>
                    <a:pt x="7313" y="1305"/>
                    <a:pt x="7308" y="1315"/>
                  </a:cubicBezTo>
                  <a:lnTo>
                    <a:pt x="7158" y="1583"/>
                  </a:lnTo>
                  <a:lnTo>
                    <a:pt x="7172" y="1592"/>
                  </a:lnTo>
                  <a:cubicBezTo>
                    <a:pt x="7299" y="1678"/>
                    <a:pt x="7436" y="1737"/>
                    <a:pt x="7577" y="1765"/>
                  </a:cubicBezTo>
                  <a:cubicBezTo>
                    <a:pt x="7586" y="1769"/>
                    <a:pt x="7595" y="1778"/>
                    <a:pt x="7600" y="1792"/>
                  </a:cubicBezTo>
                  <a:cubicBezTo>
                    <a:pt x="7600" y="1797"/>
                    <a:pt x="7604" y="1806"/>
                    <a:pt x="7595" y="1815"/>
                  </a:cubicBezTo>
                  <a:cubicBezTo>
                    <a:pt x="7395" y="1974"/>
                    <a:pt x="7163" y="2092"/>
                    <a:pt x="6936" y="2201"/>
                  </a:cubicBezTo>
                  <a:lnTo>
                    <a:pt x="6845" y="2247"/>
                  </a:lnTo>
                  <a:cubicBezTo>
                    <a:pt x="6581" y="2383"/>
                    <a:pt x="6317" y="2520"/>
                    <a:pt x="6049" y="2652"/>
                  </a:cubicBezTo>
                  <a:cubicBezTo>
                    <a:pt x="4689" y="3338"/>
                    <a:pt x="3220" y="4061"/>
                    <a:pt x="1719" y="4689"/>
                  </a:cubicBezTo>
                  <a:cubicBezTo>
                    <a:pt x="1656" y="4707"/>
                    <a:pt x="1592" y="4730"/>
                    <a:pt x="1528" y="4748"/>
                  </a:cubicBezTo>
                  <a:cubicBezTo>
                    <a:pt x="1501" y="4757"/>
                    <a:pt x="1478" y="4766"/>
                    <a:pt x="1451" y="4775"/>
                  </a:cubicBezTo>
                  <a:cubicBezTo>
                    <a:pt x="1428" y="4784"/>
                    <a:pt x="1406" y="4789"/>
                    <a:pt x="1383" y="4793"/>
                  </a:cubicBezTo>
                  <a:lnTo>
                    <a:pt x="1319" y="4812"/>
                  </a:lnTo>
                  <a:cubicBezTo>
                    <a:pt x="1192" y="4848"/>
                    <a:pt x="1087" y="4889"/>
                    <a:pt x="983" y="4930"/>
                  </a:cubicBezTo>
                  <a:cubicBezTo>
                    <a:pt x="974" y="4934"/>
                    <a:pt x="969" y="4939"/>
                    <a:pt x="960" y="4939"/>
                  </a:cubicBezTo>
                  <a:cubicBezTo>
                    <a:pt x="955" y="4943"/>
                    <a:pt x="946" y="4948"/>
                    <a:pt x="942" y="4953"/>
                  </a:cubicBezTo>
                  <a:cubicBezTo>
                    <a:pt x="883" y="4966"/>
                    <a:pt x="837" y="4980"/>
                    <a:pt x="796" y="5003"/>
                  </a:cubicBezTo>
                  <a:cubicBezTo>
                    <a:pt x="751" y="5007"/>
                    <a:pt x="714" y="5007"/>
                    <a:pt x="674" y="5012"/>
                  </a:cubicBezTo>
                  <a:cubicBezTo>
                    <a:pt x="660" y="5007"/>
                    <a:pt x="651" y="5003"/>
                    <a:pt x="646" y="4994"/>
                  </a:cubicBezTo>
                  <a:cubicBezTo>
                    <a:pt x="642" y="4984"/>
                    <a:pt x="642" y="4975"/>
                    <a:pt x="646" y="4966"/>
                  </a:cubicBezTo>
                  <a:cubicBezTo>
                    <a:pt x="705" y="4866"/>
                    <a:pt x="755" y="4766"/>
                    <a:pt x="801" y="4652"/>
                  </a:cubicBezTo>
                  <a:lnTo>
                    <a:pt x="810" y="4625"/>
                  </a:lnTo>
                  <a:lnTo>
                    <a:pt x="469" y="4580"/>
                  </a:lnTo>
                  <a:cubicBezTo>
                    <a:pt x="460" y="4580"/>
                    <a:pt x="455" y="4575"/>
                    <a:pt x="451" y="4566"/>
                  </a:cubicBezTo>
                  <a:cubicBezTo>
                    <a:pt x="446" y="4557"/>
                    <a:pt x="446" y="4548"/>
                    <a:pt x="451" y="4539"/>
                  </a:cubicBezTo>
                  <a:lnTo>
                    <a:pt x="674" y="4207"/>
                  </a:lnTo>
                  <a:lnTo>
                    <a:pt x="628" y="4202"/>
                  </a:lnTo>
                  <a:cubicBezTo>
                    <a:pt x="564" y="4198"/>
                    <a:pt x="492" y="4193"/>
                    <a:pt x="437" y="4166"/>
                  </a:cubicBezTo>
                  <a:cubicBezTo>
                    <a:pt x="401" y="4152"/>
                    <a:pt x="382" y="4125"/>
                    <a:pt x="392" y="4084"/>
                  </a:cubicBezTo>
                  <a:cubicBezTo>
                    <a:pt x="396" y="4034"/>
                    <a:pt x="410" y="3989"/>
                    <a:pt x="428" y="3943"/>
                  </a:cubicBezTo>
                  <a:cubicBezTo>
                    <a:pt x="446" y="3893"/>
                    <a:pt x="464" y="3843"/>
                    <a:pt x="469" y="3788"/>
                  </a:cubicBezTo>
                  <a:cubicBezTo>
                    <a:pt x="483" y="3693"/>
                    <a:pt x="419" y="3670"/>
                    <a:pt x="364" y="3647"/>
                  </a:cubicBezTo>
                  <a:lnTo>
                    <a:pt x="196" y="3584"/>
                  </a:lnTo>
                  <a:cubicBezTo>
                    <a:pt x="187" y="3584"/>
                    <a:pt x="182" y="3575"/>
                    <a:pt x="182" y="3570"/>
                  </a:cubicBezTo>
                  <a:cubicBezTo>
                    <a:pt x="182" y="3561"/>
                    <a:pt x="182" y="3556"/>
                    <a:pt x="182" y="3547"/>
                  </a:cubicBezTo>
                  <a:cubicBezTo>
                    <a:pt x="255" y="3443"/>
                    <a:pt x="328" y="3338"/>
                    <a:pt x="410" y="3229"/>
                  </a:cubicBezTo>
                  <a:lnTo>
                    <a:pt x="423" y="3211"/>
                  </a:lnTo>
                  <a:lnTo>
                    <a:pt x="401" y="3197"/>
                  </a:lnTo>
                  <a:cubicBezTo>
                    <a:pt x="292" y="3138"/>
                    <a:pt x="173" y="3088"/>
                    <a:pt x="55" y="3043"/>
                  </a:cubicBezTo>
                  <a:cubicBezTo>
                    <a:pt x="46" y="3043"/>
                    <a:pt x="41" y="3029"/>
                    <a:pt x="41" y="3020"/>
                  </a:cubicBezTo>
                  <a:cubicBezTo>
                    <a:pt x="41" y="3015"/>
                    <a:pt x="41" y="3006"/>
                    <a:pt x="50" y="3006"/>
                  </a:cubicBezTo>
                  <a:cubicBezTo>
                    <a:pt x="132" y="2974"/>
                    <a:pt x="219" y="2943"/>
                    <a:pt x="301" y="2911"/>
                  </a:cubicBezTo>
                  <a:cubicBezTo>
                    <a:pt x="405" y="2874"/>
                    <a:pt x="514" y="2833"/>
                    <a:pt x="623" y="2797"/>
                  </a:cubicBezTo>
                  <a:lnTo>
                    <a:pt x="633" y="2797"/>
                  </a:lnTo>
                  <a:cubicBezTo>
                    <a:pt x="846" y="2697"/>
                    <a:pt x="1065" y="2597"/>
                    <a:pt x="1283" y="2497"/>
                  </a:cubicBezTo>
                  <a:cubicBezTo>
                    <a:pt x="3143" y="1646"/>
                    <a:pt x="4985" y="819"/>
                    <a:pt x="6699" y="46"/>
                  </a:cubicBezTo>
                  <a:cubicBezTo>
                    <a:pt x="6702" y="44"/>
                    <a:pt x="6704" y="44"/>
                    <a:pt x="6706" y="44"/>
                  </a:cubicBezTo>
                  <a:close/>
                  <a:moveTo>
                    <a:pt x="6707" y="0"/>
                  </a:moveTo>
                  <a:cubicBezTo>
                    <a:pt x="6699" y="0"/>
                    <a:pt x="6692" y="2"/>
                    <a:pt x="6685" y="5"/>
                  </a:cubicBezTo>
                  <a:cubicBezTo>
                    <a:pt x="4971" y="778"/>
                    <a:pt x="3125" y="1610"/>
                    <a:pt x="1269" y="2456"/>
                  </a:cubicBezTo>
                  <a:cubicBezTo>
                    <a:pt x="1051" y="2556"/>
                    <a:pt x="837" y="2656"/>
                    <a:pt x="619" y="2756"/>
                  </a:cubicBezTo>
                  <a:lnTo>
                    <a:pt x="605" y="2756"/>
                  </a:lnTo>
                  <a:cubicBezTo>
                    <a:pt x="501" y="2792"/>
                    <a:pt x="392" y="2833"/>
                    <a:pt x="287" y="2870"/>
                  </a:cubicBezTo>
                  <a:cubicBezTo>
                    <a:pt x="205" y="2902"/>
                    <a:pt x="119" y="2933"/>
                    <a:pt x="37" y="2965"/>
                  </a:cubicBezTo>
                  <a:cubicBezTo>
                    <a:pt x="14" y="2970"/>
                    <a:pt x="0" y="2993"/>
                    <a:pt x="0" y="3020"/>
                  </a:cubicBezTo>
                  <a:cubicBezTo>
                    <a:pt x="0" y="3047"/>
                    <a:pt x="14" y="3074"/>
                    <a:pt x="37" y="3084"/>
                  </a:cubicBezTo>
                  <a:cubicBezTo>
                    <a:pt x="151" y="3124"/>
                    <a:pt x="255" y="3170"/>
                    <a:pt x="360" y="3225"/>
                  </a:cubicBezTo>
                  <a:cubicBezTo>
                    <a:pt x="287" y="3325"/>
                    <a:pt x="214" y="3425"/>
                    <a:pt x="151" y="3525"/>
                  </a:cubicBezTo>
                  <a:cubicBezTo>
                    <a:pt x="137" y="3538"/>
                    <a:pt x="137" y="3561"/>
                    <a:pt x="141" y="3584"/>
                  </a:cubicBezTo>
                  <a:cubicBezTo>
                    <a:pt x="151" y="3602"/>
                    <a:pt x="164" y="3616"/>
                    <a:pt x="178" y="3625"/>
                  </a:cubicBezTo>
                  <a:lnTo>
                    <a:pt x="351" y="3688"/>
                  </a:lnTo>
                  <a:cubicBezTo>
                    <a:pt x="410" y="3711"/>
                    <a:pt x="437" y="3720"/>
                    <a:pt x="428" y="3784"/>
                  </a:cubicBezTo>
                  <a:cubicBezTo>
                    <a:pt x="423" y="3834"/>
                    <a:pt x="405" y="3879"/>
                    <a:pt x="387" y="3929"/>
                  </a:cubicBezTo>
                  <a:cubicBezTo>
                    <a:pt x="373" y="3975"/>
                    <a:pt x="355" y="4025"/>
                    <a:pt x="346" y="4075"/>
                  </a:cubicBezTo>
                  <a:cubicBezTo>
                    <a:pt x="337" y="4134"/>
                    <a:pt x="364" y="4184"/>
                    <a:pt x="423" y="4207"/>
                  </a:cubicBezTo>
                  <a:cubicBezTo>
                    <a:pt x="478" y="4230"/>
                    <a:pt x="537" y="4234"/>
                    <a:pt x="601" y="4243"/>
                  </a:cubicBezTo>
                  <a:lnTo>
                    <a:pt x="414" y="4516"/>
                  </a:lnTo>
                  <a:cubicBezTo>
                    <a:pt x="405" y="4534"/>
                    <a:pt x="401" y="4562"/>
                    <a:pt x="410" y="4584"/>
                  </a:cubicBezTo>
                  <a:cubicBezTo>
                    <a:pt x="423" y="4607"/>
                    <a:pt x="442" y="4621"/>
                    <a:pt x="464" y="4625"/>
                  </a:cubicBezTo>
                  <a:lnTo>
                    <a:pt x="751" y="4662"/>
                  </a:lnTo>
                  <a:cubicBezTo>
                    <a:pt x="710" y="4762"/>
                    <a:pt x="664" y="4857"/>
                    <a:pt x="610" y="4943"/>
                  </a:cubicBezTo>
                  <a:cubicBezTo>
                    <a:pt x="596" y="4966"/>
                    <a:pt x="596" y="4994"/>
                    <a:pt x="610" y="5016"/>
                  </a:cubicBezTo>
                  <a:cubicBezTo>
                    <a:pt x="623" y="5039"/>
                    <a:pt x="646" y="5053"/>
                    <a:pt x="674" y="5053"/>
                  </a:cubicBezTo>
                  <a:cubicBezTo>
                    <a:pt x="714" y="5048"/>
                    <a:pt x="760" y="5048"/>
                    <a:pt x="805" y="5044"/>
                  </a:cubicBezTo>
                  <a:lnTo>
                    <a:pt x="814" y="5039"/>
                  </a:lnTo>
                  <a:cubicBezTo>
                    <a:pt x="851" y="5021"/>
                    <a:pt x="896" y="5007"/>
                    <a:pt x="955" y="4994"/>
                  </a:cubicBezTo>
                  <a:lnTo>
                    <a:pt x="965" y="4989"/>
                  </a:lnTo>
                  <a:cubicBezTo>
                    <a:pt x="969" y="4984"/>
                    <a:pt x="974" y="4980"/>
                    <a:pt x="983" y="4975"/>
                  </a:cubicBezTo>
                  <a:cubicBezTo>
                    <a:pt x="987" y="4975"/>
                    <a:pt x="992" y="4971"/>
                    <a:pt x="1001" y="4966"/>
                  </a:cubicBezTo>
                  <a:cubicBezTo>
                    <a:pt x="1101" y="4925"/>
                    <a:pt x="1210" y="4889"/>
                    <a:pt x="1328" y="4853"/>
                  </a:cubicBezTo>
                  <a:cubicBezTo>
                    <a:pt x="1351" y="4848"/>
                    <a:pt x="1374" y="4839"/>
                    <a:pt x="1397" y="4834"/>
                  </a:cubicBezTo>
                  <a:cubicBezTo>
                    <a:pt x="1419" y="4830"/>
                    <a:pt x="1442" y="4821"/>
                    <a:pt x="1465" y="4816"/>
                  </a:cubicBezTo>
                  <a:cubicBezTo>
                    <a:pt x="1492" y="4807"/>
                    <a:pt x="1515" y="4798"/>
                    <a:pt x="1542" y="4789"/>
                  </a:cubicBezTo>
                  <a:cubicBezTo>
                    <a:pt x="1606" y="4766"/>
                    <a:pt x="1669" y="4748"/>
                    <a:pt x="1738" y="4725"/>
                  </a:cubicBezTo>
                  <a:cubicBezTo>
                    <a:pt x="3238" y="4098"/>
                    <a:pt x="4707" y="3375"/>
                    <a:pt x="6072" y="2688"/>
                  </a:cubicBezTo>
                  <a:cubicBezTo>
                    <a:pt x="6335" y="2556"/>
                    <a:pt x="6599" y="2420"/>
                    <a:pt x="6867" y="2288"/>
                  </a:cubicBezTo>
                  <a:lnTo>
                    <a:pt x="6958" y="2242"/>
                  </a:lnTo>
                  <a:cubicBezTo>
                    <a:pt x="7186" y="2129"/>
                    <a:pt x="7418" y="2010"/>
                    <a:pt x="7622" y="1847"/>
                  </a:cubicBezTo>
                  <a:cubicBezTo>
                    <a:pt x="7640" y="1828"/>
                    <a:pt x="7650" y="1806"/>
                    <a:pt x="7645" y="1778"/>
                  </a:cubicBezTo>
                  <a:cubicBezTo>
                    <a:pt x="7636" y="1751"/>
                    <a:pt x="7613" y="1728"/>
                    <a:pt x="7586" y="1724"/>
                  </a:cubicBezTo>
                  <a:cubicBezTo>
                    <a:pt x="7454" y="1697"/>
                    <a:pt x="7331" y="1642"/>
                    <a:pt x="7218" y="1569"/>
                  </a:cubicBezTo>
                  <a:lnTo>
                    <a:pt x="7345" y="1337"/>
                  </a:lnTo>
                  <a:cubicBezTo>
                    <a:pt x="7359" y="1315"/>
                    <a:pt x="7359" y="1292"/>
                    <a:pt x="7354" y="1274"/>
                  </a:cubicBezTo>
                  <a:cubicBezTo>
                    <a:pt x="7345" y="1255"/>
                    <a:pt x="7331" y="1242"/>
                    <a:pt x="7313" y="1233"/>
                  </a:cubicBezTo>
                  <a:lnTo>
                    <a:pt x="6917" y="1064"/>
                  </a:lnTo>
                  <a:lnTo>
                    <a:pt x="7031" y="769"/>
                  </a:lnTo>
                  <a:cubicBezTo>
                    <a:pt x="7040" y="751"/>
                    <a:pt x="7036" y="732"/>
                    <a:pt x="7027" y="714"/>
                  </a:cubicBezTo>
                  <a:cubicBezTo>
                    <a:pt x="7022" y="696"/>
                    <a:pt x="7008" y="682"/>
                    <a:pt x="6990" y="678"/>
                  </a:cubicBezTo>
                  <a:lnTo>
                    <a:pt x="6658" y="560"/>
                  </a:lnTo>
                  <a:lnTo>
                    <a:pt x="6776" y="96"/>
                  </a:lnTo>
                  <a:cubicBezTo>
                    <a:pt x="6781" y="64"/>
                    <a:pt x="6772" y="32"/>
                    <a:pt x="6749" y="14"/>
                  </a:cubicBezTo>
                  <a:cubicBezTo>
                    <a:pt x="6737" y="5"/>
                    <a:pt x="6722" y="0"/>
                    <a:pt x="6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a:extLst>
              <a:ext uri="{FF2B5EF4-FFF2-40B4-BE49-F238E27FC236}">
                <a16:creationId xmlns:a16="http://schemas.microsoft.com/office/drawing/2014/main" id="{489CFB24-5817-41D0-8C5F-D9ADA38C62FB}"/>
              </a:ext>
            </a:extLst>
          </p:cNvPr>
          <p:cNvPicPr>
            <a:picLocks noChangeAspect="1"/>
          </p:cNvPicPr>
          <p:nvPr/>
        </p:nvPicPr>
        <p:blipFill rotWithShape="1">
          <a:blip r:embed="rId2"/>
          <a:srcRect l="16726" t="46726" r="21858" b="18348"/>
          <a:stretch/>
        </p:blipFill>
        <p:spPr>
          <a:xfrm>
            <a:off x="1302817" y="1805698"/>
            <a:ext cx="5971472" cy="1910183"/>
          </a:xfrm>
          <a:prstGeom prst="rect">
            <a:avLst/>
          </a:prstGeom>
          <a:ln>
            <a:noFill/>
          </a:ln>
          <a:effectLst>
            <a:outerShdw blurRad="190500" algn="tl" rotWithShape="0">
              <a:srgbClr val="000000">
                <a:alpha val="70000"/>
              </a:srgbClr>
            </a:outerShdw>
          </a:effectLst>
        </p:spPr>
      </p:pic>
      <p:sp>
        <p:nvSpPr>
          <p:cNvPr id="14" name="TextBox 13">
            <a:extLst>
              <a:ext uri="{FF2B5EF4-FFF2-40B4-BE49-F238E27FC236}">
                <a16:creationId xmlns:a16="http://schemas.microsoft.com/office/drawing/2014/main" id="{BDCF4FF5-CF01-4858-8DE4-F9DB670005CA}"/>
              </a:ext>
            </a:extLst>
          </p:cNvPr>
          <p:cNvSpPr txBox="1"/>
          <p:nvPr/>
        </p:nvSpPr>
        <p:spPr>
          <a:xfrm>
            <a:off x="7892364" y="619332"/>
            <a:ext cx="957990" cy="369332"/>
          </a:xfrm>
          <a:prstGeom prst="rect">
            <a:avLst/>
          </a:prstGeom>
          <a:noFill/>
        </p:spPr>
        <p:txBody>
          <a:bodyPr wrap="square">
            <a:spAutoFit/>
          </a:bodyPr>
          <a:lstStyle/>
          <a:p>
            <a:pPr algn="ctr"/>
            <a:r>
              <a:rPr kumimoji="0" lang="en-US" sz="1800" b="1" i="0" u="none" strike="noStrike" kern="0" cap="none" spc="0" normalizeH="0" baseline="0" noProof="0" dirty="0">
                <a:ln>
                  <a:noFill/>
                </a:ln>
                <a:solidFill>
                  <a:srgbClr val="4C4C4D"/>
                </a:solidFill>
                <a:effectLst/>
                <a:uLnTx/>
                <a:uFillTx/>
                <a:latin typeface="Coming Soon"/>
                <a:sym typeface="Coming Soon"/>
              </a:rPr>
              <a:t>code</a:t>
            </a:r>
            <a:endParaRPr lang="en-US" sz="1800" dirty="0"/>
          </a:p>
        </p:txBody>
      </p:sp>
    </p:spTree>
    <p:extLst>
      <p:ext uri="{BB962C8B-B14F-4D97-AF65-F5344CB8AC3E}">
        <p14:creationId xmlns:p14="http://schemas.microsoft.com/office/powerpoint/2010/main" val="659383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C7042C7-E621-4AFD-90C2-5851E846BD9C}"/>
              </a:ext>
            </a:extLst>
          </p:cNvPr>
          <p:cNvGrpSpPr/>
          <p:nvPr/>
        </p:nvGrpSpPr>
        <p:grpSpPr>
          <a:xfrm>
            <a:off x="0" y="-72829"/>
            <a:ext cx="7550856" cy="5019627"/>
            <a:chOff x="2847409" y="1629726"/>
            <a:chExt cx="789455" cy="711665"/>
          </a:xfrm>
        </p:grpSpPr>
        <p:sp>
          <p:nvSpPr>
            <p:cNvPr id="3" name="Google Shape;2652;p71">
              <a:extLst>
                <a:ext uri="{FF2B5EF4-FFF2-40B4-BE49-F238E27FC236}">
                  <a16:creationId xmlns:a16="http://schemas.microsoft.com/office/drawing/2014/main" id="{B09A97A3-002C-4ECB-B7FB-3046A546D336}"/>
                </a:ext>
              </a:extLst>
            </p:cNvPr>
            <p:cNvSpPr/>
            <p:nvPr/>
          </p:nvSpPr>
          <p:spPr>
            <a:xfrm>
              <a:off x="2937104" y="1683449"/>
              <a:ext cx="699545" cy="654204"/>
            </a:xfrm>
            <a:custGeom>
              <a:avLst/>
              <a:gdLst/>
              <a:ahLst/>
              <a:cxnLst/>
              <a:rect l="l" t="t" r="r" b="b"/>
              <a:pathLst>
                <a:path w="16277" h="15222" extrusionOk="0">
                  <a:moveTo>
                    <a:pt x="5649" y="1"/>
                  </a:moveTo>
                  <a:cubicBezTo>
                    <a:pt x="5190" y="19"/>
                    <a:pt x="4730" y="37"/>
                    <a:pt x="4271" y="60"/>
                  </a:cubicBezTo>
                  <a:cubicBezTo>
                    <a:pt x="4235" y="60"/>
                    <a:pt x="4207" y="83"/>
                    <a:pt x="4194" y="115"/>
                  </a:cubicBezTo>
                  <a:cubicBezTo>
                    <a:pt x="4139" y="310"/>
                    <a:pt x="4162" y="478"/>
                    <a:pt x="4207" y="674"/>
                  </a:cubicBezTo>
                  <a:cubicBezTo>
                    <a:pt x="4244" y="824"/>
                    <a:pt x="4285" y="960"/>
                    <a:pt x="4266" y="1110"/>
                  </a:cubicBezTo>
                  <a:cubicBezTo>
                    <a:pt x="4292" y="1336"/>
                    <a:pt x="4099" y="1574"/>
                    <a:pt x="3878" y="1574"/>
                  </a:cubicBezTo>
                  <a:cubicBezTo>
                    <a:pt x="3828" y="1574"/>
                    <a:pt x="3776" y="1561"/>
                    <a:pt x="3725" y="1533"/>
                  </a:cubicBezTo>
                  <a:cubicBezTo>
                    <a:pt x="3684" y="1515"/>
                    <a:pt x="3653" y="1483"/>
                    <a:pt x="3621" y="1447"/>
                  </a:cubicBezTo>
                  <a:cubicBezTo>
                    <a:pt x="3584" y="1415"/>
                    <a:pt x="3562" y="1379"/>
                    <a:pt x="3562" y="1333"/>
                  </a:cubicBezTo>
                  <a:cubicBezTo>
                    <a:pt x="3534" y="1261"/>
                    <a:pt x="3530" y="1183"/>
                    <a:pt x="3553" y="1110"/>
                  </a:cubicBezTo>
                  <a:cubicBezTo>
                    <a:pt x="3598" y="956"/>
                    <a:pt x="3739" y="874"/>
                    <a:pt x="3889" y="847"/>
                  </a:cubicBezTo>
                  <a:lnTo>
                    <a:pt x="3907" y="838"/>
                  </a:lnTo>
                  <a:cubicBezTo>
                    <a:pt x="3921" y="824"/>
                    <a:pt x="3925" y="801"/>
                    <a:pt x="3921" y="778"/>
                  </a:cubicBezTo>
                  <a:cubicBezTo>
                    <a:pt x="3889" y="569"/>
                    <a:pt x="3862" y="360"/>
                    <a:pt x="3830" y="155"/>
                  </a:cubicBezTo>
                  <a:cubicBezTo>
                    <a:pt x="3825" y="119"/>
                    <a:pt x="3784" y="101"/>
                    <a:pt x="3757" y="96"/>
                  </a:cubicBezTo>
                  <a:cubicBezTo>
                    <a:pt x="3542" y="78"/>
                    <a:pt x="3329" y="69"/>
                    <a:pt x="3117" y="69"/>
                  </a:cubicBezTo>
                  <a:cubicBezTo>
                    <a:pt x="2857" y="69"/>
                    <a:pt x="2598" y="82"/>
                    <a:pt x="2338" y="110"/>
                  </a:cubicBezTo>
                  <a:cubicBezTo>
                    <a:pt x="2302" y="115"/>
                    <a:pt x="2275" y="133"/>
                    <a:pt x="2266" y="165"/>
                  </a:cubicBezTo>
                  <a:cubicBezTo>
                    <a:pt x="2179" y="447"/>
                    <a:pt x="2220" y="660"/>
                    <a:pt x="2334" y="897"/>
                  </a:cubicBezTo>
                  <a:cubicBezTo>
                    <a:pt x="2475" y="997"/>
                    <a:pt x="2602" y="1183"/>
                    <a:pt x="2616" y="1338"/>
                  </a:cubicBezTo>
                  <a:cubicBezTo>
                    <a:pt x="2629" y="1511"/>
                    <a:pt x="2529" y="1620"/>
                    <a:pt x="2402" y="1665"/>
                  </a:cubicBezTo>
                  <a:cubicBezTo>
                    <a:pt x="2356" y="1697"/>
                    <a:pt x="2297" y="1724"/>
                    <a:pt x="2220" y="1733"/>
                  </a:cubicBezTo>
                  <a:lnTo>
                    <a:pt x="2061" y="1756"/>
                  </a:lnTo>
                  <a:cubicBezTo>
                    <a:pt x="1765" y="1756"/>
                    <a:pt x="1570" y="1588"/>
                    <a:pt x="1683" y="1192"/>
                  </a:cubicBezTo>
                  <a:cubicBezTo>
                    <a:pt x="1711" y="1106"/>
                    <a:pt x="1788" y="1024"/>
                    <a:pt x="1829" y="938"/>
                  </a:cubicBezTo>
                  <a:cubicBezTo>
                    <a:pt x="2202" y="146"/>
                    <a:pt x="1188" y="192"/>
                    <a:pt x="688" y="128"/>
                  </a:cubicBezTo>
                  <a:lnTo>
                    <a:pt x="665" y="128"/>
                  </a:lnTo>
                  <a:cubicBezTo>
                    <a:pt x="654" y="125"/>
                    <a:pt x="643" y="123"/>
                    <a:pt x="631" y="123"/>
                  </a:cubicBezTo>
                  <a:cubicBezTo>
                    <a:pt x="581" y="123"/>
                    <a:pt x="533" y="156"/>
                    <a:pt x="533" y="219"/>
                  </a:cubicBezTo>
                  <a:cubicBezTo>
                    <a:pt x="601" y="4094"/>
                    <a:pt x="510" y="7973"/>
                    <a:pt x="255" y="11838"/>
                  </a:cubicBezTo>
                  <a:cubicBezTo>
                    <a:pt x="187" y="12934"/>
                    <a:pt x="101" y="14030"/>
                    <a:pt x="5" y="15126"/>
                  </a:cubicBezTo>
                  <a:cubicBezTo>
                    <a:pt x="1" y="15176"/>
                    <a:pt x="55" y="15222"/>
                    <a:pt x="101" y="15222"/>
                  </a:cubicBezTo>
                  <a:cubicBezTo>
                    <a:pt x="4244" y="15194"/>
                    <a:pt x="8387" y="15026"/>
                    <a:pt x="12520" y="14712"/>
                  </a:cubicBezTo>
                  <a:cubicBezTo>
                    <a:pt x="13685" y="14626"/>
                    <a:pt x="14981" y="14690"/>
                    <a:pt x="16145" y="14580"/>
                  </a:cubicBezTo>
                  <a:cubicBezTo>
                    <a:pt x="16147" y="14580"/>
                    <a:pt x="16149" y="14580"/>
                    <a:pt x="16151" y="14580"/>
                  </a:cubicBezTo>
                  <a:cubicBezTo>
                    <a:pt x="16180" y="14580"/>
                    <a:pt x="16191" y="14600"/>
                    <a:pt x="16195" y="14600"/>
                  </a:cubicBezTo>
                  <a:cubicBezTo>
                    <a:pt x="16197" y="14600"/>
                    <a:pt x="16196" y="14594"/>
                    <a:pt x="16195" y="14576"/>
                  </a:cubicBezTo>
                  <a:cubicBezTo>
                    <a:pt x="15972" y="10892"/>
                    <a:pt x="16277" y="6954"/>
                    <a:pt x="16109" y="3275"/>
                  </a:cubicBezTo>
                  <a:cubicBezTo>
                    <a:pt x="16036" y="1688"/>
                    <a:pt x="15781" y="155"/>
                    <a:pt x="15781" y="155"/>
                  </a:cubicBezTo>
                  <a:lnTo>
                    <a:pt x="15740" y="155"/>
                  </a:lnTo>
                  <a:cubicBezTo>
                    <a:pt x="15567" y="165"/>
                    <a:pt x="15390" y="174"/>
                    <a:pt x="15217" y="183"/>
                  </a:cubicBezTo>
                  <a:cubicBezTo>
                    <a:pt x="15053" y="174"/>
                    <a:pt x="14890" y="160"/>
                    <a:pt x="14726" y="151"/>
                  </a:cubicBezTo>
                  <a:cubicBezTo>
                    <a:pt x="14666" y="148"/>
                    <a:pt x="14580" y="129"/>
                    <a:pt x="14503" y="129"/>
                  </a:cubicBezTo>
                  <a:cubicBezTo>
                    <a:pt x="14458" y="129"/>
                    <a:pt x="14417" y="135"/>
                    <a:pt x="14385" y="155"/>
                  </a:cubicBezTo>
                  <a:cubicBezTo>
                    <a:pt x="14194" y="278"/>
                    <a:pt x="14289" y="556"/>
                    <a:pt x="14376" y="706"/>
                  </a:cubicBezTo>
                  <a:cubicBezTo>
                    <a:pt x="14426" y="783"/>
                    <a:pt x="14530" y="851"/>
                    <a:pt x="14558" y="933"/>
                  </a:cubicBezTo>
                  <a:cubicBezTo>
                    <a:pt x="14635" y="1160"/>
                    <a:pt x="14549" y="1383"/>
                    <a:pt x="14335" y="1461"/>
                  </a:cubicBezTo>
                  <a:cubicBezTo>
                    <a:pt x="14267" y="1486"/>
                    <a:pt x="14158" y="1513"/>
                    <a:pt x="14058" y="1513"/>
                  </a:cubicBezTo>
                  <a:cubicBezTo>
                    <a:pt x="13978" y="1513"/>
                    <a:pt x="13904" y="1495"/>
                    <a:pt x="13862" y="1447"/>
                  </a:cubicBezTo>
                  <a:cubicBezTo>
                    <a:pt x="13730" y="1297"/>
                    <a:pt x="13776" y="1010"/>
                    <a:pt x="13871" y="865"/>
                  </a:cubicBezTo>
                  <a:cubicBezTo>
                    <a:pt x="14007" y="642"/>
                    <a:pt x="14121" y="433"/>
                    <a:pt x="13980" y="187"/>
                  </a:cubicBezTo>
                  <a:cubicBezTo>
                    <a:pt x="13967" y="160"/>
                    <a:pt x="13939" y="146"/>
                    <a:pt x="13912" y="146"/>
                  </a:cubicBezTo>
                  <a:cubicBezTo>
                    <a:pt x="13348" y="151"/>
                    <a:pt x="12793" y="192"/>
                    <a:pt x="12234" y="269"/>
                  </a:cubicBezTo>
                  <a:cubicBezTo>
                    <a:pt x="12211" y="274"/>
                    <a:pt x="12184" y="301"/>
                    <a:pt x="12179" y="324"/>
                  </a:cubicBezTo>
                  <a:cubicBezTo>
                    <a:pt x="12152" y="501"/>
                    <a:pt x="12120" y="678"/>
                    <a:pt x="12093" y="856"/>
                  </a:cubicBezTo>
                  <a:cubicBezTo>
                    <a:pt x="12084" y="901"/>
                    <a:pt x="12111" y="951"/>
                    <a:pt x="12166" y="951"/>
                  </a:cubicBezTo>
                  <a:cubicBezTo>
                    <a:pt x="12525" y="1165"/>
                    <a:pt x="12502" y="1365"/>
                    <a:pt x="12102" y="1552"/>
                  </a:cubicBezTo>
                  <a:cubicBezTo>
                    <a:pt x="12054" y="1562"/>
                    <a:pt x="12005" y="1567"/>
                    <a:pt x="11957" y="1567"/>
                  </a:cubicBezTo>
                  <a:cubicBezTo>
                    <a:pt x="11851" y="1567"/>
                    <a:pt x="11746" y="1542"/>
                    <a:pt x="11643" y="1492"/>
                  </a:cubicBezTo>
                  <a:cubicBezTo>
                    <a:pt x="11002" y="1015"/>
                    <a:pt x="11715" y="983"/>
                    <a:pt x="11816" y="806"/>
                  </a:cubicBezTo>
                  <a:cubicBezTo>
                    <a:pt x="11906" y="642"/>
                    <a:pt x="11843" y="392"/>
                    <a:pt x="11806" y="219"/>
                  </a:cubicBezTo>
                  <a:cubicBezTo>
                    <a:pt x="11802" y="187"/>
                    <a:pt x="11766" y="160"/>
                    <a:pt x="11734" y="160"/>
                  </a:cubicBezTo>
                  <a:cubicBezTo>
                    <a:pt x="11220" y="178"/>
                    <a:pt x="10706" y="192"/>
                    <a:pt x="10192" y="210"/>
                  </a:cubicBezTo>
                  <a:cubicBezTo>
                    <a:pt x="10142" y="269"/>
                    <a:pt x="10115" y="333"/>
                    <a:pt x="10092" y="401"/>
                  </a:cubicBezTo>
                  <a:cubicBezTo>
                    <a:pt x="10083" y="451"/>
                    <a:pt x="10078" y="497"/>
                    <a:pt x="10074" y="547"/>
                  </a:cubicBezTo>
                  <a:cubicBezTo>
                    <a:pt x="10133" y="760"/>
                    <a:pt x="10328" y="997"/>
                    <a:pt x="10315" y="1197"/>
                  </a:cubicBezTo>
                  <a:cubicBezTo>
                    <a:pt x="10302" y="1387"/>
                    <a:pt x="10187" y="1466"/>
                    <a:pt x="10055" y="1466"/>
                  </a:cubicBezTo>
                  <a:cubicBezTo>
                    <a:pt x="10048" y="1466"/>
                    <a:pt x="10040" y="1466"/>
                    <a:pt x="10033" y="1465"/>
                  </a:cubicBezTo>
                  <a:cubicBezTo>
                    <a:pt x="10007" y="1471"/>
                    <a:pt x="9977" y="1474"/>
                    <a:pt x="9944" y="1474"/>
                  </a:cubicBezTo>
                  <a:cubicBezTo>
                    <a:pt x="9901" y="1474"/>
                    <a:pt x="9852" y="1469"/>
                    <a:pt x="9801" y="1456"/>
                  </a:cubicBezTo>
                  <a:cubicBezTo>
                    <a:pt x="9564" y="1411"/>
                    <a:pt x="9469" y="1261"/>
                    <a:pt x="9519" y="1001"/>
                  </a:cubicBezTo>
                  <a:cubicBezTo>
                    <a:pt x="9542" y="883"/>
                    <a:pt x="9619" y="774"/>
                    <a:pt x="9660" y="660"/>
                  </a:cubicBezTo>
                  <a:cubicBezTo>
                    <a:pt x="9719" y="492"/>
                    <a:pt x="9733" y="369"/>
                    <a:pt x="9655" y="205"/>
                  </a:cubicBezTo>
                  <a:cubicBezTo>
                    <a:pt x="9646" y="183"/>
                    <a:pt x="9614" y="169"/>
                    <a:pt x="9587" y="169"/>
                  </a:cubicBezTo>
                  <a:cubicBezTo>
                    <a:pt x="9151" y="183"/>
                    <a:pt x="8710" y="196"/>
                    <a:pt x="8268" y="210"/>
                  </a:cubicBezTo>
                  <a:cubicBezTo>
                    <a:pt x="8227" y="210"/>
                    <a:pt x="8187" y="246"/>
                    <a:pt x="8191" y="287"/>
                  </a:cubicBezTo>
                  <a:cubicBezTo>
                    <a:pt x="8214" y="601"/>
                    <a:pt x="8036" y="778"/>
                    <a:pt x="8305" y="1006"/>
                  </a:cubicBezTo>
                  <a:cubicBezTo>
                    <a:pt x="8387" y="1074"/>
                    <a:pt x="8573" y="1142"/>
                    <a:pt x="8591" y="1279"/>
                  </a:cubicBezTo>
                  <a:cubicBezTo>
                    <a:pt x="8635" y="1568"/>
                    <a:pt x="8299" y="1684"/>
                    <a:pt x="8067" y="1684"/>
                  </a:cubicBezTo>
                  <a:cubicBezTo>
                    <a:pt x="8058" y="1684"/>
                    <a:pt x="8050" y="1684"/>
                    <a:pt x="8041" y="1683"/>
                  </a:cubicBezTo>
                  <a:cubicBezTo>
                    <a:pt x="7923" y="1679"/>
                    <a:pt x="7673" y="1629"/>
                    <a:pt x="7568" y="1547"/>
                  </a:cubicBezTo>
                  <a:cubicBezTo>
                    <a:pt x="7282" y="1315"/>
                    <a:pt x="7523" y="1047"/>
                    <a:pt x="7636" y="847"/>
                  </a:cubicBezTo>
                  <a:cubicBezTo>
                    <a:pt x="7727" y="692"/>
                    <a:pt x="7909" y="292"/>
                    <a:pt x="7677" y="151"/>
                  </a:cubicBezTo>
                  <a:cubicBezTo>
                    <a:pt x="7634" y="126"/>
                    <a:pt x="7572" y="117"/>
                    <a:pt x="7503" y="117"/>
                  </a:cubicBezTo>
                  <a:cubicBezTo>
                    <a:pt x="7373" y="117"/>
                    <a:pt x="7219" y="146"/>
                    <a:pt x="7127" y="146"/>
                  </a:cubicBezTo>
                  <a:cubicBezTo>
                    <a:pt x="6818" y="146"/>
                    <a:pt x="6504" y="142"/>
                    <a:pt x="6190" y="128"/>
                  </a:cubicBezTo>
                  <a:cubicBezTo>
                    <a:pt x="6149" y="128"/>
                    <a:pt x="6117" y="165"/>
                    <a:pt x="6113" y="205"/>
                  </a:cubicBezTo>
                  <a:cubicBezTo>
                    <a:pt x="6104" y="406"/>
                    <a:pt x="6090" y="610"/>
                    <a:pt x="6081" y="810"/>
                  </a:cubicBezTo>
                  <a:cubicBezTo>
                    <a:pt x="6304" y="915"/>
                    <a:pt x="6527" y="1138"/>
                    <a:pt x="6336" y="1392"/>
                  </a:cubicBezTo>
                  <a:cubicBezTo>
                    <a:pt x="6242" y="1518"/>
                    <a:pt x="6090" y="1569"/>
                    <a:pt x="5936" y="1569"/>
                  </a:cubicBezTo>
                  <a:cubicBezTo>
                    <a:pt x="5912" y="1569"/>
                    <a:pt x="5887" y="1568"/>
                    <a:pt x="5863" y="1565"/>
                  </a:cubicBezTo>
                  <a:cubicBezTo>
                    <a:pt x="5848" y="1567"/>
                    <a:pt x="5834" y="1567"/>
                    <a:pt x="5820" y="1567"/>
                  </a:cubicBezTo>
                  <a:cubicBezTo>
                    <a:pt x="5701" y="1567"/>
                    <a:pt x="5579" y="1518"/>
                    <a:pt x="5490" y="1424"/>
                  </a:cubicBezTo>
                  <a:cubicBezTo>
                    <a:pt x="5431" y="1361"/>
                    <a:pt x="5381" y="1279"/>
                    <a:pt x="5376" y="1192"/>
                  </a:cubicBezTo>
                  <a:cubicBezTo>
                    <a:pt x="5372" y="1188"/>
                    <a:pt x="5367" y="1183"/>
                    <a:pt x="5362" y="1179"/>
                  </a:cubicBezTo>
                  <a:lnTo>
                    <a:pt x="5376" y="1160"/>
                  </a:lnTo>
                  <a:lnTo>
                    <a:pt x="5376" y="1156"/>
                  </a:lnTo>
                  <a:cubicBezTo>
                    <a:pt x="5381" y="1083"/>
                    <a:pt x="5412" y="1024"/>
                    <a:pt x="5463" y="979"/>
                  </a:cubicBezTo>
                  <a:cubicBezTo>
                    <a:pt x="5494" y="942"/>
                    <a:pt x="5535" y="910"/>
                    <a:pt x="5572" y="879"/>
                  </a:cubicBezTo>
                  <a:cubicBezTo>
                    <a:pt x="5576" y="874"/>
                    <a:pt x="5576" y="874"/>
                    <a:pt x="5581" y="869"/>
                  </a:cubicBezTo>
                  <a:cubicBezTo>
                    <a:pt x="5590" y="860"/>
                    <a:pt x="5599" y="856"/>
                    <a:pt x="5608" y="847"/>
                  </a:cubicBezTo>
                  <a:cubicBezTo>
                    <a:pt x="5644" y="815"/>
                    <a:pt x="5681" y="774"/>
                    <a:pt x="5704" y="724"/>
                  </a:cubicBezTo>
                  <a:cubicBezTo>
                    <a:pt x="5744" y="628"/>
                    <a:pt x="5754" y="519"/>
                    <a:pt x="5749" y="415"/>
                  </a:cubicBezTo>
                  <a:cubicBezTo>
                    <a:pt x="5735" y="351"/>
                    <a:pt x="5726" y="287"/>
                    <a:pt x="5722" y="219"/>
                  </a:cubicBezTo>
                  <a:cubicBezTo>
                    <a:pt x="5717" y="210"/>
                    <a:pt x="5717" y="205"/>
                    <a:pt x="5713" y="196"/>
                  </a:cubicBezTo>
                  <a:cubicBezTo>
                    <a:pt x="5704" y="133"/>
                    <a:pt x="5694" y="74"/>
                    <a:pt x="5690" y="14"/>
                  </a:cubicBezTo>
                  <a:cubicBezTo>
                    <a:pt x="5681" y="5"/>
                    <a:pt x="5667" y="1"/>
                    <a:pt x="56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653;p71">
              <a:extLst>
                <a:ext uri="{FF2B5EF4-FFF2-40B4-BE49-F238E27FC236}">
                  <a16:creationId xmlns:a16="http://schemas.microsoft.com/office/drawing/2014/main" id="{92F10D34-EFB3-4F21-95AE-489B86595D5E}"/>
                </a:ext>
              </a:extLst>
            </p:cNvPr>
            <p:cNvSpPr/>
            <p:nvPr/>
          </p:nvSpPr>
          <p:spPr>
            <a:xfrm>
              <a:off x="2959968" y="1683449"/>
              <a:ext cx="669461" cy="141181"/>
            </a:xfrm>
            <a:custGeom>
              <a:avLst/>
              <a:gdLst/>
              <a:ahLst/>
              <a:cxnLst/>
              <a:rect l="l" t="t" r="r" b="b"/>
              <a:pathLst>
                <a:path w="15577" h="3285" extrusionOk="0">
                  <a:moveTo>
                    <a:pt x="5117" y="1"/>
                  </a:moveTo>
                  <a:cubicBezTo>
                    <a:pt x="4658" y="19"/>
                    <a:pt x="4198" y="37"/>
                    <a:pt x="3739" y="60"/>
                  </a:cubicBezTo>
                  <a:cubicBezTo>
                    <a:pt x="3703" y="60"/>
                    <a:pt x="3675" y="83"/>
                    <a:pt x="3662" y="115"/>
                  </a:cubicBezTo>
                  <a:cubicBezTo>
                    <a:pt x="3607" y="310"/>
                    <a:pt x="3630" y="478"/>
                    <a:pt x="3675" y="674"/>
                  </a:cubicBezTo>
                  <a:cubicBezTo>
                    <a:pt x="3712" y="824"/>
                    <a:pt x="3753" y="960"/>
                    <a:pt x="3734" y="1110"/>
                  </a:cubicBezTo>
                  <a:cubicBezTo>
                    <a:pt x="3760" y="1336"/>
                    <a:pt x="3567" y="1574"/>
                    <a:pt x="3346" y="1574"/>
                  </a:cubicBezTo>
                  <a:cubicBezTo>
                    <a:pt x="3296" y="1574"/>
                    <a:pt x="3244" y="1561"/>
                    <a:pt x="3193" y="1533"/>
                  </a:cubicBezTo>
                  <a:cubicBezTo>
                    <a:pt x="3152" y="1515"/>
                    <a:pt x="3121" y="1483"/>
                    <a:pt x="3089" y="1447"/>
                  </a:cubicBezTo>
                  <a:cubicBezTo>
                    <a:pt x="3052" y="1415"/>
                    <a:pt x="3030" y="1379"/>
                    <a:pt x="3030" y="1333"/>
                  </a:cubicBezTo>
                  <a:cubicBezTo>
                    <a:pt x="3002" y="1261"/>
                    <a:pt x="2998" y="1183"/>
                    <a:pt x="3021" y="1110"/>
                  </a:cubicBezTo>
                  <a:cubicBezTo>
                    <a:pt x="3066" y="956"/>
                    <a:pt x="3207" y="874"/>
                    <a:pt x="3357" y="847"/>
                  </a:cubicBezTo>
                  <a:lnTo>
                    <a:pt x="3375" y="838"/>
                  </a:lnTo>
                  <a:cubicBezTo>
                    <a:pt x="3389" y="824"/>
                    <a:pt x="3393" y="801"/>
                    <a:pt x="3389" y="778"/>
                  </a:cubicBezTo>
                  <a:cubicBezTo>
                    <a:pt x="3357" y="569"/>
                    <a:pt x="3330" y="360"/>
                    <a:pt x="3298" y="155"/>
                  </a:cubicBezTo>
                  <a:cubicBezTo>
                    <a:pt x="3293" y="119"/>
                    <a:pt x="3252" y="101"/>
                    <a:pt x="3225" y="96"/>
                  </a:cubicBezTo>
                  <a:cubicBezTo>
                    <a:pt x="3010" y="78"/>
                    <a:pt x="2797" y="69"/>
                    <a:pt x="2585" y="69"/>
                  </a:cubicBezTo>
                  <a:cubicBezTo>
                    <a:pt x="2325" y="69"/>
                    <a:pt x="2066" y="82"/>
                    <a:pt x="1806" y="110"/>
                  </a:cubicBezTo>
                  <a:cubicBezTo>
                    <a:pt x="1770" y="115"/>
                    <a:pt x="1743" y="133"/>
                    <a:pt x="1734" y="165"/>
                  </a:cubicBezTo>
                  <a:cubicBezTo>
                    <a:pt x="1647" y="447"/>
                    <a:pt x="1688" y="660"/>
                    <a:pt x="1802" y="897"/>
                  </a:cubicBezTo>
                  <a:cubicBezTo>
                    <a:pt x="1943" y="997"/>
                    <a:pt x="2070" y="1183"/>
                    <a:pt x="2084" y="1338"/>
                  </a:cubicBezTo>
                  <a:cubicBezTo>
                    <a:pt x="2097" y="1511"/>
                    <a:pt x="1997" y="1620"/>
                    <a:pt x="1870" y="1665"/>
                  </a:cubicBezTo>
                  <a:cubicBezTo>
                    <a:pt x="1824" y="1697"/>
                    <a:pt x="1765" y="1724"/>
                    <a:pt x="1688" y="1733"/>
                  </a:cubicBezTo>
                  <a:lnTo>
                    <a:pt x="1529" y="1756"/>
                  </a:lnTo>
                  <a:cubicBezTo>
                    <a:pt x="1233" y="1756"/>
                    <a:pt x="1038" y="1588"/>
                    <a:pt x="1151" y="1192"/>
                  </a:cubicBezTo>
                  <a:cubicBezTo>
                    <a:pt x="1179" y="1106"/>
                    <a:pt x="1256" y="1024"/>
                    <a:pt x="1297" y="938"/>
                  </a:cubicBezTo>
                  <a:cubicBezTo>
                    <a:pt x="1670" y="146"/>
                    <a:pt x="656" y="192"/>
                    <a:pt x="156" y="128"/>
                  </a:cubicBezTo>
                  <a:lnTo>
                    <a:pt x="133" y="128"/>
                  </a:lnTo>
                  <a:cubicBezTo>
                    <a:pt x="122" y="125"/>
                    <a:pt x="111" y="123"/>
                    <a:pt x="99" y="123"/>
                  </a:cubicBezTo>
                  <a:cubicBezTo>
                    <a:pt x="49" y="123"/>
                    <a:pt x="1" y="156"/>
                    <a:pt x="1" y="219"/>
                  </a:cubicBezTo>
                  <a:cubicBezTo>
                    <a:pt x="19" y="1238"/>
                    <a:pt x="24" y="2261"/>
                    <a:pt x="19" y="3284"/>
                  </a:cubicBezTo>
                  <a:lnTo>
                    <a:pt x="15577" y="3284"/>
                  </a:lnTo>
                  <a:cubicBezTo>
                    <a:pt x="15577" y="3280"/>
                    <a:pt x="15577" y="3280"/>
                    <a:pt x="15577" y="3275"/>
                  </a:cubicBezTo>
                  <a:cubicBezTo>
                    <a:pt x="15504" y="1688"/>
                    <a:pt x="15249" y="155"/>
                    <a:pt x="15249" y="155"/>
                  </a:cubicBezTo>
                  <a:lnTo>
                    <a:pt x="15208" y="155"/>
                  </a:lnTo>
                  <a:cubicBezTo>
                    <a:pt x="15035" y="165"/>
                    <a:pt x="14858" y="174"/>
                    <a:pt x="14685" y="183"/>
                  </a:cubicBezTo>
                  <a:cubicBezTo>
                    <a:pt x="14521" y="174"/>
                    <a:pt x="14358" y="160"/>
                    <a:pt x="14194" y="151"/>
                  </a:cubicBezTo>
                  <a:cubicBezTo>
                    <a:pt x="14134" y="148"/>
                    <a:pt x="14048" y="129"/>
                    <a:pt x="13971" y="129"/>
                  </a:cubicBezTo>
                  <a:cubicBezTo>
                    <a:pt x="13926" y="129"/>
                    <a:pt x="13885" y="135"/>
                    <a:pt x="13853" y="155"/>
                  </a:cubicBezTo>
                  <a:cubicBezTo>
                    <a:pt x="13662" y="278"/>
                    <a:pt x="13757" y="556"/>
                    <a:pt x="13844" y="706"/>
                  </a:cubicBezTo>
                  <a:cubicBezTo>
                    <a:pt x="13894" y="783"/>
                    <a:pt x="13998" y="851"/>
                    <a:pt x="14026" y="933"/>
                  </a:cubicBezTo>
                  <a:cubicBezTo>
                    <a:pt x="14103" y="1160"/>
                    <a:pt x="14017" y="1383"/>
                    <a:pt x="13803" y="1461"/>
                  </a:cubicBezTo>
                  <a:cubicBezTo>
                    <a:pt x="13735" y="1486"/>
                    <a:pt x="13626" y="1513"/>
                    <a:pt x="13526" y="1513"/>
                  </a:cubicBezTo>
                  <a:cubicBezTo>
                    <a:pt x="13446" y="1513"/>
                    <a:pt x="13372" y="1495"/>
                    <a:pt x="13330" y="1447"/>
                  </a:cubicBezTo>
                  <a:cubicBezTo>
                    <a:pt x="13198" y="1297"/>
                    <a:pt x="13244" y="1010"/>
                    <a:pt x="13339" y="865"/>
                  </a:cubicBezTo>
                  <a:cubicBezTo>
                    <a:pt x="13475" y="642"/>
                    <a:pt x="13589" y="433"/>
                    <a:pt x="13448" y="187"/>
                  </a:cubicBezTo>
                  <a:cubicBezTo>
                    <a:pt x="13435" y="160"/>
                    <a:pt x="13407" y="146"/>
                    <a:pt x="13380" y="146"/>
                  </a:cubicBezTo>
                  <a:cubicBezTo>
                    <a:pt x="12816" y="151"/>
                    <a:pt x="12261" y="192"/>
                    <a:pt x="11702" y="269"/>
                  </a:cubicBezTo>
                  <a:cubicBezTo>
                    <a:pt x="11679" y="274"/>
                    <a:pt x="11652" y="301"/>
                    <a:pt x="11647" y="324"/>
                  </a:cubicBezTo>
                  <a:cubicBezTo>
                    <a:pt x="11620" y="501"/>
                    <a:pt x="11588" y="678"/>
                    <a:pt x="11561" y="856"/>
                  </a:cubicBezTo>
                  <a:cubicBezTo>
                    <a:pt x="11552" y="901"/>
                    <a:pt x="11579" y="951"/>
                    <a:pt x="11634" y="951"/>
                  </a:cubicBezTo>
                  <a:cubicBezTo>
                    <a:pt x="11993" y="1165"/>
                    <a:pt x="11970" y="1365"/>
                    <a:pt x="11570" y="1552"/>
                  </a:cubicBezTo>
                  <a:cubicBezTo>
                    <a:pt x="11522" y="1562"/>
                    <a:pt x="11473" y="1567"/>
                    <a:pt x="11425" y="1567"/>
                  </a:cubicBezTo>
                  <a:cubicBezTo>
                    <a:pt x="11319" y="1567"/>
                    <a:pt x="11214" y="1542"/>
                    <a:pt x="11111" y="1492"/>
                  </a:cubicBezTo>
                  <a:cubicBezTo>
                    <a:pt x="10470" y="1015"/>
                    <a:pt x="11183" y="983"/>
                    <a:pt x="11284" y="806"/>
                  </a:cubicBezTo>
                  <a:cubicBezTo>
                    <a:pt x="11374" y="642"/>
                    <a:pt x="11311" y="392"/>
                    <a:pt x="11274" y="219"/>
                  </a:cubicBezTo>
                  <a:cubicBezTo>
                    <a:pt x="11270" y="187"/>
                    <a:pt x="11234" y="160"/>
                    <a:pt x="11202" y="160"/>
                  </a:cubicBezTo>
                  <a:cubicBezTo>
                    <a:pt x="10688" y="178"/>
                    <a:pt x="10174" y="192"/>
                    <a:pt x="9660" y="210"/>
                  </a:cubicBezTo>
                  <a:cubicBezTo>
                    <a:pt x="9610" y="269"/>
                    <a:pt x="9583" y="333"/>
                    <a:pt x="9560" y="401"/>
                  </a:cubicBezTo>
                  <a:cubicBezTo>
                    <a:pt x="9551" y="451"/>
                    <a:pt x="9546" y="497"/>
                    <a:pt x="9542" y="547"/>
                  </a:cubicBezTo>
                  <a:cubicBezTo>
                    <a:pt x="9601" y="760"/>
                    <a:pt x="9796" y="997"/>
                    <a:pt x="9783" y="1197"/>
                  </a:cubicBezTo>
                  <a:cubicBezTo>
                    <a:pt x="9770" y="1387"/>
                    <a:pt x="9655" y="1466"/>
                    <a:pt x="9523" y="1466"/>
                  </a:cubicBezTo>
                  <a:cubicBezTo>
                    <a:pt x="9516" y="1466"/>
                    <a:pt x="9508" y="1466"/>
                    <a:pt x="9501" y="1465"/>
                  </a:cubicBezTo>
                  <a:cubicBezTo>
                    <a:pt x="9475" y="1471"/>
                    <a:pt x="9445" y="1474"/>
                    <a:pt x="9412" y="1474"/>
                  </a:cubicBezTo>
                  <a:cubicBezTo>
                    <a:pt x="9369" y="1474"/>
                    <a:pt x="9320" y="1469"/>
                    <a:pt x="9269" y="1456"/>
                  </a:cubicBezTo>
                  <a:cubicBezTo>
                    <a:pt x="9032" y="1411"/>
                    <a:pt x="8937" y="1261"/>
                    <a:pt x="8987" y="1001"/>
                  </a:cubicBezTo>
                  <a:cubicBezTo>
                    <a:pt x="9010" y="883"/>
                    <a:pt x="9087" y="774"/>
                    <a:pt x="9128" y="660"/>
                  </a:cubicBezTo>
                  <a:cubicBezTo>
                    <a:pt x="9187" y="492"/>
                    <a:pt x="9201" y="369"/>
                    <a:pt x="9123" y="205"/>
                  </a:cubicBezTo>
                  <a:cubicBezTo>
                    <a:pt x="9114" y="183"/>
                    <a:pt x="9082" y="169"/>
                    <a:pt x="9055" y="169"/>
                  </a:cubicBezTo>
                  <a:cubicBezTo>
                    <a:pt x="8619" y="183"/>
                    <a:pt x="8178" y="196"/>
                    <a:pt x="7736" y="210"/>
                  </a:cubicBezTo>
                  <a:cubicBezTo>
                    <a:pt x="7695" y="210"/>
                    <a:pt x="7655" y="246"/>
                    <a:pt x="7659" y="287"/>
                  </a:cubicBezTo>
                  <a:cubicBezTo>
                    <a:pt x="7682" y="601"/>
                    <a:pt x="7504" y="778"/>
                    <a:pt x="7773" y="1006"/>
                  </a:cubicBezTo>
                  <a:cubicBezTo>
                    <a:pt x="7855" y="1074"/>
                    <a:pt x="8041" y="1142"/>
                    <a:pt x="8059" y="1279"/>
                  </a:cubicBezTo>
                  <a:cubicBezTo>
                    <a:pt x="8103" y="1568"/>
                    <a:pt x="7767" y="1684"/>
                    <a:pt x="7535" y="1684"/>
                  </a:cubicBezTo>
                  <a:cubicBezTo>
                    <a:pt x="7526" y="1684"/>
                    <a:pt x="7518" y="1684"/>
                    <a:pt x="7509" y="1683"/>
                  </a:cubicBezTo>
                  <a:cubicBezTo>
                    <a:pt x="7391" y="1679"/>
                    <a:pt x="7141" y="1629"/>
                    <a:pt x="7036" y="1547"/>
                  </a:cubicBezTo>
                  <a:cubicBezTo>
                    <a:pt x="6750" y="1315"/>
                    <a:pt x="6991" y="1047"/>
                    <a:pt x="7104" y="847"/>
                  </a:cubicBezTo>
                  <a:cubicBezTo>
                    <a:pt x="7195" y="692"/>
                    <a:pt x="7377" y="292"/>
                    <a:pt x="7145" y="151"/>
                  </a:cubicBezTo>
                  <a:cubicBezTo>
                    <a:pt x="7102" y="126"/>
                    <a:pt x="7040" y="117"/>
                    <a:pt x="6971" y="117"/>
                  </a:cubicBezTo>
                  <a:cubicBezTo>
                    <a:pt x="6841" y="117"/>
                    <a:pt x="6687" y="146"/>
                    <a:pt x="6595" y="146"/>
                  </a:cubicBezTo>
                  <a:cubicBezTo>
                    <a:pt x="6286" y="146"/>
                    <a:pt x="5972" y="142"/>
                    <a:pt x="5658" y="128"/>
                  </a:cubicBezTo>
                  <a:cubicBezTo>
                    <a:pt x="5617" y="128"/>
                    <a:pt x="5585" y="165"/>
                    <a:pt x="5581" y="205"/>
                  </a:cubicBezTo>
                  <a:cubicBezTo>
                    <a:pt x="5572" y="406"/>
                    <a:pt x="5558" y="610"/>
                    <a:pt x="5549" y="810"/>
                  </a:cubicBezTo>
                  <a:cubicBezTo>
                    <a:pt x="5772" y="915"/>
                    <a:pt x="5995" y="1138"/>
                    <a:pt x="5804" y="1392"/>
                  </a:cubicBezTo>
                  <a:cubicBezTo>
                    <a:pt x="5710" y="1518"/>
                    <a:pt x="5558" y="1569"/>
                    <a:pt x="5404" y="1569"/>
                  </a:cubicBezTo>
                  <a:cubicBezTo>
                    <a:pt x="5380" y="1569"/>
                    <a:pt x="5355" y="1568"/>
                    <a:pt x="5331" y="1565"/>
                  </a:cubicBezTo>
                  <a:cubicBezTo>
                    <a:pt x="5316" y="1567"/>
                    <a:pt x="5302" y="1567"/>
                    <a:pt x="5288" y="1567"/>
                  </a:cubicBezTo>
                  <a:cubicBezTo>
                    <a:pt x="5169" y="1567"/>
                    <a:pt x="5047" y="1518"/>
                    <a:pt x="4958" y="1424"/>
                  </a:cubicBezTo>
                  <a:cubicBezTo>
                    <a:pt x="4899" y="1361"/>
                    <a:pt x="4849" y="1279"/>
                    <a:pt x="4844" y="1192"/>
                  </a:cubicBezTo>
                  <a:cubicBezTo>
                    <a:pt x="4840" y="1188"/>
                    <a:pt x="4835" y="1183"/>
                    <a:pt x="4830" y="1179"/>
                  </a:cubicBezTo>
                  <a:lnTo>
                    <a:pt x="4844" y="1160"/>
                  </a:lnTo>
                  <a:lnTo>
                    <a:pt x="4844" y="1156"/>
                  </a:lnTo>
                  <a:cubicBezTo>
                    <a:pt x="4849" y="1083"/>
                    <a:pt x="4880" y="1024"/>
                    <a:pt x="4931" y="979"/>
                  </a:cubicBezTo>
                  <a:cubicBezTo>
                    <a:pt x="4962" y="942"/>
                    <a:pt x="5003" y="910"/>
                    <a:pt x="5040" y="879"/>
                  </a:cubicBezTo>
                  <a:cubicBezTo>
                    <a:pt x="5044" y="874"/>
                    <a:pt x="5044" y="874"/>
                    <a:pt x="5049" y="869"/>
                  </a:cubicBezTo>
                  <a:cubicBezTo>
                    <a:pt x="5058" y="860"/>
                    <a:pt x="5067" y="856"/>
                    <a:pt x="5076" y="847"/>
                  </a:cubicBezTo>
                  <a:cubicBezTo>
                    <a:pt x="5112" y="815"/>
                    <a:pt x="5149" y="774"/>
                    <a:pt x="5172" y="724"/>
                  </a:cubicBezTo>
                  <a:cubicBezTo>
                    <a:pt x="5212" y="628"/>
                    <a:pt x="5222" y="519"/>
                    <a:pt x="5217" y="415"/>
                  </a:cubicBezTo>
                  <a:cubicBezTo>
                    <a:pt x="5203" y="351"/>
                    <a:pt x="5194" y="287"/>
                    <a:pt x="5190" y="219"/>
                  </a:cubicBezTo>
                  <a:cubicBezTo>
                    <a:pt x="5185" y="210"/>
                    <a:pt x="5185" y="205"/>
                    <a:pt x="5181" y="196"/>
                  </a:cubicBezTo>
                  <a:cubicBezTo>
                    <a:pt x="5172" y="133"/>
                    <a:pt x="5162" y="74"/>
                    <a:pt x="5158" y="14"/>
                  </a:cubicBezTo>
                  <a:cubicBezTo>
                    <a:pt x="5149" y="5"/>
                    <a:pt x="5135" y="1"/>
                    <a:pt x="51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654;p71">
              <a:extLst>
                <a:ext uri="{FF2B5EF4-FFF2-40B4-BE49-F238E27FC236}">
                  <a16:creationId xmlns:a16="http://schemas.microsoft.com/office/drawing/2014/main" id="{F1678E16-2877-406F-A442-40067A7953E6}"/>
                </a:ext>
              </a:extLst>
            </p:cNvPr>
            <p:cNvSpPr/>
            <p:nvPr/>
          </p:nvSpPr>
          <p:spPr>
            <a:xfrm>
              <a:off x="2933580" y="1679752"/>
              <a:ext cx="703284" cy="661639"/>
            </a:xfrm>
            <a:custGeom>
              <a:avLst/>
              <a:gdLst/>
              <a:ahLst/>
              <a:cxnLst/>
              <a:rect l="l" t="t" r="r" b="b"/>
              <a:pathLst>
                <a:path w="16364" h="15395" extrusionOk="0">
                  <a:moveTo>
                    <a:pt x="5695" y="173"/>
                  </a:moveTo>
                  <a:cubicBezTo>
                    <a:pt x="5699" y="210"/>
                    <a:pt x="5708" y="251"/>
                    <a:pt x="5713" y="291"/>
                  </a:cubicBezTo>
                  <a:cubicBezTo>
                    <a:pt x="5717" y="301"/>
                    <a:pt x="5717" y="310"/>
                    <a:pt x="5722" y="319"/>
                  </a:cubicBezTo>
                  <a:cubicBezTo>
                    <a:pt x="5726" y="378"/>
                    <a:pt x="5736" y="432"/>
                    <a:pt x="5745" y="482"/>
                  </a:cubicBezTo>
                  <a:lnTo>
                    <a:pt x="5749" y="510"/>
                  </a:lnTo>
                  <a:cubicBezTo>
                    <a:pt x="5754" y="614"/>
                    <a:pt x="5740" y="701"/>
                    <a:pt x="5708" y="774"/>
                  </a:cubicBezTo>
                  <a:cubicBezTo>
                    <a:pt x="5695" y="805"/>
                    <a:pt x="5676" y="833"/>
                    <a:pt x="5640" y="864"/>
                  </a:cubicBezTo>
                  <a:cubicBezTo>
                    <a:pt x="5626" y="874"/>
                    <a:pt x="5613" y="883"/>
                    <a:pt x="5604" y="892"/>
                  </a:cubicBezTo>
                  <a:lnTo>
                    <a:pt x="5585" y="915"/>
                  </a:lnTo>
                  <a:cubicBezTo>
                    <a:pt x="5554" y="942"/>
                    <a:pt x="5517" y="969"/>
                    <a:pt x="5490" y="1005"/>
                  </a:cubicBezTo>
                  <a:cubicBezTo>
                    <a:pt x="5426" y="1060"/>
                    <a:pt x="5385" y="1133"/>
                    <a:pt x="5376" y="1215"/>
                  </a:cubicBezTo>
                  <a:lnTo>
                    <a:pt x="5340" y="1265"/>
                  </a:lnTo>
                  <a:lnTo>
                    <a:pt x="5376" y="1310"/>
                  </a:lnTo>
                  <a:cubicBezTo>
                    <a:pt x="5390" y="1401"/>
                    <a:pt x="5440" y="1492"/>
                    <a:pt x="5517" y="1569"/>
                  </a:cubicBezTo>
                  <a:cubicBezTo>
                    <a:pt x="5621" y="1677"/>
                    <a:pt x="5762" y="1739"/>
                    <a:pt x="5907" y="1739"/>
                  </a:cubicBezTo>
                  <a:cubicBezTo>
                    <a:pt x="5921" y="1739"/>
                    <a:pt x="5935" y="1739"/>
                    <a:pt x="5949" y="1738"/>
                  </a:cubicBezTo>
                  <a:cubicBezTo>
                    <a:pt x="5972" y="1739"/>
                    <a:pt x="5994" y="1740"/>
                    <a:pt x="6015" y="1740"/>
                  </a:cubicBezTo>
                  <a:cubicBezTo>
                    <a:pt x="6218" y="1740"/>
                    <a:pt x="6388" y="1664"/>
                    <a:pt x="6490" y="1528"/>
                  </a:cubicBezTo>
                  <a:cubicBezTo>
                    <a:pt x="6568" y="1424"/>
                    <a:pt x="6595" y="1306"/>
                    <a:pt x="6568" y="1192"/>
                  </a:cubicBezTo>
                  <a:cubicBezTo>
                    <a:pt x="6536" y="1060"/>
                    <a:pt x="6418" y="933"/>
                    <a:pt x="6254" y="842"/>
                  </a:cubicBezTo>
                  <a:lnTo>
                    <a:pt x="6286" y="301"/>
                  </a:lnTo>
                  <a:cubicBezTo>
                    <a:pt x="6622" y="310"/>
                    <a:pt x="6927" y="314"/>
                    <a:pt x="7213" y="314"/>
                  </a:cubicBezTo>
                  <a:cubicBezTo>
                    <a:pt x="7259" y="314"/>
                    <a:pt x="7314" y="310"/>
                    <a:pt x="7373" y="301"/>
                  </a:cubicBezTo>
                  <a:cubicBezTo>
                    <a:pt x="7435" y="296"/>
                    <a:pt x="7513" y="288"/>
                    <a:pt x="7582" y="288"/>
                  </a:cubicBezTo>
                  <a:cubicBezTo>
                    <a:pt x="7639" y="288"/>
                    <a:pt x="7689" y="293"/>
                    <a:pt x="7718" y="310"/>
                  </a:cubicBezTo>
                  <a:cubicBezTo>
                    <a:pt x="7873" y="405"/>
                    <a:pt x="7741" y="728"/>
                    <a:pt x="7646" y="887"/>
                  </a:cubicBezTo>
                  <a:cubicBezTo>
                    <a:pt x="7632" y="915"/>
                    <a:pt x="7614" y="946"/>
                    <a:pt x="7595" y="974"/>
                  </a:cubicBezTo>
                  <a:cubicBezTo>
                    <a:pt x="7473" y="1165"/>
                    <a:pt x="7291" y="1451"/>
                    <a:pt x="7600" y="1697"/>
                  </a:cubicBezTo>
                  <a:cubicBezTo>
                    <a:pt x="7732" y="1801"/>
                    <a:pt x="8014" y="1847"/>
                    <a:pt x="8123" y="1851"/>
                  </a:cubicBezTo>
                  <a:cubicBezTo>
                    <a:pt x="8135" y="1852"/>
                    <a:pt x="8147" y="1852"/>
                    <a:pt x="8160" y="1852"/>
                  </a:cubicBezTo>
                  <a:cubicBezTo>
                    <a:pt x="8336" y="1852"/>
                    <a:pt x="8550" y="1792"/>
                    <a:pt x="8673" y="1660"/>
                  </a:cubicBezTo>
                  <a:cubicBezTo>
                    <a:pt x="8751" y="1574"/>
                    <a:pt x="8778" y="1469"/>
                    <a:pt x="8764" y="1356"/>
                  </a:cubicBezTo>
                  <a:cubicBezTo>
                    <a:pt x="8741" y="1215"/>
                    <a:pt x="8614" y="1133"/>
                    <a:pt x="8519" y="1074"/>
                  </a:cubicBezTo>
                  <a:cubicBezTo>
                    <a:pt x="8491" y="1055"/>
                    <a:pt x="8464" y="1037"/>
                    <a:pt x="8446" y="1024"/>
                  </a:cubicBezTo>
                  <a:cubicBezTo>
                    <a:pt x="8300" y="905"/>
                    <a:pt x="8319" y="814"/>
                    <a:pt x="8341" y="655"/>
                  </a:cubicBezTo>
                  <a:cubicBezTo>
                    <a:pt x="8355" y="578"/>
                    <a:pt x="8369" y="487"/>
                    <a:pt x="8364" y="382"/>
                  </a:cubicBezTo>
                  <a:lnTo>
                    <a:pt x="9669" y="342"/>
                  </a:lnTo>
                  <a:lnTo>
                    <a:pt x="9669" y="342"/>
                  </a:lnTo>
                  <a:cubicBezTo>
                    <a:pt x="9728" y="473"/>
                    <a:pt x="9715" y="573"/>
                    <a:pt x="9665" y="714"/>
                  </a:cubicBezTo>
                  <a:cubicBezTo>
                    <a:pt x="9651" y="755"/>
                    <a:pt x="9628" y="796"/>
                    <a:pt x="9606" y="842"/>
                  </a:cubicBezTo>
                  <a:cubicBezTo>
                    <a:pt x="9569" y="915"/>
                    <a:pt x="9533" y="987"/>
                    <a:pt x="9519" y="1069"/>
                  </a:cubicBezTo>
                  <a:cubicBezTo>
                    <a:pt x="9460" y="1374"/>
                    <a:pt x="9583" y="1574"/>
                    <a:pt x="9865" y="1628"/>
                  </a:cubicBezTo>
                  <a:cubicBezTo>
                    <a:pt x="9918" y="1640"/>
                    <a:pt x="9967" y="1646"/>
                    <a:pt x="10012" y="1646"/>
                  </a:cubicBezTo>
                  <a:cubicBezTo>
                    <a:pt x="10052" y="1646"/>
                    <a:pt x="10090" y="1642"/>
                    <a:pt x="10124" y="1633"/>
                  </a:cubicBezTo>
                  <a:cubicBezTo>
                    <a:pt x="10131" y="1633"/>
                    <a:pt x="10138" y="1634"/>
                    <a:pt x="10144" y="1634"/>
                  </a:cubicBezTo>
                  <a:cubicBezTo>
                    <a:pt x="10231" y="1634"/>
                    <a:pt x="10306" y="1606"/>
                    <a:pt x="10365" y="1556"/>
                  </a:cubicBezTo>
                  <a:cubicBezTo>
                    <a:pt x="10415" y="1515"/>
                    <a:pt x="10474" y="1433"/>
                    <a:pt x="10483" y="1287"/>
                  </a:cubicBezTo>
                  <a:cubicBezTo>
                    <a:pt x="10492" y="1142"/>
                    <a:pt x="10420" y="996"/>
                    <a:pt x="10347" y="855"/>
                  </a:cubicBezTo>
                  <a:cubicBezTo>
                    <a:pt x="10306" y="774"/>
                    <a:pt x="10269" y="696"/>
                    <a:pt x="10247" y="623"/>
                  </a:cubicBezTo>
                  <a:cubicBezTo>
                    <a:pt x="10251" y="587"/>
                    <a:pt x="10256" y="546"/>
                    <a:pt x="10260" y="505"/>
                  </a:cubicBezTo>
                  <a:cubicBezTo>
                    <a:pt x="10279" y="455"/>
                    <a:pt x="10297" y="414"/>
                    <a:pt x="10320" y="382"/>
                  </a:cubicBezTo>
                  <a:lnTo>
                    <a:pt x="11811" y="332"/>
                  </a:lnTo>
                  <a:lnTo>
                    <a:pt x="11816" y="369"/>
                  </a:lnTo>
                  <a:cubicBezTo>
                    <a:pt x="11848" y="523"/>
                    <a:pt x="11888" y="728"/>
                    <a:pt x="11825" y="846"/>
                  </a:cubicBezTo>
                  <a:cubicBezTo>
                    <a:pt x="11811" y="878"/>
                    <a:pt x="11729" y="915"/>
                    <a:pt x="11670" y="946"/>
                  </a:cubicBezTo>
                  <a:cubicBezTo>
                    <a:pt x="11538" y="1010"/>
                    <a:pt x="11393" y="1083"/>
                    <a:pt x="11379" y="1233"/>
                  </a:cubicBezTo>
                  <a:cubicBezTo>
                    <a:pt x="11365" y="1356"/>
                    <a:pt x="11461" y="1488"/>
                    <a:pt x="11675" y="1647"/>
                  </a:cubicBezTo>
                  <a:lnTo>
                    <a:pt x="11688" y="1656"/>
                  </a:lnTo>
                  <a:cubicBezTo>
                    <a:pt x="11799" y="1711"/>
                    <a:pt x="11916" y="1737"/>
                    <a:pt x="12035" y="1737"/>
                  </a:cubicBezTo>
                  <a:cubicBezTo>
                    <a:pt x="12092" y="1737"/>
                    <a:pt x="12149" y="1731"/>
                    <a:pt x="12207" y="1719"/>
                  </a:cubicBezTo>
                  <a:lnTo>
                    <a:pt x="12220" y="1710"/>
                  </a:lnTo>
                  <a:cubicBezTo>
                    <a:pt x="12461" y="1601"/>
                    <a:pt x="12580" y="1478"/>
                    <a:pt x="12589" y="1342"/>
                  </a:cubicBezTo>
                  <a:cubicBezTo>
                    <a:pt x="12593" y="1210"/>
                    <a:pt x="12498" y="1087"/>
                    <a:pt x="12293" y="965"/>
                  </a:cubicBezTo>
                  <a:lnTo>
                    <a:pt x="12275" y="951"/>
                  </a:lnTo>
                  <a:lnTo>
                    <a:pt x="12261" y="951"/>
                  </a:lnTo>
                  <a:lnTo>
                    <a:pt x="12343" y="437"/>
                  </a:lnTo>
                  <a:cubicBezTo>
                    <a:pt x="12893" y="360"/>
                    <a:pt x="13448" y="323"/>
                    <a:pt x="13989" y="319"/>
                  </a:cubicBezTo>
                  <a:lnTo>
                    <a:pt x="13989" y="319"/>
                  </a:lnTo>
                  <a:cubicBezTo>
                    <a:pt x="14103" y="519"/>
                    <a:pt x="14012" y="696"/>
                    <a:pt x="13880" y="905"/>
                  </a:cubicBezTo>
                  <a:cubicBezTo>
                    <a:pt x="13776" y="1074"/>
                    <a:pt x="13712" y="1401"/>
                    <a:pt x="13880" y="1588"/>
                  </a:cubicBezTo>
                  <a:cubicBezTo>
                    <a:pt x="13945" y="1660"/>
                    <a:pt x="14046" y="1682"/>
                    <a:pt x="14144" y="1682"/>
                  </a:cubicBezTo>
                  <a:cubicBezTo>
                    <a:pt x="14292" y="1682"/>
                    <a:pt x="14436" y="1631"/>
                    <a:pt x="14444" y="1628"/>
                  </a:cubicBezTo>
                  <a:cubicBezTo>
                    <a:pt x="14703" y="1538"/>
                    <a:pt x="14817" y="1269"/>
                    <a:pt x="14722" y="992"/>
                  </a:cubicBezTo>
                  <a:cubicBezTo>
                    <a:pt x="14699" y="928"/>
                    <a:pt x="14649" y="878"/>
                    <a:pt x="14608" y="833"/>
                  </a:cubicBezTo>
                  <a:cubicBezTo>
                    <a:pt x="14576" y="801"/>
                    <a:pt x="14549" y="774"/>
                    <a:pt x="14535" y="746"/>
                  </a:cubicBezTo>
                  <a:cubicBezTo>
                    <a:pt x="14517" y="714"/>
                    <a:pt x="14353" y="419"/>
                    <a:pt x="14517" y="314"/>
                  </a:cubicBezTo>
                  <a:cubicBezTo>
                    <a:pt x="14532" y="305"/>
                    <a:pt x="14557" y="302"/>
                    <a:pt x="14586" y="302"/>
                  </a:cubicBezTo>
                  <a:cubicBezTo>
                    <a:pt x="14628" y="302"/>
                    <a:pt x="14679" y="309"/>
                    <a:pt x="14717" y="314"/>
                  </a:cubicBezTo>
                  <a:cubicBezTo>
                    <a:pt x="14749" y="319"/>
                    <a:pt x="14776" y="323"/>
                    <a:pt x="14803" y="323"/>
                  </a:cubicBezTo>
                  <a:lnTo>
                    <a:pt x="15299" y="355"/>
                  </a:lnTo>
                  <a:lnTo>
                    <a:pt x="15790" y="328"/>
                  </a:lnTo>
                  <a:cubicBezTo>
                    <a:pt x="15840" y="655"/>
                    <a:pt x="16045" y="2001"/>
                    <a:pt x="16109" y="3366"/>
                  </a:cubicBezTo>
                  <a:cubicBezTo>
                    <a:pt x="16186" y="5103"/>
                    <a:pt x="16159" y="6926"/>
                    <a:pt x="16136" y="8695"/>
                  </a:cubicBezTo>
                  <a:cubicBezTo>
                    <a:pt x="16104" y="10646"/>
                    <a:pt x="16077" y="12661"/>
                    <a:pt x="16191" y="14580"/>
                  </a:cubicBezTo>
                  <a:cubicBezTo>
                    <a:pt x="15581" y="14635"/>
                    <a:pt x="14926" y="14648"/>
                    <a:pt x="14290" y="14657"/>
                  </a:cubicBezTo>
                  <a:cubicBezTo>
                    <a:pt x="13726" y="14662"/>
                    <a:pt x="13144" y="14671"/>
                    <a:pt x="12598" y="14712"/>
                  </a:cubicBezTo>
                  <a:cubicBezTo>
                    <a:pt x="8500" y="15021"/>
                    <a:pt x="4326" y="15194"/>
                    <a:pt x="187" y="15221"/>
                  </a:cubicBezTo>
                  <a:cubicBezTo>
                    <a:pt x="183" y="15221"/>
                    <a:pt x="178" y="15217"/>
                    <a:pt x="174" y="15217"/>
                  </a:cubicBezTo>
                  <a:cubicBezTo>
                    <a:pt x="274" y="14112"/>
                    <a:pt x="356" y="13007"/>
                    <a:pt x="428" y="11929"/>
                  </a:cubicBezTo>
                  <a:cubicBezTo>
                    <a:pt x="679" y="8091"/>
                    <a:pt x="774" y="4175"/>
                    <a:pt x="706" y="301"/>
                  </a:cubicBezTo>
                  <a:lnTo>
                    <a:pt x="706" y="296"/>
                  </a:lnTo>
                  <a:cubicBezTo>
                    <a:pt x="709" y="296"/>
                    <a:pt x="712" y="294"/>
                    <a:pt x="716" y="294"/>
                  </a:cubicBezTo>
                  <a:cubicBezTo>
                    <a:pt x="718" y="294"/>
                    <a:pt x="721" y="295"/>
                    <a:pt x="724" y="296"/>
                  </a:cubicBezTo>
                  <a:lnTo>
                    <a:pt x="742" y="301"/>
                  </a:lnTo>
                  <a:lnTo>
                    <a:pt x="765" y="296"/>
                  </a:lnTo>
                  <a:cubicBezTo>
                    <a:pt x="833" y="305"/>
                    <a:pt x="910" y="310"/>
                    <a:pt x="992" y="319"/>
                  </a:cubicBezTo>
                  <a:cubicBezTo>
                    <a:pt x="1315" y="346"/>
                    <a:pt x="1761" y="382"/>
                    <a:pt x="1879" y="587"/>
                  </a:cubicBezTo>
                  <a:cubicBezTo>
                    <a:pt x="1934" y="683"/>
                    <a:pt x="1920" y="814"/>
                    <a:pt x="1838" y="987"/>
                  </a:cubicBezTo>
                  <a:cubicBezTo>
                    <a:pt x="1825" y="1015"/>
                    <a:pt x="1802" y="1046"/>
                    <a:pt x="1784" y="1078"/>
                  </a:cubicBezTo>
                  <a:cubicBezTo>
                    <a:pt x="1747" y="1133"/>
                    <a:pt x="1711" y="1187"/>
                    <a:pt x="1688" y="1251"/>
                  </a:cubicBezTo>
                  <a:cubicBezTo>
                    <a:pt x="1629" y="1465"/>
                    <a:pt x="1643" y="1633"/>
                    <a:pt x="1734" y="1756"/>
                  </a:cubicBezTo>
                  <a:cubicBezTo>
                    <a:pt x="1820" y="1865"/>
                    <a:pt x="1961" y="1924"/>
                    <a:pt x="2152" y="1924"/>
                  </a:cubicBezTo>
                  <a:lnTo>
                    <a:pt x="2320" y="1901"/>
                  </a:lnTo>
                  <a:cubicBezTo>
                    <a:pt x="2402" y="1888"/>
                    <a:pt x="2475" y="1865"/>
                    <a:pt x="2529" y="1824"/>
                  </a:cubicBezTo>
                  <a:cubicBezTo>
                    <a:pt x="2702" y="1760"/>
                    <a:pt x="2802" y="1606"/>
                    <a:pt x="2789" y="1415"/>
                  </a:cubicBezTo>
                  <a:cubicBezTo>
                    <a:pt x="2775" y="1246"/>
                    <a:pt x="2652" y="1051"/>
                    <a:pt x="2489" y="924"/>
                  </a:cubicBezTo>
                  <a:cubicBezTo>
                    <a:pt x="2398" y="724"/>
                    <a:pt x="2352" y="537"/>
                    <a:pt x="2434" y="278"/>
                  </a:cubicBezTo>
                  <a:cubicBezTo>
                    <a:pt x="2694" y="250"/>
                    <a:pt x="2949" y="237"/>
                    <a:pt x="3204" y="237"/>
                  </a:cubicBezTo>
                  <a:cubicBezTo>
                    <a:pt x="3413" y="237"/>
                    <a:pt x="3622" y="246"/>
                    <a:pt x="3835" y="264"/>
                  </a:cubicBezTo>
                  <a:lnTo>
                    <a:pt x="3921" y="855"/>
                  </a:lnTo>
                  <a:cubicBezTo>
                    <a:pt x="3735" y="896"/>
                    <a:pt x="3603" y="1010"/>
                    <a:pt x="3557" y="1174"/>
                  </a:cubicBezTo>
                  <a:cubicBezTo>
                    <a:pt x="3530" y="1256"/>
                    <a:pt x="3534" y="1347"/>
                    <a:pt x="3562" y="1433"/>
                  </a:cubicBezTo>
                  <a:cubicBezTo>
                    <a:pt x="3571" y="1497"/>
                    <a:pt x="3598" y="1551"/>
                    <a:pt x="3648" y="1592"/>
                  </a:cubicBezTo>
                  <a:cubicBezTo>
                    <a:pt x="3685" y="1633"/>
                    <a:pt x="3721" y="1669"/>
                    <a:pt x="3766" y="1692"/>
                  </a:cubicBezTo>
                  <a:cubicBezTo>
                    <a:pt x="3829" y="1727"/>
                    <a:pt x="3896" y="1744"/>
                    <a:pt x="3963" y="1744"/>
                  </a:cubicBezTo>
                  <a:cubicBezTo>
                    <a:pt x="4046" y="1744"/>
                    <a:pt x="4130" y="1718"/>
                    <a:pt x="4208" y="1665"/>
                  </a:cubicBezTo>
                  <a:cubicBezTo>
                    <a:pt x="4362" y="1560"/>
                    <a:pt x="4458" y="1369"/>
                    <a:pt x="4439" y="1192"/>
                  </a:cubicBezTo>
                  <a:cubicBezTo>
                    <a:pt x="4453" y="1055"/>
                    <a:pt x="4421" y="928"/>
                    <a:pt x="4394" y="805"/>
                  </a:cubicBezTo>
                  <a:cubicBezTo>
                    <a:pt x="4389" y="783"/>
                    <a:pt x="4380" y="760"/>
                    <a:pt x="4376" y="737"/>
                  </a:cubicBezTo>
                  <a:cubicBezTo>
                    <a:pt x="4330" y="546"/>
                    <a:pt x="4317" y="401"/>
                    <a:pt x="4362" y="228"/>
                  </a:cubicBezTo>
                  <a:lnTo>
                    <a:pt x="5695" y="173"/>
                  </a:lnTo>
                  <a:close/>
                  <a:moveTo>
                    <a:pt x="5726" y="0"/>
                  </a:moveTo>
                  <a:lnTo>
                    <a:pt x="4348" y="55"/>
                  </a:lnTo>
                  <a:cubicBezTo>
                    <a:pt x="4276" y="60"/>
                    <a:pt x="4217" y="110"/>
                    <a:pt x="4194" y="178"/>
                  </a:cubicBezTo>
                  <a:cubicBezTo>
                    <a:pt x="4139" y="382"/>
                    <a:pt x="4157" y="560"/>
                    <a:pt x="4208" y="778"/>
                  </a:cubicBezTo>
                  <a:cubicBezTo>
                    <a:pt x="4212" y="801"/>
                    <a:pt x="4217" y="824"/>
                    <a:pt x="4221" y="846"/>
                  </a:cubicBezTo>
                  <a:cubicBezTo>
                    <a:pt x="4253" y="969"/>
                    <a:pt x="4280" y="1074"/>
                    <a:pt x="4262" y="1183"/>
                  </a:cubicBezTo>
                  <a:lnTo>
                    <a:pt x="4262" y="1192"/>
                  </a:lnTo>
                  <a:lnTo>
                    <a:pt x="4262" y="1206"/>
                  </a:lnTo>
                  <a:cubicBezTo>
                    <a:pt x="4280" y="1319"/>
                    <a:pt x="4212" y="1451"/>
                    <a:pt x="4107" y="1524"/>
                  </a:cubicBezTo>
                  <a:cubicBezTo>
                    <a:pt x="4076" y="1547"/>
                    <a:pt x="4023" y="1574"/>
                    <a:pt x="3962" y="1574"/>
                  </a:cubicBezTo>
                  <a:cubicBezTo>
                    <a:pt x="3926" y="1574"/>
                    <a:pt x="3888" y="1565"/>
                    <a:pt x="3848" y="1542"/>
                  </a:cubicBezTo>
                  <a:cubicBezTo>
                    <a:pt x="3821" y="1528"/>
                    <a:pt x="3794" y="1506"/>
                    <a:pt x="3771" y="1478"/>
                  </a:cubicBezTo>
                  <a:lnTo>
                    <a:pt x="3766" y="1469"/>
                  </a:lnTo>
                  <a:lnTo>
                    <a:pt x="3757" y="1465"/>
                  </a:lnTo>
                  <a:cubicBezTo>
                    <a:pt x="3739" y="1451"/>
                    <a:pt x="3730" y="1437"/>
                    <a:pt x="3730" y="1415"/>
                  </a:cubicBezTo>
                  <a:lnTo>
                    <a:pt x="3730" y="1401"/>
                  </a:lnTo>
                  <a:lnTo>
                    <a:pt x="3725" y="1392"/>
                  </a:lnTo>
                  <a:cubicBezTo>
                    <a:pt x="3707" y="1333"/>
                    <a:pt x="3703" y="1274"/>
                    <a:pt x="3716" y="1219"/>
                  </a:cubicBezTo>
                  <a:cubicBezTo>
                    <a:pt x="3762" y="1078"/>
                    <a:pt x="3907" y="1028"/>
                    <a:pt x="3989" y="1015"/>
                  </a:cubicBezTo>
                  <a:lnTo>
                    <a:pt x="4048" y="996"/>
                  </a:lnTo>
                  <a:lnTo>
                    <a:pt x="4067" y="969"/>
                  </a:lnTo>
                  <a:cubicBezTo>
                    <a:pt x="4089" y="933"/>
                    <a:pt x="4094" y="892"/>
                    <a:pt x="4089" y="851"/>
                  </a:cubicBezTo>
                  <a:lnTo>
                    <a:pt x="3998" y="228"/>
                  </a:lnTo>
                  <a:cubicBezTo>
                    <a:pt x="3989" y="146"/>
                    <a:pt x="3912" y="100"/>
                    <a:pt x="3848" y="96"/>
                  </a:cubicBezTo>
                  <a:cubicBezTo>
                    <a:pt x="3629" y="75"/>
                    <a:pt x="3413" y="65"/>
                    <a:pt x="3197" y="65"/>
                  </a:cubicBezTo>
                  <a:cubicBezTo>
                    <a:pt x="2938" y="65"/>
                    <a:pt x="2679" y="80"/>
                    <a:pt x="2416" y="110"/>
                  </a:cubicBezTo>
                  <a:cubicBezTo>
                    <a:pt x="2343" y="114"/>
                    <a:pt x="2288" y="160"/>
                    <a:pt x="2266" y="223"/>
                  </a:cubicBezTo>
                  <a:cubicBezTo>
                    <a:pt x="2179" y="501"/>
                    <a:pt x="2202" y="728"/>
                    <a:pt x="2338" y="1015"/>
                  </a:cubicBezTo>
                  <a:lnTo>
                    <a:pt x="2348" y="1037"/>
                  </a:lnTo>
                  <a:lnTo>
                    <a:pt x="2366" y="1051"/>
                  </a:lnTo>
                  <a:cubicBezTo>
                    <a:pt x="2498" y="1146"/>
                    <a:pt x="2607" y="1306"/>
                    <a:pt x="2616" y="1428"/>
                  </a:cubicBezTo>
                  <a:cubicBezTo>
                    <a:pt x="2625" y="1588"/>
                    <a:pt x="2520" y="1647"/>
                    <a:pt x="2457" y="1669"/>
                  </a:cubicBezTo>
                  <a:lnTo>
                    <a:pt x="2443" y="1674"/>
                  </a:lnTo>
                  <a:lnTo>
                    <a:pt x="2434" y="1683"/>
                  </a:lnTo>
                  <a:cubicBezTo>
                    <a:pt x="2402" y="1706"/>
                    <a:pt x="2352" y="1724"/>
                    <a:pt x="2293" y="1733"/>
                  </a:cubicBezTo>
                  <a:lnTo>
                    <a:pt x="2143" y="1756"/>
                  </a:lnTo>
                  <a:cubicBezTo>
                    <a:pt x="2052" y="1756"/>
                    <a:pt x="1929" y="1738"/>
                    <a:pt x="1870" y="1651"/>
                  </a:cubicBezTo>
                  <a:cubicBezTo>
                    <a:pt x="1811" y="1578"/>
                    <a:pt x="1806" y="1456"/>
                    <a:pt x="1852" y="1301"/>
                  </a:cubicBezTo>
                  <a:cubicBezTo>
                    <a:pt x="1865" y="1260"/>
                    <a:pt x="1893" y="1219"/>
                    <a:pt x="1925" y="1174"/>
                  </a:cubicBezTo>
                  <a:cubicBezTo>
                    <a:pt x="1947" y="1137"/>
                    <a:pt x="1970" y="1101"/>
                    <a:pt x="1988" y="1060"/>
                  </a:cubicBezTo>
                  <a:cubicBezTo>
                    <a:pt x="2097" y="837"/>
                    <a:pt x="2107" y="651"/>
                    <a:pt x="2025" y="505"/>
                  </a:cubicBezTo>
                  <a:cubicBezTo>
                    <a:pt x="1861" y="219"/>
                    <a:pt x="1383" y="182"/>
                    <a:pt x="1006" y="151"/>
                  </a:cubicBezTo>
                  <a:cubicBezTo>
                    <a:pt x="924" y="141"/>
                    <a:pt x="851" y="137"/>
                    <a:pt x="783" y="128"/>
                  </a:cubicBezTo>
                  <a:lnTo>
                    <a:pt x="751" y="128"/>
                  </a:lnTo>
                  <a:cubicBezTo>
                    <a:pt x="739" y="126"/>
                    <a:pt x="727" y="124"/>
                    <a:pt x="714" y="124"/>
                  </a:cubicBezTo>
                  <a:cubicBezTo>
                    <a:pt x="675" y="124"/>
                    <a:pt x="636" y="136"/>
                    <a:pt x="601" y="160"/>
                  </a:cubicBezTo>
                  <a:cubicBezTo>
                    <a:pt x="556" y="191"/>
                    <a:pt x="533" y="246"/>
                    <a:pt x="533" y="305"/>
                  </a:cubicBezTo>
                  <a:cubicBezTo>
                    <a:pt x="597" y="4180"/>
                    <a:pt x="506" y="8086"/>
                    <a:pt x="256" y="11920"/>
                  </a:cubicBezTo>
                  <a:cubicBezTo>
                    <a:pt x="187" y="12993"/>
                    <a:pt x="101" y="14098"/>
                    <a:pt x="6" y="15203"/>
                  </a:cubicBezTo>
                  <a:cubicBezTo>
                    <a:pt x="1" y="15249"/>
                    <a:pt x="15" y="15294"/>
                    <a:pt x="51" y="15330"/>
                  </a:cubicBezTo>
                  <a:cubicBezTo>
                    <a:pt x="87" y="15371"/>
                    <a:pt x="137" y="15394"/>
                    <a:pt x="187" y="15394"/>
                  </a:cubicBezTo>
                  <a:cubicBezTo>
                    <a:pt x="187" y="15394"/>
                    <a:pt x="187" y="15394"/>
                    <a:pt x="183" y="15389"/>
                  </a:cubicBezTo>
                  <a:cubicBezTo>
                    <a:pt x="4326" y="15362"/>
                    <a:pt x="8505" y="15189"/>
                    <a:pt x="12607" y="14880"/>
                  </a:cubicBezTo>
                  <a:cubicBezTo>
                    <a:pt x="13144" y="14839"/>
                    <a:pt x="13726" y="14830"/>
                    <a:pt x="14290" y="14821"/>
                  </a:cubicBezTo>
                  <a:cubicBezTo>
                    <a:pt x="14935" y="14812"/>
                    <a:pt x="15599" y="14803"/>
                    <a:pt x="16218" y="14748"/>
                  </a:cubicBezTo>
                  <a:cubicBezTo>
                    <a:pt x="16236" y="14762"/>
                    <a:pt x="16254" y="14767"/>
                    <a:pt x="16269" y="14767"/>
                  </a:cubicBezTo>
                  <a:cubicBezTo>
                    <a:pt x="16289" y="14767"/>
                    <a:pt x="16304" y="14760"/>
                    <a:pt x="16309" y="14757"/>
                  </a:cubicBezTo>
                  <a:cubicBezTo>
                    <a:pt x="16363" y="14735"/>
                    <a:pt x="16363" y="14680"/>
                    <a:pt x="16359" y="14648"/>
                  </a:cubicBezTo>
                  <a:cubicBezTo>
                    <a:pt x="16241" y="12716"/>
                    <a:pt x="16272" y="10669"/>
                    <a:pt x="16300" y="8695"/>
                  </a:cubicBezTo>
                  <a:cubicBezTo>
                    <a:pt x="16327" y="6926"/>
                    <a:pt x="16354" y="5094"/>
                    <a:pt x="16272" y="3357"/>
                  </a:cubicBezTo>
                  <a:cubicBezTo>
                    <a:pt x="16200" y="1779"/>
                    <a:pt x="15945" y="237"/>
                    <a:pt x="15940" y="223"/>
                  </a:cubicBezTo>
                  <a:lnTo>
                    <a:pt x="15927" y="146"/>
                  </a:lnTo>
                  <a:lnTo>
                    <a:pt x="15295" y="178"/>
                  </a:lnTo>
                  <a:lnTo>
                    <a:pt x="14808" y="151"/>
                  </a:lnTo>
                  <a:cubicBezTo>
                    <a:pt x="14785" y="146"/>
                    <a:pt x="14763" y="146"/>
                    <a:pt x="14735" y="141"/>
                  </a:cubicBezTo>
                  <a:cubicBezTo>
                    <a:pt x="14688" y="135"/>
                    <a:pt x="14637" y="128"/>
                    <a:pt x="14585" y="128"/>
                  </a:cubicBezTo>
                  <a:cubicBezTo>
                    <a:pt x="14526" y="128"/>
                    <a:pt x="14468" y="137"/>
                    <a:pt x="14417" y="169"/>
                  </a:cubicBezTo>
                  <a:cubicBezTo>
                    <a:pt x="14194" y="314"/>
                    <a:pt x="14258" y="614"/>
                    <a:pt x="14381" y="833"/>
                  </a:cubicBezTo>
                  <a:cubicBezTo>
                    <a:pt x="14408" y="874"/>
                    <a:pt x="14444" y="910"/>
                    <a:pt x="14476" y="946"/>
                  </a:cubicBezTo>
                  <a:cubicBezTo>
                    <a:pt x="14512" y="983"/>
                    <a:pt x="14544" y="1015"/>
                    <a:pt x="14553" y="1046"/>
                  </a:cubicBezTo>
                  <a:cubicBezTo>
                    <a:pt x="14622" y="1233"/>
                    <a:pt x="14549" y="1406"/>
                    <a:pt x="14381" y="1465"/>
                  </a:cubicBezTo>
                  <a:cubicBezTo>
                    <a:pt x="14307" y="1492"/>
                    <a:pt x="14217" y="1508"/>
                    <a:pt x="14142" y="1508"/>
                  </a:cubicBezTo>
                  <a:cubicBezTo>
                    <a:pt x="14079" y="1508"/>
                    <a:pt x="14026" y="1496"/>
                    <a:pt x="14003" y="1469"/>
                  </a:cubicBezTo>
                  <a:cubicBezTo>
                    <a:pt x="13898" y="1356"/>
                    <a:pt x="13944" y="1110"/>
                    <a:pt x="14021" y="992"/>
                  </a:cubicBezTo>
                  <a:cubicBezTo>
                    <a:pt x="14135" y="810"/>
                    <a:pt x="14308" y="533"/>
                    <a:pt x="14130" y="228"/>
                  </a:cubicBezTo>
                  <a:cubicBezTo>
                    <a:pt x="14103" y="173"/>
                    <a:pt x="14049" y="146"/>
                    <a:pt x="13989" y="146"/>
                  </a:cubicBezTo>
                  <a:cubicBezTo>
                    <a:pt x="13435" y="146"/>
                    <a:pt x="12866" y="187"/>
                    <a:pt x="12302" y="269"/>
                  </a:cubicBezTo>
                  <a:cubicBezTo>
                    <a:pt x="12239" y="278"/>
                    <a:pt x="12184" y="332"/>
                    <a:pt x="12175" y="392"/>
                  </a:cubicBezTo>
                  <a:lnTo>
                    <a:pt x="12084" y="924"/>
                  </a:lnTo>
                  <a:cubicBezTo>
                    <a:pt x="12075" y="974"/>
                    <a:pt x="12089" y="1028"/>
                    <a:pt x="12120" y="1065"/>
                  </a:cubicBezTo>
                  <a:cubicBezTo>
                    <a:pt x="12148" y="1096"/>
                    <a:pt x="12179" y="1115"/>
                    <a:pt x="12216" y="1119"/>
                  </a:cubicBezTo>
                  <a:cubicBezTo>
                    <a:pt x="12348" y="1196"/>
                    <a:pt x="12416" y="1274"/>
                    <a:pt x="12411" y="1333"/>
                  </a:cubicBezTo>
                  <a:cubicBezTo>
                    <a:pt x="12407" y="1397"/>
                    <a:pt x="12316" y="1474"/>
                    <a:pt x="12152" y="1551"/>
                  </a:cubicBezTo>
                  <a:cubicBezTo>
                    <a:pt x="12109" y="1560"/>
                    <a:pt x="12066" y="1565"/>
                    <a:pt x="12024" y="1565"/>
                  </a:cubicBezTo>
                  <a:cubicBezTo>
                    <a:pt x="11937" y="1565"/>
                    <a:pt x="11851" y="1545"/>
                    <a:pt x="11766" y="1506"/>
                  </a:cubicBezTo>
                  <a:cubicBezTo>
                    <a:pt x="11552" y="1342"/>
                    <a:pt x="11543" y="1265"/>
                    <a:pt x="11543" y="1246"/>
                  </a:cubicBezTo>
                  <a:cubicBezTo>
                    <a:pt x="11547" y="1192"/>
                    <a:pt x="11657" y="1137"/>
                    <a:pt x="11743" y="1096"/>
                  </a:cubicBezTo>
                  <a:cubicBezTo>
                    <a:pt x="11838" y="1051"/>
                    <a:pt x="11929" y="1005"/>
                    <a:pt x="11970" y="928"/>
                  </a:cubicBezTo>
                  <a:cubicBezTo>
                    <a:pt x="12066" y="755"/>
                    <a:pt x="12016" y="510"/>
                    <a:pt x="11979" y="332"/>
                  </a:cubicBezTo>
                  <a:lnTo>
                    <a:pt x="11970" y="287"/>
                  </a:lnTo>
                  <a:cubicBezTo>
                    <a:pt x="11957" y="217"/>
                    <a:pt x="11889" y="159"/>
                    <a:pt x="11819" y="159"/>
                  </a:cubicBezTo>
                  <a:cubicBezTo>
                    <a:pt x="11816" y="159"/>
                    <a:pt x="11814" y="159"/>
                    <a:pt x="11811" y="160"/>
                  </a:cubicBezTo>
                  <a:lnTo>
                    <a:pt x="10229" y="210"/>
                  </a:lnTo>
                  <a:lnTo>
                    <a:pt x="10206" y="237"/>
                  </a:lnTo>
                  <a:cubicBezTo>
                    <a:pt x="10156" y="296"/>
                    <a:pt x="10119" y="369"/>
                    <a:pt x="10092" y="460"/>
                  </a:cubicBezTo>
                  <a:lnTo>
                    <a:pt x="10088" y="473"/>
                  </a:lnTo>
                  <a:cubicBezTo>
                    <a:pt x="10078" y="514"/>
                    <a:pt x="10074" y="560"/>
                    <a:pt x="10069" y="605"/>
                  </a:cubicBezTo>
                  <a:lnTo>
                    <a:pt x="10065" y="637"/>
                  </a:lnTo>
                  <a:lnTo>
                    <a:pt x="10069" y="655"/>
                  </a:lnTo>
                  <a:cubicBezTo>
                    <a:pt x="10097" y="746"/>
                    <a:pt x="10142" y="842"/>
                    <a:pt x="10192" y="933"/>
                  </a:cubicBezTo>
                  <a:cubicBezTo>
                    <a:pt x="10251" y="1051"/>
                    <a:pt x="10315" y="1178"/>
                    <a:pt x="10310" y="1274"/>
                  </a:cubicBezTo>
                  <a:cubicBezTo>
                    <a:pt x="10306" y="1342"/>
                    <a:pt x="10283" y="1397"/>
                    <a:pt x="10251" y="1424"/>
                  </a:cubicBezTo>
                  <a:cubicBezTo>
                    <a:pt x="10219" y="1453"/>
                    <a:pt x="10177" y="1462"/>
                    <a:pt x="10143" y="1462"/>
                  </a:cubicBezTo>
                  <a:cubicBezTo>
                    <a:pt x="10135" y="1462"/>
                    <a:pt x="10127" y="1461"/>
                    <a:pt x="10119" y="1460"/>
                  </a:cubicBezTo>
                  <a:lnTo>
                    <a:pt x="10101" y="1460"/>
                  </a:lnTo>
                  <a:lnTo>
                    <a:pt x="10088" y="1465"/>
                  </a:lnTo>
                  <a:cubicBezTo>
                    <a:pt x="10070" y="1470"/>
                    <a:pt x="10049" y="1473"/>
                    <a:pt x="10025" y="1473"/>
                  </a:cubicBezTo>
                  <a:cubicBezTo>
                    <a:pt x="9989" y="1473"/>
                    <a:pt x="9946" y="1467"/>
                    <a:pt x="9897" y="1456"/>
                  </a:cubicBezTo>
                  <a:cubicBezTo>
                    <a:pt x="9706" y="1419"/>
                    <a:pt x="9642" y="1315"/>
                    <a:pt x="9683" y="1101"/>
                  </a:cubicBezTo>
                  <a:cubicBezTo>
                    <a:pt x="9692" y="1042"/>
                    <a:pt x="9724" y="983"/>
                    <a:pt x="9756" y="915"/>
                  </a:cubicBezTo>
                  <a:cubicBezTo>
                    <a:pt x="9778" y="869"/>
                    <a:pt x="9801" y="824"/>
                    <a:pt x="9819" y="774"/>
                  </a:cubicBezTo>
                  <a:cubicBezTo>
                    <a:pt x="9883" y="596"/>
                    <a:pt x="9906" y="442"/>
                    <a:pt x="9815" y="255"/>
                  </a:cubicBezTo>
                  <a:cubicBezTo>
                    <a:pt x="9789" y="204"/>
                    <a:pt x="9731" y="168"/>
                    <a:pt x="9675" y="168"/>
                  </a:cubicBezTo>
                  <a:cubicBezTo>
                    <a:pt x="9671" y="168"/>
                    <a:pt x="9668" y="168"/>
                    <a:pt x="9665" y="169"/>
                  </a:cubicBezTo>
                  <a:lnTo>
                    <a:pt x="8346" y="210"/>
                  </a:lnTo>
                  <a:cubicBezTo>
                    <a:pt x="8300" y="210"/>
                    <a:pt x="8259" y="232"/>
                    <a:pt x="8228" y="264"/>
                  </a:cubicBezTo>
                  <a:cubicBezTo>
                    <a:pt x="8200" y="296"/>
                    <a:pt x="8182" y="337"/>
                    <a:pt x="8187" y="378"/>
                  </a:cubicBezTo>
                  <a:cubicBezTo>
                    <a:pt x="8191" y="469"/>
                    <a:pt x="8182" y="551"/>
                    <a:pt x="8168" y="628"/>
                  </a:cubicBezTo>
                  <a:cubicBezTo>
                    <a:pt x="8141" y="796"/>
                    <a:pt x="8114" y="974"/>
                    <a:pt x="8332" y="1156"/>
                  </a:cubicBezTo>
                  <a:cubicBezTo>
                    <a:pt x="8359" y="1178"/>
                    <a:pt x="8391" y="1196"/>
                    <a:pt x="8428" y="1219"/>
                  </a:cubicBezTo>
                  <a:cubicBezTo>
                    <a:pt x="8500" y="1265"/>
                    <a:pt x="8582" y="1315"/>
                    <a:pt x="8591" y="1378"/>
                  </a:cubicBezTo>
                  <a:cubicBezTo>
                    <a:pt x="8601" y="1442"/>
                    <a:pt x="8582" y="1497"/>
                    <a:pt x="8541" y="1542"/>
                  </a:cubicBezTo>
                  <a:cubicBezTo>
                    <a:pt x="8462" y="1634"/>
                    <a:pt x="8295" y="1680"/>
                    <a:pt x="8163" y="1680"/>
                  </a:cubicBezTo>
                  <a:cubicBezTo>
                    <a:pt x="8151" y="1680"/>
                    <a:pt x="8139" y="1679"/>
                    <a:pt x="8128" y="1679"/>
                  </a:cubicBezTo>
                  <a:cubicBezTo>
                    <a:pt x="8005" y="1674"/>
                    <a:pt x="7782" y="1628"/>
                    <a:pt x="7700" y="1560"/>
                  </a:cubicBezTo>
                  <a:cubicBezTo>
                    <a:pt x="7527" y="1424"/>
                    <a:pt x="7600" y="1283"/>
                    <a:pt x="7736" y="1065"/>
                  </a:cubicBezTo>
                  <a:cubicBezTo>
                    <a:pt x="7755" y="1033"/>
                    <a:pt x="7773" y="1001"/>
                    <a:pt x="7791" y="974"/>
                  </a:cubicBezTo>
                  <a:cubicBezTo>
                    <a:pt x="7959" y="683"/>
                    <a:pt x="8050" y="314"/>
                    <a:pt x="7805" y="164"/>
                  </a:cubicBezTo>
                  <a:cubicBezTo>
                    <a:pt x="7745" y="126"/>
                    <a:pt x="7666" y="114"/>
                    <a:pt x="7582" y="114"/>
                  </a:cubicBezTo>
                  <a:cubicBezTo>
                    <a:pt x="7506" y="114"/>
                    <a:pt x="7425" y="124"/>
                    <a:pt x="7350" y="132"/>
                  </a:cubicBezTo>
                  <a:cubicBezTo>
                    <a:pt x="7295" y="137"/>
                    <a:pt x="7245" y="141"/>
                    <a:pt x="7209" y="141"/>
                  </a:cubicBezTo>
                  <a:cubicBezTo>
                    <a:pt x="7156" y="142"/>
                    <a:pt x="7102" y="143"/>
                    <a:pt x="7047" y="143"/>
                  </a:cubicBezTo>
                  <a:cubicBezTo>
                    <a:pt x="6805" y="143"/>
                    <a:pt x="6551" y="135"/>
                    <a:pt x="6277" y="128"/>
                  </a:cubicBezTo>
                  <a:cubicBezTo>
                    <a:pt x="6274" y="128"/>
                    <a:pt x="6271" y="128"/>
                    <a:pt x="6269" y="128"/>
                  </a:cubicBezTo>
                  <a:cubicBezTo>
                    <a:pt x="6185" y="128"/>
                    <a:pt x="6113" y="194"/>
                    <a:pt x="6108" y="282"/>
                  </a:cubicBezTo>
                  <a:lnTo>
                    <a:pt x="6072" y="946"/>
                  </a:lnTo>
                  <a:lnTo>
                    <a:pt x="6127" y="969"/>
                  </a:lnTo>
                  <a:cubicBezTo>
                    <a:pt x="6268" y="1037"/>
                    <a:pt x="6372" y="1137"/>
                    <a:pt x="6395" y="1233"/>
                  </a:cubicBezTo>
                  <a:cubicBezTo>
                    <a:pt x="6413" y="1297"/>
                    <a:pt x="6395" y="1360"/>
                    <a:pt x="6349" y="1424"/>
                  </a:cubicBezTo>
                  <a:cubicBezTo>
                    <a:pt x="6280" y="1517"/>
                    <a:pt x="6154" y="1567"/>
                    <a:pt x="6004" y="1567"/>
                  </a:cubicBezTo>
                  <a:cubicBezTo>
                    <a:pt x="5986" y="1567"/>
                    <a:pt x="5968" y="1566"/>
                    <a:pt x="5949" y="1565"/>
                  </a:cubicBezTo>
                  <a:lnTo>
                    <a:pt x="5936" y="1565"/>
                  </a:lnTo>
                  <a:cubicBezTo>
                    <a:pt x="5926" y="1566"/>
                    <a:pt x="5917" y="1566"/>
                    <a:pt x="5908" y="1566"/>
                  </a:cubicBezTo>
                  <a:cubicBezTo>
                    <a:pt x="5808" y="1566"/>
                    <a:pt x="5710" y="1522"/>
                    <a:pt x="5631" y="1447"/>
                  </a:cubicBezTo>
                  <a:cubicBezTo>
                    <a:pt x="5581" y="1392"/>
                    <a:pt x="5545" y="1328"/>
                    <a:pt x="5540" y="1269"/>
                  </a:cubicBezTo>
                  <a:lnTo>
                    <a:pt x="5540" y="1242"/>
                  </a:lnTo>
                  <a:cubicBezTo>
                    <a:pt x="5545" y="1196"/>
                    <a:pt x="5563" y="1160"/>
                    <a:pt x="5599" y="1128"/>
                  </a:cubicBezTo>
                  <a:lnTo>
                    <a:pt x="5608" y="1119"/>
                  </a:lnTo>
                  <a:cubicBezTo>
                    <a:pt x="5635" y="1092"/>
                    <a:pt x="5663" y="1069"/>
                    <a:pt x="5695" y="1042"/>
                  </a:cubicBezTo>
                  <a:lnTo>
                    <a:pt x="5722" y="1019"/>
                  </a:lnTo>
                  <a:lnTo>
                    <a:pt x="5726" y="1010"/>
                  </a:lnTo>
                  <a:cubicBezTo>
                    <a:pt x="5726" y="1005"/>
                    <a:pt x="5731" y="1005"/>
                    <a:pt x="5736" y="1001"/>
                  </a:cubicBezTo>
                  <a:lnTo>
                    <a:pt x="5749" y="992"/>
                  </a:lnTo>
                  <a:cubicBezTo>
                    <a:pt x="5786" y="960"/>
                    <a:pt x="5831" y="910"/>
                    <a:pt x="5863" y="842"/>
                  </a:cubicBezTo>
                  <a:cubicBezTo>
                    <a:pt x="5904" y="742"/>
                    <a:pt x="5922" y="633"/>
                    <a:pt x="5913" y="492"/>
                  </a:cubicBezTo>
                  <a:lnTo>
                    <a:pt x="5908" y="455"/>
                  </a:lnTo>
                  <a:cubicBezTo>
                    <a:pt x="5899" y="405"/>
                    <a:pt x="5890" y="351"/>
                    <a:pt x="5886" y="296"/>
                  </a:cubicBezTo>
                  <a:lnTo>
                    <a:pt x="5886" y="282"/>
                  </a:lnTo>
                  <a:lnTo>
                    <a:pt x="5881" y="269"/>
                  </a:lnTo>
                  <a:cubicBezTo>
                    <a:pt x="5881" y="264"/>
                    <a:pt x="5881" y="264"/>
                    <a:pt x="5881" y="264"/>
                  </a:cubicBezTo>
                  <a:cubicBezTo>
                    <a:pt x="5867" y="205"/>
                    <a:pt x="5863" y="146"/>
                    <a:pt x="5858" y="91"/>
                  </a:cubicBezTo>
                  <a:lnTo>
                    <a:pt x="5854" y="46"/>
                  </a:lnTo>
                  <a:lnTo>
                    <a:pt x="5817" y="23"/>
                  </a:lnTo>
                  <a:cubicBezTo>
                    <a:pt x="5790" y="5"/>
                    <a:pt x="5758" y="0"/>
                    <a:pt x="5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655;p71">
              <a:extLst>
                <a:ext uri="{FF2B5EF4-FFF2-40B4-BE49-F238E27FC236}">
                  <a16:creationId xmlns:a16="http://schemas.microsoft.com/office/drawing/2014/main" id="{272E2B56-4C44-4E47-91E7-AA3EAD67FF96}"/>
                </a:ext>
              </a:extLst>
            </p:cNvPr>
            <p:cNvSpPr/>
            <p:nvPr/>
          </p:nvSpPr>
          <p:spPr>
            <a:xfrm>
              <a:off x="2849944" y="1633422"/>
              <a:ext cx="321944" cy="209386"/>
            </a:xfrm>
            <a:custGeom>
              <a:avLst/>
              <a:gdLst/>
              <a:ahLst/>
              <a:cxnLst/>
              <a:rect l="l" t="t" r="r" b="b"/>
              <a:pathLst>
                <a:path w="7491" h="4872" extrusionOk="0">
                  <a:moveTo>
                    <a:pt x="6645" y="1"/>
                  </a:moveTo>
                  <a:lnTo>
                    <a:pt x="6576" y="28"/>
                  </a:lnTo>
                  <a:cubicBezTo>
                    <a:pt x="6576" y="28"/>
                    <a:pt x="5494" y="519"/>
                    <a:pt x="5426" y="537"/>
                  </a:cubicBezTo>
                  <a:cubicBezTo>
                    <a:pt x="5358" y="555"/>
                    <a:pt x="3352" y="1479"/>
                    <a:pt x="3352" y="1479"/>
                  </a:cubicBezTo>
                  <a:cubicBezTo>
                    <a:pt x="3352" y="1479"/>
                    <a:pt x="1765" y="2188"/>
                    <a:pt x="1137" y="2456"/>
                  </a:cubicBezTo>
                  <a:cubicBezTo>
                    <a:pt x="514" y="2725"/>
                    <a:pt x="14" y="2943"/>
                    <a:pt x="1" y="2957"/>
                  </a:cubicBezTo>
                  <a:lnTo>
                    <a:pt x="401" y="3125"/>
                  </a:lnTo>
                  <a:lnTo>
                    <a:pt x="337" y="3216"/>
                  </a:lnTo>
                  <a:lnTo>
                    <a:pt x="151" y="3475"/>
                  </a:lnTo>
                  <a:cubicBezTo>
                    <a:pt x="151" y="3475"/>
                    <a:pt x="273" y="3516"/>
                    <a:pt x="351" y="3521"/>
                  </a:cubicBezTo>
                  <a:cubicBezTo>
                    <a:pt x="433" y="3530"/>
                    <a:pt x="433" y="3630"/>
                    <a:pt x="437" y="3680"/>
                  </a:cubicBezTo>
                  <a:cubicBezTo>
                    <a:pt x="446" y="3734"/>
                    <a:pt x="364" y="3962"/>
                    <a:pt x="364" y="3962"/>
                  </a:cubicBezTo>
                  <a:cubicBezTo>
                    <a:pt x="364" y="3962"/>
                    <a:pt x="383" y="4034"/>
                    <a:pt x="410" y="4057"/>
                  </a:cubicBezTo>
                  <a:cubicBezTo>
                    <a:pt x="437" y="4075"/>
                    <a:pt x="669" y="4107"/>
                    <a:pt x="669" y="4107"/>
                  </a:cubicBezTo>
                  <a:lnTo>
                    <a:pt x="405" y="4471"/>
                  </a:lnTo>
                  <a:lnTo>
                    <a:pt x="537" y="4485"/>
                  </a:lnTo>
                  <a:lnTo>
                    <a:pt x="828" y="4535"/>
                  </a:lnTo>
                  <a:lnTo>
                    <a:pt x="633" y="4871"/>
                  </a:lnTo>
                  <a:cubicBezTo>
                    <a:pt x="633" y="4871"/>
                    <a:pt x="710" y="4871"/>
                    <a:pt x="783" y="4867"/>
                  </a:cubicBezTo>
                  <a:cubicBezTo>
                    <a:pt x="856" y="4857"/>
                    <a:pt x="1447" y="4630"/>
                    <a:pt x="1588" y="4566"/>
                  </a:cubicBezTo>
                  <a:cubicBezTo>
                    <a:pt x="1729" y="4507"/>
                    <a:pt x="2334" y="4307"/>
                    <a:pt x="2456" y="4244"/>
                  </a:cubicBezTo>
                  <a:cubicBezTo>
                    <a:pt x="2584" y="4184"/>
                    <a:pt x="3880" y="3593"/>
                    <a:pt x="4043" y="3502"/>
                  </a:cubicBezTo>
                  <a:cubicBezTo>
                    <a:pt x="4207" y="3407"/>
                    <a:pt x="5831" y="2606"/>
                    <a:pt x="6335" y="2356"/>
                  </a:cubicBezTo>
                  <a:cubicBezTo>
                    <a:pt x="6840" y="2111"/>
                    <a:pt x="7491" y="1706"/>
                    <a:pt x="7491" y="1706"/>
                  </a:cubicBezTo>
                  <a:cubicBezTo>
                    <a:pt x="7491" y="1706"/>
                    <a:pt x="7336" y="1665"/>
                    <a:pt x="7281" y="1642"/>
                  </a:cubicBezTo>
                  <a:cubicBezTo>
                    <a:pt x="7222" y="1620"/>
                    <a:pt x="7031" y="1474"/>
                    <a:pt x="7031" y="1474"/>
                  </a:cubicBezTo>
                  <a:lnTo>
                    <a:pt x="7199" y="1206"/>
                  </a:lnTo>
                  <a:lnTo>
                    <a:pt x="6777" y="1015"/>
                  </a:lnTo>
                  <a:lnTo>
                    <a:pt x="6899" y="656"/>
                  </a:lnTo>
                  <a:lnTo>
                    <a:pt x="6536" y="460"/>
                  </a:lnTo>
                  <a:lnTo>
                    <a:pt x="66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56;p71">
              <a:extLst>
                <a:ext uri="{FF2B5EF4-FFF2-40B4-BE49-F238E27FC236}">
                  <a16:creationId xmlns:a16="http://schemas.microsoft.com/office/drawing/2014/main" id="{D4C09063-19E1-4C59-BDB6-CF46B1880E6A}"/>
                </a:ext>
              </a:extLst>
            </p:cNvPr>
            <p:cNvSpPr/>
            <p:nvPr/>
          </p:nvSpPr>
          <p:spPr>
            <a:xfrm>
              <a:off x="2847795" y="1630586"/>
              <a:ext cx="328004" cy="215317"/>
            </a:xfrm>
            <a:custGeom>
              <a:avLst/>
              <a:gdLst/>
              <a:ahLst/>
              <a:cxnLst/>
              <a:rect l="l" t="t" r="r" b="b"/>
              <a:pathLst>
                <a:path w="7632" h="5010" extrusionOk="0">
                  <a:moveTo>
                    <a:pt x="6636" y="135"/>
                  </a:moveTo>
                  <a:lnTo>
                    <a:pt x="6636" y="135"/>
                  </a:lnTo>
                  <a:cubicBezTo>
                    <a:pt x="6599" y="276"/>
                    <a:pt x="6563" y="421"/>
                    <a:pt x="6526" y="567"/>
                  </a:cubicBezTo>
                  <a:cubicBezTo>
                    <a:pt x="6517" y="590"/>
                    <a:pt x="6526" y="617"/>
                    <a:pt x="6554" y="626"/>
                  </a:cubicBezTo>
                  <a:cubicBezTo>
                    <a:pt x="6667" y="667"/>
                    <a:pt x="6786" y="708"/>
                    <a:pt x="6899" y="749"/>
                  </a:cubicBezTo>
                  <a:cubicBezTo>
                    <a:pt x="6858" y="853"/>
                    <a:pt x="6817" y="958"/>
                    <a:pt x="6781" y="1063"/>
                  </a:cubicBezTo>
                  <a:cubicBezTo>
                    <a:pt x="6772" y="1085"/>
                    <a:pt x="6786" y="1117"/>
                    <a:pt x="6808" y="1126"/>
                  </a:cubicBezTo>
                  <a:lnTo>
                    <a:pt x="7218" y="1299"/>
                  </a:lnTo>
                  <a:cubicBezTo>
                    <a:pt x="7172" y="1381"/>
                    <a:pt x="7127" y="1458"/>
                    <a:pt x="7081" y="1540"/>
                  </a:cubicBezTo>
                  <a:cubicBezTo>
                    <a:pt x="7068" y="1563"/>
                    <a:pt x="7072" y="1590"/>
                    <a:pt x="7090" y="1608"/>
                  </a:cubicBezTo>
                  <a:cubicBezTo>
                    <a:pt x="7209" y="1690"/>
                    <a:pt x="7331" y="1754"/>
                    <a:pt x="7463" y="1795"/>
                  </a:cubicBezTo>
                  <a:cubicBezTo>
                    <a:pt x="7277" y="1931"/>
                    <a:pt x="7063" y="2031"/>
                    <a:pt x="6854" y="2136"/>
                  </a:cubicBezTo>
                  <a:cubicBezTo>
                    <a:pt x="6622" y="2254"/>
                    <a:pt x="6385" y="2377"/>
                    <a:pt x="6153" y="2495"/>
                  </a:cubicBezTo>
                  <a:cubicBezTo>
                    <a:pt x="5676" y="2732"/>
                    <a:pt x="5203" y="2973"/>
                    <a:pt x="4726" y="3205"/>
                  </a:cubicBezTo>
                  <a:cubicBezTo>
                    <a:pt x="3798" y="3659"/>
                    <a:pt x="2866" y="4100"/>
                    <a:pt x="1915" y="4501"/>
                  </a:cubicBezTo>
                  <a:cubicBezTo>
                    <a:pt x="1774" y="4555"/>
                    <a:pt x="1638" y="4610"/>
                    <a:pt x="1497" y="4660"/>
                  </a:cubicBezTo>
                  <a:cubicBezTo>
                    <a:pt x="1492" y="4660"/>
                    <a:pt x="1488" y="4660"/>
                    <a:pt x="1488" y="4664"/>
                  </a:cubicBezTo>
                  <a:cubicBezTo>
                    <a:pt x="1465" y="4673"/>
                    <a:pt x="1442" y="4682"/>
                    <a:pt x="1419" y="4687"/>
                  </a:cubicBezTo>
                  <a:cubicBezTo>
                    <a:pt x="1238" y="4755"/>
                    <a:pt x="1056" y="4819"/>
                    <a:pt x="878" y="4892"/>
                  </a:cubicBezTo>
                  <a:cubicBezTo>
                    <a:pt x="833" y="4901"/>
                    <a:pt x="787" y="4905"/>
                    <a:pt x="742" y="4910"/>
                  </a:cubicBezTo>
                  <a:cubicBezTo>
                    <a:pt x="792" y="4814"/>
                    <a:pt x="837" y="4710"/>
                    <a:pt x="878" y="4601"/>
                  </a:cubicBezTo>
                  <a:cubicBezTo>
                    <a:pt x="887" y="4573"/>
                    <a:pt x="869" y="4542"/>
                    <a:pt x="837" y="4537"/>
                  </a:cubicBezTo>
                  <a:cubicBezTo>
                    <a:pt x="742" y="4523"/>
                    <a:pt x="642" y="4510"/>
                    <a:pt x="542" y="4496"/>
                  </a:cubicBezTo>
                  <a:cubicBezTo>
                    <a:pt x="610" y="4396"/>
                    <a:pt x="678" y="4296"/>
                    <a:pt x="746" y="4191"/>
                  </a:cubicBezTo>
                  <a:cubicBezTo>
                    <a:pt x="765" y="4164"/>
                    <a:pt x="746" y="4123"/>
                    <a:pt x="715" y="4119"/>
                  </a:cubicBezTo>
                  <a:cubicBezTo>
                    <a:pt x="660" y="4109"/>
                    <a:pt x="610" y="4105"/>
                    <a:pt x="555" y="4096"/>
                  </a:cubicBezTo>
                  <a:cubicBezTo>
                    <a:pt x="537" y="4091"/>
                    <a:pt x="514" y="4091"/>
                    <a:pt x="492" y="4087"/>
                  </a:cubicBezTo>
                  <a:cubicBezTo>
                    <a:pt x="464" y="4078"/>
                    <a:pt x="455" y="4087"/>
                    <a:pt x="451" y="4055"/>
                  </a:cubicBezTo>
                  <a:cubicBezTo>
                    <a:pt x="446" y="4019"/>
                    <a:pt x="478" y="3955"/>
                    <a:pt x="492" y="3918"/>
                  </a:cubicBezTo>
                  <a:cubicBezTo>
                    <a:pt x="501" y="3873"/>
                    <a:pt x="519" y="3832"/>
                    <a:pt x="528" y="3787"/>
                  </a:cubicBezTo>
                  <a:cubicBezTo>
                    <a:pt x="560" y="3605"/>
                    <a:pt x="396" y="3564"/>
                    <a:pt x="260" y="3518"/>
                  </a:cubicBezTo>
                  <a:cubicBezTo>
                    <a:pt x="333" y="3414"/>
                    <a:pt x="405" y="3309"/>
                    <a:pt x="483" y="3209"/>
                  </a:cubicBezTo>
                  <a:cubicBezTo>
                    <a:pt x="501" y="3186"/>
                    <a:pt x="483" y="3154"/>
                    <a:pt x="460" y="3141"/>
                  </a:cubicBezTo>
                  <a:cubicBezTo>
                    <a:pt x="369" y="3091"/>
                    <a:pt x="269" y="3041"/>
                    <a:pt x="173" y="3004"/>
                  </a:cubicBezTo>
                  <a:cubicBezTo>
                    <a:pt x="292" y="2959"/>
                    <a:pt x="414" y="2909"/>
                    <a:pt x="533" y="2850"/>
                  </a:cubicBezTo>
                  <a:cubicBezTo>
                    <a:pt x="533" y="2854"/>
                    <a:pt x="533" y="2854"/>
                    <a:pt x="537" y="2859"/>
                  </a:cubicBezTo>
                  <a:cubicBezTo>
                    <a:pt x="2092" y="2181"/>
                    <a:pt x="3639" y="1481"/>
                    <a:pt x="5185" y="785"/>
                  </a:cubicBezTo>
                  <a:cubicBezTo>
                    <a:pt x="5667" y="567"/>
                    <a:pt x="6149" y="349"/>
                    <a:pt x="6636" y="135"/>
                  </a:cubicBezTo>
                  <a:close/>
                  <a:moveTo>
                    <a:pt x="6697" y="0"/>
                  </a:moveTo>
                  <a:cubicBezTo>
                    <a:pt x="6692" y="0"/>
                    <a:pt x="6687" y="1"/>
                    <a:pt x="6681" y="3"/>
                  </a:cubicBezTo>
                  <a:cubicBezTo>
                    <a:pt x="4876" y="817"/>
                    <a:pt x="3070" y="1636"/>
                    <a:pt x="1265" y="2454"/>
                  </a:cubicBezTo>
                  <a:cubicBezTo>
                    <a:pt x="1051" y="2554"/>
                    <a:pt x="833" y="2654"/>
                    <a:pt x="614" y="2754"/>
                  </a:cubicBezTo>
                  <a:cubicBezTo>
                    <a:pt x="610" y="2754"/>
                    <a:pt x="610" y="2754"/>
                    <a:pt x="605" y="2759"/>
                  </a:cubicBezTo>
                  <a:cubicBezTo>
                    <a:pt x="414" y="2818"/>
                    <a:pt x="223" y="2895"/>
                    <a:pt x="32" y="2963"/>
                  </a:cubicBezTo>
                  <a:cubicBezTo>
                    <a:pt x="1" y="2973"/>
                    <a:pt x="5" y="3032"/>
                    <a:pt x="37" y="3041"/>
                  </a:cubicBezTo>
                  <a:cubicBezTo>
                    <a:pt x="155" y="3086"/>
                    <a:pt x="269" y="3136"/>
                    <a:pt x="383" y="3195"/>
                  </a:cubicBezTo>
                  <a:cubicBezTo>
                    <a:pt x="305" y="3300"/>
                    <a:pt x="228" y="3405"/>
                    <a:pt x="160" y="3514"/>
                  </a:cubicBezTo>
                  <a:cubicBezTo>
                    <a:pt x="142" y="3536"/>
                    <a:pt x="151" y="3573"/>
                    <a:pt x="178" y="3582"/>
                  </a:cubicBezTo>
                  <a:cubicBezTo>
                    <a:pt x="228" y="3600"/>
                    <a:pt x="278" y="3623"/>
                    <a:pt x="328" y="3641"/>
                  </a:cubicBezTo>
                  <a:cubicBezTo>
                    <a:pt x="387" y="3664"/>
                    <a:pt x="451" y="3673"/>
                    <a:pt x="442" y="3764"/>
                  </a:cubicBezTo>
                  <a:cubicBezTo>
                    <a:pt x="428" y="3864"/>
                    <a:pt x="373" y="3955"/>
                    <a:pt x="360" y="4055"/>
                  </a:cubicBezTo>
                  <a:cubicBezTo>
                    <a:pt x="351" y="4109"/>
                    <a:pt x="373" y="4146"/>
                    <a:pt x="419" y="4164"/>
                  </a:cubicBezTo>
                  <a:cubicBezTo>
                    <a:pt x="483" y="4191"/>
                    <a:pt x="555" y="4196"/>
                    <a:pt x="628" y="4205"/>
                  </a:cubicBezTo>
                  <a:cubicBezTo>
                    <a:pt x="560" y="4305"/>
                    <a:pt x="492" y="4405"/>
                    <a:pt x="423" y="4505"/>
                  </a:cubicBezTo>
                  <a:cubicBezTo>
                    <a:pt x="405" y="4532"/>
                    <a:pt x="423" y="4578"/>
                    <a:pt x="460" y="4582"/>
                  </a:cubicBezTo>
                  <a:cubicBezTo>
                    <a:pt x="560" y="4596"/>
                    <a:pt x="669" y="4610"/>
                    <a:pt x="774" y="4623"/>
                  </a:cubicBezTo>
                  <a:cubicBezTo>
                    <a:pt x="728" y="4732"/>
                    <a:pt x="678" y="4833"/>
                    <a:pt x="619" y="4933"/>
                  </a:cubicBezTo>
                  <a:cubicBezTo>
                    <a:pt x="601" y="4969"/>
                    <a:pt x="624" y="5010"/>
                    <a:pt x="665" y="5010"/>
                  </a:cubicBezTo>
                  <a:cubicBezTo>
                    <a:pt x="710" y="5010"/>
                    <a:pt x="751" y="5005"/>
                    <a:pt x="792" y="5001"/>
                  </a:cubicBezTo>
                  <a:cubicBezTo>
                    <a:pt x="842" y="4978"/>
                    <a:pt x="892" y="4964"/>
                    <a:pt x="942" y="4951"/>
                  </a:cubicBezTo>
                  <a:cubicBezTo>
                    <a:pt x="946" y="4946"/>
                    <a:pt x="956" y="4942"/>
                    <a:pt x="965" y="4937"/>
                  </a:cubicBezTo>
                  <a:cubicBezTo>
                    <a:pt x="969" y="4937"/>
                    <a:pt x="974" y="4933"/>
                    <a:pt x="983" y="4928"/>
                  </a:cubicBezTo>
                  <a:cubicBezTo>
                    <a:pt x="1092" y="4883"/>
                    <a:pt x="1201" y="4846"/>
                    <a:pt x="1315" y="4814"/>
                  </a:cubicBezTo>
                  <a:lnTo>
                    <a:pt x="1383" y="4796"/>
                  </a:lnTo>
                  <a:cubicBezTo>
                    <a:pt x="1406" y="4787"/>
                    <a:pt x="1429" y="4783"/>
                    <a:pt x="1451" y="4778"/>
                  </a:cubicBezTo>
                  <a:lnTo>
                    <a:pt x="1524" y="4751"/>
                  </a:lnTo>
                  <a:cubicBezTo>
                    <a:pt x="1588" y="4728"/>
                    <a:pt x="1656" y="4705"/>
                    <a:pt x="1720" y="4687"/>
                  </a:cubicBezTo>
                  <a:cubicBezTo>
                    <a:pt x="3188" y="4073"/>
                    <a:pt x="4625" y="3368"/>
                    <a:pt x="6049" y="2650"/>
                  </a:cubicBezTo>
                  <a:cubicBezTo>
                    <a:pt x="6317" y="2518"/>
                    <a:pt x="6581" y="2381"/>
                    <a:pt x="6845" y="2250"/>
                  </a:cubicBezTo>
                  <a:cubicBezTo>
                    <a:pt x="7104" y="2118"/>
                    <a:pt x="7368" y="1995"/>
                    <a:pt x="7600" y="1808"/>
                  </a:cubicBezTo>
                  <a:cubicBezTo>
                    <a:pt x="7631" y="1786"/>
                    <a:pt x="7609" y="1736"/>
                    <a:pt x="7572" y="1727"/>
                  </a:cubicBezTo>
                  <a:cubicBezTo>
                    <a:pt x="7431" y="1695"/>
                    <a:pt x="7299" y="1640"/>
                    <a:pt x="7177" y="1558"/>
                  </a:cubicBezTo>
                  <a:cubicBezTo>
                    <a:pt x="7227" y="1472"/>
                    <a:pt x="7272" y="1390"/>
                    <a:pt x="7318" y="1304"/>
                  </a:cubicBezTo>
                  <a:cubicBezTo>
                    <a:pt x="7331" y="1281"/>
                    <a:pt x="7327" y="1244"/>
                    <a:pt x="7295" y="1231"/>
                  </a:cubicBezTo>
                  <a:lnTo>
                    <a:pt x="6881" y="1058"/>
                  </a:lnTo>
                  <a:cubicBezTo>
                    <a:pt x="6922" y="949"/>
                    <a:pt x="6963" y="844"/>
                    <a:pt x="7004" y="740"/>
                  </a:cubicBezTo>
                  <a:cubicBezTo>
                    <a:pt x="7013" y="717"/>
                    <a:pt x="6999" y="685"/>
                    <a:pt x="6977" y="676"/>
                  </a:cubicBezTo>
                  <a:cubicBezTo>
                    <a:pt x="6858" y="635"/>
                    <a:pt x="6740" y="594"/>
                    <a:pt x="6622" y="553"/>
                  </a:cubicBezTo>
                  <a:cubicBezTo>
                    <a:pt x="6663" y="390"/>
                    <a:pt x="6704" y="230"/>
                    <a:pt x="6745" y="67"/>
                  </a:cubicBezTo>
                  <a:cubicBezTo>
                    <a:pt x="6753" y="35"/>
                    <a:pt x="6730" y="0"/>
                    <a:pt x="6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57;p71">
              <a:extLst>
                <a:ext uri="{FF2B5EF4-FFF2-40B4-BE49-F238E27FC236}">
                  <a16:creationId xmlns:a16="http://schemas.microsoft.com/office/drawing/2014/main" id="{FADF3932-8B18-4EE9-A72A-3FEE20A8B28A}"/>
                </a:ext>
              </a:extLst>
            </p:cNvPr>
            <p:cNvSpPr/>
            <p:nvPr/>
          </p:nvSpPr>
          <p:spPr>
            <a:xfrm>
              <a:off x="2847409" y="1629726"/>
              <a:ext cx="328778" cy="217165"/>
            </a:xfrm>
            <a:custGeom>
              <a:avLst/>
              <a:gdLst/>
              <a:ahLst/>
              <a:cxnLst/>
              <a:rect l="l" t="t" r="r" b="b"/>
              <a:pathLst>
                <a:path w="7650" h="5053" extrusionOk="0">
                  <a:moveTo>
                    <a:pt x="6613" y="191"/>
                  </a:moveTo>
                  <a:lnTo>
                    <a:pt x="6513" y="582"/>
                  </a:lnTo>
                  <a:cubicBezTo>
                    <a:pt x="6504" y="614"/>
                    <a:pt x="6517" y="655"/>
                    <a:pt x="6554" y="669"/>
                  </a:cubicBezTo>
                  <a:lnTo>
                    <a:pt x="6881" y="787"/>
                  </a:lnTo>
                  <a:lnTo>
                    <a:pt x="6767" y="1078"/>
                  </a:lnTo>
                  <a:cubicBezTo>
                    <a:pt x="6754" y="1110"/>
                    <a:pt x="6772" y="1151"/>
                    <a:pt x="6808" y="1164"/>
                  </a:cubicBezTo>
                  <a:lnTo>
                    <a:pt x="7195" y="1333"/>
                  </a:lnTo>
                  <a:lnTo>
                    <a:pt x="7072" y="1551"/>
                  </a:lnTo>
                  <a:cubicBezTo>
                    <a:pt x="7054" y="1578"/>
                    <a:pt x="7058" y="1624"/>
                    <a:pt x="7090" y="1646"/>
                  </a:cubicBezTo>
                  <a:cubicBezTo>
                    <a:pt x="7195" y="1724"/>
                    <a:pt x="7308" y="1783"/>
                    <a:pt x="7427" y="1824"/>
                  </a:cubicBezTo>
                  <a:cubicBezTo>
                    <a:pt x="7268" y="1933"/>
                    <a:pt x="7090" y="2019"/>
                    <a:pt x="6922" y="2106"/>
                  </a:cubicBezTo>
                  <a:lnTo>
                    <a:pt x="6854" y="2138"/>
                  </a:lnTo>
                  <a:cubicBezTo>
                    <a:pt x="6622" y="2260"/>
                    <a:pt x="6385" y="2379"/>
                    <a:pt x="6153" y="2497"/>
                  </a:cubicBezTo>
                  <a:cubicBezTo>
                    <a:pt x="5580" y="2783"/>
                    <a:pt x="5139" y="3002"/>
                    <a:pt x="4725" y="3206"/>
                  </a:cubicBezTo>
                  <a:cubicBezTo>
                    <a:pt x="3657" y="3729"/>
                    <a:pt x="2765" y="4143"/>
                    <a:pt x="1920" y="4502"/>
                  </a:cubicBezTo>
                  <a:cubicBezTo>
                    <a:pt x="1829" y="4534"/>
                    <a:pt x="1742" y="4571"/>
                    <a:pt x="1656" y="4602"/>
                  </a:cubicBezTo>
                  <a:cubicBezTo>
                    <a:pt x="1601" y="4621"/>
                    <a:pt x="1551" y="4643"/>
                    <a:pt x="1501" y="4662"/>
                  </a:cubicBezTo>
                  <a:cubicBezTo>
                    <a:pt x="1497" y="4662"/>
                    <a:pt x="1492" y="4662"/>
                    <a:pt x="1488" y="4666"/>
                  </a:cubicBezTo>
                  <a:cubicBezTo>
                    <a:pt x="1465" y="4675"/>
                    <a:pt x="1442" y="4680"/>
                    <a:pt x="1419" y="4689"/>
                  </a:cubicBezTo>
                  <a:cubicBezTo>
                    <a:pt x="1247" y="4752"/>
                    <a:pt x="1060" y="4821"/>
                    <a:pt x="883" y="4893"/>
                  </a:cubicBezTo>
                  <a:cubicBezTo>
                    <a:pt x="851" y="4898"/>
                    <a:pt x="819" y="4903"/>
                    <a:pt x="787" y="4907"/>
                  </a:cubicBezTo>
                  <a:cubicBezTo>
                    <a:pt x="833" y="4816"/>
                    <a:pt x="874" y="4725"/>
                    <a:pt x="905" y="4630"/>
                  </a:cubicBezTo>
                  <a:cubicBezTo>
                    <a:pt x="915" y="4612"/>
                    <a:pt x="910" y="4589"/>
                    <a:pt x="901" y="4571"/>
                  </a:cubicBezTo>
                  <a:cubicBezTo>
                    <a:pt x="887" y="4552"/>
                    <a:pt x="869" y="4539"/>
                    <a:pt x="851" y="4539"/>
                  </a:cubicBezTo>
                  <a:lnTo>
                    <a:pt x="587" y="4502"/>
                  </a:lnTo>
                  <a:lnTo>
                    <a:pt x="774" y="4230"/>
                  </a:lnTo>
                  <a:cubicBezTo>
                    <a:pt x="787" y="4207"/>
                    <a:pt x="787" y="4184"/>
                    <a:pt x="778" y="4161"/>
                  </a:cubicBezTo>
                  <a:cubicBezTo>
                    <a:pt x="769" y="4139"/>
                    <a:pt x="746" y="4125"/>
                    <a:pt x="724" y="4120"/>
                  </a:cubicBezTo>
                  <a:lnTo>
                    <a:pt x="546" y="4093"/>
                  </a:lnTo>
                  <a:cubicBezTo>
                    <a:pt x="533" y="4093"/>
                    <a:pt x="519" y="4089"/>
                    <a:pt x="505" y="4089"/>
                  </a:cubicBezTo>
                  <a:cubicBezTo>
                    <a:pt x="501" y="4084"/>
                    <a:pt x="492" y="4084"/>
                    <a:pt x="487" y="4084"/>
                  </a:cubicBezTo>
                  <a:lnTo>
                    <a:pt x="483" y="4084"/>
                  </a:lnTo>
                  <a:cubicBezTo>
                    <a:pt x="483" y="4084"/>
                    <a:pt x="483" y="4079"/>
                    <a:pt x="483" y="4075"/>
                  </a:cubicBezTo>
                  <a:cubicBezTo>
                    <a:pt x="478" y="4057"/>
                    <a:pt x="492" y="4016"/>
                    <a:pt x="505" y="3989"/>
                  </a:cubicBezTo>
                  <a:cubicBezTo>
                    <a:pt x="510" y="3970"/>
                    <a:pt x="514" y="3957"/>
                    <a:pt x="519" y="3948"/>
                  </a:cubicBezTo>
                  <a:cubicBezTo>
                    <a:pt x="523" y="3934"/>
                    <a:pt x="528" y="3920"/>
                    <a:pt x="533" y="3911"/>
                  </a:cubicBezTo>
                  <a:cubicBezTo>
                    <a:pt x="542" y="3875"/>
                    <a:pt x="551" y="3843"/>
                    <a:pt x="555" y="3811"/>
                  </a:cubicBezTo>
                  <a:cubicBezTo>
                    <a:pt x="592" y="3625"/>
                    <a:pt x="432" y="3570"/>
                    <a:pt x="301" y="3529"/>
                  </a:cubicBezTo>
                  <a:cubicBezTo>
                    <a:pt x="369" y="3429"/>
                    <a:pt x="437" y="3334"/>
                    <a:pt x="505" y="3243"/>
                  </a:cubicBezTo>
                  <a:cubicBezTo>
                    <a:pt x="519" y="3229"/>
                    <a:pt x="523" y="3211"/>
                    <a:pt x="519" y="3197"/>
                  </a:cubicBezTo>
                  <a:cubicBezTo>
                    <a:pt x="514" y="3174"/>
                    <a:pt x="501" y="3156"/>
                    <a:pt x="483" y="3147"/>
                  </a:cubicBezTo>
                  <a:cubicBezTo>
                    <a:pt x="401" y="3102"/>
                    <a:pt x="319" y="3061"/>
                    <a:pt x="241" y="3024"/>
                  </a:cubicBezTo>
                  <a:cubicBezTo>
                    <a:pt x="355" y="2983"/>
                    <a:pt x="446" y="2943"/>
                    <a:pt x="528" y="2902"/>
                  </a:cubicBezTo>
                  <a:lnTo>
                    <a:pt x="533" y="2911"/>
                  </a:lnTo>
                  <a:lnTo>
                    <a:pt x="551" y="2902"/>
                  </a:lnTo>
                  <a:cubicBezTo>
                    <a:pt x="1765" y="2374"/>
                    <a:pt x="2993" y="1819"/>
                    <a:pt x="4180" y="1287"/>
                  </a:cubicBezTo>
                  <a:cubicBezTo>
                    <a:pt x="4521" y="1133"/>
                    <a:pt x="4862" y="978"/>
                    <a:pt x="5203" y="823"/>
                  </a:cubicBezTo>
                  <a:cubicBezTo>
                    <a:pt x="5671" y="614"/>
                    <a:pt x="6144" y="405"/>
                    <a:pt x="6613" y="191"/>
                  </a:cubicBezTo>
                  <a:close/>
                  <a:moveTo>
                    <a:pt x="6676" y="119"/>
                  </a:moveTo>
                  <a:lnTo>
                    <a:pt x="6635" y="137"/>
                  </a:lnTo>
                  <a:cubicBezTo>
                    <a:pt x="6153" y="350"/>
                    <a:pt x="5671" y="569"/>
                    <a:pt x="5189" y="787"/>
                  </a:cubicBezTo>
                  <a:cubicBezTo>
                    <a:pt x="4844" y="942"/>
                    <a:pt x="4503" y="1092"/>
                    <a:pt x="4162" y="1246"/>
                  </a:cubicBezTo>
                  <a:cubicBezTo>
                    <a:pt x="2984" y="1778"/>
                    <a:pt x="1765" y="2329"/>
                    <a:pt x="555" y="2852"/>
                  </a:cubicBezTo>
                  <a:lnTo>
                    <a:pt x="551" y="2843"/>
                  </a:lnTo>
                  <a:lnTo>
                    <a:pt x="533" y="2852"/>
                  </a:lnTo>
                  <a:cubicBezTo>
                    <a:pt x="432" y="2902"/>
                    <a:pt x="323" y="2952"/>
                    <a:pt x="173" y="3006"/>
                  </a:cubicBezTo>
                  <a:lnTo>
                    <a:pt x="123" y="3024"/>
                  </a:lnTo>
                  <a:lnTo>
                    <a:pt x="173" y="3047"/>
                  </a:lnTo>
                  <a:cubicBezTo>
                    <a:pt x="269" y="3084"/>
                    <a:pt x="369" y="3129"/>
                    <a:pt x="460" y="3184"/>
                  </a:cubicBezTo>
                  <a:cubicBezTo>
                    <a:pt x="469" y="3188"/>
                    <a:pt x="473" y="3197"/>
                    <a:pt x="478" y="3202"/>
                  </a:cubicBezTo>
                  <a:cubicBezTo>
                    <a:pt x="478" y="3211"/>
                    <a:pt x="478" y="3211"/>
                    <a:pt x="473" y="3215"/>
                  </a:cubicBezTo>
                  <a:cubicBezTo>
                    <a:pt x="401" y="3315"/>
                    <a:pt x="323" y="3420"/>
                    <a:pt x="251" y="3529"/>
                  </a:cubicBezTo>
                  <a:lnTo>
                    <a:pt x="237" y="3552"/>
                  </a:lnTo>
                  <a:lnTo>
                    <a:pt x="282" y="3566"/>
                  </a:lnTo>
                  <a:cubicBezTo>
                    <a:pt x="410" y="3607"/>
                    <a:pt x="542" y="3652"/>
                    <a:pt x="514" y="3802"/>
                  </a:cubicBezTo>
                  <a:cubicBezTo>
                    <a:pt x="510" y="3834"/>
                    <a:pt x="501" y="3866"/>
                    <a:pt x="492" y="3898"/>
                  </a:cubicBezTo>
                  <a:cubicBezTo>
                    <a:pt x="487" y="3907"/>
                    <a:pt x="483" y="3920"/>
                    <a:pt x="478" y="3934"/>
                  </a:cubicBezTo>
                  <a:cubicBezTo>
                    <a:pt x="473" y="3943"/>
                    <a:pt x="469" y="3957"/>
                    <a:pt x="464" y="3970"/>
                  </a:cubicBezTo>
                  <a:cubicBezTo>
                    <a:pt x="451" y="4007"/>
                    <a:pt x="432" y="4052"/>
                    <a:pt x="437" y="4079"/>
                  </a:cubicBezTo>
                  <a:cubicBezTo>
                    <a:pt x="442" y="4116"/>
                    <a:pt x="455" y="4120"/>
                    <a:pt x="483" y="4125"/>
                  </a:cubicBezTo>
                  <a:cubicBezTo>
                    <a:pt x="487" y="4125"/>
                    <a:pt x="492" y="4129"/>
                    <a:pt x="501" y="4129"/>
                  </a:cubicBezTo>
                  <a:cubicBezTo>
                    <a:pt x="514" y="4134"/>
                    <a:pt x="528" y="4134"/>
                    <a:pt x="542" y="4134"/>
                  </a:cubicBezTo>
                  <a:lnTo>
                    <a:pt x="719" y="4161"/>
                  </a:lnTo>
                  <a:cubicBezTo>
                    <a:pt x="728" y="4161"/>
                    <a:pt x="733" y="4170"/>
                    <a:pt x="737" y="4175"/>
                  </a:cubicBezTo>
                  <a:cubicBezTo>
                    <a:pt x="742" y="4184"/>
                    <a:pt x="742" y="4193"/>
                    <a:pt x="737" y="4202"/>
                  </a:cubicBezTo>
                  <a:lnTo>
                    <a:pt x="514" y="4534"/>
                  </a:lnTo>
                  <a:lnTo>
                    <a:pt x="846" y="4580"/>
                  </a:lnTo>
                  <a:cubicBezTo>
                    <a:pt x="851" y="4580"/>
                    <a:pt x="860" y="4584"/>
                    <a:pt x="865" y="4593"/>
                  </a:cubicBezTo>
                  <a:cubicBezTo>
                    <a:pt x="869" y="4598"/>
                    <a:pt x="869" y="4607"/>
                    <a:pt x="869" y="4616"/>
                  </a:cubicBezTo>
                  <a:cubicBezTo>
                    <a:pt x="828" y="4721"/>
                    <a:pt x="783" y="4821"/>
                    <a:pt x="733" y="4921"/>
                  </a:cubicBezTo>
                  <a:lnTo>
                    <a:pt x="710" y="4957"/>
                  </a:lnTo>
                  <a:lnTo>
                    <a:pt x="710" y="4957"/>
                  </a:lnTo>
                  <a:lnTo>
                    <a:pt x="751" y="4953"/>
                  </a:lnTo>
                  <a:cubicBezTo>
                    <a:pt x="796" y="4948"/>
                    <a:pt x="842" y="4943"/>
                    <a:pt x="896" y="4934"/>
                  </a:cubicBezTo>
                  <a:cubicBezTo>
                    <a:pt x="1078" y="4862"/>
                    <a:pt x="1265" y="4793"/>
                    <a:pt x="1438" y="4730"/>
                  </a:cubicBezTo>
                  <a:cubicBezTo>
                    <a:pt x="1460" y="4721"/>
                    <a:pt x="1483" y="4712"/>
                    <a:pt x="1506" y="4707"/>
                  </a:cubicBezTo>
                  <a:lnTo>
                    <a:pt x="1515" y="4702"/>
                  </a:lnTo>
                  <a:cubicBezTo>
                    <a:pt x="1569" y="4680"/>
                    <a:pt x="1619" y="4662"/>
                    <a:pt x="1674" y="4643"/>
                  </a:cubicBezTo>
                  <a:cubicBezTo>
                    <a:pt x="1760" y="4607"/>
                    <a:pt x="1847" y="4575"/>
                    <a:pt x="1933" y="4543"/>
                  </a:cubicBezTo>
                  <a:cubicBezTo>
                    <a:pt x="2784" y="4184"/>
                    <a:pt x="3679" y="3770"/>
                    <a:pt x="4744" y="3247"/>
                  </a:cubicBezTo>
                  <a:cubicBezTo>
                    <a:pt x="5162" y="3043"/>
                    <a:pt x="5603" y="2820"/>
                    <a:pt x="6172" y="2533"/>
                  </a:cubicBezTo>
                  <a:cubicBezTo>
                    <a:pt x="6408" y="2415"/>
                    <a:pt x="6640" y="2297"/>
                    <a:pt x="6876" y="2179"/>
                  </a:cubicBezTo>
                  <a:lnTo>
                    <a:pt x="6940" y="2142"/>
                  </a:lnTo>
                  <a:cubicBezTo>
                    <a:pt x="7127" y="2051"/>
                    <a:pt x="7318" y="1956"/>
                    <a:pt x="7490" y="1833"/>
                  </a:cubicBezTo>
                  <a:lnTo>
                    <a:pt x="7522" y="1806"/>
                  </a:lnTo>
                  <a:lnTo>
                    <a:pt x="7481" y="1792"/>
                  </a:lnTo>
                  <a:cubicBezTo>
                    <a:pt x="7354" y="1756"/>
                    <a:pt x="7231" y="1692"/>
                    <a:pt x="7117" y="1610"/>
                  </a:cubicBezTo>
                  <a:cubicBezTo>
                    <a:pt x="7104" y="1601"/>
                    <a:pt x="7104" y="1583"/>
                    <a:pt x="7113" y="1574"/>
                  </a:cubicBezTo>
                  <a:lnTo>
                    <a:pt x="7258" y="1310"/>
                  </a:lnTo>
                  <a:lnTo>
                    <a:pt x="6826" y="1128"/>
                  </a:lnTo>
                  <a:cubicBezTo>
                    <a:pt x="6813" y="1124"/>
                    <a:pt x="6808" y="1105"/>
                    <a:pt x="6813" y="1092"/>
                  </a:cubicBezTo>
                  <a:lnTo>
                    <a:pt x="6940" y="760"/>
                  </a:lnTo>
                  <a:lnTo>
                    <a:pt x="6572" y="628"/>
                  </a:lnTo>
                  <a:cubicBezTo>
                    <a:pt x="6558" y="623"/>
                    <a:pt x="6554" y="605"/>
                    <a:pt x="6558" y="591"/>
                  </a:cubicBezTo>
                  <a:lnTo>
                    <a:pt x="6676" y="119"/>
                  </a:lnTo>
                  <a:close/>
                  <a:moveTo>
                    <a:pt x="6706" y="44"/>
                  </a:moveTo>
                  <a:cubicBezTo>
                    <a:pt x="6711" y="44"/>
                    <a:pt x="6715" y="47"/>
                    <a:pt x="6722" y="50"/>
                  </a:cubicBezTo>
                  <a:cubicBezTo>
                    <a:pt x="6731" y="55"/>
                    <a:pt x="6735" y="68"/>
                    <a:pt x="6731" y="82"/>
                  </a:cubicBezTo>
                  <a:lnTo>
                    <a:pt x="6604" y="587"/>
                  </a:lnTo>
                  <a:lnTo>
                    <a:pt x="6977" y="719"/>
                  </a:lnTo>
                  <a:cubicBezTo>
                    <a:pt x="6981" y="719"/>
                    <a:pt x="6986" y="728"/>
                    <a:pt x="6990" y="732"/>
                  </a:cubicBezTo>
                  <a:cubicBezTo>
                    <a:pt x="6990" y="742"/>
                    <a:pt x="6995" y="746"/>
                    <a:pt x="6990" y="755"/>
                  </a:cubicBezTo>
                  <a:lnTo>
                    <a:pt x="6863" y="1087"/>
                  </a:lnTo>
                  <a:lnTo>
                    <a:pt x="7295" y="1274"/>
                  </a:lnTo>
                  <a:cubicBezTo>
                    <a:pt x="7304" y="1278"/>
                    <a:pt x="7308" y="1283"/>
                    <a:pt x="7308" y="1287"/>
                  </a:cubicBezTo>
                  <a:cubicBezTo>
                    <a:pt x="7313" y="1296"/>
                    <a:pt x="7313" y="1305"/>
                    <a:pt x="7308" y="1315"/>
                  </a:cubicBezTo>
                  <a:lnTo>
                    <a:pt x="7158" y="1583"/>
                  </a:lnTo>
                  <a:lnTo>
                    <a:pt x="7172" y="1592"/>
                  </a:lnTo>
                  <a:cubicBezTo>
                    <a:pt x="7299" y="1678"/>
                    <a:pt x="7436" y="1737"/>
                    <a:pt x="7577" y="1765"/>
                  </a:cubicBezTo>
                  <a:cubicBezTo>
                    <a:pt x="7586" y="1769"/>
                    <a:pt x="7595" y="1778"/>
                    <a:pt x="7600" y="1792"/>
                  </a:cubicBezTo>
                  <a:cubicBezTo>
                    <a:pt x="7600" y="1797"/>
                    <a:pt x="7604" y="1806"/>
                    <a:pt x="7595" y="1815"/>
                  </a:cubicBezTo>
                  <a:cubicBezTo>
                    <a:pt x="7395" y="1974"/>
                    <a:pt x="7163" y="2092"/>
                    <a:pt x="6936" y="2201"/>
                  </a:cubicBezTo>
                  <a:lnTo>
                    <a:pt x="6845" y="2247"/>
                  </a:lnTo>
                  <a:cubicBezTo>
                    <a:pt x="6581" y="2383"/>
                    <a:pt x="6317" y="2520"/>
                    <a:pt x="6049" y="2652"/>
                  </a:cubicBezTo>
                  <a:cubicBezTo>
                    <a:pt x="4689" y="3338"/>
                    <a:pt x="3220" y="4061"/>
                    <a:pt x="1719" y="4689"/>
                  </a:cubicBezTo>
                  <a:cubicBezTo>
                    <a:pt x="1656" y="4707"/>
                    <a:pt x="1592" y="4730"/>
                    <a:pt x="1528" y="4748"/>
                  </a:cubicBezTo>
                  <a:cubicBezTo>
                    <a:pt x="1501" y="4757"/>
                    <a:pt x="1478" y="4766"/>
                    <a:pt x="1451" y="4775"/>
                  </a:cubicBezTo>
                  <a:cubicBezTo>
                    <a:pt x="1428" y="4784"/>
                    <a:pt x="1406" y="4789"/>
                    <a:pt x="1383" y="4793"/>
                  </a:cubicBezTo>
                  <a:lnTo>
                    <a:pt x="1319" y="4812"/>
                  </a:lnTo>
                  <a:cubicBezTo>
                    <a:pt x="1192" y="4848"/>
                    <a:pt x="1087" y="4889"/>
                    <a:pt x="983" y="4930"/>
                  </a:cubicBezTo>
                  <a:cubicBezTo>
                    <a:pt x="974" y="4934"/>
                    <a:pt x="969" y="4939"/>
                    <a:pt x="960" y="4939"/>
                  </a:cubicBezTo>
                  <a:cubicBezTo>
                    <a:pt x="955" y="4943"/>
                    <a:pt x="946" y="4948"/>
                    <a:pt x="942" y="4953"/>
                  </a:cubicBezTo>
                  <a:cubicBezTo>
                    <a:pt x="883" y="4966"/>
                    <a:pt x="837" y="4980"/>
                    <a:pt x="796" y="5003"/>
                  </a:cubicBezTo>
                  <a:cubicBezTo>
                    <a:pt x="751" y="5007"/>
                    <a:pt x="714" y="5007"/>
                    <a:pt x="674" y="5012"/>
                  </a:cubicBezTo>
                  <a:cubicBezTo>
                    <a:pt x="660" y="5007"/>
                    <a:pt x="651" y="5003"/>
                    <a:pt x="646" y="4994"/>
                  </a:cubicBezTo>
                  <a:cubicBezTo>
                    <a:pt x="642" y="4984"/>
                    <a:pt x="642" y="4975"/>
                    <a:pt x="646" y="4966"/>
                  </a:cubicBezTo>
                  <a:cubicBezTo>
                    <a:pt x="705" y="4866"/>
                    <a:pt x="755" y="4766"/>
                    <a:pt x="801" y="4652"/>
                  </a:cubicBezTo>
                  <a:lnTo>
                    <a:pt x="810" y="4625"/>
                  </a:lnTo>
                  <a:lnTo>
                    <a:pt x="469" y="4580"/>
                  </a:lnTo>
                  <a:cubicBezTo>
                    <a:pt x="460" y="4580"/>
                    <a:pt x="455" y="4575"/>
                    <a:pt x="451" y="4566"/>
                  </a:cubicBezTo>
                  <a:cubicBezTo>
                    <a:pt x="446" y="4557"/>
                    <a:pt x="446" y="4548"/>
                    <a:pt x="451" y="4539"/>
                  </a:cubicBezTo>
                  <a:lnTo>
                    <a:pt x="674" y="4207"/>
                  </a:lnTo>
                  <a:lnTo>
                    <a:pt x="628" y="4202"/>
                  </a:lnTo>
                  <a:cubicBezTo>
                    <a:pt x="564" y="4198"/>
                    <a:pt x="492" y="4193"/>
                    <a:pt x="437" y="4166"/>
                  </a:cubicBezTo>
                  <a:cubicBezTo>
                    <a:pt x="401" y="4152"/>
                    <a:pt x="382" y="4125"/>
                    <a:pt x="392" y="4084"/>
                  </a:cubicBezTo>
                  <a:cubicBezTo>
                    <a:pt x="396" y="4034"/>
                    <a:pt x="410" y="3989"/>
                    <a:pt x="428" y="3943"/>
                  </a:cubicBezTo>
                  <a:cubicBezTo>
                    <a:pt x="446" y="3893"/>
                    <a:pt x="464" y="3843"/>
                    <a:pt x="469" y="3788"/>
                  </a:cubicBezTo>
                  <a:cubicBezTo>
                    <a:pt x="483" y="3693"/>
                    <a:pt x="419" y="3670"/>
                    <a:pt x="364" y="3647"/>
                  </a:cubicBezTo>
                  <a:lnTo>
                    <a:pt x="196" y="3584"/>
                  </a:lnTo>
                  <a:cubicBezTo>
                    <a:pt x="187" y="3584"/>
                    <a:pt x="182" y="3575"/>
                    <a:pt x="182" y="3570"/>
                  </a:cubicBezTo>
                  <a:cubicBezTo>
                    <a:pt x="182" y="3561"/>
                    <a:pt x="182" y="3556"/>
                    <a:pt x="182" y="3547"/>
                  </a:cubicBezTo>
                  <a:cubicBezTo>
                    <a:pt x="255" y="3443"/>
                    <a:pt x="328" y="3338"/>
                    <a:pt x="410" y="3229"/>
                  </a:cubicBezTo>
                  <a:lnTo>
                    <a:pt x="423" y="3211"/>
                  </a:lnTo>
                  <a:lnTo>
                    <a:pt x="401" y="3197"/>
                  </a:lnTo>
                  <a:cubicBezTo>
                    <a:pt x="292" y="3138"/>
                    <a:pt x="173" y="3088"/>
                    <a:pt x="55" y="3043"/>
                  </a:cubicBezTo>
                  <a:cubicBezTo>
                    <a:pt x="46" y="3043"/>
                    <a:pt x="41" y="3029"/>
                    <a:pt x="41" y="3020"/>
                  </a:cubicBezTo>
                  <a:cubicBezTo>
                    <a:pt x="41" y="3015"/>
                    <a:pt x="41" y="3006"/>
                    <a:pt x="50" y="3006"/>
                  </a:cubicBezTo>
                  <a:cubicBezTo>
                    <a:pt x="132" y="2974"/>
                    <a:pt x="219" y="2943"/>
                    <a:pt x="301" y="2911"/>
                  </a:cubicBezTo>
                  <a:cubicBezTo>
                    <a:pt x="405" y="2874"/>
                    <a:pt x="514" y="2833"/>
                    <a:pt x="623" y="2797"/>
                  </a:cubicBezTo>
                  <a:lnTo>
                    <a:pt x="633" y="2797"/>
                  </a:lnTo>
                  <a:cubicBezTo>
                    <a:pt x="846" y="2697"/>
                    <a:pt x="1065" y="2597"/>
                    <a:pt x="1283" y="2497"/>
                  </a:cubicBezTo>
                  <a:cubicBezTo>
                    <a:pt x="3143" y="1646"/>
                    <a:pt x="4985" y="819"/>
                    <a:pt x="6699" y="46"/>
                  </a:cubicBezTo>
                  <a:cubicBezTo>
                    <a:pt x="6702" y="44"/>
                    <a:pt x="6704" y="44"/>
                    <a:pt x="6706" y="44"/>
                  </a:cubicBezTo>
                  <a:close/>
                  <a:moveTo>
                    <a:pt x="6707" y="0"/>
                  </a:moveTo>
                  <a:cubicBezTo>
                    <a:pt x="6699" y="0"/>
                    <a:pt x="6692" y="2"/>
                    <a:pt x="6685" y="5"/>
                  </a:cubicBezTo>
                  <a:cubicBezTo>
                    <a:pt x="4971" y="778"/>
                    <a:pt x="3125" y="1610"/>
                    <a:pt x="1269" y="2456"/>
                  </a:cubicBezTo>
                  <a:cubicBezTo>
                    <a:pt x="1051" y="2556"/>
                    <a:pt x="837" y="2656"/>
                    <a:pt x="619" y="2756"/>
                  </a:cubicBezTo>
                  <a:lnTo>
                    <a:pt x="605" y="2756"/>
                  </a:lnTo>
                  <a:cubicBezTo>
                    <a:pt x="501" y="2792"/>
                    <a:pt x="392" y="2833"/>
                    <a:pt x="287" y="2870"/>
                  </a:cubicBezTo>
                  <a:cubicBezTo>
                    <a:pt x="205" y="2902"/>
                    <a:pt x="119" y="2933"/>
                    <a:pt x="37" y="2965"/>
                  </a:cubicBezTo>
                  <a:cubicBezTo>
                    <a:pt x="14" y="2970"/>
                    <a:pt x="0" y="2993"/>
                    <a:pt x="0" y="3020"/>
                  </a:cubicBezTo>
                  <a:cubicBezTo>
                    <a:pt x="0" y="3047"/>
                    <a:pt x="14" y="3074"/>
                    <a:pt x="37" y="3084"/>
                  </a:cubicBezTo>
                  <a:cubicBezTo>
                    <a:pt x="151" y="3124"/>
                    <a:pt x="255" y="3170"/>
                    <a:pt x="360" y="3225"/>
                  </a:cubicBezTo>
                  <a:cubicBezTo>
                    <a:pt x="287" y="3325"/>
                    <a:pt x="214" y="3425"/>
                    <a:pt x="151" y="3525"/>
                  </a:cubicBezTo>
                  <a:cubicBezTo>
                    <a:pt x="137" y="3538"/>
                    <a:pt x="137" y="3561"/>
                    <a:pt x="141" y="3584"/>
                  </a:cubicBezTo>
                  <a:cubicBezTo>
                    <a:pt x="151" y="3602"/>
                    <a:pt x="164" y="3616"/>
                    <a:pt x="178" y="3625"/>
                  </a:cubicBezTo>
                  <a:lnTo>
                    <a:pt x="351" y="3688"/>
                  </a:lnTo>
                  <a:cubicBezTo>
                    <a:pt x="410" y="3711"/>
                    <a:pt x="437" y="3720"/>
                    <a:pt x="428" y="3784"/>
                  </a:cubicBezTo>
                  <a:cubicBezTo>
                    <a:pt x="423" y="3834"/>
                    <a:pt x="405" y="3879"/>
                    <a:pt x="387" y="3929"/>
                  </a:cubicBezTo>
                  <a:cubicBezTo>
                    <a:pt x="373" y="3975"/>
                    <a:pt x="355" y="4025"/>
                    <a:pt x="346" y="4075"/>
                  </a:cubicBezTo>
                  <a:cubicBezTo>
                    <a:pt x="337" y="4134"/>
                    <a:pt x="364" y="4184"/>
                    <a:pt x="423" y="4207"/>
                  </a:cubicBezTo>
                  <a:cubicBezTo>
                    <a:pt x="478" y="4230"/>
                    <a:pt x="537" y="4234"/>
                    <a:pt x="601" y="4243"/>
                  </a:cubicBezTo>
                  <a:lnTo>
                    <a:pt x="414" y="4516"/>
                  </a:lnTo>
                  <a:cubicBezTo>
                    <a:pt x="405" y="4534"/>
                    <a:pt x="401" y="4562"/>
                    <a:pt x="410" y="4584"/>
                  </a:cubicBezTo>
                  <a:cubicBezTo>
                    <a:pt x="423" y="4607"/>
                    <a:pt x="442" y="4621"/>
                    <a:pt x="464" y="4625"/>
                  </a:cubicBezTo>
                  <a:lnTo>
                    <a:pt x="751" y="4662"/>
                  </a:lnTo>
                  <a:cubicBezTo>
                    <a:pt x="710" y="4762"/>
                    <a:pt x="664" y="4857"/>
                    <a:pt x="610" y="4943"/>
                  </a:cubicBezTo>
                  <a:cubicBezTo>
                    <a:pt x="596" y="4966"/>
                    <a:pt x="596" y="4994"/>
                    <a:pt x="610" y="5016"/>
                  </a:cubicBezTo>
                  <a:cubicBezTo>
                    <a:pt x="623" y="5039"/>
                    <a:pt x="646" y="5053"/>
                    <a:pt x="674" y="5053"/>
                  </a:cubicBezTo>
                  <a:cubicBezTo>
                    <a:pt x="714" y="5048"/>
                    <a:pt x="760" y="5048"/>
                    <a:pt x="805" y="5044"/>
                  </a:cubicBezTo>
                  <a:lnTo>
                    <a:pt x="814" y="5039"/>
                  </a:lnTo>
                  <a:cubicBezTo>
                    <a:pt x="851" y="5021"/>
                    <a:pt x="896" y="5007"/>
                    <a:pt x="955" y="4994"/>
                  </a:cubicBezTo>
                  <a:lnTo>
                    <a:pt x="965" y="4989"/>
                  </a:lnTo>
                  <a:cubicBezTo>
                    <a:pt x="969" y="4984"/>
                    <a:pt x="974" y="4980"/>
                    <a:pt x="983" y="4975"/>
                  </a:cubicBezTo>
                  <a:cubicBezTo>
                    <a:pt x="987" y="4975"/>
                    <a:pt x="992" y="4971"/>
                    <a:pt x="1001" y="4966"/>
                  </a:cubicBezTo>
                  <a:cubicBezTo>
                    <a:pt x="1101" y="4925"/>
                    <a:pt x="1210" y="4889"/>
                    <a:pt x="1328" y="4853"/>
                  </a:cubicBezTo>
                  <a:cubicBezTo>
                    <a:pt x="1351" y="4848"/>
                    <a:pt x="1374" y="4839"/>
                    <a:pt x="1397" y="4834"/>
                  </a:cubicBezTo>
                  <a:cubicBezTo>
                    <a:pt x="1419" y="4830"/>
                    <a:pt x="1442" y="4821"/>
                    <a:pt x="1465" y="4816"/>
                  </a:cubicBezTo>
                  <a:cubicBezTo>
                    <a:pt x="1492" y="4807"/>
                    <a:pt x="1515" y="4798"/>
                    <a:pt x="1542" y="4789"/>
                  </a:cubicBezTo>
                  <a:cubicBezTo>
                    <a:pt x="1606" y="4766"/>
                    <a:pt x="1669" y="4748"/>
                    <a:pt x="1738" y="4725"/>
                  </a:cubicBezTo>
                  <a:cubicBezTo>
                    <a:pt x="3238" y="4098"/>
                    <a:pt x="4707" y="3375"/>
                    <a:pt x="6072" y="2688"/>
                  </a:cubicBezTo>
                  <a:cubicBezTo>
                    <a:pt x="6335" y="2556"/>
                    <a:pt x="6599" y="2420"/>
                    <a:pt x="6867" y="2288"/>
                  </a:cubicBezTo>
                  <a:lnTo>
                    <a:pt x="6958" y="2242"/>
                  </a:lnTo>
                  <a:cubicBezTo>
                    <a:pt x="7186" y="2129"/>
                    <a:pt x="7418" y="2010"/>
                    <a:pt x="7622" y="1847"/>
                  </a:cubicBezTo>
                  <a:cubicBezTo>
                    <a:pt x="7640" y="1828"/>
                    <a:pt x="7650" y="1806"/>
                    <a:pt x="7645" y="1778"/>
                  </a:cubicBezTo>
                  <a:cubicBezTo>
                    <a:pt x="7636" y="1751"/>
                    <a:pt x="7613" y="1728"/>
                    <a:pt x="7586" y="1724"/>
                  </a:cubicBezTo>
                  <a:cubicBezTo>
                    <a:pt x="7454" y="1697"/>
                    <a:pt x="7331" y="1642"/>
                    <a:pt x="7218" y="1569"/>
                  </a:cubicBezTo>
                  <a:lnTo>
                    <a:pt x="7345" y="1337"/>
                  </a:lnTo>
                  <a:cubicBezTo>
                    <a:pt x="7359" y="1315"/>
                    <a:pt x="7359" y="1292"/>
                    <a:pt x="7354" y="1274"/>
                  </a:cubicBezTo>
                  <a:cubicBezTo>
                    <a:pt x="7345" y="1255"/>
                    <a:pt x="7331" y="1242"/>
                    <a:pt x="7313" y="1233"/>
                  </a:cubicBezTo>
                  <a:lnTo>
                    <a:pt x="6917" y="1064"/>
                  </a:lnTo>
                  <a:lnTo>
                    <a:pt x="7031" y="769"/>
                  </a:lnTo>
                  <a:cubicBezTo>
                    <a:pt x="7040" y="751"/>
                    <a:pt x="7036" y="732"/>
                    <a:pt x="7027" y="714"/>
                  </a:cubicBezTo>
                  <a:cubicBezTo>
                    <a:pt x="7022" y="696"/>
                    <a:pt x="7008" y="682"/>
                    <a:pt x="6990" y="678"/>
                  </a:cubicBezTo>
                  <a:lnTo>
                    <a:pt x="6658" y="560"/>
                  </a:lnTo>
                  <a:lnTo>
                    <a:pt x="6776" y="96"/>
                  </a:lnTo>
                  <a:cubicBezTo>
                    <a:pt x="6781" y="64"/>
                    <a:pt x="6772" y="32"/>
                    <a:pt x="6749" y="14"/>
                  </a:cubicBezTo>
                  <a:cubicBezTo>
                    <a:pt x="6737" y="5"/>
                    <a:pt x="6722" y="0"/>
                    <a:pt x="6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a:extLst>
              <a:ext uri="{FF2B5EF4-FFF2-40B4-BE49-F238E27FC236}">
                <a16:creationId xmlns:a16="http://schemas.microsoft.com/office/drawing/2014/main" id="{D560874F-C2E9-4F86-87AA-09F74CD0E282}"/>
              </a:ext>
            </a:extLst>
          </p:cNvPr>
          <p:cNvPicPr>
            <a:picLocks noChangeAspect="1"/>
          </p:cNvPicPr>
          <p:nvPr/>
        </p:nvPicPr>
        <p:blipFill rotWithShape="1">
          <a:blip r:embed="rId2"/>
          <a:srcRect l="19115" t="50000" r="39115" b="20220"/>
          <a:stretch/>
        </p:blipFill>
        <p:spPr>
          <a:xfrm>
            <a:off x="1343278" y="1756896"/>
            <a:ext cx="5891424" cy="2362687"/>
          </a:xfrm>
          <a:prstGeom prst="rect">
            <a:avLst/>
          </a:prstGeom>
          <a:ln>
            <a:noFill/>
          </a:ln>
          <a:effectLst>
            <a:outerShdw blurRad="190500" algn="tl" rotWithShape="0">
              <a:srgbClr val="000000">
                <a:alpha val="70000"/>
              </a:srgbClr>
            </a:outerShdw>
          </a:effectLst>
        </p:spPr>
      </p:pic>
      <p:sp>
        <p:nvSpPr>
          <p:cNvPr id="12" name="TextBox 11">
            <a:extLst>
              <a:ext uri="{FF2B5EF4-FFF2-40B4-BE49-F238E27FC236}">
                <a16:creationId xmlns:a16="http://schemas.microsoft.com/office/drawing/2014/main" id="{09D6E582-3E07-46D2-A5A3-9AA28BC5A992}"/>
              </a:ext>
            </a:extLst>
          </p:cNvPr>
          <p:cNvSpPr txBox="1"/>
          <p:nvPr/>
        </p:nvSpPr>
        <p:spPr>
          <a:xfrm>
            <a:off x="7892364" y="619332"/>
            <a:ext cx="957990" cy="369332"/>
          </a:xfrm>
          <a:prstGeom prst="rect">
            <a:avLst/>
          </a:prstGeom>
          <a:noFill/>
        </p:spPr>
        <p:txBody>
          <a:bodyPr wrap="square">
            <a:spAutoFit/>
          </a:bodyPr>
          <a:lstStyle/>
          <a:p>
            <a:pPr algn="ctr"/>
            <a:r>
              <a:rPr kumimoji="0" lang="en-US" sz="1800" b="1" i="0" u="none" strike="noStrike" kern="0" cap="none" spc="0" normalizeH="0" baseline="0" noProof="0" dirty="0">
                <a:ln>
                  <a:noFill/>
                </a:ln>
                <a:solidFill>
                  <a:srgbClr val="4C4C4D"/>
                </a:solidFill>
                <a:effectLst/>
                <a:uLnTx/>
                <a:uFillTx/>
                <a:latin typeface="Coming Soon"/>
                <a:sym typeface="Coming Soon"/>
              </a:rPr>
              <a:t>code</a:t>
            </a:r>
            <a:endParaRPr lang="en-US" sz="1800" dirty="0"/>
          </a:p>
        </p:txBody>
      </p:sp>
    </p:spTree>
    <p:extLst>
      <p:ext uri="{BB962C8B-B14F-4D97-AF65-F5344CB8AC3E}">
        <p14:creationId xmlns:p14="http://schemas.microsoft.com/office/powerpoint/2010/main" val="1950895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C7042C7-E621-4AFD-90C2-5851E846BD9C}"/>
              </a:ext>
            </a:extLst>
          </p:cNvPr>
          <p:cNvGrpSpPr/>
          <p:nvPr/>
        </p:nvGrpSpPr>
        <p:grpSpPr>
          <a:xfrm>
            <a:off x="0" y="-72829"/>
            <a:ext cx="7550856" cy="5019627"/>
            <a:chOff x="2847409" y="1629726"/>
            <a:chExt cx="789455" cy="711665"/>
          </a:xfrm>
        </p:grpSpPr>
        <p:sp>
          <p:nvSpPr>
            <p:cNvPr id="3" name="Google Shape;2652;p71">
              <a:extLst>
                <a:ext uri="{FF2B5EF4-FFF2-40B4-BE49-F238E27FC236}">
                  <a16:creationId xmlns:a16="http://schemas.microsoft.com/office/drawing/2014/main" id="{B09A97A3-002C-4ECB-B7FB-3046A546D336}"/>
                </a:ext>
              </a:extLst>
            </p:cNvPr>
            <p:cNvSpPr/>
            <p:nvPr/>
          </p:nvSpPr>
          <p:spPr>
            <a:xfrm>
              <a:off x="2937104" y="1683449"/>
              <a:ext cx="699545" cy="654204"/>
            </a:xfrm>
            <a:custGeom>
              <a:avLst/>
              <a:gdLst/>
              <a:ahLst/>
              <a:cxnLst/>
              <a:rect l="l" t="t" r="r" b="b"/>
              <a:pathLst>
                <a:path w="16277" h="15222" extrusionOk="0">
                  <a:moveTo>
                    <a:pt x="5649" y="1"/>
                  </a:moveTo>
                  <a:cubicBezTo>
                    <a:pt x="5190" y="19"/>
                    <a:pt x="4730" y="37"/>
                    <a:pt x="4271" y="60"/>
                  </a:cubicBezTo>
                  <a:cubicBezTo>
                    <a:pt x="4235" y="60"/>
                    <a:pt x="4207" y="83"/>
                    <a:pt x="4194" y="115"/>
                  </a:cubicBezTo>
                  <a:cubicBezTo>
                    <a:pt x="4139" y="310"/>
                    <a:pt x="4162" y="478"/>
                    <a:pt x="4207" y="674"/>
                  </a:cubicBezTo>
                  <a:cubicBezTo>
                    <a:pt x="4244" y="824"/>
                    <a:pt x="4285" y="960"/>
                    <a:pt x="4266" y="1110"/>
                  </a:cubicBezTo>
                  <a:cubicBezTo>
                    <a:pt x="4292" y="1336"/>
                    <a:pt x="4099" y="1574"/>
                    <a:pt x="3878" y="1574"/>
                  </a:cubicBezTo>
                  <a:cubicBezTo>
                    <a:pt x="3828" y="1574"/>
                    <a:pt x="3776" y="1561"/>
                    <a:pt x="3725" y="1533"/>
                  </a:cubicBezTo>
                  <a:cubicBezTo>
                    <a:pt x="3684" y="1515"/>
                    <a:pt x="3653" y="1483"/>
                    <a:pt x="3621" y="1447"/>
                  </a:cubicBezTo>
                  <a:cubicBezTo>
                    <a:pt x="3584" y="1415"/>
                    <a:pt x="3562" y="1379"/>
                    <a:pt x="3562" y="1333"/>
                  </a:cubicBezTo>
                  <a:cubicBezTo>
                    <a:pt x="3534" y="1261"/>
                    <a:pt x="3530" y="1183"/>
                    <a:pt x="3553" y="1110"/>
                  </a:cubicBezTo>
                  <a:cubicBezTo>
                    <a:pt x="3598" y="956"/>
                    <a:pt x="3739" y="874"/>
                    <a:pt x="3889" y="847"/>
                  </a:cubicBezTo>
                  <a:lnTo>
                    <a:pt x="3907" y="838"/>
                  </a:lnTo>
                  <a:cubicBezTo>
                    <a:pt x="3921" y="824"/>
                    <a:pt x="3925" y="801"/>
                    <a:pt x="3921" y="778"/>
                  </a:cubicBezTo>
                  <a:cubicBezTo>
                    <a:pt x="3889" y="569"/>
                    <a:pt x="3862" y="360"/>
                    <a:pt x="3830" y="155"/>
                  </a:cubicBezTo>
                  <a:cubicBezTo>
                    <a:pt x="3825" y="119"/>
                    <a:pt x="3784" y="101"/>
                    <a:pt x="3757" y="96"/>
                  </a:cubicBezTo>
                  <a:cubicBezTo>
                    <a:pt x="3542" y="78"/>
                    <a:pt x="3329" y="69"/>
                    <a:pt x="3117" y="69"/>
                  </a:cubicBezTo>
                  <a:cubicBezTo>
                    <a:pt x="2857" y="69"/>
                    <a:pt x="2598" y="82"/>
                    <a:pt x="2338" y="110"/>
                  </a:cubicBezTo>
                  <a:cubicBezTo>
                    <a:pt x="2302" y="115"/>
                    <a:pt x="2275" y="133"/>
                    <a:pt x="2266" y="165"/>
                  </a:cubicBezTo>
                  <a:cubicBezTo>
                    <a:pt x="2179" y="447"/>
                    <a:pt x="2220" y="660"/>
                    <a:pt x="2334" y="897"/>
                  </a:cubicBezTo>
                  <a:cubicBezTo>
                    <a:pt x="2475" y="997"/>
                    <a:pt x="2602" y="1183"/>
                    <a:pt x="2616" y="1338"/>
                  </a:cubicBezTo>
                  <a:cubicBezTo>
                    <a:pt x="2629" y="1511"/>
                    <a:pt x="2529" y="1620"/>
                    <a:pt x="2402" y="1665"/>
                  </a:cubicBezTo>
                  <a:cubicBezTo>
                    <a:pt x="2356" y="1697"/>
                    <a:pt x="2297" y="1724"/>
                    <a:pt x="2220" y="1733"/>
                  </a:cubicBezTo>
                  <a:lnTo>
                    <a:pt x="2061" y="1756"/>
                  </a:lnTo>
                  <a:cubicBezTo>
                    <a:pt x="1765" y="1756"/>
                    <a:pt x="1570" y="1588"/>
                    <a:pt x="1683" y="1192"/>
                  </a:cubicBezTo>
                  <a:cubicBezTo>
                    <a:pt x="1711" y="1106"/>
                    <a:pt x="1788" y="1024"/>
                    <a:pt x="1829" y="938"/>
                  </a:cubicBezTo>
                  <a:cubicBezTo>
                    <a:pt x="2202" y="146"/>
                    <a:pt x="1188" y="192"/>
                    <a:pt x="688" y="128"/>
                  </a:cubicBezTo>
                  <a:lnTo>
                    <a:pt x="665" y="128"/>
                  </a:lnTo>
                  <a:cubicBezTo>
                    <a:pt x="654" y="125"/>
                    <a:pt x="643" y="123"/>
                    <a:pt x="631" y="123"/>
                  </a:cubicBezTo>
                  <a:cubicBezTo>
                    <a:pt x="581" y="123"/>
                    <a:pt x="533" y="156"/>
                    <a:pt x="533" y="219"/>
                  </a:cubicBezTo>
                  <a:cubicBezTo>
                    <a:pt x="601" y="4094"/>
                    <a:pt x="510" y="7973"/>
                    <a:pt x="255" y="11838"/>
                  </a:cubicBezTo>
                  <a:cubicBezTo>
                    <a:pt x="187" y="12934"/>
                    <a:pt x="101" y="14030"/>
                    <a:pt x="5" y="15126"/>
                  </a:cubicBezTo>
                  <a:cubicBezTo>
                    <a:pt x="1" y="15176"/>
                    <a:pt x="55" y="15222"/>
                    <a:pt x="101" y="15222"/>
                  </a:cubicBezTo>
                  <a:cubicBezTo>
                    <a:pt x="4244" y="15194"/>
                    <a:pt x="8387" y="15026"/>
                    <a:pt x="12520" y="14712"/>
                  </a:cubicBezTo>
                  <a:cubicBezTo>
                    <a:pt x="13685" y="14626"/>
                    <a:pt x="14981" y="14690"/>
                    <a:pt x="16145" y="14580"/>
                  </a:cubicBezTo>
                  <a:cubicBezTo>
                    <a:pt x="16147" y="14580"/>
                    <a:pt x="16149" y="14580"/>
                    <a:pt x="16151" y="14580"/>
                  </a:cubicBezTo>
                  <a:cubicBezTo>
                    <a:pt x="16180" y="14580"/>
                    <a:pt x="16191" y="14600"/>
                    <a:pt x="16195" y="14600"/>
                  </a:cubicBezTo>
                  <a:cubicBezTo>
                    <a:pt x="16197" y="14600"/>
                    <a:pt x="16196" y="14594"/>
                    <a:pt x="16195" y="14576"/>
                  </a:cubicBezTo>
                  <a:cubicBezTo>
                    <a:pt x="15972" y="10892"/>
                    <a:pt x="16277" y="6954"/>
                    <a:pt x="16109" y="3275"/>
                  </a:cubicBezTo>
                  <a:cubicBezTo>
                    <a:pt x="16036" y="1688"/>
                    <a:pt x="15781" y="155"/>
                    <a:pt x="15781" y="155"/>
                  </a:cubicBezTo>
                  <a:lnTo>
                    <a:pt x="15740" y="155"/>
                  </a:lnTo>
                  <a:cubicBezTo>
                    <a:pt x="15567" y="165"/>
                    <a:pt x="15390" y="174"/>
                    <a:pt x="15217" y="183"/>
                  </a:cubicBezTo>
                  <a:cubicBezTo>
                    <a:pt x="15053" y="174"/>
                    <a:pt x="14890" y="160"/>
                    <a:pt x="14726" y="151"/>
                  </a:cubicBezTo>
                  <a:cubicBezTo>
                    <a:pt x="14666" y="148"/>
                    <a:pt x="14580" y="129"/>
                    <a:pt x="14503" y="129"/>
                  </a:cubicBezTo>
                  <a:cubicBezTo>
                    <a:pt x="14458" y="129"/>
                    <a:pt x="14417" y="135"/>
                    <a:pt x="14385" y="155"/>
                  </a:cubicBezTo>
                  <a:cubicBezTo>
                    <a:pt x="14194" y="278"/>
                    <a:pt x="14289" y="556"/>
                    <a:pt x="14376" y="706"/>
                  </a:cubicBezTo>
                  <a:cubicBezTo>
                    <a:pt x="14426" y="783"/>
                    <a:pt x="14530" y="851"/>
                    <a:pt x="14558" y="933"/>
                  </a:cubicBezTo>
                  <a:cubicBezTo>
                    <a:pt x="14635" y="1160"/>
                    <a:pt x="14549" y="1383"/>
                    <a:pt x="14335" y="1461"/>
                  </a:cubicBezTo>
                  <a:cubicBezTo>
                    <a:pt x="14267" y="1486"/>
                    <a:pt x="14158" y="1513"/>
                    <a:pt x="14058" y="1513"/>
                  </a:cubicBezTo>
                  <a:cubicBezTo>
                    <a:pt x="13978" y="1513"/>
                    <a:pt x="13904" y="1495"/>
                    <a:pt x="13862" y="1447"/>
                  </a:cubicBezTo>
                  <a:cubicBezTo>
                    <a:pt x="13730" y="1297"/>
                    <a:pt x="13776" y="1010"/>
                    <a:pt x="13871" y="865"/>
                  </a:cubicBezTo>
                  <a:cubicBezTo>
                    <a:pt x="14007" y="642"/>
                    <a:pt x="14121" y="433"/>
                    <a:pt x="13980" y="187"/>
                  </a:cubicBezTo>
                  <a:cubicBezTo>
                    <a:pt x="13967" y="160"/>
                    <a:pt x="13939" y="146"/>
                    <a:pt x="13912" y="146"/>
                  </a:cubicBezTo>
                  <a:cubicBezTo>
                    <a:pt x="13348" y="151"/>
                    <a:pt x="12793" y="192"/>
                    <a:pt x="12234" y="269"/>
                  </a:cubicBezTo>
                  <a:cubicBezTo>
                    <a:pt x="12211" y="274"/>
                    <a:pt x="12184" y="301"/>
                    <a:pt x="12179" y="324"/>
                  </a:cubicBezTo>
                  <a:cubicBezTo>
                    <a:pt x="12152" y="501"/>
                    <a:pt x="12120" y="678"/>
                    <a:pt x="12093" y="856"/>
                  </a:cubicBezTo>
                  <a:cubicBezTo>
                    <a:pt x="12084" y="901"/>
                    <a:pt x="12111" y="951"/>
                    <a:pt x="12166" y="951"/>
                  </a:cubicBezTo>
                  <a:cubicBezTo>
                    <a:pt x="12525" y="1165"/>
                    <a:pt x="12502" y="1365"/>
                    <a:pt x="12102" y="1552"/>
                  </a:cubicBezTo>
                  <a:cubicBezTo>
                    <a:pt x="12054" y="1562"/>
                    <a:pt x="12005" y="1567"/>
                    <a:pt x="11957" y="1567"/>
                  </a:cubicBezTo>
                  <a:cubicBezTo>
                    <a:pt x="11851" y="1567"/>
                    <a:pt x="11746" y="1542"/>
                    <a:pt x="11643" y="1492"/>
                  </a:cubicBezTo>
                  <a:cubicBezTo>
                    <a:pt x="11002" y="1015"/>
                    <a:pt x="11715" y="983"/>
                    <a:pt x="11816" y="806"/>
                  </a:cubicBezTo>
                  <a:cubicBezTo>
                    <a:pt x="11906" y="642"/>
                    <a:pt x="11843" y="392"/>
                    <a:pt x="11806" y="219"/>
                  </a:cubicBezTo>
                  <a:cubicBezTo>
                    <a:pt x="11802" y="187"/>
                    <a:pt x="11766" y="160"/>
                    <a:pt x="11734" y="160"/>
                  </a:cubicBezTo>
                  <a:cubicBezTo>
                    <a:pt x="11220" y="178"/>
                    <a:pt x="10706" y="192"/>
                    <a:pt x="10192" y="210"/>
                  </a:cubicBezTo>
                  <a:cubicBezTo>
                    <a:pt x="10142" y="269"/>
                    <a:pt x="10115" y="333"/>
                    <a:pt x="10092" y="401"/>
                  </a:cubicBezTo>
                  <a:cubicBezTo>
                    <a:pt x="10083" y="451"/>
                    <a:pt x="10078" y="497"/>
                    <a:pt x="10074" y="547"/>
                  </a:cubicBezTo>
                  <a:cubicBezTo>
                    <a:pt x="10133" y="760"/>
                    <a:pt x="10328" y="997"/>
                    <a:pt x="10315" y="1197"/>
                  </a:cubicBezTo>
                  <a:cubicBezTo>
                    <a:pt x="10302" y="1387"/>
                    <a:pt x="10187" y="1466"/>
                    <a:pt x="10055" y="1466"/>
                  </a:cubicBezTo>
                  <a:cubicBezTo>
                    <a:pt x="10048" y="1466"/>
                    <a:pt x="10040" y="1466"/>
                    <a:pt x="10033" y="1465"/>
                  </a:cubicBezTo>
                  <a:cubicBezTo>
                    <a:pt x="10007" y="1471"/>
                    <a:pt x="9977" y="1474"/>
                    <a:pt x="9944" y="1474"/>
                  </a:cubicBezTo>
                  <a:cubicBezTo>
                    <a:pt x="9901" y="1474"/>
                    <a:pt x="9852" y="1469"/>
                    <a:pt x="9801" y="1456"/>
                  </a:cubicBezTo>
                  <a:cubicBezTo>
                    <a:pt x="9564" y="1411"/>
                    <a:pt x="9469" y="1261"/>
                    <a:pt x="9519" y="1001"/>
                  </a:cubicBezTo>
                  <a:cubicBezTo>
                    <a:pt x="9542" y="883"/>
                    <a:pt x="9619" y="774"/>
                    <a:pt x="9660" y="660"/>
                  </a:cubicBezTo>
                  <a:cubicBezTo>
                    <a:pt x="9719" y="492"/>
                    <a:pt x="9733" y="369"/>
                    <a:pt x="9655" y="205"/>
                  </a:cubicBezTo>
                  <a:cubicBezTo>
                    <a:pt x="9646" y="183"/>
                    <a:pt x="9614" y="169"/>
                    <a:pt x="9587" y="169"/>
                  </a:cubicBezTo>
                  <a:cubicBezTo>
                    <a:pt x="9151" y="183"/>
                    <a:pt x="8710" y="196"/>
                    <a:pt x="8268" y="210"/>
                  </a:cubicBezTo>
                  <a:cubicBezTo>
                    <a:pt x="8227" y="210"/>
                    <a:pt x="8187" y="246"/>
                    <a:pt x="8191" y="287"/>
                  </a:cubicBezTo>
                  <a:cubicBezTo>
                    <a:pt x="8214" y="601"/>
                    <a:pt x="8036" y="778"/>
                    <a:pt x="8305" y="1006"/>
                  </a:cubicBezTo>
                  <a:cubicBezTo>
                    <a:pt x="8387" y="1074"/>
                    <a:pt x="8573" y="1142"/>
                    <a:pt x="8591" y="1279"/>
                  </a:cubicBezTo>
                  <a:cubicBezTo>
                    <a:pt x="8635" y="1568"/>
                    <a:pt x="8299" y="1684"/>
                    <a:pt x="8067" y="1684"/>
                  </a:cubicBezTo>
                  <a:cubicBezTo>
                    <a:pt x="8058" y="1684"/>
                    <a:pt x="8050" y="1684"/>
                    <a:pt x="8041" y="1683"/>
                  </a:cubicBezTo>
                  <a:cubicBezTo>
                    <a:pt x="7923" y="1679"/>
                    <a:pt x="7673" y="1629"/>
                    <a:pt x="7568" y="1547"/>
                  </a:cubicBezTo>
                  <a:cubicBezTo>
                    <a:pt x="7282" y="1315"/>
                    <a:pt x="7523" y="1047"/>
                    <a:pt x="7636" y="847"/>
                  </a:cubicBezTo>
                  <a:cubicBezTo>
                    <a:pt x="7727" y="692"/>
                    <a:pt x="7909" y="292"/>
                    <a:pt x="7677" y="151"/>
                  </a:cubicBezTo>
                  <a:cubicBezTo>
                    <a:pt x="7634" y="126"/>
                    <a:pt x="7572" y="117"/>
                    <a:pt x="7503" y="117"/>
                  </a:cubicBezTo>
                  <a:cubicBezTo>
                    <a:pt x="7373" y="117"/>
                    <a:pt x="7219" y="146"/>
                    <a:pt x="7127" y="146"/>
                  </a:cubicBezTo>
                  <a:cubicBezTo>
                    <a:pt x="6818" y="146"/>
                    <a:pt x="6504" y="142"/>
                    <a:pt x="6190" y="128"/>
                  </a:cubicBezTo>
                  <a:cubicBezTo>
                    <a:pt x="6149" y="128"/>
                    <a:pt x="6117" y="165"/>
                    <a:pt x="6113" y="205"/>
                  </a:cubicBezTo>
                  <a:cubicBezTo>
                    <a:pt x="6104" y="406"/>
                    <a:pt x="6090" y="610"/>
                    <a:pt x="6081" y="810"/>
                  </a:cubicBezTo>
                  <a:cubicBezTo>
                    <a:pt x="6304" y="915"/>
                    <a:pt x="6527" y="1138"/>
                    <a:pt x="6336" y="1392"/>
                  </a:cubicBezTo>
                  <a:cubicBezTo>
                    <a:pt x="6242" y="1518"/>
                    <a:pt x="6090" y="1569"/>
                    <a:pt x="5936" y="1569"/>
                  </a:cubicBezTo>
                  <a:cubicBezTo>
                    <a:pt x="5912" y="1569"/>
                    <a:pt x="5887" y="1568"/>
                    <a:pt x="5863" y="1565"/>
                  </a:cubicBezTo>
                  <a:cubicBezTo>
                    <a:pt x="5848" y="1567"/>
                    <a:pt x="5834" y="1567"/>
                    <a:pt x="5820" y="1567"/>
                  </a:cubicBezTo>
                  <a:cubicBezTo>
                    <a:pt x="5701" y="1567"/>
                    <a:pt x="5579" y="1518"/>
                    <a:pt x="5490" y="1424"/>
                  </a:cubicBezTo>
                  <a:cubicBezTo>
                    <a:pt x="5431" y="1361"/>
                    <a:pt x="5381" y="1279"/>
                    <a:pt x="5376" y="1192"/>
                  </a:cubicBezTo>
                  <a:cubicBezTo>
                    <a:pt x="5372" y="1188"/>
                    <a:pt x="5367" y="1183"/>
                    <a:pt x="5362" y="1179"/>
                  </a:cubicBezTo>
                  <a:lnTo>
                    <a:pt x="5376" y="1160"/>
                  </a:lnTo>
                  <a:lnTo>
                    <a:pt x="5376" y="1156"/>
                  </a:lnTo>
                  <a:cubicBezTo>
                    <a:pt x="5381" y="1083"/>
                    <a:pt x="5412" y="1024"/>
                    <a:pt x="5463" y="979"/>
                  </a:cubicBezTo>
                  <a:cubicBezTo>
                    <a:pt x="5494" y="942"/>
                    <a:pt x="5535" y="910"/>
                    <a:pt x="5572" y="879"/>
                  </a:cubicBezTo>
                  <a:cubicBezTo>
                    <a:pt x="5576" y="874"/>
                    <a:pt x="5576" y="874"/>
                    <a:pt x="5581" y="869"/>
                  </a:cubicBezTo>
                  <a:cubicBezTo>
                    <a:pt x="5590" y="860"/>
                    <a:pt x="5599" y="856"/>
                    <a:pt x="5608" y="847"/>
                  </a:cubicBezTo>
                  <a:cubicBezTo>
                    <a:pt x="5644" y="815"/>
                    <a:pt x="5681" y="774"/>
                    <a:pt x="5704" y="724"/>
                  </a:cubicBezTo>
                  <a:cubicBezTo>
                    <a:pt x="5744" y="628"/>
                    <a:pt x="5754" y="519"/>
                    <a:pt x="5749" y="415"/>
                  </a:cubicBezTo>
                  <a:cubicBezTo>
                    <a:pt x="5735" y="351"/>
                    <a:pt x="5726" y="287"/>
                    <a:pt x="5722" y="219"/>
                  </a:cubicBezTo>
                  <a:cubicBezTo>
                    <a:pt x="5717" y="210"/>
                    <a:pt x="5717" y="205"/>
                    <a:pt x="5713" y="196"/>
                  </a:cubicBezTo>
                  <a:cubicBezTo>
                    <a:pt x="5704" y="133"/>
                    <a:pt x="5694" y="74"/>
                    <a:pt x="5690" y="14"/>
                  </a:cubicBezTo>
                  <a:cubicBezTo>
                    <a:pt x="5681" y="5"/>
                    <a:pt x="5667" y="1"/>
                    <a:pt x="56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653;p71">
              <a:extLst>
                <a:ext uri="{FF2B5EF4-FFF2-40B4-BE49-F238E27FC236}">
                  <a16:creationId xmlns:a16="http://schemas.microsoft.com/office/drawing/2014/main" id="{92F10D34-EFB3-4F21-95AE-489B86595D5E}"/>
                </a:ext>
              </a:extLst>
            </p:cNvPr>
            <p:cNvSpPr/>
            <p:nvPr/>
          </p:nvSpPr>
          <p:spPr>
            <a:xfrm>
              <a:off x="2959968" y="1683449"/>
              <a:ext cx="669461" cy="141181"/>
            </a:xfrm>
            <a:custGeom>
              <a:avLst/>
              <a:gdLst/>
              <a:ahLst/>
              <a:cxnLst/>
              <a:rect l="l" t="t" r="r" b="b"/>
              <a:pathLst>
                <a:path w="15577" h="3285" extrusionOk="0">
                  <a:moveTo>
                    <a:pt x="5117" y="1"/>
                  </a:moveTo>
                  <a:cubicBezTo>
                    <a:pt x="4658" y="19"/>
                    <a:pt x="4198" y="37"/>
                    <a:pt x="3739" y="60"/>
                  </a:cubicBezTo>
                  <a:cubicBezTo>
                    <a:pt x="3703" y="60"/>
                    <a:pt x="3675" y="83"/>
                    <a:pt x="3662" y="115"/>
                  </a:cubicBezTo>
                  <a:cubicBezTo>
                    <a:pt x="3607" y="310"/>
                    <a:pt x="3630" y="478"/>
                    <a:pt x="3675" y="674"/>
                  </a:cubicBezTo>
                  <a:cubicBezTo>
                    <a:pt x="3712" y="824"/>
                    <a:pt x="3753" y="960"/>
                    <a:pt x="3734" y="1110"/>
                  </a:cubicBezTo>
                  <a:cubicBezTo>
                    <a:pt x="3760" y="1336"/>
                    <a:pt x="3567" y="1574"/>
                    <a:pt x="3346" y="1574"/>
                  </a:cubicBezTo>
                  <a:cubicBezTo>
                    <a:pt x="3296" y="1574"/>
                    <a:pt x="3244" y="1561"/>
                    <a:pt x="3193" y="1533"/>
                  </a:cubicBezTo>
                  <a:cubicBezTo>
                    <a:pt x="3152" y="1515"/>
                    <a:pt x="3121" y="1483"/>
                    <a:pt x="3089" y="1447"/>
                  </a:cubicBezTo>
                  <a:cubicBezTo>
                    <a:pt x="3052" y="1415"/>
                    <a:pt x="3030" y="1379"/>
                    <a:pt x="3030" y="1333"/>
                  </a:cubicBezTo>
                  <a:cubicBezTo>
                    <a:pt x="3002" y="1261"/>
                    <a:pt x="2998" y="1183"/>
                    <a:pt x="3021" y="1110"/>
                  </a:cubicBezTo>
                  <a:cubicBezTo>
                    <a:pt x="3066" y="956"/>
                    <a:pt x="3207" y="874"/>
                    <a:pt x="3357" y="847"/>
                  </a:cubicBezTo>
                  <a:lnTo>
                    <a:pt x="3375" y="838"/>
                  </a:lnTo>
                  <a:cubicBezTo>
                    <a:pt x="3389" y="824"/>
                    <a:pt x="3393" y="801"/>
                    <a:pt x="3389" y="778"/>
                  </a:cubicBezTo>
                  <a:cubicBezTo>
                    <a:pt x="3357" y="569"/>
                    <a:pt x="3330" y="360"/>
                    <a:pt x="3298" y="155"/>
                  </a:cubicBezTo>
                  <a:cubicBezTo>
                    <a:pt x="3293" y="119"/>
                    <a:pt x="3252" y="101"/>
                    <a:pt x="3225" y="96"/>
                  </a:cubicBezTo>
                  <a:cubicBezTo>
                    <a:pt x="3010" y="78"/>
                    <a:pt x="2797" y="69"/>
                    <a:pt x="2585" y="69"/>
                  </a:cubicBezTo>
                  <a:cubicBezTo>
                    <a:pt x="2325" y="69"/>
                    <a:pt x="2066" y="82"/>
                    <a:pt x="1806" y="110"/>
                  </a:cubicBezTo>
                  <a:cubicBezTo>
                    <a:pt x="1770" y="115"/>
                    <a:pt x="1743" y="133"/>
                    <a:pt x="1734" y="165"/>
                  </a:cubicBezTo>
                  <a:cubicBezTo>
                    <a:pt x="1647" y="447"/>
                    <a:pt x="1688" y="660"/>
                    <a:pt x="1802" y="897"/>
                  </a:cubicBezTo>
                  <a:cubicBezTo>
                    <a:pt x="1943" y="997"/>
                    <a:pt x="2070" y="1183"/>
                    <a:pt x="2084" y="1338"/>
                  </a:cubicBezTo>
                  <a:cubicBezTo>
                    <a:pt x="2097" y="1511"/>
                    <a:pt x="1997" y="1620"/>
                    <a:pt x="1870" y="1665"/>
                  </a:cubicBezTo>
                  <a:cubicBezTo>
                    <a:pt x="1824" y="1697"/>
                    <a:pt x="1765" y="1724"/>
                    <a:pt x="1688" y="1733"/>
                  </a:cubicBezTo>
                  <a:lnTo>
                    <a:pt x="1529" y="1756"/>
                  </a:lnTo>
                  <a:cubicBezTo>
                    <a:pt x="1233" y="1756"/>
                    <a:pt x="1038" y="1588"/>
                    <a:pt x="1151" y="1192"/>
                  </a:cubicBezTo>
                  <a:cubicBezTo>
                    <a:pt x="1179" y="1106"/>
                    <a:pt x="1256" y="1024"/>
                    <a:pt x="1297" y="938"/>
                  </a:cubicBezTo>
                  <a:cubicBezTo>
                    <a:pt x="1670" y="146"/>
                    <a:pt x="656" y="192"/>
                    <a:pt x="156" y="128"/>
                  </a:cubicBezTo>
                  <a:lnTo>
                    <a:pt x="133" y="128"/>
                  </a:lnTo>
                  <a:cubicBezTo>
                    <a:pt x="122" y="125"/>
                    <a:pt x="111" y="123"/>
                    <a:pt x="99" y="123"/>
                  </a:cubicBezTo>
                  <a:cubicBezTo>
                    <a:pt x="49" y="123"/>
                    <a:pt x="1" y="156"/>
                    <a:pt x="1" y="219"/>
                  </a:cubicBezTo>
                  <a:cubicBezTo>
                    <a:pt x="19" y="1238"/>
                    <a:pt x="24" y="2261"/>
                    <a:pt x="19" y="3284"/>
                  </a:cubicBezTo>
                  <a:lnTo>
                    <a:pt x="15577" y="3284"/>
                  </a:lnTo>
                  <a:cubicBezTo>
                    <a:pt x="15577" y="3280"/>
                    <a:pt x="15577" y="3280"/>
                    <a:pt x="15577" y="3275"/>
                  </a:cubicBezTo>
                  <a:cubicBezTo>
                    <a:pt x="15504" y="1688"/>
                    <a:pt x="15249" y="155"/>
                    <a:pt x="15249" y="155"/>
                  </a:cubicBezTo>
                  <a:lnTo>
                    <a:pt x="15208" y="155"/>
                  </a:lnTo>
                  <a:cubicBezTo>
                    <a:pt x="15035" y="165"/>
                    <a:pt x="14858" y="174"/>
                    <a:pt x="14685" y="183"/>
                  </a:cubicBezTo>
                  <a:cubicBezTo>
                    <a:pt x="14521" y="174"/>
                    <a:pt x="14358" y="160"/>
                    <a:pt x="14194" y="151"/>
                  </a:cubicBezTo>
                  <a:cubicBezTo>
                    <a:pt x="14134" y="148"/>
                    <a:pt x="14048" y="129"/>
                    <a:pt x="13971" y="129"/>
                  </a:cubicBezTo>
                  <a:cubicBezTo>
                    <a:pt x="13926" y="129"/>
                    <a:pt x="13885" y="135"/>
                    <a:pt x="13853" y="155"/>
                  </a:cubicBezTo>
                  <a:cubicBezTo>
                    <a:pt x="13662" y="278"/>
                    <a:pt x="13757" y="556"/>
                    <a:pt x="13844" y="706"/>
                  </a:cubicBezTo>
                  <a:cubicBezTo>
                    <a:pt x="13894" y="783"/>
                    <a:pt x="13998" y="851"/>
                    <a:pt x="14026" y="933"/>
                  </a:cubicBezTo>
                  <a:cubicBezTo>
                    <a:pt x="14103" y="1160"/>
                    <a:pt x="14017" y="1383"/>
                    <a:pt x="13803" y="1461"/>
                  </a:cubicBezTo>
                  <a:cubicBezTo>
                    <a:pt x="13735" y="1486"/>
                    <a:pt x="13626" y="1513"/>
                    <a:pt x="13526" y="1513"/>
                  </a:cubicBezTo>
                  <a:cubicBezTo>
                    <a:pt x="13446" y="1513"/>
                    <a:pt x="13372" y="1495"/>
                    <a:pt x="13330" y="1447"/>
                  </a:cubicBezTo>
                  <a:cubicBezTo>
                    <a:pt x="13198" y="1297"/>
                    <a:pt x="13244" y="1010"/>
                    <a:pt x="13339" y="865"/>
                  </a:cubicBezTo>
                  <a:cubicBezTo>
                    <a:pt x="13475" y="642"/>
                    <a:pt x="13589" y="433"/>
                    <a:pt x="13448" y="187"/>
                  </a:cubicBezTo>
                  <a:cubicBezTo>
                    <a:pt x="13435" y="160"/>
                    <a:pt x="13407" y="146"/>
                    <a:pt x="13380" y="146"/>
                  </a:cubicBezTo>
                  <a:cubicBezTo>
                    <a:pt x="12816" y="151"/>
                    <a:pt x="12261" y="192"/>
                    <a:pt x="11702" y="269"/>
                  </a:cubicBezTo>
                  <a:cubicBezTo>
                    <a:pt x="11679" y="274"/>
                    <a:pt x="11652" y="301"/>
                    <a:pt x="11647" y="324"/>
                  </a:cubicBezTo>
                  <a:cubicBezTo>
                    <a:pt x="11620" y="501"/>
                    <a:pt x="11588" y="678"/>
                    <a:pt x="11561" y="856"/>
                  </a:cubicBezTo>
                  <a:cubicBezTo>
                    <a:pt x="11552" y="901"/>
                    <a:pt x="11579" y="951"/>
                    <a:pt x="11634" y="951"/>
                  </a:cubicBezTo>
                  <a:cubicBezTo>
                    <a:pt x="11993" y="1165"/>
                    <a:pt x="11970" y="1365"/>
                    <a:pt x="11570" y="1552"/>
                  </a:cubicBezTo>
                  <a:cubicBezTo>
                    <a:pt x="11522" y="1562"/>
                    <a:pt x="11473" y="1567"/>
                    <a:pt x="11425" y="1567"/>
                  </a:cubicBezTo>
                  <a:cubicBezTo>
                    <a:pt x="11319" y="1567"/>
                    <a:pt x="11214" y="1542"/>
                    <a:pt x="11111" y="1492"/>
                  </a:cubicBezTo>
                  <a:cubicBezTo>
                    <a:pt x="10470" y="1015"/>
                    <a:pt x="11183" y="983"/>
                    <a:pt x="11284" y="806"/>
                  </a:cubicBezTo>
                  <a:cubicBezTo>
                    <a:pt x="11374" y="642"/>
                    <a:pt x="11311" y="392"/>
                    <a:pt x="11274" y="219"/>
                  </a:cubicBezTo>
                  <a:cubicBezTo>
                    <a:pt x="11270" y="187"/>
                    <a:pt x="11234" y="160"/>
                    <a:pt x="11202" y="160"/>
                  </a:cubicBezTo>
                  <a:cubicBezTo>
                    <a:pt x="10688" y="178"/>
                    <a:pt x="10174" y="192"/>
                    <a:pt x="9660" y="210"/>
                  </a:cubicBezTo>
                  <a:cubicBezTo>
                    <a:pt x="9610" y="269"/>
                    <a:pt x="9583" y="333"/>
                    <a:pt x="9560" y="401"/>
                  </a:cubicBezTo>
                  <a:cubicBezTo>
                    <a:pt x="9551" y="451"/>
                    <a:pt x="9546" y="497"/>
                    <a:pt x="9542" y="547"/>
                  </a:cubicBezTo>
                  <a:cubicBezTo>
                    <a:pt x="9601" y="760"/>
                    <a:pt x="9796" y="997"/>
                    <a:pt x="9783" y="1197"/>
                  </a:cubicBezTo>
                  <a:cubicBezTo>
                    <a:pt x="9770" y="1387"/>
                    <a:pt x="9655" y="1466"/>
                    <a:pt x="9523" y="1466"/>
                  </a:cubicBezTo>
                  <a:cubicBezTo>
                    <a:pt x="9516" y="1466"/>
                    <a:pt x="9508" y="1466"/>
                    <a:pt x="9501" y="1465"/>
                  </a:cubicBezTo>
                  <a:cubicBezTo>
                    <a:pt x="9475" y="1471"/>
                    <a:pt x="9445" y="1474"/>
                    <a:pt x="9412" y="1474"/>
                  </a:cubicBezTo>
                  <a:cubicBezTo>
                    <a:pt x="9369" y="1474"/>
                    <a:pt x="9320" y="1469"/>
                    <a:pt x="9269" y="1456"/>
                  </a:cubicBezTo>
                  <a:cubicBezTo>
                    <a:pt x="9032" y="1411"/>
                    <a:pt x="8937" y="1261"/>
                    <a:pt x="8987" y="1001"/>
                  </a:cubicBezTo>
                  <a:cubicBezTo>
                    <a:pt x="9010" y="883"/>
                    <a:pt x="9087" y="774"/>
                    <a:pt x="9128" y="660"/>
                  </a:cubicBezTo>
                  <a:cubicBezTo>
                    <a:pt x="9187" y="492"/>
                    <a:pt x="9201" y="369"/>
                    <a:pt x="9123" y="205"/>
                  </a:cubicBezTo>
                  <a:cubicBezTo>
                    <a:pt x="9114" y="183"/>
                    <a:pt x="9082" y="169"/>
                    <a:pt x="9055" y="169"/>
                  </a:cubicBezTo>
                  <a:cubicBezTo>
                    <a:pt x="8619" y="183"/>
                    <a:pt x="8178" y="196"/>
                    <a:pt x="7736" y="210"/>
                  </a:cubicBezTo>
                  <a:cubicBezTo>
                    <a:pt x="7695" y="210"/>
                    <a:pt x="7655" y="246"/>
                    <a:pt x="7659" y="287"/>
                  </a:cubicBezTo>
                  <a:cubicBezTo>
                    <a:pt x="7682" y="601"/>
                    <a:pt x="7504" y="778"/>
                    <a:pt x="7773" y="1006"/>
                  </a:cubicBezTo>
                  <a:cubicBezTo>
                    <a:pt x="7855" y="1074"/>
                    <a:pt x="8041" y="1142"/>
                    <a:pt x="8059" y="1279"/>
                  </a:cubicBezTo>
                  <a:cubicBezTo>
                    <a:pt x="8103" y="1568"/>
                    <a:pt x="7767" y="1684"/>
                    <a:pt x="7535" y="1684"/>
                  </a:cubicBezTo>
                  <a:cubicBezTo>
                    <a:pt x="7526" y="1684"/>
                    <a:pt x="7518" y="1684"/>
                    <a:pt x="7509" y="1683"/>
                  </a:cubicBezTo>
                  <a:cubicBezTo>
                    <a:pt x="7391" y="1679"/>
                    <a:pt x="7141" y="1629"/>
                    <a:pt x="7036" y="1547"/>
                  </a:cubicBezTo>
                  <a:cubicBezTo>
                    <a:pt x="6750" y="1315"/>
                    <a:pt x="6991" y="1047"/>
                    <a:pt x="7104" y="847"/>
                  </a:cubicBezTo>
                  <a:cubicBezTo>
                    <a:pt x="7195" y="692"/>
                    <a:pt x="7377" y="292"/>
                    <a:pt x="7145" y="151"/>
                  </a:cubicBezTo>
                  <a:cubicBezTo>
                    <a:pt x="7102" y="126"/>
                    <a:pt x="7040" y="117"/>
                    <a:pt x="6971" y="117"/>
                  </a:cubicBezTo>
                  <a:cubicBezTo>
                    <a:pt x="6841" y="117"/>
                    <a:pt x="6687" y="146"/>
                    <a:pt x="6595" y="146"/>
                  </a:cubicBezTo>
                  <a:cubicBezTo>
                    <a:pt x="6286" y="146"/>
                    <a:pt x="5972" y="142"/>
                    <a:pt x="5658" y="128"/>
                  </a:cubicBezTo>
                  <a:cubicBezTo>
                    <a:pt x="5617" y="128"/>
                    <a:pt x="5585" y="165"/>
                    <a:pt x="5581" y="205"/>
                  </a:cubicBezTo>
                  <a:cubicBezTo>
                    <a:pt x="5572" y="406"/>
                    <a:pt x="5558" y="610"/>
                    <a:pt x="5549" y="810"/>
                  </a:cubicBezTo>
                  <a:cubicBezTo>
                    <a:pt x="5772" y="915"/>
                    <a:pt x="5995" y="1138"/>
                    <a:pt x="5804" y="1392"/>
                  </a:cubicBezTo>
                  <a:cubicBezTo>
                    <a:pt x="5710" y="1518"/>
                    <a:pt x="5558" y="1569"/>
                    <a:pt x="5404" y="1569"/>
                  </a:cubicBezTo>
                  <a:cubicBezTo>
                    <a:pt x="5380" y="1569"/>
                    <a:pt x="5355" y="1568"/>
                    <a:pt x="5331" y="1565"/>
                  </a:cubicBezTo>
                  <a:cubicBezTo>
                    <a:pt x="5316" y="1567"/>
                    <a:pt x="5302" y="1567"/>
                    <a:pt x="5288" y="1567"/>
                  </a:cubicBezTo>
                  <a:cubicBezTo>
                    <a:pt x="5169" y="1567"/>
                    <a:pt x="5047" y="1518"/>
                    <a:pt x="4958" y="1424"/>
                  </a:cubicBezTo>
                  <a:cubicBezTo>
                    <a:pt x="4899" y="1361"/>
                    <a:pt x="4849" y="1279"/>
                    <a:pt x="4844" y="1192"/>
                  </a:cubicBezTo>
                  <a:cubicBezTo>
                    <a:pt x="4840" y="1188"/>
                    <a:pt x="4835" y="1183"/>
                    <a:pt x="4830" y="1179"/>
                  </a:cubicBezTo>
                  <a:lnTo>
                    <a:pt x="4844" y="1160"/>
                  </a:lnTo>
                  <a:lnTo>
                    <a:pt x="4844" y="1156"/>
                  </a:lnTo>
                  <a:cubicBezTo>
                    <a:pt x="4849" y="1083"/>
                    <a:pt x="4880" y="1024"/>
                    <a:pt x="4931" y="979"/>
                  </a:cubicBezTo>
                  <a:cubicBezTo>
                    <a:pt x="4962" y="942"/>
                    <a:pt x="5003" y="910"/>
                    <a:pt x="5040" y="879"/>
                  </a:cubicBezTo>
                  <a:cubicBezTo>
                    <a:pt x="5044" y="874"/>
                    <a:pt x="5044" y="874"/>
                    <a:pt x="5049" y="869"/>
                  </a:cubicBezTo>
                  <a:cubicBezTo>
                    <a:pt x="5058" y="860"/>
                    <a:pt x="5067" y="856"/>
                    <a:pt x="5076" y="847"/>
                  </a:cubicBezTo>
                  <a:cubicBezTo>
                    <a:pt x="5112" y="815"/>
                    <a:pt x="5149" y="774"/>
                    <a:pt x="5172" y="724"/>
                  </a:cubicBezTo>
                  <a:cubicBezTo>
                    <a:pt x="5212" y="628"/>
                    <a:pt x="5222" y="519"/>
                    <a:pt x="5217" y="415"/>
                  </a:cubicBezTo>
                  <a:cubicBezTo>
                    <a:pt x="5203" y="351"/>
                    <a:pt x="5194" y="287"/>
                    <a:pt x="5190" y="219"/>
                  </a:cubicBezTo>
                  <a:cubicBezTo>
                    <a:pt x="5185" y="210"/>
                    <a:pt x="5185" y="205"/>
                    <a:pt x="5181" y="196"/>
                  </a:cubicBezTo>
                  <a:cubicBezTo>
                    <a:pt x="5172" y="133"/>
                    <a:pt x="5162" y="74"/>
                    <a:pt x="5158" y="14"/>
                  </a:cubicBezTo>
                  <a:cubicBezTo>
                    <a:pt x="5149" y="5"/>
                    <a:pt x="5135" y="1"/>
                    <a:pt x="51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654;p71">
              <a:extLst>
                <a:ext uri="{FF2B5EF4-FFF2-40B4-BE49-F238E27FC236}">
                  <a16:creationId xmlns:a16="http://schemas.microsoft.com/office/drawing/2014/main" id="{F1678E16-2877-406F-A442-40067A7953E6}"/>
                </a:ext>
              </a:extLst>
            </p:cNvPr>
            <p:cNvSpPr/>
            <p:nvPr/>
          </p:nvSpPr>
          <p:spPr>
            <a:xfrm>
              <a:off x="2933580" y="1679752"/>
              <a:ext cx="703284" cy="661639"/>
            </a:xfrm>
            <a:custGeom>
              <a:avLst/>
              <a:gdLst/>
              <a:ahLst/>
              <a:cxnLst/>
              <a:rect l="l" t="t" r="r" b="b"/>
              <a:pathLst>
                <a:path w="16364" h="15395" extrusionOk="0">
                  <a:moveTo>
                    <a:pt x="5695" y="173"/>
                  </a:moveTo>
                  <a:cubicBezTo>
                    <a:pt x="5699" y="210"/>
                    <a:pt x="5708" y="251"/>
                    <a:pt x="5713" y="291"/>
                  </a:cubicBezTo>
                  <a:cubicBezTo>
                    <a:pt x="5717" y="301"/>
                    <a:pt x="5717" y="310"/>
                    <a:pt x="5722" y="319"/>
                  </a:cubicBezTo>
                  <a:cubicBezTo>
                    <a:pt x="5726" y="378"/>
                    <a:pt x="5736" y="432"/>
                    <a:pt x="5745" y="482"/>
                  </a:cubicBezTo>
                  <a:lnTo>
                    <a:pt x="5749" y="510"/>
                  </a:lnTo>
                  <a:cubicBezTo>
                    <a:pt x="5754" y="614"/>
                    <a:pt x="5740" y="701"/>
                    <a:pt x="5708" y="774"/>
                  </a:cubicBezTo>
                  <a:cubicBezTo>
                    <a:pt x="5695" y="805"/>
                    <a:pt x="5676" y="833"/>
                    <a:pt x="5640" y="864"/>
                  </a:cubicBezTo>
                  <a:cubicBezTo>
                    <a:pt x="5626" y="874"/>
                    <a:pt x="5613" y="883"/>
                    <a:pt x="5604" y="892"/>
                  </a:cubicBezTo>
                  <a:lnTo>
                    <a:pt x="5585" y="915"/>
                  </a:lnTo>
                  <a:cubicBezTo>
                    <a:pt x="5554" y="942"/>
                    <a:pt x="5517" y="969"/>
                    <a:pt x="5490" y="1005"/>
                  </a:cubicBezTo>
                  <a:cubicBezTo>
                    <a:pt x="5426" y="1060"/>
                    <a:pt x="5385" y="1133"/>
                    <a:pt x="5376" y="1215"/>
                  </a:cubicBezTo>
                  <a:lnTo>
                    <a:pt x="5340" y="1265"/>
                  </a:lnTo>
                  <a:lnTo>
                    <a:pt x="5376" y="1310"/>
                  </a:lnTo>
                  <a:cubicBezTo>
                    <a:pt x="5390" y="1401"/>
                    <a:pt x="5440" y="1492"/>
                    <a:pt x="5517" y="1569"/>
                  </a:cubicBezTo>
                  <a:cubicBezTo>
                    <a:pt x="5621" y="1677"/>
                    <a:pt x="5762" y="1739"/>
                    <a:pt x="5907" y="1739"/>
                  </a:cubicBezTo>
                  <a:cubicBezTo>
                    <a:pt x="5921" y="1739"/>
                    <a:pt x="5935" y="1739"/>
                    <a:pt x="5949" y="1738"/>
                  </a:cubicBezTo>
                  <a:cubicBezTo>
                    <a:pt x="5972" y="1739"/>
                    <a:pt x="5994" y="1740"/>
                    <a:pt x="6015" y="1740"/>
                  </a:cubicBezTo>
                  <a:cubicBezTo>
                    <a:pt x="6218" y="1740"/>
                    <a:pt x="6388" y="1664"/>
                    <a:pt x="6490" y="1528"/>
                  </a:cubicBezTo>
                  <a:cubicBezTo>
                    <a:pt x="6568" y="1424"/>
                    <a:pt x="6595" y="1306"/>
                    <a:pt x="6568" y="1192"/>
                  </a:cubicBezTo>
                  <a:cubicBezTo>
                    <a:pt x="6536" y="1060"/>
                    <a:pt x="6418" y="933"/>
                    <a:pt x="6254" y="842"/>
                  </a:cubicBezTo>
                  <a:lnTo>
                    <a:pt x="6286" y="301"/>
                  </a:lnTo>
                  <a:cubicBezTo>
                    <a:pt x="6622" y="310"/>
                    <a:pt x="6927" y="314"/>
                    <a:pt x="7213" y="314"/>
                  </a:cubicBezTo>
                  <a:cubicBezTo>
                    <a:pt x="7259" y="314"/>
                    <a:pt x="7314" y="310"/>
                    <a:pt x="7373" y="301"/>
                  </a:cubicBezTo>
                  <a:cubicBezTo>
                    <a:pt x="7435" y="296"/>
                    <a:pt x="7513" y="288"/>
                    <a:pt x="7582" y="288"/>
                  </a:cubicBezTo>
                  <a:cubicBezTo>
                    <a:pt x="7639" y="288"/>
                    <a:pt x="7689" y="293"/>
                    <a:pt x="7718" y="310"/>
                  </a:cubicBezTo>
                  <a:cubicBezTo>
                    <a:pt x="7873" y="405"/>
                    <a:pt x="7741" y="728"/>
                    <a:pt x="7646" y="887"/>
                  </a:cubicBezTo>
                  <a:cubicBezTo>
                    <a:pt x="7632" y="915"/>
                    <a:pt x="7614" y="946"/>
                    <a:pt x="7595" y="974"/>
                  </a:cubicBezTo>
                  <a:cubicBezTo>
                    <a:pt x="7473" y="1165"/>
                    <a:pt x="7291" y="1451"/>
                    <a:pt x="7600" y="1697"/>
                  </a:cubicBezTo>
                  <a:cubicBezTo>
                    <a:pt x="7732" y="1801"/>
                    <a:pt x="8014" y="1847"/>
                    <a:pt x="8123" y="1851"/>
                  </a:cubicBezTo>
                  <a:cubicBezTo>
                    <a:pt x="8135" y="1852"/>
                    <a:pt x="8147" y="1852"/>
                    <a:pt x="8160" y="1852"/>
                  </a:cubicBezTo>
                  <a:cubicBezTo>
                    <a:pt x="8336" y="1852"/>
                    <a:pt x="8550" y="1792"/>
                    <a:pt x="8673" y="1660"/>
                  </a:cubicBezTo>
                  <a:cubicBezTo>
                    <a:pt x="8751" y="1574"/>
                    <a:pt x="8778" y="1469"/>
                    <a:pt x="8764" y="1356"/>
                  </a:cubicBezTo>
                  <a:cubicBezTo>
                    <a:pt x="8741" y="1215"/>
                    <a:pt x="8614" y="1133"/>
                    <a:pt x="8519" y="1074"/>
                  </a:cubicBezTo>
                  <a:cubicBezTo>
                    <a:pt x="8491" y="1055"/>
                    <a:pt x="8464" y="1037"/>
                    <a:pt x="8446" y="1024"/>
                  </a:cubicBezTo>
                  <a:cubicBezTo>
                    <a:pt x="8300" y="905"/>
                    <a:pt x="8319" y="814"/>
                    <a:pt x="8341" y="655"/>
                  </a:cubicBezTo>
                  <a:cubicBezTo>
                    <a:pt x="8355" y="578"/>
                    <a:pt x="8369" y="487"/>
                    <a:pt x="8364" y="382"/>
                  </a:cubicBezTo>
                  <a:lnTo>
                    <a:pt x="9669" y="342"/>
                  </a:lnTo>
                  <a:lnTo>
                    <a:pt x="9669" y="342"/>
                  </a:lnTo>
                  <a:cubicBezTo>
                    <a:pt x="9728" y="473"/>
                    <a:pt x="9715" y="573"/>
                    <a:pt x="9665" y="714"/>
                  </a:cubicBezTo>
                  <a:cubicBezTo>
                    <a:pt x="9651" y="755"/>
                    <a:pt x="9628" y="796"/>
                    <a:pt x="9606" y="842"/>
                  </a:cubicBezTo>
                  <a:cubicBezTo>
                    <a:pt x="9569" y="915"/>
                    <a:pt x="9533" y="987"/>
                    <a:pt x="9519" y="1069"/>
                  </a:cubicBezTo>
                  <a:cubicBezTo>
                    <a:pt x="9460" y="1374"/>
                    <a:pt x="9583" y="1574"/>
                    <a:pt x="9865" y="1628"/>
                  </a:cubicBezTo>
                  <a:cubicBezTo>
                    <a:pt x="9918" y="1640"/>
                    <a:pt x="9967" y="1646"/>
                    <a:pt x="10012" y="1646"/>
                  </a:cubicBezTo>
                  <a:cubicBezTo>
                    <a:pt x="10052" y="1646"/>
                    <a:pt x="10090" y="1642"/>
                    <a:pt x="10124" y="1633"/>
                  </a:cubicBezTo>
                  <a:cubicBezTo>
                    <a:pt x="10131" y="1633"/>
                    <a:pt x="10138" y="1634"/>
                    <a:pt x="10144" y="1634"/>
                  </a:cubicBezTo>
                  <a:cubicBezTo>
                    <a:pt x="10231" y="1634"/>
                    <a:pt x="10306" y="1606"/>
                    <a:pt x="10365" y="1556"/>
                  </a:cubicBezTo>
                  <a:cubicBezTo>
                    <a:pt x="10415" y="1515"/>
                    <a:pt x="10474" y="1433"/>
                    <a:pt x="10483" y="1287"/>
                  </a:cubicBezTo>
                  <a:cubicBezTo>
                    <a:pt x="10492" y="1142"/>
                    <a:pt x="10420" y="996"/>
                    <a:pt x="10347" y="855"/>
                  </a:cubicBezTo>
                  <a:cubicBezTo>
                    <a:pt x="10306" y="774"/>
                    <a:pt x="10269" y="696"/>
                    <a:pt x="10247" y="623"/>
                  </a:cubicBezTo>
                  <a:cubicBezTo>
                    <a:pt x="10251" y="587"/>
                    <a:pt x="10256" y="546"/>
                    <a:pt x="10260" y="505"/>
                  </a:cubicBezTo>
                  <a:cubicBezTo>
                    <a:pt x="10279" y="455"/>
                    <a:pt x="10297" y="414"/>
                    <a:pt x="10320" y="382"/>
                  </a:cubicBezTo>
                  <a:lnTo>
                    <a:pt x="11811" y="332"/>
                  </a:lnTo>
                  <a:lnTo>
                    <a:pt x="11816" y="369"/>
                  </a:lnTo>
                  <a:cubicBezTo>
                    <a:pt x="11848" y="523"/>
                    <a:pt x="11888" y="728"/>
                    <a:pt x="11825" y="846"/>
                  </a:cubicBezTo>
                  <a:cubicBezTo>
                    <a:pt x="11811" y="878"/>
                    <a:pt x="11729" y="915"/>
                    <a:pt x="11670" y="946"/>
                  </a:cubicBezTo>
                  <a:cubicBezTo>
                    <a:pt x="11538" y="1010"/>
                    <a:pt x="11393" y="1083"/>
                    <a:pt x="11379" y="1233"/>
                  </a:cubicBezTo>
                  <a:cubicBezTo>
                    <a:pt x="11365" y="1356"/>
                    <a:pt x="11461" y="1488"/>
                    <a:pt x="11675" y="1647"/>
                  </a:cubicBezTo>
                  <a:lnTo>
                    <a:pt x="11688" y="1656"/>
                  </a:lnTo>
                  <a:cubicBezTo>
                    <a:pt x="11799" y="1711"/>
                    <a:pt x="11916" y="1737"/>
                    <a:pt x="12035" y="1737"/>
                  </a:cubicBezTo>
                  <a:cubicBezTo>
                    <a:pt x="12092" y="1737"/>
                    <a:pt x="12149" y="1731"/>
                    <a:pt x="12207" y="1719"/>
                  </a:cubicBezTo>
                  <a:lnTo>
                    <a:pt x="12220" y="1710"/>
                  </a:lnTo>
                  <a:cubicBezTo>
                    <a:pt x="12461" y="1601"/>
                    <a:pt x="12580" y="1478"/>
                    <a:pt x="12589" y="1342"/>
                  </a:cubicBezTo>
                  <a:cubicBezTo>
                    <a:pt x="12593" y="1210"/>
                    <a:pt x="12498" y="1087"/>
                    <a:pt x="12293" y="965"/>
                  </a:cubicBezTo>
                  <a:lnTo>
                    <a:pt x="12275" y="951"/>
                  </a:lnTo>
                  <a:lnTo>
                    <a:pt x="12261" y="951"/>
                  </a:lnTo>
                  <a:lnTo>
                    <a:pt x="12343" y="437"/>
                  </a:lnTo>
                  <a:cubicBezTo>
                    <a:pt x="12893" y="360"/>
                    <a:pt x="13448" y="323"/>
                    <a:pt x="13989" y="319"/>
                  </a:cubicBezTo>
                  <a:lnTo>
                    <a:pt x="13989" y="319"/>
                  </a:lnTo>
                  <a:cubicBezTo>
                    <a:pt x="14103" y="519"/>
                    <a:pt x="14012" y="696"/>
                    <a:pt x="13880" y="905"/>
                  </a:cubicBezTo>
                  <a:cubicBezTo>
                    <a:pt x="13776" y="1074"/>
                    <a:pt x="13712" y="1401"/>
                    <a:pt x="13880" y="1588"/>
                  </a:cubicBezTo>
                  <a:cubicBezTo>
                    <a:pt x="13945" y="1660"/>
                    <a:pt x="14046" y="1682"/>
                    <a:pt x="14144" y="1682"/>
                  </a:cubicBezTo>
                  <a:cubicBezTo>
                    <a:pt x="14292" y="1682"/>
                    <a:pt x="14436" y="1631"/>
                    <a:pt x="14444" y="1628"/>
                  </a:cubicBezTo>
                  <a:cubicBezTo>
                    <a:pt x="14703" y="1538"/>
                    <a:pt x="14817" y="1269"/>
                    <a:pt x="14722" y="992"/>
                  </a:cubicBezTo>
                  <a:cubicBezTo>
                    <a:pt x="14699" y="928"/>
                    <a:pt x="14649" y="878"/>
                    <a:pt x="14608" y="833"/>
                  </a:cubicBezTo>
                  <a:cubicBezTo>
                    <a:pt x="14576" y="801"/>
                    <a:pt x="14549" y="774"/>
                    <a:pt x="14535" y="746"/>
                  </a:cubicBezTo>
                  <a:cubicBezTo>
                    <a:pt x="14517" y="714"/>
                    <a:pt x="14353" y="419"/>
                    <a:pt x="14517" y="314"/>
                  </a:cubicBezTo>
                  <a:cubicBezTo>
                    <a:pt x="14532" y="305"/>
                    <a:pt x="14557" y="302"/>
                    <a:pt x="14586" y="302"/>
                  </a:cubicBezTo>
                  <a:cubicBezTo>
                    <a:pt x="14628" y="302"/>
                    <a:pt x="14679" y="309"/>
                    <a:pt x="14717" y="314"/>
                  </a:cubicBezTo>
                  <a:cubicBezTo>
                    <a:pt x="14749" y="319"/>
                    <a:pt x="14776" y="323"/>
                    <a:pt x="14803" y="323"/>
                  </a:cubicBezTo>
                  <a:lnTo>
                    <a:pt x="15299" y="355"/>
                  </a:lnTo>
                  <a:lnTo>
                    <a:pt x="15790" y="328"/>
                  </a:lnTo>
                  <a:cubicBezTo>
                    <a:pt x="15840" y="655"/>
                    <a:pt x="16045" y="2001"/>
                    <a:pt x="16109" y="3366"/>
                  </a:cubicBezTo>
                  <a:cubicBezTo>
                    <a:pt x="16186" y="5103"/>
                    <a:pt x="16159" y="6926"/>
                    <a:pt x="16136" y="8695"/>
                  </a:cubicBezTo>
                  <a:cubicBezTo>
                    <a:pt x="16104" y="10646"/>
                    <a:pt x="16077" y="12661"/>
                    <a:pt x="16191" y="14580"/>
                  </a:cubicBezTo>
                  <a:cubicBezTo>
                    <a:pt x="15581" y="14635"/>
                    <a:pt x="14926" y="14648"/>
                    <a:pt x="14290" y="14657"/>
                  </a:cubicBezTo>
                  <a:cubicBezTo>
                    <a:pt x="13726" y="14662"/>
                    <a:pt x="13144" y="14671"/>
                    <a:pt x="12598" y="14712"/>
                  </a:cubicBezTo>
                  <a:cubicBezTo>
                    <a:pt x="8500" y="15021"/>
                    <a:pt x="4326" y="15194"/>
                    <a:pt x="187" y="15221"/>
                  </a:cubicBezTo>
                  <a:cubicBezTo>
                    <a:pt x="183" y="15221"/>
                    <a:pt x="178" y="15217"/>
                    <a:pt x="174" y="15217"/>
                  </a:cubicBezTo>
                  <a:cubicBezTo>
                    <a:pt x="274" y="14112"/>
                    <a:pt x="356" y="13007"/>
                    <a:pt x="428" y="11929"/>
                  </a:cubicBezTo>
                  <a:cubicBezTo>
                    <a:pt x="679" y="8091"/>
                    <a:pt x="774" y="4175"/>
                    <a:pt x="706" y="301"/>
                  </a:cubicBezTo>
                  <a:lnTo>
                    <a:pt x="706" y="296"/>
                  </a:lnTo>
                  <a:cubicBezTo>
                    <a:pt x="709" y="296"/>
                    <a:pt x="712" y="294"/>
                    <a:pt x="716" y="294"/>
                  </a:cubicBezTo>
                  <a:cubicBezTo>
                    <a:pt x="718" y="294"/>
                    <a:pt x="721" y="295"/>
                    <a:pt x="724" y="296"/>
                  </a:cubicBezTo>
                  <a:lnTo>
                    <a:pt x="742" y="301"/>
                  </a:lnTo>
                  <a:lnTo>
                    <a:pt x="765" y="296"/>
                  </a:lnTo>
                  <a:cubicBezTo>
                    <a:pt x="833" y="305"/>
                    <a:pt x="910" y="310"/>
                    <a:pt x="992" y="319"/>
                  </a:cubicBezTo>
                  <a:cubicBezTo>
                    <a:pt x="1315" y="346"/>
                    <a:pt x="1761" y="382"/>
                    <a:pt x="1879" y="587"/>
                  </a:cubicBezTo>
                  <a:cubicBezTo>
                    <a:pt x="1934" y="683"/>
                    <a:pt x="1920" y="814"/>
                    <a:pt x="1838" y="987"/>
                  </a:cubicBezTo>
                  <a:cubicBezTo>
                    <a:pt x="1825" y="1015"/>
                    <a:pt x="1802" y="1046"/>
                    <a:pt x="1784" y="1078"/>
                  </a:cubicBezTo>
                  <a:cubicBezTo>
                    <a:pt x="1747" y="1133"/>
                    <a:pt x="1711" y="1187"/>
                    <a:pt x="1688" y="1251"/>
                  </a:cubicBezTo>
                  <a:cubicBezTo>
                    <a:pt x="1629" y="1465"/>
                    <a:pt x="1643" y="1633"/>
                    <a:pt x="1734" y="1756"/>
                  </a:cubicBezTo>
                  <a:cubicBezTo>
                    <a:pt x="1820" y="1865"/>
                    <a:pt x="1961" y="1924"/>
                    <a:pt x="2152" y="1924"/>
                  </a:cubicBezTo>
                  <a:lnTo>
                    <a:pt x="2320" y="1901"/>
                  </a:lnTo>
                  <a:cubicBezTo>
                    <a:pt x="2402" y="1888"/>
                    <a:pt x="2475" y="1865"/>
                    <a:pt x="2529" y="1824"/>
                  </a:cubicBezTo>
                  <a:cubicBezTo>
                    <a:pt x="2702" y="1760"/>
                    <a:pt x="2802" y="1606"/>
                    <a:pt x="2789" y="1415"/>
                  </a:cubicBezTo>
                  <a:cubicBezTo>
                    <a:pt x="2775" y="1246"/>
                    <a:pt x="2652" y="1051"/>
                    <a:pt x="2489" y="924"/>
                  </a:cubicBezTo>
                  <a:cubicBezTo>
                    <a:pt x="2398" y="724"/>
                    <a:pt x="2352" y="537"/>
                    <a:pt x="2434" y="278"/>
                  </a:cubicBezTo>
                  <a:cubicBezTo>
                    <a:pt x="2694" y="250"/>
                    <a:pt x="2949" y="237"/>
                    <a:pt x="3204" y="237"/>
                  </a:cubicBezTo>
                  <a:cubicBezTo>
                    <a:pt x="3413" y="237"/>
                    <a:pt x="3622" y="246"/>
                    <a:pt x="3835" y="264"/>
                  </a:cubicBezTo>
                  <a:lnTo>
                    <a:pt x="3921" y="855"/>
                  </a:lnTo>
                  <a:cubicBezTo>
                    <a:pt x="3735" y="896"/>
                    <a:pt x="3603" y="1010"/>
                    <a:pt x="3557" y="1174"/>
                  </a:cubicBezTo>
                  <a:cubicBezTo>
                    <a:pt x="3530" y="1256"/>
                    <a:pt x="3534" y="1347"/>
                    <a:pt x="3562" y="1433"/>
                  </a:cubicBezTo>
                  <a:cubicBezTo>
                    <a:pt x="3571" y="1497"/>
                    <a:pt x="3598" y="1551"/>
                    <a:pt x="3648" y="1592"/>
                  </a:cubicBezTo>
                  <a:cubicBezTo>
                    <a:pt x="3685" y="1633"/>
                    <a:pt x="3721" y="1669"/>
                    <a:pt x="3766" y="1692"/>
                  </a:cubicBezTo>
                  <a:cubicBezTo>
                    <a:pt x="3829" y="1727"/>
                    <a:pt x="3896" y="1744"/>
                    <a:pt x="3963" y="1744"/>
                  </a:cubicBezTo>
                  <a:cubicBezTo>
                    <a:pt x="4046" y="1744"/>
                    <a:pt x="4130" y="1718"/>
                    <a:pt x="4208" y="1665"/>
                  </a:cubicBezTo>
                  <a:cubicBezTo>
                    <a:pt x="4362" y="1560"/>
                    <a:pt x="4458" y="1369"/>
                    <a:pt x="4439" y="1192"/>
                  </a:cubicBezTo>
                  <a:cubicBezTo>
                    <a:pt x="4453" y="1055"/>
                    <a:pt x="4421" y="928"/>
                    <a:pt x="4394" y="805"/>
                  </a:cubicBezTo>
                  <a:cubicBezTo>
                    <a:pt x="4389" y="783"/>
                    <a:pt x="4380" y="760"/>
                    <a:pt x="4376" y="737"/>
                  </a:cubicBezTo>
                  <a:cubicBezTo>
                    <a:pt x="4330" y="546"/>
                    <a:pt x="4317" y="401"/>
                    <a:pt x="4362" y="228"/>
                  </a:cubicBezTo>
                  <a:lnTo>
                    <a:pt x="5695" y="173"/>
                  </a:lnTo>
                  <a:close/>
                  <a:moveTo>
                    <a:pt x="5726" y="0"/>
                  </a:moveTo>
                  <a:lnTo>
                    <a:pt x="4348" y="55"/>
                  </a:lnTo>
                  <a:cubicBezTo>
                    <a:pt x="4276" y="60"/>
                    <a:pt x="4217" y="110"/>
                    <a:pt x="4194" y="178"/>
                  </a:cubicBezTo>
                  <a:cubicBezTo>
                    <a:pt x="4139" y="382"/>
                    <a:pt x="4157" y="560"/>
                    <a:pt x="4208" y="778"/>
                  </a:cubicBezTo>
                  <a:cubicBezTo>
                    <a:pt x="4212" y="801"/>
                    <a:pt x="4217" y="824"/>
                    <a:pt x="4221" y="846"/>
                  </a:cubicBezTo>
                  <a:cubicBezTo>
                    <a:pt x="4253" y="969"/>
                    <a:pt x="4280" y="1074"/>
                    <a:pt x="4262" y="1183"/>
                  </a:cubicBezTo>
                  <a:lnTo>
                    <a:pt x="4262" y="1192"/>
                  </a:lnTo>
                  <a:lnTo>
                    <a:pt x="4262" y="1206"/>
                  </a:lnTo>
                  <a:cubicBezTo>
                    <a:pt x="4280" y="1319"/>
                    <a:pt x="4212" y="1451"/>
                    <a:pt x="4107" y="1524"/>
                  </a:cubicBezTo>
                  <a:cubicBezTo>
                    <a:pt x="4076" y="1547"/>
                    <a:pt x="4023" y="1574"/>
                    <a:pt x="3962" y="1574"/>
                  </a:cubicBezTo>
                  <a:cubicBezTo>
                    <a:pt x="3926" y="1574"/>
                    <a:pt x="3888" y="1565"/>
                    <a:pt x="3848" y="1542"/>
                  </a:cubicBezTo>
                  <a:cubicBezTo>
                    <a:pt x="3821" y="1528"/>
                    <a:pt x="3794" y="1506"/>
                    <a:pt x="3771" y="1478"/>
                  </a:cubicBezTo>
                  <a:lnTo>
                    <a:pt x="3766" y="1469"/>
                  </a:lnTo>
                  <a:lnTo>
                    <a:pt x="3757" y="1465"/>
                  </a:lnTo>
                  <a:cubicBezTo>
                    <a:pt x="3739" y="1451"/>
                    <a:pt x="3730" y="1437"/>
                    <a:pt x="3730" y="1415"/>
                  </a:cubicBezTo>
                  <a:lnTo>
                    <a:pt x="3730" y="1401"/>
                  </a:lnTo>
                  <a:lnTo>
                    <a:pt x="3725" y="1392"/>
                  </a:lnTo>
                  <a:cubicBezTo>
                    <a:pt x="3707" y="1333"/>
                    <a:pt x="3703" y="1274"/>
                    <a:pt x="3716" y="1219"/>
                  </a:cubicBezTo>
                  <a:cubicBezTo>
                    <a:pt x="3762" y="1078"/>
                    <a:pt x="3907" y="1028"/>
                    <a:pt x="3989" y="1015"/>
                  </a:cubicBezTo>
                  <a:lnTo>
                    <a:pt x="4048" y="996"/>
                  </a:lnTo>
                  <a:lnTo>
                    <a:pt x="4067" y="969"/>
                  </a:lnTo>
                  <a:cubicBezTo>
                    <a:pt x="4089" y="933"/>
                    <a:pt x="4094" y="892"/>
                    <a:pt x="4089" y="851"/>
                  </a:cubicBezTo>
                  <a:lnTo>
                    <a:pt x="3998" y="228"/>
                  </a:lnTo>
                  <a:cubicBezTo>
                    <a:pt x="3989" y="146"/>
                    <a:pt x="3912" y="100"/>
                    <a:pt x="3848" y="96"/>
                  </a:cubicBezTo>
                  <a:cubicBezTo>
                    <a:pt x="3629" y="75"/>
                    <a:pt x="3413" y="65"/>
                    <a:pt x="3197" y="65"/>
                  </a:cubicBezTo>
                  <a:cubicBezTo>
                    <a:pt x="2938" y="65"/>
                    <a:pt x="2679" y="80"/>
                    <a:pt x="2416" y="110"/>
                  </a:cubicBezTo>
                  <a:cubicBezTo>
                    <a:pt x="2343" y="114"/>
                    <a:pt x="2288" y="160"/>
                    <a:pt x="2266" y="223"/>
                  </a:cubicBezTo>
                  <a:cubicBezTo>
                    <a:pt x="2179" y="501"/>
                    <a:pt x="2202" y="728"/>
                    <a:pt x="2338" y="1015"/>
                  </a:cubicBezTo>
                  <a:lnTo>
                    <a:pt x="2348" y="1037"/>
                  </a:lnTo>
                  <a:lnTo>
                    <a:pt x="2366" y="1051"/>
                  </a:lnTo>
                  <a:cubicBezTo>
                    <a:pt x="2498" y="1146"/>
                    <a:pt x="2607" y="1306"/>
                    <a:pt x="2616" y="1428"/>
                  </a:cubicBezTo>
                  <a:cubicBezTo>
                    <a:pt x="2625" y="1588"/>
                    <a:pt x="2520" y="1647"/>
                    <a:pt x="2457" y="1669"/>
                  </a:cubicBezTo>
                  <a:lnTo>
                    <a:pt x="2443" y="1674"/>
                  </a:lnTo>
                  <a:lnTo>
                    <a:pt x="2434" y="1683"/>
                  </a:lnTo>
                  <a:cubicBezTo>
                    <a:pt x="2402" y="1706"/>
                    <a:pt x="2352" y="1724"/>
                    <a:pt x="2293" y="1733"/>
                  </a:cubicBezTo>
                  <a:lnTo>
                    <a:pt x="2143" y="1756"/>
                  </a:lnTo>
                  <a:cubicBezTo>
                    <a:pt x="2052" y="1756"/>
                    <a:pt x="1929" y="1738"/>
                    <a:pt x="1870" y="1651"/>
                  </a:cubicBezTo>
                  <a:cubicBezTo>
                    <a:pt x="1811" y="1578"/>
                    <a:pt x="1806" y="1456"/>
                    <a:pt x="1852" y="1301"/>
                  </a:cubicBezTo>
                  <a:cubicBezTo>
                    <a:pt x="1865" y="1260"/>
                    <a:pt x="1893" y="1219"/>
                    <a:pt x="1925" y="1174"/>
                  </a:cubicBezTo>
                  <a:cubicBezTo>
                    <a:pt x="1947" y="1137"/>
                    <a:pt x="1970" y="1101"/>
                    <a:pt x="1988" y="1060"/>
                  </a:cubicBezTo>
                  <a:cubicBezTo>
                    <a:pt x="2097" y="837"/>
                    <a:pt x="2107" y="651"/>
                    <a:pt x="2025" y="505"/>
                  </a:cubicBezTo>
                  <a:cubicBezTo>
                    <a:pt x="1861" y="219"/>
                    <a:pt x="1383" y="182"/>
                    <a:pt x="1006" y="151"/>
                  </a:cubicBezTo>
                  <a:cubicBezTo>
                    <a:pt x="924" y="141"/>
                    <a:pt x="851" y="137"/>
                    <a:pt x="783" y="128"/>
                  </a:cubicBezTo>
                  <a:lnTo>
                    <a:pt x="751" y="128"/>
                  </a:lnTo>
                  <a:cubicBezTo>
                    <a:pt x="739" y="126"/>
                    <a:pt x="727" y="124"/>
                    <a:pt x="714" y="124"/>
                  </a:cubicBezTo>
                  <a:cubicBezTo>
                    <a:pt x="675" y="124"/>
                    <a:pt x="636" y="136"/>
                    <a:pt x="601" y="160"/>
                  </a:cubicBezTo>
                  <a:cubicBezTo>
                    <a:pt x="556" y="191"/>
                    <a:pt x="533" y="246"/>
                    <a:pt x="533" y="305"/>
                  </a:cubicBezTo>
                  <a:cubicBezTo>
                    <a:pt x="597" y="4180"/>
                    <a:pt x="506" y="8086"/>
                    <a:pt x="256" y="11920"/>
                  </a:cubicBezTo>
                  <a:cubicBezTo>
                    <a:pt x="187" y="12993"/>
                    <a:pt x="101" y="14098"/>
                    <a:pt x="6" y="15203"/>
                  </a:cubicBezTo>
                  <a:cubicBezTo>
                    <a:pt x="1" y="15249"/>
                    <a:pt x="15" y="15294"/>
                    <a:pt x="51" y="15330"/>
                  </a:cubicBezTo>
                  <a:cubicBezTo>
                    <a:pt x="87" y="15371"/>
                    <a:pt x="137" y="15394"/>
                    <a:pt x="187" y="15394"/>
                  </a:cubicBezTo>
                  <a:cubicBezTo>
                    <a:pt x="187" y="15394"/>
                    <a:pt x="187" y="15394"/>
                    <a:pt x="183" y="15389"/>
                  </a:cubicBezTo>
                  <a:cubicBezTo>
                    <a:pt x="4326" y="15362"/>
                    <a:pt x="8505" y="15189"/>
                    <a:pt x="12607" y="14880"/>
                  </a:cubicBezTo>
                  <a:cubicBezTo>
                    <a:pt x="13144" y="14839"/>
                    <a:pt x="13726" y="14830"/>
                    <a:pt x="14290" y="14821"/>
                  </a:cubicBezTo>
                  <a:cubicBezTo>
                    <a:pt x="14935" y="14812"/>
                    <a:pt x="15599" y="14803"/>
                    <a:pt x="16218" y="14748"/>
                  </a:cubicBezTo>
                  <a:cubicBezTo>
                    <a:pt x="16236" y="14762"/>
                    <a:pt x="16254" y="14767"/>
                    <a:pt x="16269" y="14767"/>
                  </a:cubicBezTo>
                  <a:cubicBezTo>
                    <a:pt x="16289" y="14767"/>
                    <a:pt x="16304" y="14760"/>
                    <a:pt x="16309" y="14757"/>
                  </a:cubicBezTo>
                  <a:cubicBezTo>
                    <a:pt x="16363" y="14735"/>
                    <a:pt x="16363" y="14680"/>
                    <a:pt x="16359" y="14648"/>
                  </a:cubicBezTo>
                  <a:cubicBezTo>
                    <a:pt x="16241" y="12716"/>
                    <a:pt x="16272" y="10669"/>
                    <a:pt x="16300" y="8695"/>
                  </a:cubicBezTo>
                  <a:cubicBezTo>
                    <a:pt x="16327" y="6926"/>
                    <a:pt x="16354" y="5094"/>
                    <a:pt x="16272" y="3357"/>
                  </a:cubicBezTo>
                  <a:cubicBezTo>
                    <a:pt x="16200" y="1779"/>
                    <a:pt x="15945" y="237"/>
                    <a:pt x="15940" y="223"/>
                  </a:cubicBezTo>
                  <a:lnTo>
                    <a:pt x="15927" y="146"/>
                  </a:lnTo>
                  <a:lnTo>
                    <a:pt x="15295" y="178"/>
                  </a:lnTo>
                  <a:lnTo>
                    <a:pt x="14808" y="151"/>
                  </a:lnTo>
                  <a:cubicBezTo>
                    <a:pt x="14785" y="146"/>
                    <a:pt x="14763" y="146"/>
                    <a:pt x="14735" y="141"/>
                  </a:cubicBezTo>
                  <a:cubicBezTo>
                    <a:pt x="14688" y="135"/>
                    <a:pt x="14637" y="128"/>
                    <a:pt x="14585" y="128"/>
                  </a:cubicBezTo>
                  <a:cubicBezTo>
                    <a:pt x="14526" y="128"/>
                    <a:pt x="14468" y="137"/>
                    <a:pt x="14417" y="169"/>
                  </a:cubicBezTo>
                  <a:cubicBezTo>
                    <a:pt x="14194" y="314"/>
                    <a:pt x="14258" y="614"/>
                    <a:pt x="14381" y="833"/>
                  </a:cubicBezTo>
                  <a:cubicBezTo>
                    <a:pt x="14408" y="874"/>
                    <a:pt x="14444" y="910"/>
                    <a:pt x="14476" y="946"/>
                  </a:cubicBezTo>
                  <a:cubicBezTo>
                    <a:pt x="14512" y="983"/>
                    <a:pt x="14544" y="1015"/>
                    <a:pt x="14553" y="1046"/>
                  </a:cubicBezTo>
                  <a:cubicBezTo>
                    <a:pt x="14622" y="1233"/>
                    <a:pt x="14549" y="1406"/>
                    <a:pt x="14381" y="1465"/>
                  </a:cubicBezTo>
                  <a:cubicBezTo>
                    <a:pt x="14307" y="1492"/>
                    <a:pt x="14217" y="1508"/>
                    <a:pt x="14142" y="1508"/>
                  </a:cubicBezTo>
                  <a:cubicBezTo>
                    <a:pt x="14079" y="1508"/>
                    <a:pt x="14026" y="1496"/>
                    <a:pt x="14003" y="1469"/>
                  </a:cubicBezTo>
                  <a:cubicBezTo>
                    <a:pt x="13898" y="1356"/>
                    <a:pt x="13944" y="1110"/>
                    <a:pt x="14021" y="992"/>
                  </a:cubicBezTo>
                  <a:cubicBezTo>
                    <a:pt x="14135" y="810"/>
                    <a:pt x="14308" y="533"/>
                    <a:pt x="14130" y="228"/>
                  </a:cubicBezTo>
                  <a:cubicBezTo>
                    <a:pt x="14103" y="173"/>
                    <a:pt x="14049" y="146"/>
                    <a:pt x="13989" y="146"/>
                  </a:cubicBezTo>
                  <a:cubicBezTo>
                    <a:pt x="13435" y="146"/>
                    <a:pt x="12866" y="187"/>
                    <a:pt x="12302" y="269"/>
                  </a:cubicBezTo>
                  <a:cubicBezTo>
                    <a:pt x="12239" y="278"/>
                    <a:pt x="12184" y="332"/>
                    <a:pt x="12175" y="392"/>
                  </a:cubicBezTo>
                  <a:lnTo>
                    <a:pt x="12084" y="924"/>
                  </a:lnTo>
                  <a:cubicBezTo>
                    <a:pt x="12075" y="974"/>
                    <a:pt x="12089" y="1028"/>
                    <a:pt x="12120" y="1065"/>
                  </a:cubicBezTo>
                  <a:cubicBezTo>
                    <a:pt x="12148" y="1096"/>
                    <a:pt x="12179" y="1115"/>
                    <a:pt x="12216" y="1119"/>
                  </a:cubicBezTo>
                  <a:cubicBezTo>
                    <a:pt x="12348" y="1196"/>
                    <a:pt x="12416" y="1274"/>
                    <a:pt x="12411" y="1333"/>
                  </a:cubicBezTo>
                  <a:cubicBezTo>
                    <a:pt x="12407" y="1397"/>
                    <a:pt x="12316" y="1474"/>
                    <a:pt x="12152" y="1551"/>
                  </a:cubicBezTo>
                  <a:cubicBezTo>
                    <a:pt x="12109" y="1560"/>
                    <a:pt x="12066" y="1565"/>
                    <a:pt x="12024" y="1565"/>
                  </a:cubicBezTo>
                  <a:cubicBezTo>
                    <a:pt x="11937" y="1565"/>
                    <a:pt x="11851" y="1545"/>
                    <a:pt x="11766" y="1506"/>
                  </a:cubicBezTo>
                  <a:cubicBezTo>
                    <a:pt x="11552" y="1342"/>
                    <a:pt x="11543" y="1265"/>
                    <a:pt x="11543" y="1246"/>
                  </a:cubicBezTo>
                  <a:cubicBezTo>
                    <a:pt x="11547" y="1192"/>
                    <a:pt x="11657" y="1137"/>
                    <a:pt x="11743" y="1096"/>
                  </a:cubicBezTo>
                  <a:cubicBezTo>
                    <a:pt x="11838" y="1051"/>
                    <a:pt x="11929" y="1005"/>
                    <a:pt x="11970" y="928"/>
                  </a:cubicBezTo>
                  <a:cubicBezTo>
                    <a:pt x="12066" y="755"/>
                    <a:pt x="12016" y="510"/>
                    <a:pt x="11979" y="332"/>
                  </a:cubicBezTo>
                  <a:lnTo>
                    <a:pt x="11970" y="287"/>
                  </a:lnTo>
                  <a:cubicBezTo>
                    <a:pt x="11957" y="217"/>
                    <a:pt x="11889" y="159"/>
                    <a:pt x="11819" y="159"/>
                  </a:cubicBezTo>
                  <a:cubicBezTo>
                    <a:pt x="11816" y="159"/>
                    <a:pt x="11814" y="159"/>
                    <a:pt x="11811" y="160"/>
                  </a:cubicBezTo>
                  <a:lnTo>
                    <a:pt x="10229" y="210"/>
                  </a:lnTo>
                  <a:lnTo>
                    <a:pt x="10206" y="237"/>
                  </a:lnTo>
                  <a:cubicBezTo>
                    <a:pt x="10156" y="296"/>
                    <a:pt x="10119" y="369"/>
                    <a:pt x="10092" y="460"/>
                  </a:cubicBezTo>
                  <a:lnTo>
                    <a:pt x="10088" y="473"/>
                  </a:lnTo>
                  <a:cubicBezTo>
                    <a:pt x="10078" y="514"/>
                    <a:pt x="10074" y="560"/>
                    <a:pt x="10069" y="605"/>
                  </a:cubicBezTo>
                  <a:lnTo>
                    <a:pt x="10065" y="637"/>
                  </a:lnTo>
                  <a:lnTo>
                    <a:pt x="10069" y="655"/>
                  </a:lnTo>
                  <a:cubicBezTo>
                    <a:pt x="10097" y="746"/>
                    <a:pt x="10142" y="842"/>
                    <a:pt x="10192" y="933"/>
                  </a:cubicBezTo>
                  <a:cubicBezTo>
                    <a:pt x="10251" y="1051"/>
                    <a:pt x="10315" y="1178"/>
                    <a:pt x="10310" y="1274"/>
                  </a:cubicBezTo>
                  <a:cubicBezTo>
                    <a:pt x="10306" y="1342"/>
                    <a:pt x="10283" y="1397"/>
                    <a:pt x="10251" y="1424"/>
                  </a:cubicBezTo>
                  <a:cubicBezTo>
                    <a:pt x="10219" y="1453"/>
                    <a:pt x="10177" y="1462"/>
                    <a:pt x="10143" y="1462"/>
                  </a:cubicBezTo>
                  <a:cubicBezTo>
                    <a:pt x="10135" y="1462"/>
                    <a:pt x="10127" y="1461"/>
                    <a:pt x="10119" y="1460"/>
                  </a:cubicBezTo>
                  <a:lnTo>
                    <a:pt x="10101" y="1460"/>
                  </a:lnTo>
                  <a:lnTo>
                    <a:pt x="10088" y="1465"/>
                  </a:lnTo>
                  <a:cubicBezTo>
                    <a:pt x="10070" y="1470"/>
                    <a:pt x="10049" y="1473"/>
                    <a:pt x="10025" y="1473"/>
                  </a:cubicBezTo>
                  <a:cubicBezTo>
                    <a:pt x="9989" y="1473"/>
                    <a:pt x="9946" y="1467"/>
                    <a:pt x="9897" y="1456"/>
                  </a:cubicBezTo>
                  <a:cubicBezTo>
                    <a:pt x="9706" y="1419"/>
                    <a:pt x="9642" y="1315"/>
                    <a:pt x="9683" y="1101"/>
                  </a:cubicBezTo>
                  <a:cubicBezTo>
                    <a:pt x="9692" y="1042"/>
                    <a:pt x="9724" y="983"/>
                    <a:pt x="9756" y="915"/>
                  </a:cubicBezTo>
                  <a:cubicBezTo>
                    <a:pt x="9778" y="869"/>
                    <a:pt x="9801" y="824"/>
                    <a:pt x="9819" y="774"/>
                  </a:cubicBezTo>
                  <a:cubicBezTo>
                    <a:pt x="9883" y="596"/>
                    <a:pt x="9906" y="442"/>
                    <a:pt x="9815" y="255"/>
                  </a:cubicBezTo>
                  <a:cubicBezTo>
                    <a:pt x="9789" y="204"/>
                    <a:pt x="9731" y="168"/>
                    <a:pt x="9675" y="168"/>
                  </a:cubicBezTo>
                  <a:cubicBezTo>
                    <a:pt x="9671" y="168"/>
                    <a:pt x="9668" y="168"/>
                    <a:pt x="9665" y="169"/>
                  </a:cubicBezTo>
                  <a:lnTo>
                    <a:pt x="8346" y="210"/>
                  </a:lnTo>
                  <a:cubicBezTo>
                    <a:pt x="8300" y="210"/>
                    <a:pt x="8259" y="232"/>
                    <a:pt x="8228" y="264"/>
                  </a:cubicBezTo>
                  <a:cubicBezTo>
                    <a:pt x="8200" y="296"/>
                    <a:pt x="8182" y="337"/>
                    <a:pt x="8187" y="378"/>
                  </a:cubicBezTo>
                  <a:cubicBezTo>
                    <a:pt x="8191" y="469"/>
                    <a:pt x="8182" y="551"/>
                    <a:pt x="8168" y="628"/>
                  </a:cubicBezTo>
                  <a:cubicBezTo>
                    <a:pt x="8141" y="796"/>
                    <a:pt x="8114" y="974"/>
                    <a:pt x="8332" y="1156"/>
                  </a:cubicBezTo>
                  <a:cubicBezTo>
                    <a:pt x="8359" y="1178"/>
                    <a:pt x="8391" y="1196"/>
                    <a:pt x="8428" y="1219"/>
                  </a:cubicBezTo>
                  <a:cubicBezTo>
                    <a:pt x="8500" y="1265"/>
                    <a:pt x="8582" y="1315"/>
                    <a:pt x="8591" y="1378"/>
                  </a:cubicBezTo>
                  <a:cubicBezTo>
                    <a:pt x="8601" y="1442"/>
                    <a:pt x="8582" y="1497"/>
                    <a:pt x="8541" y="1542"/>
                  </a:cubicBezTo>
                  <a:cubicBezTo>
                    <a:pt x="8462" y="1634"/>
                    <a:pt x="8295" y="1680"/>
                    <a:pt x="8163" y="1680"/>
                  </a:cubicBezTo>
                  <a:cubicBezTo>
                    <a:pt x="8151" y="1680"/>
                    <a:pt x="8139" y="1679"/>
                    <a:pt x="8128" y="1679"/>
                  </a:cubicBezTo>
                  <a:cubicBezTo>
                    <a:pt x="8005" y="1674"/>
                    <a:pt x="7782" y="1628"/>
                    <a:pt x="7700" y="1560"/>
                  </a:cubicBezTo>
                  <a:cubicBezTo>
                    <a:pt x="7527" y="1424"/>
                    <a:pt x="7600" y="1283"/>
                    <a:pt x="7736" y="1065"/>
                  </a:cubicBezTo>
                  <a:cubicBezTo>
                    <a:pt x="7755" y="1033"/>
                    <a:pt x="7773" y="1001"/>
                    <a:pt x="7791" y="974"/>
                  </a:cubicBezTo>
                  <a:cubicBezTo>
                    <a:pt x="7959" y="683"/>
                    <a:pt x="8050" y="314"/>
                    <a:pt x="7805" y="164"/>
                  </a:cubicBezTo>
                  <a:cubicBezTo>
                    <a:pt x="7745" y="126"/>
                    <a:pt x="7666" y="114"/>
                    <a:pt x="7582" y="114"/>
                  </a:cubicBezTo>
                  <a:cubicBezTo>
                    <a:pt x="7506" y="114"/>
                    <a:pt x="7425" y="124"/>
                    <a:pt x="7350" y="132"/>
                  </a:cubicBezTo>
                  <a:cubicBezTo>
                    <a:pt x="7295" y="137"/>
                    <a:pt x="7245" y="141"/>
                    <a:pt x="7209" y="141"/>
                  </a:cubicBezTo>
                  <a:cubicBezTo>
                    <a:pt x="7156" y="142"/>
                    <a:pt x="7102" y="143"/>
                    <a:pt x="7047" y="143"/>
                  </a:cubicBezTo>
                  <a:cubicBezTo>
                    <a:pt x="6805" y="143"/>
                    <a:pt x="6551" y="135"/>
                    <a:pt x="6277" y="128"/>
                  </a:cubicBezTo>
                  <a:cubicBezTo>
                    <a:pt x="6274" y="128"/>
                    <a:pt x="6271" y="128"/>
                    <a:pt x="6269" y="128"/>
                  </a:cubicBezTo>
                  <a:cubicBezTo>
                    <a:pt x="6185" y="128"/>
                    <a:pt x="6113" y="194"/>
                    <a:pt x="6108" y="282"/>
                  </a:cubicBezTo>
                  <a:lnTo>
                    <a:pt x="6072" y="946"/>
                  </a:lnTo>
                  <a:lnTo>
                    <a:pt x="6127" y="969"/>
                  </a:lnTo>
                  <a:cubicBezTo>
                    <a:pt x="6268" y="1037"/>
                    <a:pt x="6372" y="1137"/>
                    <a:pt x="6395" y="1233"/>
                  </a:cubicBezTo>
                  <a:cubicBezTo>
                    <a:pt x="6413" y="1297"/>
                    <a:pt x="6395" y="1360"/>
                    <a:pt x="6349" y="1424"/>
                  </a:cubicBezTo>
                  <a:cubicBezTo>
                    <a:pt x="6280" y="1517"/>
                    <a:pt x="6154" y="1567"/>
                    <a:pt x="6004" y="1567"/>
                  </a:cubicBezTo>
                  <a:cubicBezTo>
                    <a:pt x="5986" y="1567"/>
                    <a:pt x="5968" y="1566"/>
                    <a:pt x="5949" y="1565"/>
                  </a:cubicBezTo>
                  <a:lnTo>
                    <a:pt x="5936" y="1565"/>
                  </a:lnTo>
                  <a:cubicBezTo>
                    <a:pt x="5926" y="1566"/>
                    <a:pt x="5917" y="1566"/>
                    <a:pt x="5908" y="1566"/>
                  </a:cubicBezTo>
                  <a:cubicBezTo>
                    <a:pt x="5808" y="1566"/>
                    <a:pt x="5710" y="1522"/>
                    <a:pt x="5631" y="1447"/>
                  </a:cubicBezTo>
                  <a:cubicBezTo>
                    <a:pt x="5581" y="1392"/>
                    <a:pt x="5545" y="1328"/>
                    <a:pt x="5540" y="1269"/>
                  </a:cubicBezTo>
                  <a:lnTo>
                    <a:pt x="5540" y="1242"/>
                  </a:lnTo>
                  <a:cubicBezTo>
                    <a:pt x="5545" y="1196"/>
                    <a:pt x="5563" y="1160"/>
                    <a:pt x="5599" y="1128"/>
                  </a:cubicBezTo>
                  <a:lnTo>
                    <a:pt x="5608" y="1119"/>
                  </a:lnTo>
                  <a:cubicBezTo>
                    <a:pt x="5635" y="1092"/>
                    <a:pt x="5663" y="1069"/>
                    <a:pt x="5695" y="1042"/>
                  </a:cubicBezTo>
                  <a:lnTo>
                    <a:pt x="5722" y="1019"/>
                  </a:lnTo>
                  <a:lnTo>
                    <a:pt x="5726" y="1010"/>
                  </a:lnTo>
                  <a:cubicBezTo>
                    <a:pt x="5726" y="1005"/>
                    <a:pt x="5731" y="1005"/>
                    <a:pt x="5736" y="1001"/>
                  </a:cubicBezTo>
                  <a:lnTo>
                    <a:pt x="5749" y="992"/>
                  </a:lnTo>
                  <a:cubicBezTo>
                    <a:pt x="5786" y="960"/>
                    <a:pt x="5831" y="910"/>
                    <a:pt x="5863" y="842"/>
                  </a:cubicBezTo>
                  <a:cubicBezTo>
                    <a:pt x="5904" y="742"/>
                    <a:pt x="5922" y="633"/>
                    <a:pt x="5913" y="492"/>
                  </a:cubicBezTo>
                  <a:lnTo>
                    <a:pt x="5908" y="455"/>
                  </a:lnTo>
                  <a:cubicBezTo>
                    <a:pt x="5899" y="405"/>
                    <a:pt x="5890" y="351"/>
                    <a:pt x="5886" y="296"/>
                  </a:cubicBezTo>
                  <a:lnTo>
                    <a:pt x="5886" y="282"/>
                  </a:lnTo>
                  <a:lnTo>
                    <a:pt x="5881" y="269"/>
                  </a:lnTo>
                  <a:cubicBezTo>
                    <a:pt x="5881" y="264"/>
                    <a:pt x="5881" y="264"/>
                    <a:pt x="5881" y="264"/>
                  </a:cubicBezTo>
                  <a:cubicBezTo>
                    <a:pt x="5867" y="205"/>
                    <a:pt x="5863" y="146"/>
                    <a:pt x="5858" y="91"/>
                  </a:cubicBezTo>
                  <a:lnTo>
                    <a:pt x="5854" y="46"/>
                  </a:lnTo>
                  <a:lnTo>
                    <a:pt x="5817" y="23"/>
                  </a:lnTo>
                  <a:cubicBezTo>
                    <a:pt x="5790" y="5"/>
                    <a:pt x="5758" y="0"/>
                    <a:pt x="5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655;p71">
              <a:extLst>
                <a:ext uri="{FF2B5EF4-FFF2-40B4-BE49-F238E27FC236}">
                  <a16:creationId xmlns:a16="http://schemas.microsoft.com/office/drawing/2014/main" id="{272E2B56-4C44-4E47-91E7-AA3EAD67FF96}"/>
                </a:ext>
              </a:extLst>
            </p:cNvPr>
            <p:cNvSpPr/>
            <p:nvPr/>
          </p:nvSpPr>
          <p:spPr>
            <a:xfrm>
              <a:off x="2849944" y="1633422"/>
              <a:ext cx="321944" cy="209386"/>
            </a:xfrm>
            <a:custGeom>
              <a:avLst/>
              <a:gdLst/>
              <a:ahLst/>
              <a:cxnLst/>
              <a:rect l="l" t="t" r="r" b="b"/>
              <a:pathLst>
                <a:path w="7491" h="4872" extrusionOk="0">
                  <a:moveTo>
                    <a:pt x="6645" y="1"/>
                  </a:moveTo>
                  <a:lnTo>
                    <a:pt x="6576" y="28"/>
                  </a:lnTo>
                  <a:cubicBezTo>
                    <a:pt x="6576" y="28"/>
                    <a:pt x="5494" y="519"/>
                    <a:pt x="5426" y="537"/>
                  </a:cubicBezTo>
                  <a:cubicBezTo>
                    <a:pt x="5358" y="555"/>
                    <a:pt x="3352" y="1479"/>
                    <a:pt x="3352" y="1479"/>
                  </a:cubicBezTo>
                  <a:cubicBezTo>
                    <a:pt x="3352" y="1479"/>
                    <a:pt x="1765" y="2188"/>
                    <a:pt x="1137" y="2456"/>
                  </a:cubicBezTo>
                  <a:cubicBezTo>
                    <a:pt x="514" y="2725"/>
                    <a:pt x="14" y="2943"/>
                    <a:pt x="1" y="2957"/>
                  </a:cubicBezTo>
                  <a:lnTo>
                    <a:pt x="401" y="3125"/>
                  </a:lnTo>
                  <a:lnTo>
                    <a:pt x="337" y="3216"/>
                  </a:lnTo>
                  <a:lnTo>
                    <a:pt x="151" y="3475"/>
                  </a:lnTo>
                  <a:cubicBezTo>
                    <a:pt x="151" y="3475"/>
                    <a:pt x="273" y="3516"/>
                    <a:pt x="351" y="3521"/>
                  </a:cubicBezTo>
                  <a:cubicBezTo>
                    <a:pt x="433" y="3530"/>
                    <a:pt x="433" y="3630"/>
                    <a:pt x="437" y="3680"/>
                  </a:cubicBezTo>
                  <a:cubicBezTo>
                    <a:pt x="446" y="3734"/>
                    <a:pt x="364" y="3962"/>
                    <a:pt x="364" y="3962"/>
                  </a:cubicBezTo>
                  <a:cubicBezTo>
                    <a:pt x="364" y="3962"/>
                    <a:pt x="383" y="4034"/>
                    <a:pt x="410" y="4057"/>
                  </a:cubicBezTo>
                  <a:cubicBezTo>
                    <a:pt x="437" y="4075"/>
                    <a:pt x="669" y="4107"/>
                    <a:pt x="669" y="4107"/>
                  </a:cubicBezTo>
                  <a:lnTo>
                    <a:pt x="405" y="4471"/>
                  </a:lnTo>
                  <a:lnTo>
                    <a:pt x="537" y="4485"/>
                  </a:lnTo>
                  <a:lnTo>
                    <a:pt x="828" y="4535"/>
                  </a:lnTo>
                  <a:lnTo>
                    <a:pt x="633" y="4871"/>
                  </a:lnTo>
                  <a:cubicBezTo>
                    <a:pt x="633" y="4871"/>
                    <a:pt x="710" y="4871"/>
                    <a:pt x="783" y="4867"/>
                  </a:cubicBezTo>
                  <a:cubicBezTo>
                    <a:pt x="856" y="4857"/>
                    <a:pt x="1447" y="4630"/>
                    <a:pt x="1588" y="4566"/>
                  </a:cubicBezTo>
                  <a:cubicBezTo>
                    <a:pt x="1729" y="4507"/>
                    <a:pt x="2334" y="4307"/>
                    <a:pt x="2456" y="4244"/>
                  </a:cubicBezTo>
                  <a:cubicBezTo>
                    <a:pt x="2584" y="4184"/>
                    <a:pt x="3880" y="3593"/>
                    <a:pt x="4043" y="3502"/>
                  </a:cubicBezTo>
                  <a:cubicBezTo>
                    <a:pt x="4207" y="3407"/>
                    <a:pt x="5831" y="2606"/>
                    <a:pt x="6335" y="2356"/>
                  </a:cubicBezTo>
                  <a:cubicBezTo>
                    <a:pt x="6840" y="2111"/>
                    <a:pt x="7491" y="1706"/>
                    <a:pt x="7491" y="1706"/>
                  </a:cubicBezTo>
                  <a:cubicBezTo>
                    <a:pt x="7491" y="1706"/>
                    <a:pt x="7336" y="1665"/>
                    <a:pt x="7281" y="1642"/>
                  </a:cubicBezTo>
                  <a:cubicBezTo>
                    <a:pt x="7222" y="1620"/>
                    <a:pt x="7031" y="1474"/>
                    <a:pt x="7031" y="1474"/>
                  </a:cubicBezTo>
                  <a:lnTo>
                    <a:pt x="7199" y="1206"/>
                  </a:lnTo>
                  <a:lnTo>
                    <a:pt x="6777" y="1015"/>
                  </a:lnTo>
                  <a:lnTo>
                    <a:pt x="6899" y="656"/>
                  </a:lnTo>
                  <a:lnTo>
                    <a:pt x="6536" y="460"/>
                  </a:lnTo>
                  <a:lnTo>
                    <a:pt x="66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56;p71">
              <a:extLst>
                <a:ext uri="{FF2B5EF4-FFF2-40B4-BE49-F238E27FC236}">
                  <a16:creationId xmlns:a16="http://schemas.microsoft.com/office/drawing/2014/main" id="{D4C09063-19E1-4C59-BDB6-CF46B1880E6A}"/>
                </a:ext>
              </a:extLst>
            </p:cNvPr>
            <p:cNvSpPr/>
            <p:nvPr/>
          </p:nvSpPr>
          <p:spPr>
            <a:xfrm>
              <a:off x="2847795" y="1630586"/>
              <a:ext cx="328004" cy="215317"/>
            </a:xfrm>
            <a:custGeom>
              <a:avLst/>
              <a:gdLst/>
              <a:ahLst/>
              <a:cxnLst/>
              <a:rect l="l" t="t" r="r" b="b"/>
              <a:pathLst>
                <a:path w="7632" h="5010" extrusionOk="0">
                  <a:moveTo>
                    <a:pt x="6636" y="135"/>
                  </a:moveTo>
                  <a:lnTo>
                    <a:pt x="6636" y="135"/>
                  </a:lnTo>
                  <a:cubicBezTo>
                    <a:pt x="6599" y="276"/>
                    <a:pt x="6563" y="421"/>
                    <a:pt x="6526" y="567"/>
                  </a:cubicBezTo>
                  <a:cubicBezTo>
                    <a:pt x="6517" y="590"/>
                    <a:pt x="6526" y="617"/>
                    <a:pt x="6554" y="626"/>
                  </a:cubicBezTo>
                  <a:cubicBezTo>
                    <a:pt x="6667" y="667"/>
                    <a:pt x="6786" y="708"/>
                    <a:pt x="6899" y="749"/>
                  </a:cubicBezTo>
                  <a:cubicBezTo>
                    <a:pt x="6858" y="853"/>
                    <a:pt x="6817" y="958"/>
                    <a:pt x="6781" y="1063"/>
                  </a:cubicBezTo>
                  <a:cubicBezTo>
                    <a:pt x="6772" y="1085"/>
                    <a:pt x="6786" y="1117"/>
                    <a:pt x="6808" y="1126"/>
                  </a:cubicBezTo>
                  <a:lnTo>
                    <a:pt x="7218" y="1299"/>
                  </a:lnTo>
                  <a:cubicBezTo>
                    <a:pt x="7172" y="1381"/>
                    <a:pt x="7127" y="1458"/>
                    <a:pt x="7081" y="1540"/>
                  </a:cubicBezTo>
                  <a:cubicBezTo>
                    <a:pt x="7068" y="1563"/>
                    <a:pt x="7072" y="1590"/>
                    <a:pt x="7090" y="1608"/>
                  </a:cubicBezTo>
                  <a:cubicBezTo>
                    <a:pt x="7209" y="1690"/>
                    <a:pt x="7331" y="1754"/>
                    <a:pt x="7463" y="1795"/>
                  </a:cubicBezTo>
                  <a:cubicBezTo>
                    <a:pt x="7277" y="1931"/>
                    <a:pt x="7063" y="2031"/>
                    <a:pt x="6854" y="2136"/>
                  </a:cubicBezTo>
                  <a:cubicBezTo>
                    <a:pt x="6622" y="2254"/>
                    <a:pt x="6385" y="2377"/>
                    <a:pt x="6153" y="2495"/>
                  </a:cubicBezTo>
                  <a:cubicBezTo>
                    <a:pt x="5676" y="2732"/>
                    <a:pt x="5203" y="2973"/>
                    <a:pt x="4726" y="3205"/>
                  </a:cubicBezTo>
                  <a:cubicBezTo>
                    <a:pt x="3798" y="3659"/>
                    <a:pt x="2866" y="4100"/>
                    <a:pt x="1915" y="4501"/>
                  </a:cubicBezTo>
                  <a:cubicBezTo>
                    <a:pt x="1774" y="4555"/>
                    <a:pt x="1638" y="4610"/>
                    <a:pt x="1497" y="4660"/>
                  </a:cubicBezTo>
                  <a:cubicBezTo>
                    <a:pt x="1492" y="4660"/>
                    <a:pt x="1488" y="4660"/>
                    <a:pt x="1488" y="4664"/>
                  </a:cubicBezTo>
                  <a:cubicBezTo>
                    <a:pt x="1465" y="4673"/>
                    <a:pt x="1442" y="4682"/>
                    <a:pt x="1419" y="4687"/>
                  </a:cubicBezTo>
                  <a:cubicBezTo>
                    <a:pt x="1238" y="4755"/>
                    <a:pt x="1056" y="4819"/>
                    <a:pt x="878" y="4892"/>
                  </a:cubicBezTo>
                  <a:cubicBezTo>
                    <a:pt x="833" y="4901"/>
                    <a:pt x="787" y="4905"/>
                    <a:pt x="742" y="4910"/>
                  </a:cubicBezTo>
                  <a:cubicBezTo>
                    <a:pt x="792" y="4814"/>
                    <a:pt x="837" y="4710"/>
                    <a:pt x="878" y="4601"/>
                  </a:cubicBezTo>
                  <a:cubicBezTo>
                    <a:pt x="887" y="4573"/>
                    <a:pt x="869" y="4542"/>
                    <a:pt x="837" y="4537"/>
                  </a:cubicBezTo>
                  <a:cubicBezTo>
                    <a:pt x="742" y="4523"/>
                    <a:pt x="642" y="4510"/>
                    <a:pt x="542" y="4496"/>
                  </a:cubicBezTo>
                  <a:cubicBezTo>
                    <a:pt x="610" y="4396"/>
                    <a:pt x="678" y="4296"/>
                    <a:pt x="746" y="4191"/>
                  </a:cubicBezTo>
                  <a:cubicBezTo>
                    <a:pt x="765" y="4164"/>
                    <a:pt x="746" y="4123"/>
                    <a:pt x="715" y="4119"/>
                  </a:cubicBezTo>
                  <a:cubicBezTo>
                    <a:pt x="660" y="4109"/>
                    <a:pt x="610" y="4105"/>
                    <a:pt x="555" y="4096"/>
                  </a:cubicBezTo>
                  <a:cubicBezTo>
                    <a:pt x="537" y="4091"/>
                    <a:pt x="514" y="4091"/>
                    <a:pt x="492" y="4087"/>
                  </a:cubicBezTo>
                  <a:cubicBezTo>
                    <a:pt x="464" y="4078"/>
                    <a:pt x="455" y="4087"/>
                    <a:pt x="451" y="4055"/>
                  </a:cubicBezTo>
                  <a:cubicBezTo>
                    <a:pt x="446" y="4019"/>
                    <a:pt x="478" y="3955"/>
                    <a:pt x="492" y="3918"/>
                  </a:cubicBezTo>
                  <a:cubicBezTo>
                    <a:pt x="501" y="3873"/>
                    <a:pt x="519" y="3832"/>
                    <a:pt x="528" y="3787"/>
                  </a:cubicBezTo>
                  <a:cubicBezTo>
                    <a:pt x="560" y="3605"/>
                    <a:pt x="396" y="3564"/>
                    <a:pt x="260" y="3518"/>
                  </a:cubicBezTo>
                  <a:cubicBezTo>
                    <a:pt x="333" y="3414"/>
                    <a:pt x="405" y="3309"/>
                    <a:pt x="483" y="3209"/>
                  </a:cubicBezTo>
                  <a:cubicBezTo>
                    <a:pt x="501" y="3186"/>
                    <a:pt x="483" y="3154"/>
                    <a:pt x="460" y="3141"/>
                  </a:cubicBezTo>
                  <a:cubicBezTo>
                    <a:pt x="369" y="3091"/>
                    <a:pt x="269" y="3041"/>
                    <a:pt x="173" y="3004"/>
                  </a:cubicBezTo>
                  <a:cubicBezTo>
                    <a:pt x="292" y="2959"/>
                    <a:pt x="414" y="2909"/>
                    <a:pt x="533" y="2850"/>
                  </a:cubicBezTo>
                  <a:cubicBezTo>
                    <a:pt x="533" y="2854"/>
                    <a:pt x="533" y="2854"/>
                    <a:pt x="537" y="2859"/>
                  </a:cubicBezTo>
                  <a:cubicBezTo>
                    <a:pt x="2092" y="2181"/>
                    <a:pt x="3639" y="1481"/>
                    <a:pt x="5185" y="785"/>
                  </a:cubicBezTo>
                  <a:cubicBezTo>
                    <a:pt x="5667" y="567"/>
                    <a:pt x="6149" y="349"/>
                    <a:pt x="6636" y="135"/>
                  </a:cubicBezTo>
                  <a:close/>
                  <a:moveTo>
                    <a:pt x="6697" y="0"/>
                  </a:moveTo>
                  <a:cubicBezTo>
                    <a:pt x="6692" y="0"/>
                    <a:pt x="6687" y="1"/>
                    <a:pt x="6681" y="3"/>
                  </a:cubicBezTo>
                  <a:cubicBezTo>
                    <a:pt x="4876" y="817"/>
                    <a:pt x="3070" y="1636"/>
                    <a:pt x="1265" y="2454"/>
                  </a:cubicBezTo>
                  <a:cubicBezTo>
                    <a:pt x="1051" y="2554"/>
                    <a:pt x="833" y="2654"/>
                    <a:pt x="614" y="2754"/>
                  </a:cubicBezTo>
                  <a:cubicBezTo>
                    <a:pt x="610" y="2754"/>
                    <a:pt x="610" y="2754"/>
                    <a:pt x="605" y="2759"/>
                  </a:cubicBezTo>
                  <a:cubicBezTo>
                    <a:pt x="414" y="2818"/>
                    <a:pt x="223" y="2895"/>
                    <a:pt x="32" y="2963"/>
                  </a:cubicBezTo>
                  <a:cubicBezTo>
                    <a:pt x="1" y="2973"/>
                    <a:pt x="5" y="3032"/>
                    <a:pt x="37" y="3041"/>
                  </a:cubicBezTo>
                  <a:cubicBezTo>
                    <a:pt x="155" y="3086"/>
                    <a:pt x="269" y="3136"/>
                    <a:pt x="383" y="3195"/>
                  </a:cubicBezTo>
                  <a:cubicBezTo>
                    <a:pt x="305" y="3300"/>
                    <a:pt x="228" y="3405"/>
                    <a:pt x="160" y="3514"/>
                  </a:cubicBezTo>
                  <a:cubicBezTo>
                    <a:pt x="142" y="3536"/>
                    <a:pt x="151" y="3573"/>
                    <a:pt x="178" y="3582"/>
                  </a:cubicBezTo>
                  <a:cubicBezTo>
                    <a:pt x="228" y="3600"/>
                    <a:pt x="278" y="3623"/>
                    <a:pt x="328" y="3641"/>
                  </a:cubicBezTo>
                  <a:cubicBezTo>
                    <a:pt x="387" y="3664"/>
                    <a:pt x="451" y="3673"/>
                    <a:pt x="442" y="3764"/>
                  </a:cubicBezTo>
                  <a:cubicBezTo>
                    <a:pt x="428" y="3864"/>
                    <a:pt x="373" y="3955"/>
                    <a:pt x="360" y="4055"/>
                  </a:cubicBezTo>
                  <a:cubicBezTo>
                    <a:pt x="351" y="4109"/>
                    <a:pt x="373" y="4146"/>
                    <a:pt x="419" y="4164"/>
                  </a:cubicBezTo>
                  <a:cubicBezTo>
                    <a:pt x="483" y="4191"/>
                    <a:pt x="555" y="4196"/>
                    <a:pt x="628" y="4205"/>
                  </a:cubicBezTo>
                  <a:cubicBezTo>
                    <a:pt x="560" y="4305"/>
                    <a:pt x="492" y="4405"/>
                    <a:pt x="423" y="4505"/>
                  </a:cubicBezTo>
                  <a:cubicBezTo>
                    <a:pt x="405" y="4532"/>
                    <a:pt x="423" y="4578"/>
                    <a:pt x="460" y="4582"/>
                  </a:cubicBezTo>
                  <a:cubicBezTo>
                    <a:pt x="560" y="4596"/>
                    <a:pt x="669" y="4610"/>
                    <a:pt x="774" y="4623"/>
                  </a:cubicBezTo>
                  <a:cubicBezTo>
                    <a:pt x="728" y="4732"/>
                    <a:pt x="678" y="4833"/>
                    <a:pt x="619" y="4933"/>
                  </a:cubicBezTo>
                  <a:cubicBezTo>
                    <a:pt x="601" y="4969"/>
                    <a:pt x="624" y="5010"/>
                    <a:pt x="665" y="5010"/>
                  </a:cubicBezTo>
                  <a:cubicBezTo>
                    <a:pt x="710" y="5010"/>
                    <a:pt x="751" y="5005"/>
                    <a:pt x="792" y="5001"/>
                  </a:cubicBezTo>
                  <a:cubicBezTo>
                    <a:pt x="842" y="4978"/>
                    <a:pt x="892" y="4964"/>
                    <a:pt x="942" y="4951"/>
                  </a:cubicBezTo>
                  <a:cubicBezTo>
                    <a:pt x="946" y="4946"/>
                    <a:pt x="956" y="4942"/>
                    <a:pt x="965" y="4937"/>
                  </a:cubicBezTo>
                  <a:cubicBezTo>
                    <a:pt x="969" y="4937"/>
                    <a:pt x="974" y="4933"/>
                    <a:pt x="983" y="4928"/>
                  </a:cubicBezTo>
                  <a:cubicBezTo>
                    <a:pt x="1092" y="4883"/>
                    <a:pt x="1201" y="4846"/>
                    <a:pt x="1315" y="4814"/>
                  </a:cubicBezTo>
                  <a:lnTo>
                    <a:pt x="1383" y="4796"/>
                  </a:lnTo>
                  <a:cubicBezTo>
                    <a:pt x="1406" y="4787"/>
                    <a:pt x="1429" y="4783"/>
                    <a:pt x="1451" y="4778"/>
                  </a:cubicBezTo>
                  <a:lnTo>
                    <a:pt x="1524" y="4751"/>
                  </a:lnTo>
                  <a:cubicBezTo>
                    <a:pt x="1588" y="4728"/>
                    <a:pt x="1656" y="4705"/>
                    <a:pt x="1720" y="4687"/>
                  </a:cubicBezTo>
                  <a:cubicBezTo>
                    <a:pt x="3188" y="4073"/>
                    <a:pt x="4625" y="3368"/>
                    <a:pt x="6049" y="2650"/>
                  </a:cubicBezTo>
                  <a:cubicBezTo>
                    <a:pt x="6317" y="2518"/>
                    <a:pt x="6581" y="2381"/>
                    <a:pt x="6845" y="2250"/>
                  </a:cubicBezTo>
                  <a:cubicBezTo>
                    <a:pt x="7104" y="2118"/>
                    <a:pt x="7368" y="1995"/>
                    <a:pt x="7600" y="1808"/>
                  </a:cubicBezTo>
                  <a:cubicBezTo>
                    <a:pt x="7631" y="1786"/>
                    <a:pt x="7609" y="1736"/>
                    <a:pt x="7572" y="1727"/>
                  </a:cubicBezTo>
                  <a:cubicBezTo>
                    <a:pt x="7431" y="1695"/>
                    <a:pt x="7299" y="1640"/>
                    <a:pt x="7177" y="1558"/>
                  </a:cubicBezTo>
                  <a:cubicBezTo>
                    <a:pt x="7227" y="1472"/>
                    <a:pt x="7272" y="1390"/>
                    <a:pt x="7318" y="1304"/>
                  </a:cubicBezTo>
                  <a:cubicBezTo>
                    <a:pt x="7331" y="1281"/>
                    <a:pt x="7327" y="1244"/>
                    <a:pt x="7295" y="1231"/>
                  </a:cubicBezTo>
                  <a:lnTo>
                    <a:pt x="6881" y="1058"/>
                  </a:lnTo>
                  <a:cubicBezTo>
                    <a:pt x="6922" y="949"/>
                    <a:pt x="6963" y="844"/>
                    <a:pt x="7004" y="740"/>
                  </a:cubicBezTo>
                  <a:cubicBezTo>
                    <a:pt x="7013" y="717"/>
                    <a:pt x="6999" y="685"/>
                    <a:pt x="6977" y="676"/>
                  </a:cubicBezTo>
                  <a:cubicBezTo>
                    <a:pt x="6858" y="635"/>
                    <a:pt x="6740" y="594"/>
                    <a:pt x="6622" y="553"/>
                  </a:cubicBezTo>
                  <a:cubicBezTo>
                    <a:pt x="6663" y="390"/>
                    <a:pt x="6704" y="230"/>
                    <a:pt x="6745" y="67"/>
                  </a:cubicBezTo>
                  <a:cubicBezTo>
                    <a:pt x="6753" y="35"/>
                    <a:pt x="6730" y="0"/>
                    <a:pt x="6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57;p71">
              <a:extLst>
                <a:ext uri="{FF2B5EF4-FFF2-40B4-BE49-F238E27FC236}">
                  <a16:creationId xmlns:a16="http://schemas.microsoft.com/office/drawing/2014/main" id="{FADF3932-8B18-4EE9-A72A-3FEE20A8B28A}"/>
                </a:ext>
              </a:extLst>
            </p:cNvPr>
            <p:cNvSpPr/>
            <p:nvPr/>
          </p:nvSpPr>
          <p:spPr>
            <a:xfrm>
              <a:off x="2847409" y="1629726"/>
              <a:ext cx="328778" cy="217165"/>
            </a:xfrm>
            <a:custGeom>
              <a:avLst/>
              <a:gdLst/>
              <a:ahLst/>
              <a:cxnLst/>
              <a:rect l="l" t="t" r="r" b="b"/>
              <a:pathLst>
                <a:path w="7650" h="5053" extrusionOk="0">
                  <a:moveTo>
                    <a:pt x="6613" y="191"/>
                  </a:moveTo>
                  <a:lnTo>
                    <a:pt x="6513" y="582"/>
                  </a:lnTo>
                  <a:cubicBezTo>
                    <a:pt x="6504" y="614"/>
                    <a:pt x="6517" y="655"/>
                    <a:pt x="6554" y="669"/>
                  </a:cubicBezTo>
                  <a:lnTo>
                    <a:pt x="6881" y="787"/>
                  </a:lnTo>
                  <a:lnTo>
                    <a:pt x="6767" y="1078"/>
                  </a:lnTo>
                  <a:cubicBezTo>
                    <a:pt x="6754" y="1110"/>
                    <a:pt x="6772" y="1151"/>
                    <a:pt x="6808" y="1164"/>
                  </a:cubicBezTo>
                  <a:lnTo>
                    <a:pt x="7195" y="1333"/>
                  </a:lnTo>
                  <a:lnTo>
                    <a:pt x="7072" y="1551"/>
                  </a:lnTo>
                  <a:cubicBezTo>
                    <a:pt x="7054" y="1578"/>
                    <a:pt x="7058" y="1624"/>
                    <a:pt x="7090" y="1646"/>
                  </a:cubicBezTo>
                  <a:cubicBezTo>
                    <a:pt x="7195" y="1724"/>
                    <a:pt x="7308" y="1783"/>
                    <a:pt x="7427" y="1824"/>
                  </a:cubicBezTo>
                  <a:cubicBezTo>
                    <a:pt x="7268" y="1933"/>
                    <a:pt x="7090" y="2019"/>
                    <a:pt x="6922" y="2106"/>
                  </a:cubicBezTo>
                  <a:lnTo>
                    <a:pt x="6854" y="2138"/>
                  </a:lnTo>
                  <a:cubicBezTo>
                    <a:pt x="6622" y="2260"/>
                    <a:pt x="6385" y="2379"/>
                    <a:pt x="6153" y="2497"/>
                  </a:cubicBezTo>
                  <a:cubicBezTo>
                    <a:pt x="5580" y="2783"/>
                    <a:pt x="5139" y="3002"/>
                    <a:pt x="4725" y="3206"/>
                  </a:cubicBezTo>
                  <a:cubicBezTo>
                    <a:pt x="3657" y="3729"/>
                    <a:pt x="2765" y="4143"/>
                    <a:pt x="1920" y="4502"/>
                  </a:cubicBezTo>
                  <a:cubicBezTo>
                    <a:pt x="1829" y="4534"/>
                    <a:pt x="1742" y="4571"/>
                    <a:pt x="1656" y="4602"/>
                  </a:cubicBezTo>
                  <a:cubicBezTo>
                    <a:pt x="1601" y="4621"/>
                    <a:pt x="1551" y="4643"/>
                    <a:pt x="1501" y="4662"/>
                  </a:cubicBezTo>
                  <a:cubicBezTo>
                    <a:pt x="1497" y="4662"/>
                    <a:pt x="1492" y="4662"/>
                    <a:pt x="1488" y="4666"/>
                  </a:cubicBezTo>
                  <a:cubicBezTo>
                    <a:pt x="1465" y="4675"/>
                    <a:pt x="1442" y="4680"/>
                    <a:pt x="1419" y="4689"/>
                  </a:cubicBezTo>
                  <a:cubicBezTo>
                    <a:pt x="1247" y="4752"/>
                    <a:pt x="1060" y="4821"/>
                    <a:pt x="883" y="4893"/>
                  </a:cubicBezTo>
                  <a:cubicBezTo>
                    <a:pt x="851" y="4898"/>
                    <a:pt x="819" y="4903"/>
                    <a:pt x="787" y="4907"/>
                  </a:cubicBezTo>
                  <a:cubicBezTo>
                    <a:pt x="833" y="4816"/>
                    <a:pt x="874" y="4725"/>
                    <a:pt x="905" y="4630"/>
                  </a:cubicBezTo>
                  <a:cubicBezTo>
                    <a:pt x="915" y="4612"/>
                    <a:pt x="910" y="4589"/>
                    <a:pt x="901" y="4571"/>
                  </a:cubicBezTo>
                  <a:cubicBezTo>
                    <a:pt x="887" y="4552"/>
                    <a:pt x="869" y="4539"/>
                    <a:pt x="851" y="4539"/>
                  </a:cubicBezTo>
                  <a:lnTo>
                    <a:pt x="587" y="4502"/>
                  </a:lnTo>
                  <a:lnTo>
                    <a:pt x="774" y="4230"/>
                  </a:lnTo>
                  <a:cubicBezTo>
                    <a:pt x="787" y="4207"/>
                    <a:pt x="787" y="4184"/>
                    <a:pt x="778" y="4161"/>
                  </a:cubicBezTo>
                  <a:cubicBezTo>
                    <a:pt x="769" y="4139"/>
                    <a:pt x="746" y="4125"/>
                    <a:pt x="724" y="4120"/>
                  </a:cubicBezTo>
                  <a:lnTo>
                    <a:pt x="546" y="4093"/>
                  </a:lnTo>
                  <a:cubicBezTo>
                    <a:pt x="533" y="4093"/>
                    <a:pt x="519" y="4089"/>
                    <a:pt x="505" y="4089"/>
                  </a:cubicBezTo>
                  <a:cubicBezTo>
                    <a:pt x="501" y="4084"/>
                    <a:pt x="492" y="4084"/>
                    <a:pt x="487" y="4084"/>
                  </a:cubicBezTo>
                  <a:lnTo>
                    <a:pt x="483" y="4084"/>
                  </a:lnTo>
                  <a:cubicBezTo>
                    <a:pt x="483" y="4084"/>
                    <a:pt x="483" y="4079"/>
                    <a:pt x="483" y="4075"/>
                  </a:cubicBezTo>
                  <a:cubicBezTo>
                    <a:pt x="478" y="4057"/>
                    <a:pt x="492" y="4016"/>
                    <a:pt x="505" y="3989"/>
                  </a:cubicBezTo>
                  <a:cubicBezTo>
                    <a:pt x="510" y="3970"/>
                    <a:pt x="514" y="3957"/>
                    <a:pt x="519" y="3948"/>
                  </a:cubicBezTo>
                  <a:cubicBezTo>
                    <a:pt x="523" y="3934"/>
                    <a:pt x="528" y="3920"/>
                    <a:pt x="533" y="3911"/>
                  </a:cubicBezTo>
                  <a:cubicBezTo>
                    <a:pt x="542" y="3875"/>
                    <a:pt x="551" y="3843"/>
                    <a:pt x="555" y="3811"/>
                  </a:cubicBezTo>
                  <a:cubicBezTo>
                    <a:pt x="592" y="3625"/>
                    <a:pt x="432" y="3570"/>
                    <a:pt x="301" y="3529"/>
                  </a:cubicBezTo>
                  <a:cubicBezTo>
                    <a:pt x="369" y="3429"/>
                    <a:pt x="437" y="3334"/>
                    <a:pt x="505" y="3243"/>
                  </a:cubicBezTo>
                  <a:cubicBezTo>
                    <a:pt x="519" y="3229"/>
                    <a:pt x="523" y="3211"/>
                    <a:pt x="519" y="3197"/>
                  </a:cubicBezTo>
                  <a:cubicBezTo>
                    <a:pt x="514" y="3174"/>
                    <a:pt x="501" y="3156"/>
                    <a:pt x="483" y="3147"/>
                  </a:cubicBezTo>
                  <a:cubicBezTo>
                    <a:pt x="401" y="3102"/>
                    <a:pt x="319" y="3061"/>
                    <a:pt x="241" y="3024"/>
                  </a:cubicBezTo>
                  <a:cubicBezTo>
                    <a:pt x="355" y="2983"/>
                    <a:pt x="446" y="2943"/>
                    <a:pt x="528" y="2902"/>
                  </a:cubicBezTo>
                  <a:lnTo>
                    <a:pt x="533" y="2911"/>
                  </a:lnTo>
                  <a:lnTo>
                    <a:pt x="551" y="2902"/>
                  </a:lnTo>
                  <a:cubicBezTo>
                    <a:pt x="1765" y="2374"/>
                    <a:pt x="2993" y="1819"/>
                    <a:pt x="4180" y="1287"/>
                  </a:cubicBezTo>
                  <a:cubicBezTo>
                    <a:pt x="4521" y="1133"/>
                    <a:pt x="4862" y="978"/>
                    <a:pt x="5203" y="823"/>
                  </a:cubicBezTo>
                  <a:cubicBezTo>
                    <a:pt x="5671" y="614"/>
                    <a:pt x="6144" y="405"/>
                    <a:pt x="6613" y="191"/>
                  </a:cubicBezTo>
                  <a:close/>
                  <a:moveTo>
                    <a:pt x="6676" y="119"/>
                  </a:moveTo>
                  <a:lnTo>
                    <a:pt x="6635" y="137"/>
                  </a:lnTo>
                  <a:cubicBezTo>
                    <a:pt x="6153" y="350"/>
                    <a:pt x="5671" y="569"/>
                    <a:pt x="5189" y="787"/>
                  </a:cubicBezTo>
                  <a:cubicBezTo>
                    <a:pt x="4844" y="942"/>
                    <a:pt x="4503" y="1092"/>
                    <a:pt x="4162" y="1246"/>
                  </a:cubicBezTo>
                  <a:cubicBezTo>
                    <a:pt x="2984" y="1778"/>
                    <a:pt x="1765" y="2329"/>
                    <a:pt x="555" y="2852"/>
                  </a:cubicBezTo>
                  <a:lnTo>
                    <a:pt x="551" y="2843"/>
                  </a:lnTo>
                  <a:lnTo>
                    <a:pt x="533" y="2852"/>
                  </a:lnTo>
                  <a:cubicBezTo>
                    <a:pt x="432" y="2902"/>
                    <a:pt x="323" y="2952"/>
                    <a:pt x="173" y="3006"/>
                  </a:cubicBezTo>
                  <a:lnTo>
                    <a:pt x="123" y="3024"/>
                  </a:lnTo>
                  <a:lnTo>
                    <a:pt x="173" y="3047"/>
                  </a:lnTo>
                  <a:cubicBezTo>
                    <a:pt x="269" y="3084"/>
                    <a:pt x="369" y="3129"/>
                    <a:pt x="460" y="3184"/>
                  </a:cubicBezTo>
                  <a:cubicBezTo>
                    <a:pt x="469" y="3188"/>
                    <a:pt x="473" y="3197"/>
                    <a:pt x="478" y="3202"/>
                  </a:cubicBezTo>
                  <a:cubicBezTo>
                    <a:pt x="478" y="3211"/>
                    <a:pt x="478" y="3211"/>
                    <a:pt x="473" y="3215"/>
                  </a:cubicBezTo>
                  <a:cubicBezTo>
                    <a:pt x="401" y="3315"/>
                    <a:pt x="323" y="3420"/>
                    <a:pt x="251" y="3529"/>
                  </a:cubicBezTo>
                  <a:lnTo>
                    <a:pt x="237" y="3552"/>
                  </a:lnTo>
                  <a:lnTo>
                    <a:pt x="282" y="3566"/>
                  </a:lnTo>
                  <a:cubicBezTo>
                    <a:pt x="410" y="3607"/>
                    <a:pt x="542" y="3652"/>
                    <a:pt x="514" y="3802"/>
                  </a:cubicBezTo>
                  <a:cubicBezTo>
                    <a:pt x="510" y="3834"/>
                    <a:pt x="501" y="3866"/>
                    <a:pt x="492" y="3898"/>
                  </a:cubicBezTo>
                  <a:cubicBezTo>
                    <a:pt x="487" y="3907"/>
                    <a:pt x="483" y="3920"/>
                    <a:pt x="478" y="3934"/>
                  </a:cubicBezTo>
                  <a:cubicBezTo>
                    <a:pt x="473" y="3943"/>
                    <a:pt x="469" y="3957"/>
                    <a:pt x="464" y="3970"/>
                  </a:cubicBezTo>
                  <a:cubicBezTo>
                    <a:pt x="451" y="4007"/>
                    <a:pt x="432" y="4052"/>
                    <a:pt x="437" y="4079"/>
                  </a:cubicBezTo>
                  <a:cubicBezTo>
                    <a:pt x="442" y="4116"/>
                    <a:pt x="455" y="4120"/>
                    <a:pt x="483" y="4125"/>
                  </a:cubicBezTo>
                  <a:cubicBezTo>
                    <a:pt x="487" y="4125"/>
                    <a:pt x="492" y="4129"/>
                    <a:pt x="501" y="4129"/>
                  </a:cubicBezTo>
                  <a:cubicBezTo>
                    <a:pt x="514" y="4134"/>
                    <a:pt x="528" y="4134"/>
                    <a:pt x="542" y="4134"/>
                  </a:cubicBezTo>
                  <a:lnTo>
                    <a:pt x="719" y="4161"/>
                  </a:lnTo>
                  <a:cubicBezTo>
                    <a:pt x="728" y="4161"/>
                    <a:pt x="733" y="4170"/>
                    <a:pt x="737" y="4175"/>
                  </a:cubicBezTo>
                  <a:cubicBezTo>
                    <a:pt x="742" y="4184"/>
                    <a:pt x="742" y="4193"/>
                    <a:pt x="737" y="4202"/>
                  </a:cubicBezTo>
                  <a:lnTo>
                    <a:pt x="514" y="4534"/>
                  </a:lnTo>
                  <a:lnTo>
                    <a:pt x="846" y="4580"/>
                  </a:lnTo>
                  <a:cubicBezTo>
                    <a:pt x="851" y="4580"/>
                    <a:pt x="860" y="4584"/>
                    <a:pt x="865" y="4593"/>
                  </a:cubicBezTo>
                  <a:cubicBezTo>
                    <a:pt x="869" y="4598"/>
                    <a:pt x="869" y="4607"/>
                    <a:pt x="869" y="4616"/>
                  </a:cubicBezTo>
                  <a:cubicBezTo>
                    <a:pt x="828" y="4721"/>
                    <a:pt x="783" y="4821"/>
                    <a:pt x="733" y="4921"/>
                  </a:cubicBezTo>
                  <a:lnTo>
                    <a:pt x="710" y="4957"/>
                  </a:lnTo>
                  <a:lnTo>
                    <a:pt x="710" y="4957"/>
                  </a:lnTo>
                  <a:lnTo>
                    <a:pt x="751" y="4953"/>
                  </a:lnTo>
                  <a:cubicBezTo>
                    <a:pt x="796" y="4948"/>
                    <a:pt x="842" y="4943"/>
                    <a:pt x="896" y="4934"/>
                  </a:cubicBezTo>
                  <a:cubicBezTo>
                    <a:pt x="1078" y="4862"/>
                    <a:pt x="1265" y="4793"/>
                    <a:pt x="1438" y="4730"/>
                  </a:cubicBezTo>
                  <a:cubicBezTo>
                    <a:pt x="1460" y="4721"/>
                    <a:pt x="1483" y="4712"/>
                    <a:pt x="1506" y="4707"/>
                  </a:cubicBezTo>
                  <a:lnTo>
                    <a:pt x="1515" y="4702"/>
                  </a:lnTo>
                  <a:cubicBezTo>
                    <a:pt x="1569" y="4680"/>
                    <a:pt x="1619" y="4662"/>
                    <a:pt x="1674" y="4643"/>
                  </a:cubicBezTo>
                  <a:cubicBezTo>
                    <a:pt x="1760" y="4607"/>
                    <a:pt x="1847" y="4575"/>
                    <a:pt x="1933" y="4543"/>
                  </a:cubicBezTo>
                  <a:cubicBezTo>
                    <a:pt x="2784" y="4184"/>
                    <a:pt x="3679" y="3770"/>
                    <a:pt x="4744" y="3247"/>
                  </a:cubicBezTo>
                  <a:cubicBezTo>
                    <a:pt x="5162" y="3043"/>
                    <a:pt x="5603" y="2820"/>
                    <a:pt x="6172" y="2533"/>
                  </a:cubicBezTo>
                  <a:cubicBezTo>
                    <a:pt x="6408" y="2415"/>
                    <a:pt x="6640" y="2297"/>
                    <a:pt x="6876" y="2179"/>
                  </a:cubicBezTo>
                  <a:lnTo>
                    <a:pt x="6940" y="2142"/>
                  </a:lnTo>
                  <a:cubicBezTo>
                    <a:pt x="7127" y="2051"/>
                    <a:pt x="7318" y="1956"/>
                    <a:pt x="7490" y="1833"/>
                  </a:cubicBezTo>
                  <a:lnTo>
                    <a:pt x="7522" y="1806"/>
                  </a:lnTo>
                  <a:lnTo>
                    <a:pt x="7481" y="1792"/>
                  </a:lnTo>
                  <a:cubicBezTo>
                    <a:pt x="7354" y="1756"/>
                    <a:pt x="7231" y="1692"/>
                    <a:pt x="7117" y="1610"/>
                  </a:cubicBezTo>
                  <a:cubicBezTo>
                    <a:pt x="7104" y="1601"/>
                    <a:pt x="7104" y="1583"/>
                    <a:pt x="7113" y="1574"/>
                  </a:cubicBezTo>
                  <a:lnTo>
                    <a:pt x="7258" y="1310"/>
                  </a:lnTo>
                  <a:lnTo>
                    <a:pt x="6826" y="1128"/>
                  </a:lnTo>
                  <a:cubicBezTo>
                    <a:pt x="6813" y="1124"/>
                    <a:pt x="6808" y="1105"/>
                    <a:pt x="6813" y="1092"/>
                  </a:cubicBezTo>
                  <a:lnTo>
                    <a:pt x="6940" y="760"/>
                  </a:lnTo>
                  <a:lnTo>
                    <a:pt x="6572" y="628"/>
                  </a:lnTo>
                  <a:cubicBezTo>
                    <a:pt x="6558" y="623"/>
                    <a:pt x="6554" y="605"/>
                    <a:pt x="6558" y="591"/>
                  </a:cubicBezTo>
                  <a:lnTo>
                    <a:pt x="6676" y="119"/>
                  </a:lnTo>
                  <a:close/>
                  <a:moveTo>
                    <a:pt x="6706" y="44"/>
                  </a:moveTo>
                  <a:cubicBezTo>
                    <a:pt x="6711" y="44"/>
                    <a:pt x="6715" y="47"/>
                    <a:pt x="6722" y="50"/>
                  </a:cubicBezTo>
                  <a:cubicBezTo>
                    <a:pt x="6731" y="55"/>
                    <a:pt x="6735" y="68"/>
                    <a:pt x="6731" y="82"/>
                  </a:cubicBezTo>
                  <a:lnTo>
                    <a:pt x="6604" y="587"/>
                  </a:lnTo>
                  <a:lnTo>
                    <a:pt x="6977" y="719"/>
                  </a:lnTo>
                  <a:cubicBezTo>
                    <a:pt x="6981" y="719"/>
                    <a:pt x="6986" y="728"/>
                    <a:pt x="6990" y="732"/>
                  </a:cubicBezTo>
                  <a:cubicBezTo>
                    <a:pt x="6990" y="742"/>
                    <a:pt x="6995" y="746"/>
                    <a:pt x="6990" y="755"/>
                  </a:cubicBezTo>
                  <a:lnTo>
                    <a:pt x="6863" y="1087"/>
                  </a:lnTo>
                  <a:lnTo>
                    <a:pt x="7295" y="1274"/>
                  </a:lnTo>
                  <a:cubicBezTo>
                    <a:pt x="7304" y="1278"/>
                    <a:pt x="7308" y="1283"/>
                    <a:pt x="7308" y="1287"/>
                  </a:cubicBezTo>
                  <a:cubicBezTo>
                    <a:pt x="7313" y="1296"/>
                    <a:pt x="7313" y="1305"/>
                    <a:pt x="7308" y="1315"/>
                  </a:cubicBezTo>
                  <a:lnTo>
                    <a:pt x="7158" y="1583"/>
                  </a:lnTo>
                  <a:lnTo>
                    <a:pt x="7172" y="1592"/>
                  </a:lnTo>
                  <a:cubicBezTo>
                    <a:pt x="7299" y="1678"/>
                    <a:pt x="7436" y="1737"/>
                    <a:pt x="7577" y="1765"/>
                  </a:cubicBezTo>
                  <a:cubicBezTo>
                    <a:pt x="7586" y="1769"/>
                    <a:pt x="7595" y="1778"/>
                    <a:pt x="7600" y="1792"/>
                  </a:cubicBezTo>
                  <a:cubicBezTo>
                    <a:pt x="7600" y="1797"/>
                    <a:pt x="7604" y="1806"/>
                    <a:pt x="7595" y="1815"/>
                  </a:cubicBezTo>
                  <a:cubicBezTo>
                    <a:pt x="7395" y="1974"/>
                    <a:pt x="7163" y="2092"/>
                    <a:pt x="6936" y="2201"/>
                  </a:cubicBezTo>
                  <a:lnTo>
                    <a:pt x="6845" y="2247"/>
                  </a:lnTo>
                  <a:cubicBezTo>
                    <a:pt x="6581" y="2383"/>
                    <a:pt x="6317" y="2520"/>
                    <a:pt x="6049" y="2652"/>
                  </a:cubicBezTo>
                  <a:cubicBezTo>
                    <a:pt x="4689" y="3338"/>
                    <a:pt x="3220" y="4061"/>
                    <a:pt x="1719" y="4689"/>
                  </a:cubicBezTo>
                  <a:cubicBezTo>
                    <a:pt x="1656" y="4707"/>
                    <a:pt x="1592" y="4730"/>
                    <a:pt x="1528" y="4748"/>
                  </a:cubicBezTo>
                  <a:cubicBezTo>
                    <a:pt x="1501" y="4757"/>
                    <a:pt x="1478" y="4766"/>
                    <a:pt x="1451" y="4775"/>
                  </a:cubicBezTo>
                  <a:cubicBezTo>
                    <a:pt x="1428" y="4784"/>
                    <a:pt x="1406" y="4789"/>
                    <a:pt x="1383" y="4793"/>
                  </a:cubicBezTo>
                  <a:lnTo>
                    <a:pt x="1319" y="4812"/>
                  </a:lnTo>
                  <a:cubicBezTo>
                    <a:pt x="1192" y="4848"/>
                    <a:pt x="1087" y="4889"/>
                    <a:pt x="983" y="4930"/>
                  </a:cubicBezTo>
                  <a:cubicBezTo>
                    <a:pt x="974" y="4934"/>
                    <a:pt x="969" y="4939"/>
                    <a:pt x="960" y="4939"/>
                  </a:cubicBezTo>
                  <a:cubicBezTo>
                    <a:pt x="955" y="4943"/>
                    <a:pt x="946" y="4948"/>
                    <a:pt x="942" y="4953"/>
                  </a:cubicBezTo>
                  <a:cubicBezTo>
                    <a:pt x="883" y="4966"/>
                    <a:pt x="837" y="4980"/>
                    <a:pt x="796" y="5003"/>
                  </a:cubicBezTo>
                  <a:cubicBezTo>
                    <a:pt x="751" y="5007"/>
                    <a:pt x="714" y="5007"/>
                    <a:pt x="674" y="5012"/>
                  </a:cubicBezTo>
                  <a:cubicBezTo>
                    <a:pt x="660" y="5007"/>
                    <a:pt x="651" y="5003"/>
                    <a:pt x="646" y="4994"/>
                  </a:cubicBezTo>
                  <a:cubicBezTo>
                    <a:pt x="642" y="4984"/>
                    <a:pt x="642" y="4975"/>
                    <a:pt x="646" y="4966"/>
                  </a:cubicBezTo>
                  <a:cubicBezTo>
                    <a:pt x="705" y="4866"/>
                    <a:pt x="755" y="4766"/>
                    <a:pt x="801" y="4652"/>
                  </a:cubicBezTo>
                  <a:lnTo>
                    <a:pt x="810" y="4625"/>
                  </a:lnTo>
                  <a:lnTo>
                    <a:pt x="469" y="4580"/>
                  </a:lnTo>
                  <a:cubicBezTo>
                    <a:pt x="460" y="4580"/>
                    <a:pt x="455" y="4575"/>
                    <a:pt x="451" y="4566"/>
                  </a:cubicBezTo>
                  <a:cubicBezTo>
                    <a:pt x="446" y="4557"/>
                    <a:pt x="446" y="4548"/>
                    <a:pt x="451" y="4539"/>
                  </a:cubicBezTo>
                  <a:lnTo>
                    <a:pt x="674" y="4207"/>
                  </a:lnTo>
                  <a:lnTo>
                    <a:pt x="628" y="4202"/>
                  </a:lnTo>
                  <a:cubicBezTo>
                    <a:pt x="564" y="4198"/>
                    <a:pt x="492" y="4193"/>
                    <a:pt x="437" y="4166"/>
                  </a:cubicBezTo>
                  <a:cubicBezTo>
                    <a:pt x="401" y="4152"/>
                    <a:pt x="382" y="4125"/>
                    <a:pt x="392" y="4084"/>
                  </a:cubicBezTo>
                  <a:cubicBezTo>
                    <a:pt x="396" y="4034"/>
                    <a:pt x="410" y="3989"/>
                    <a:pt x="428" y="3943"/>
                  </a:cubicBezTo>
                  <a:cubicBezTo>
                    <a:pt x="446" y="3893"/>
                    <a:pt x="464" y="3843"/>
                    <a:pt x="469" y="3788"/>
                  </a:cubicBezTo>
                  <a:cubicBezTo>
                    <a:pt x="483" y="3693"/>
                    <a:pt x="419" y="3670"/>
                    <a:pt x="364" y="3647"/>
                  </a:cubicBezTo>
                  <a:lnTo>
                    <a:pt x="196" y="3584"/>
                  </a:lnTo>
                  <a:cubicBezTo>
                    <a:pt x="187" y="3584"/>
                    <a:pt x="182" y="3575"/>
                    <a:pt x="182" y="3570"/>
                  </a:cubicBezTo>
                  <a:cubicBezTo>
                    <a:pt x="182" y="3561"/>
                    <a:pt x="182" y="3556"/>
                    <a:pt x="182" y="3547"/>
                  </a:cubicBezTo>
                  <a:cubicBezTo>
                    <a:pt x="255" y="3443"/>
                    <a:pt x="328" y="3338"/>
                    <a:pt x="410" y="3229"/>
                  </a:cubicBezTo>
                  <a:lnTo>
                    <a:pt x="423" y="3211"/>
                  </a:lnTo>
                  <a:lnTo>
                    <a:pt x="401" y="3197"/>
                  </a:lnTo>
                  <a:cubicBezTo>
                    <a:pt x="292" y="3138"/>
                    <a:pt x="173" y="3088"/>
                    <a:pt x="55" y="3043"/>
                  </a:cubicBezTo>
                  <a:cubicBezTo>
                    <a:pt x="46" y="3043"/>
                    <a:pt x="41" y="3029"/>
                    <a:pt x="41" y="3020"/>
                  </a:cubicBezTo>
                  <a:cubicBezTo>
                    <a:pt x="41" y="3015"/>
                    <a:pt x="41" y="3006"/>
                    <a:pt x="50" y="3006"/>
                  </a:cubicBezTo>
                  <a:cubicBezTo>
                    <a:pt x="132" y="2974"/>
                    <a:pt x="219" y="2943"/>
                    <a:pt x="301" y="2911"/>
                  </a:cubicBezTo>
                  <a:cubicBezTo>
                    <a:pt x="405" y="2874"/>
                    <a:pt x="514" y="2833"/>
                    <a:pt x="623" y="2797"/>
                  </a:cubicBezTo>
                  <a:lnTo>
                    <a:pt x="633" y="2797"/>
                  </a:lnTo>
                  <a:cubicBezTo>
                    <a:pt x="846" y="2697"/>
                    <a:pt x="1065" y="2597"/>
                    <a:pt x="1283" y="2497"/>
                  </a:cubicBezTo>
                  <a:cubicBezTo>
                    <a:pt x="3143" y="1646"/>
                    <a:pt x="4985" y="819"/>
                    <a:pt x="6699" y="46"/>
                  </a:cubicBezTo>
                  <a:cubicBezTo>
                    <a:pt x="6702" y="44"/>
                    <a:pt x="6704" y="44"/>
                    <a:pt x="6706" y="44"/>
                  </a:cubicBezTo>
                  <a:close/>
                  <a:moveTo>
                    <a:pt x="6707" y="0"/>
                  </a:moveTo>
                  <a:cubicBezTo>
                    <a:pt x="6699" y="0"/>
                    <a:pt x="6692" y="2"/>
                    <a:pt x="6685" y="5"/>
                  </a:cubicBezTo>
                  <a:cubicBezTo>
                    <a:pt x="4971" y="778"/>
                    <a:pt x="3125" y="1610"/>
                    <a:pt x="1269" y="2456"/>
                  </a:cubicBezTo>
                  <a:cubicBezTo>
                    <a:pt x="1051" y="2556"/>
                    <a:pt x="837" y="2656"/>
                    <a:pt x="619" y="2756"/>
                  </a:cubicBezTo>
                  <a:lnTo>
                    <a:pt x="605" y="2756"/>
                  </a:lnTo>
                  <a:cubicBezTo>
                    <a:pt x="501" y="2792"/>
                    <a:pt x="392" y="2833"/>
                    <a:pt x="287" y="2870"/>
                  </a:cubicBezTo>
                  <a:cubicBezTo>
                    <a:pt x="205" y="2902"/>
                    <a:pt x="119" y="2933"/>
                    <a:pt x="37" y="2965"/>
                  </a:cubicBezTo>
                  <a:cubicBezTo>
                    <a:pt x="14" y="2970"/>
                    <a:pt x="0" y="2993"/>
                    <a:pt x="0" y="3020"/>
                  </a:cubicBezTo>
                  <a:cubicBezTo>
                    <a:pt x="0" y="3047"/>
                    <a:pt x="14" y="3074"/>
                    <a:pt x="37" y="3084"/>
                  </a:cubicBezTo>
                  <a:cubicBezTo>
                    <a:pt x="151" y="3124"/>
                    <a:pt x="255" y="3170"/>
                    <a:pt x="360" y="3225"/>
                  </a:cubicBezTo>
                  <a:cubicBezTo>
                    <a:pt x="287" y="3325"/>
                    <a:pt x="214" y="3425"/>
                    <a:pt x="151" y="3525"/>
                  </a:cubicBezTo>
                  <a:cubicBezTo>
                    <a:pt x="137" y="3538"/>
                    <a:pt x="137" y="3561"/>
                    <a:pt x="141" y="3584"/>
                  </a:cubicBezTo>
                  <a:cubicBezTo>
                    <a:pt x="151" y="3602"/>
                    <a:pt x="164" y="3616"/>
                    <a:pt x="178" y="3625"/>
                  </a:cubicBezTo>
                  <a:lnTo>
                    <a:pt x="351" y="3688"/>
                  </a:lnTo>
                  <a:cubicBezTo>
                    <a:pt x="410" y="3711"/>
                    <a:pt x="437" y="3720"/>
                    <a:pt x="428" y="3784"/>
                  </a:cubicBezTo>
                  <a:cubicBezTo>
                    <a:pt x="423" y="3834"/>
                    <a:pt x="405" y="3879"/>
                    <a:pt x="387" y="3929"/>
                  </a:cubicBezTo>
                  <a:cubicBezTo>
                    <a:pt x="373" y="3975"/>
                    <a:pt x="355" y="4025"/>
                    <a:pt x="346" y="4075"/>
                  </a:cubicBezTo>
                  <a:cubicBezTo>
                    <a:pt x="337" y="4134"/>
                    <a:pt x="364" y="4184"/>
                    <a:pt x="423" y="4207"/>
                  </a:cubicBezTo>
                  <a:cubicBezTo>
                    <a:pt x="478" y="4230"/>
                    <a:pt x="537" y="4234"/>
                    <a:pt x="601" y="4243"/>
                  </a:cubicBezTo>
                  <a:lnTo>
                    <a:pt x="414" y="4516"/>
                  </a:lnTo>
                  <a:cubicBezTo>
                    <a:pt x="405" y="4534"/>
                    <a:pt x="401" y="4562"/>
                    <a:pt x="410" y="4584"/>
                  </a:cubicBezTo>
                  <a:cubicBezTo>
                    <a:pt x="423" y="4607"/>
                    <a:pt x="442" y="4621"/>
                    <a:pt x="464" y="4625"/>
                  </a:cubicBezTo>
                  <a:lnTo>
                    <a:pt x="751" y="4662"/>
                  </a:lnTo>
                  <a:cubicBezTo>
                    <a:pt x="710" y="4762"/>
                    <a:pt x="664" y="4857"/>
                    <a:pt x="610" y="4943"/>
                  </a:cubicBezTo>
                  <a:cubicBezTo>
                    <a:pt x="596" y="4966"/>
                    <a:pt x="596" y="4994"/>
                    <a:pt x="610" y="5016"/>
                  </a:cubicBezTo>
                  <a:cubicBezTo>
                    <a:pt x="623" y="5039"/>
                    <a:pt x="646" y="5053"/>
                    <a:pt x="674" y="5053"/>
                  </a:cubicBezTo>
                  <a:cubicBezTo>
                    <a:pt x="714" y="5048"/>
                    <a:pt x="760" y="5048"/>
                    <a:pt x="805" y="5044"/>
                  </a:cubicBezTo>
                  <a:lnTo>
                    <a:pt x="814" y="5039"/>
                  </a:lnTo>
                  <a:cubicBezTo>
                    <a:pt x="851" y="5021"/>
                    <a:pt x="896" y="5007"/>
                    <a:pt x="955" y="4994"/>
                  </a:cubicBezTo>
                  <a:lnTo>
                    <a:pt x="965" y="4989"/>
                  </a:lnTo>
                  <a:cubicBezTo>
                    <a:pt x="969" y="4984"/>
                    <a:pt x="974" y="4980"/>
                    <a:pt x="983" y="4975"/>
                  </a:cubicBezTo>
                  <a:cubicBezTo>
                    <a:pt x="987" y="4975"/>
                    <a:pt x="992" y="4971"/>
                    <a:pt x="1001" y="4966"/>
                  </a:cubicBezTo>
                  <a:cubicBezTo>
                    <a:pt x="1101" y="4925"/>
                    <a:pt x="1210" y="4889"/>
                    <a:pt x="1328" y="4853"/>
                  </a:cubicBezTo>
                  <a:cubicBezTo>
                    <a:pt x="1351" y="4848"/>
                    <a:pt x="1374" y="4839"/>
                    <a:pt x="1397" y="4834"/>
                  </a:cubicBezTo>
                  <a:cubicBezTo>
                    <a:pt x="1419" y="4830"/>
                    <a:pt x="1442" y="4821"/>
                    <a:pt x="1465" y="4816"/>
                  </a:cubicBezTo>
                  <a:cubicBezTo>
                    <a:pt x="1492" y="4807"/>
                    <a:pt x="1515" y="4798"/>
                    <a:pt x="1542" y="4789"/>
                  </a:cubicBezTo>
                  <a:cubicBezTo>
                    <a:pt x="1606" y="4766"/>
                    <a:pt x="1669" y="4748"/>
                    <a:pt x="1738" y="4725"/>
                  </a:cubicBezTo>
                  <a:cubicBezTo>
                    <a:pt x="3238" y="4098"/>
                    <a:pt x="4707" y="3375"/>
                    <a:pt x="6072" y="2688"/>
                  </a:cubicBezTo>
                  <a:cubicBezTo>
                    <a:pt x="6335" y="2556"/>
                    <a:pt x="6599" y="2420"/>
                    <a:pt x="6867" y="2288"/>
                  </a:cubicBezTo>
                  <a:lnTo>
                    <a:pt x="6958" y="2242"/>
                  </a:lnTo>
                  <a:cubicBezTo>
                    <a:pt x="7186" y="2129"/>
                    <a:pt x="7418" y="2010"/>
                    <a:pt x="7622" y="1847"/>
                  </a:cubicBezTo>
                  <a:cubicBezTo>
                    <a:pt x="7640" y="1828"/>
                    <a:pt x="7650" y="1806"/>
                    <a:pt x="7645" y="1778"/>
                  </a:cubicBezTo>
                  <a:cubicBezTo>
                    <a:pt x="7636" y="1751"/>
                    <a:pt x="7613" y="1728"/>
                    <a:pt x="7586" y="1724"/>
                  </a:cubicBezTo>
                  <a:cubicBezTo>
                    <a:pt x="7454" y="1697"/>
                    <a:pt x="7331" y="1642"/>
                    <a:pt x="7218" y="1569"/>
                  </a:cubicBezTo>
                  <a:lnTo>
                    <a:pt x="7345" y="1337"/>
                  </a:lnTo>
                  <a:cubicBezTo>
                    <a:pt x="7359" y="1315"/>
                    <a:pt x="7359" y="1292"/>
                    <a:pt x="7354" y="1274"/>
                  </a:cubicBezTo>
                  <a:cubicBezTo>
                    <a:pt x="7345" y="1255"/>
                    <a:pt x="7331" y="1242"/>
                    <a:pt x="7313" y="1233"/>
                  </a:cubicBezTo>
                  <a:lnTo>
                    <a:pt x="6917" y="1064"/>
                  </a:lnTo>
                  <a:lnTo>
                    <a:pt x="7031" y="769"/>
                  </a:lnTo>
                  <a:cubicBezTo>
                    <a:pt x="7040" y="751"/>
                    <a:pt x="7036" y="732"/>
                    <a:pt x="7027" y="714"/>
                  </a:cubicBezTo>
                  <a:cubicBezTo>
                    <a:pt x="7022" y="696"/>
                    <a:pt x="7008" y="682"/>
                    <a:pt x="6990" y="678"/>
                  </a:cubicBezTo>
                  <a:lnTo>
                    <a:pt x="6658" y="560"/>
                  </a:lnTo>
                  <a:lnTo>
                    <a:pt x="6776" y="96"/>
                  </a:lnTo>
                  <a:cubicBezTo>
                    <a:pt x="6781" y="64"/>
                    <a:pt x="6772" y="32"/>
                    <a:pt x="6749" y="14"/>
                  </a:cubicBezTo>
                  <a:cubicBezTo>
                    <a:pt x="6737" y="5"/>
                    <a:pt x="6722" y="0"/>
                    <a:pt x="6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a:extLst>
              <a:ext uri="{FF2B5EF4-FFF2-40B4-BE49-F238E27FC236}">
                <a16:creationId xmlns:a16="http://schemas.microsoft.com/office/drawing/2014/main" id="{8ECA16BC-6DD2-4B88-87B3-D3C3E418CA80}"/>
              </a:ext>
            </a:extLst>
          </p:cNvPr>
          <p:cNvPicPr>
            <a:picLocks noChangeAspect="1"/>
          </p:cNvPicPr>
          <p:nvPr/>
        </p:nvPicPr>
        <p:blipFill rotWithShape="1">
          <a:blip r:embed="rId2"/>
          <a:srcRect l="16637" t="45467" r="34159" b="25311"/>
          <a:stretch/>
        </p:blipFill>
        <p:spPr>
          <a:xfrm>
            <a:off x="1310909" y="1808454"/>
            <a:ext cx="5952356" cy="1988460"/>
          </a:xfrm>
          <a:prstGeom prst="rect">
            <a:avLst/>
          </a:prstGeom>
        </p:spPr>
      </p:pic>
      <p:sp>
        <p:nvSpPr>
          <p:cNvPr id="12" name="TextBox 11">
            <a:extLst>
              <a:ext uri="{FF2B5EF4-FFF2-40B4-BE49-F238E27FC236}">
                <a16:creationId xmlns:a16="http://schemas.microsoft.com/office/drawing/2014/main" id="{048636AA-2D15-40D0-9492-10891D2EDA83}"/>
              </a:ext>
            </a:extLst>
          </p:cNvPr>
          <p:cNvSpPr txBox="1"/>
          <p:nvPr/>
        </p:nvSpPr>
        <p:spPr>
          <a:xfrm>
            <a:off x="7892364" y="619332"/>
            <a:ext cx="957990" cy="369332"/>
          </a:xfrm>
          <a:prstGeom prst="rect">
            <a:avLst/>
          </a:prstGeom>
          <a:noFill/>
        </p:spPr>
        <p:txBody>
          <a:bodyPr wrap="square">
            <a:spAutoFit/>
          </a:bodyPr>
          <a:lstStyle/>
          <a:p>
            <a:pPr algn="ctr"/>
            <a:r>
              <a:rPr kumimoji="0" lang="en-US" sz="1800" b="1" i="0" u="none" strike="noStrike" kern="0" cap="none" spc="0" normalizeH="0" baseline="0" noProof="0" dirty="0">
                <a:ln>
                  <a:noFill/>
                </a:ln>
                <a:solidFill>
                  <a:srgbClr val="4C4C4D"/>
                </a:solidFill>
                <a:effectLst/>
                <a:uLnTx/>
                <a:uFillTx/>
                <a:latin typeface="Coming Soon"/>
                <a:sym typeface="Coming Soon"/>
              </a:rPr>
              <a:t>code</a:t>
            </a:r>
            <a:endParaRPr lang="en-US" sz="1800" dirty="0"/>
          </a:p>
        </p:txBody>
      </p:sp>
    </p:spTree>
    <p:extLst>
      <p:ext uri="{BB962C8B-B14F-4D97-AF65-F5344CB8AC3E}">
        <p14:creationId xmlns:p14="http://schemas.microsoft.com/office/powerpoint/2010/main" val="4007145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51FD6196-7172-4D06-8E22-79095E6EA07C}"/>
              </a:ext>
            </a:extLst>
          </p:cNvPr>
          <p:cNvGrpSpPr/>
          <p:nvPr/>
        </p:nvGrpSpPr>
        <p:grpSpPr>
          <a:xfrm>
            <a:off x="0" y="2247971"/>
            <a:ext cx="9051720" cy="2704356"/>
            <a:chOff x="485480" y="1402256"/>
            <a:chExt cx="8415239" cy="3656304"/>
          </a:xfrm>
        </p:grpSpPr>
        <p:sp>
          <p:nvSpPr>
            <p:cNvPr id="2" name="Google Shape;2754;p71">
              <a:extLst>
                <a:ext uri="{FF2B5EF4-FFF2-40B4-BE49-F238E27FC236}">
                  <a16:creationId xmlns:a16="http://schemas.microsoft.com/office/drawing/2014/main" id="{80A1CD5A-E208-4A5E-B193-521FBE17583A}"/>
                </a:ext>
              </a:extLst>
            </p:cNvPr>
            <p:cNvSpPr/>
            <p:nvPr/>
          </p:nvSpPr>
          <p:spPr>
            <a:xfrm>
              <a:off x="566228" y="1426464"/>
              <a:ext cx="8292224" cy="3609852"/>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755;p71">
              <a:extLst>
                <a:ext uri="{FF2B5EF4-FFF2-40B4-BE49-F238E27FC236}">
                  <a16:creationId xmlns:a16="http://schemas.microsoft.com/office/drawing/2014/main" id="{1074D91B-98BE-480A-954A-A63800D1E5FD}"/>
                </a:ext>
              </a:extLst>
            </p:cNvPr>
            <p:cNvSpPr/>
            <p:nvPr/>
          </p:nvSpPr>
          <p:spPr>
            <a:xfrm>
              <a:off x="485480" y="1402256"/>
              <a:ext cx="8049989" cy="3494932"/>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756;p71">
              <a:extLst>
                <a:ext uri="{FF2B5EF4-FFF2-40B4-BE49-F238E27FC236}">
                  <a16:creationId xmlns:a16="http://schemas.microsoft.com/office/drawing/2014/main" id="{8D75C8D0-29EF-4BB0-826F-AF1A01E9D657}"/>
                </a:ext>
              </a:extLst>
            </p:cNvPr>
            <p:cNvSpPr/>
            <p:nvPr/>
          </p:nvSpPr>
          <p:spPr>
            <a:xfrm>
              <a:off x="710382" y="1552136"/>
              <a:ext cx="8190337" cy="3506424"/>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TextBox 25">
            <a:extLst>
              <a:ext uri="{FF2B5EF4-FFF2-40B4-BE49-F238E27FC236}">
                <a16:creationId xmlns:a16="http://schemas.microsoft.com/office/drawing/2014/main" id="{5E8F7020-EABB-4DA9-B703-16AF1E30275D}"/>
              </a:ext>
            </a:extLst>
          </p:cNvPr>
          <p:cNvSpPr txBox="1"/>
          <p:nvPr/>
        </p:nvSpPr>
        <p:spPr>
          <a:xfrm>
            <a:off x="241100" y="131942"/>
            <a:ext cx="4572000" cy="307777"/>
          </a:xfrm>
          <a:prstGeom prst="rect">
            <a:avLst/>
          </a:prstGeom>
          <a:noFill/>
        </p:spPr>
        <p:txBody>
          <a:bodyPr wrap="square">
            <a:spAutoFit/>
          </a:bodyPr>
          <a:lstStyle/>
          <a:p>
            <a:r>
              <a:rPr kumimoji="0" lang="en-US" sz="1400" b="1" i="0" u="none" strike="noStrike" kern="0" cap="none" spc="0" normalizeH="0" baseline="0" noProof="0" dirty="0">
                <a:ln>
                  <a:noFill/>
                </a:ln>
                <a:solidFill>
                  <a:srgbClr val="4C4C4D"/>
                </a:solidFill>
                <a:effectLst/>
                <a:uLnTx/>
                <a:uFillTx/>
                <a:latin typeface="Coming Soon"/>
                <a:sym typeface="Coming Soon"/>
              </a:rPr>
              <a:t>Insights</a:t>
            </a:r>
            <a:endParaRPr lang="en-US" dirty="0"/>
          </a:p>
        </p:txBody>
      </p:sp>
      <p:sp>
        <p:nvSpPr>
          <p:cNvPr id="30" name="TextBox 29">
            <a:extLst>
              <a:ext uri="{FF2B5EF4-FFF2-40B4-BE49-F238E27FC236}">
                <a16:creationId xmlns:a16="http://schemas.microsoft.com/office/drawing/2014/main" id="{1BD32AC5-D9F0-48A3-8473-832A30C53DEE}"/>
              </a:ext>
            </a:extLst>
          </p:cNvPr>
          <p:cNvSpPr txBox="1"/>
          <p:nvPr/>
        </p:nvSpPr>
        <p:spPr>
          <a:xfrm>
            <a:off x="241100" y="439719"/>
            <a:ext cx="7907580" cy="1808252"/>
          </a:xfrm>
          <a:prstGeom prst="rect">
            <a:avLst/>
          </a:prstGeom>
          <a:noFill/>
        </p:spPr>
        <p:txBody>
          <a:bodyPr wrap="square">
            <a:spAutoFit/>
          </a:bodyPr>
          <a:lstStyle/>
          <a:p>
            <a:pPr marL="114300" marR="0" lvl="0" indent="0" algn="l" defTabSz="914400" rtl="0" eaLnBrk="1" fontAlgn="auto" latinLnBrk="0" hangingPunct="1">
              <a:lnSpc>
                <a:spcPct val="115000"/>
              </a:lnSpc>
              <a:spcBef>
                <a:spcPts val="0"/>
              </a:spcBef>
              <a:spcAft>
                <a:spcPts val="0"/>
              </a:spcAft>
              <a:buClr>
                <a:srgbClr val="4C4C4D"/>
              </a:buClr>
              <a:buSzPts val="1400"/>
              <a:buFont typeface="Didact Gothic"/>
              <a:buNone/>
              <a:tabLst/>
              <a:defRPr/>
            </a:pPr>
            <a:r>
              <a:rPr kumimoji="0" lang="en-US" sz="1400" b="0" i="0" u="none" strike="noStrike" kern="0" cap="none" spc="0" normalizeH="0" baseline="0" noProof="0" dirty="0">
                <a:ln>
                  <a:noFill/>
                </a:ln>
                <a:solidFill>
                  <a:srgbClr val="4C4C4D"/>
                </a:solidFill>
                <a:effectLst/>
                <a:uLnTx/>
                <a:uFillTx/>
                <a:latin typeface="Didact Gothic"/>
                <a:cs typeface="Arial"/>
                <a:sym typeface="Didact Gothic"/>
              </a:rPr>
              <a:t>• Most of the students that only failed once got a score of 10 on the final grade.</a:t>
            </a:r>
          </a:p>
          <a:p>
            <a:pPr marL="114300" marR="0" lvl="0" indent="0" algn="l" defTabSz="914400" rtl="0" eaLnBrk="1" fontAlgn="auto" latinLnBrk="0" hangingPunct="1">
              <a:lnSpc>
                <a:spcPct val="115000"/>
              </a:lnSpc>
              <a:spcBef>
                <a:spcPts val="0"/>
              </a:spcBef>
              <a:spcAft>
                <a:spcPts val="0"/>
              </a:spcAft>
              <a:buClr>
                <a:srgbClr val="4C4C4D"/>
              </a:buClr>
              <a:buSzPts val="1400"/>
              <a:buFont typeface="Didact Gothic"/>
              <a:buNone/>
              <a:tabLst/>
              <a:defRPr/>
            </a:pPr>
            <a:r>
              <a:rPr kumimoji="0" lang="en-US" sz="1400" b="0" i="0" u="none" strike="noStrike" kern="0" cap="none" spc="0" normalizeH="0" baseline="0" noProof="0" dirty="0">
                <a:ln>
                  <a:noFill/>
                </a:ln>
                <a:solidFill>
                  <a:srgbClr val="4C4C4D"/>
                </a:solidFill>
                <a:effectLst/>
                <a:uLnTx/>
                <a:uFillTx/>
                <a:latin typeface="Didact Gothic"/>
                <a:cs typeface="Arial"/>
                <a:sym typeface="Didact Gothic"/>
              </a:rPr>
              <a:t>• Most of the students that failed twice got a score between 0 and 8 on the final grade.</a:t>
            </a:r>
          </a:p>
          <a:p>
            <a:pPr marL="114300" marR="0" lvl="0" indent="0" algn="l" defTabSz="914400" rtl="0" eaLnBrk="1" fontAlgn="auto" latinLnBrk="0" hangingPunct="1">
              <a:lnSpc>
                <a:spcPct val="115000"/>
              </a:lnSpc>
              <a:spcBef>
                <a:spcPts val="0"/>
              </a:spcBef>
              <a:spcAft>
                <a:spcPts val="0"/>
              </a:spcAft>
              <a:buClr>
                <a:srgbClr val="4C4C4D"/>
              </a:buClr>
              <a:buSzPts val="1400"/>
              <a:buFont typeface="Didact Gothic"/>
              <a:buNone/>
              <a:tabLst/>
              <a:defRPr/>
            </a:pPr>
            <a:r>
              <a:rPr kumimoji="0" lang="en-US" sz="1400" b="0" i="0" u="none" strike="noStrike" kern="0" cap="none" spc="0" normalizeH="0" baseline="0" noProof="0" dirty="0">
                <a:ln>
                  <a:noFill/>
                </a:ln>
                <a:solidFill>
                  <a:srgbClr val="4C4C4D"/>
                </a:solidFill>
                <a:effectLst/>
                <a:uLnTx/>
                <a:uFillTx/>
                <a:latin typeface="Didact Gothic"/>
                <a:cs typeface="Arial"/>
                <a:sym typeface="Didact Gothic"/>
              </a:rPr>
              <a:t>• Most of the students that failed more than three times got a score between 0 and 7 on the final grade.</a:t>
            </a:r>
          </a:p>
          <a:p>
            <a:pPr marL="114300" marR="0" lvl="0" indent="0" algn="l" defTabSz="914400" rtl="0" eaLnBrk="1" fontAlgn="auto" latinLnBrk="0" hangingPunct="1">
              <a:lnSpc>
                <a:spcPct val="115000"/>
              </a:lnSpc>
              <a:spcBef>
                <a:spcPts val="0"/>
              </a:spcBef>
              <a:spcAft>
                <a:spcPts val="0"/>
              </a:spcAft>
              <a:buClr>
                <a:srgbClr val="4C4C4D"/>
              </a:buClr>
              <a:buSzPts val="1400"/>
              <a:buFont typeface="Didact Gothic"/>
              <a:buNone/>
              <a:tabLst/>
              <a:defRPr/>
            </a:pPr>
            <a:r>
              <a:rPr kumimoji="0" lang="en-US" sz="1400" b="0" i="0" u="none" strike="noStrike" kern="0" cap="none" spc="0" normalizeH="0" baseline="0" noProof="0" dirty="0">
                <a:ln>
                  <a:noFill/>
                </a:ln>
                <a:solidFill>
                  <a:srgbClr val="4C4C4D"/>
                </a:solidFill>
                <a:effectLst/>
                <a:uLnTx/>
                <a:uFillTx/>
                <a:latin typeface="Didact Gothic"/>
                <a:cs typeface="Arial"/>
                <a:sym typeface="Didact Gothic"/>
              </a:rPr>
              <a:t>• Students who only failed once have an overall better performance than those who failed more than twice.</a:t>
            </a:r>
          </a:p>
          <a:p>
            <a:pPr marL="114300" marR="0" lvl="0" indent="0" algn="l" defTabSz="914400" rtl="0" eaLnBrk="1" fontAlgn="auto" latinLnBrk="0" hangingPunct="1">
              <a:lnSpc>
                <a:spcPct val="115000"/>
              </a:lnSpc>
              <a:spcBef>
                <a:spcPts val="0"/>
              </a:spcBef>
              <a:spcAft>
                <a:spcPts val="0"/>
              </a:spcAft>
              <a:buClr>
                <a:srgbClr val="4C4C4D"/>
              </a:buClr>
              <a:buSzPts val="1400"/>
              <a:buFont typeface="Didact Gothic"/>
              <a:buNone/>
              <a:tabLst/>
              <a:defRPr/>
            </a:pPr>
            <a:r>
              <a:rPr kumimoji="0" lang="en-US" sz="1400" b="0" i="0" u="none" strike="noStrike" kern="0" cap="none" spc="0" normalizeH="0" baseline="0" noProof="0" dirty="0">
                <a:ln>
                  <a:noFill/>
                </a:ln>
                <a:solidFill>
                  <a:srgbClr val="4C4C4D"/>
                </a:solidFill>
                <a:effectLst/>
                <a:uLnTx/>
                <a:uFillTx/>
                <a:latin typeface="Didact Gothic"/>
                <a:cs typeface="Arial"/>
                <a:sym typeface="Didact Gothic"/>
              </a:rPr>
              <a:t>• There is a dip that starts from 1 until 3 in all chart</a:t>
            </a:r>
          </a:p>
        </p:txBody>
      </p:sp>
      <p:pic>
        <p:nvPicPr>
          <p:cNvPr id="6" name="Picture 5">
            <a:extLst>
              <a:ext uri="{FF2B5EF4-FFF2-40B4-BE49-F238E27FC236}">
                <a16:creationId xmlns:a16="http://schemas.microsoft.com/office/drawing/2014/main" id="{9F58CCDE-0ED7-44A2-BE56-CBA00D0FDC52}"/>
              </a:ext>
            </a:extLst>
          </p:cNvPr>
          <p:cNvPicPr>
            <a:picLocks noChangeAspect="1"/>
          </p:cNvPicPr>
          <p:nvPr/>
        </p:nvPicPr>
        <p:blipFill rotWithShape="1">
          <a:blip r:embed="rId2"/>
          <a:srcRect l="16549" t="44052" r="11859" b="25900"/>
          <a:stretch/>
        </p:blipFill>
        <p:spPr>
          <a:xfrm>
            <a:off x="293532" y="2587686"/>
            <a:ext cx="8071779" cy="1905568"/>
          </a:xfrm>
          <a:prstGeom prst="rect">
            <a:avLst/>
          </a:prstGeom>
        </p:spPr>
      </p:pic>
    </p:spTree>
    <p:extLst>
      <p:ext uri="{BB962C8B-B14F-4D97-AF65-F5344CB8AC3E}">
        <p14:creationId xmlns:p14="http://schemas.microsoft.com/office/powerpoint/2010/main" val="2098398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1E317-F34A-4BDD-A88D-9CD56B7A1BD9}"/>
              </a:ext>
            </a:extLst>
          </p:cNvPr>
          <p:cNvSpPr>
            <a:spLocks noGrp="1"/>
          </p:cNvSpPr>
          <p:nvPr>
            <p:ph type="title"/>
          </p:nvPr>
        </p:nvSpPr>
        <p:spPr/>
        <p:txBody>
          <a:bodyPr/>
          <a:lstStyle/>
          <a:p>
            <a:r>
              <a:rPr lang="en-US" dirty="0"/>
              <a:t>Final grades</a:t>
            </a:r>
          </a:p>
        </p:txBody>
      </p:sp>
      <p:sp>
        <p:nvSpPr>
          <p:cNvPr id="3" name="Title 2">
            <a:extLst>
              <a:ext uri="{FF2B5EF4-FFF2-40B4-BE49-F238E27FC236}">
                <a16:creationId xmlns:a16="http://schemas.microsoft.com/office/drawing/2014/main" id="{DE19C6B4-FAF7-474C-A907-8E97B6BF42B0}"/>
              </a:ext>
            </a:extLst>
          </p:cNvPr>
          <p:cNvSpPr>
            <a:spLocks noGrp="1"/>
          </p:cNvSpPr>
          <p:nvPr>
            <p:ph type="title" idx="2"/>
          </p:nvPr>
        </p:nvSpPr>
        <p:spPr/>
        <p:txBody>
          <a:bodyPr/>
          <a:lstStyle/>
          <a:p>
            <a:r>
              <a:rPr lang="en-US" dirty="0"/>
              <a:t>06</a:t>
            </a:r>
          </a:p>
        </p:txBody>
      </p:sp>
      <p:sp>
        <p:nvSpPr>
          <p:cNvPr id="4" name="Subtitle 3">
            <a:extLst>
              <a:ext uri="{FF2B5EF4-FFF2-40B4-BE49-F238E27FC236}">
                <a16:creationId xmlns:a16="http://schemas.microsoft.com/office/drawing/2014/main" id="{F96D9206-79F5-44EF-9B64-190717542AC9}"/>
              </a:ext>
            </a:extLst>
          </p:cNvPr>
          <p:cNvSpPr>
            <a:spLocks noGrp="1"/>
          </p:cNvSpPr>
          <p:nvPr>
            <p:ph type="subTitle" idx="1"/>
          </p:nvPr>
        </p:nvSpPr>
        <p:spPr>
          <a:xfrm rot="835">
            <a:off x="3269174" y="3828912"/>
            <a:ext cx="2799672" cy="741600"/>
          </a:xfrm>
        </p:spPr>
        <p:txBody>
          <a:bodyPr/>
          <a:lstStyle/>
          <a:p>
            <a:r>
              <a:rPr lang="en-US" dirty="0"/>
              <a:t>Final grades based on gender</a:t>
            </a:r>
          </a:p>
        </p:txBody>
      </p:sp>
    </p:spTree>
    <p:extLst>
      <p:ext uri="{BB962C8B-B14F-4D97-AF65-F5344CB8AC3E}">
        <p14:creationId xmlns:p14="http://schemas.microsoft.com/office/powerpoint/2010/main" val="3464110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C1B0A257-3757-47E2-ADFF-9B2A97CD5D83}"/>
              </a:ext>
            </a:extLst>
          </p:cNvPr>
          <p:cNvGrpSpPr/>
          <p:nvPr/>
        </p:nvGrpSpPr>
        <p:grpSpPr>
          <a:xfrm>
            <a:off x="151002" y="522840"/>
            <a:ext cx="8623881" cy="4449110"/>
            <a:chOff x="996411" y="522840"/>
            <a:chExt cx="6504906" cy="4449110"/>
          </a:xfrm>
        </p:grpSpPr>
        <p:sp>
          <p:nvSpPr>
            <p:cNvPr id="2" name="Google Shape;2726;p71">
              <a:extLst>
                <a:ext uri="{FF2B5EF4-FFF2-40B4-BE49-F238E27FC236}">
                  <a16:creationId xmlns:a16="http://schemas.microsoft.com/office/drawing/2014/main" id="{A39B01B0-ED15-4EE9-A98D-D0DEBE6CD013}"/>
                </a:ext>
              </a:extLst>
            </p:cNvPr>
            <p:cNvSpPr/>
            <p:nvPr/>
          </p:nvSpPr>
          <p:spPr>
            <a:xfrm>
              <a:off x="1029443" y="553117"/>
              <a:ext cx="6440564" cy="4389244"/>
            </a:xfrm>
            <a:custGeom>
              <a:avLst/>
              <a:gdLst/>
              <a:ahLst/>
              <a:cxnLst/>
              <a:rect l="l" t="t" r="r" b="b"/>
              <a:pathLst>
                <a:path w="18719" h="12757" extrusionOk="0">
                  <a:moveTo>
                    <a:pt x="27" y="0"/>
                  </a:moveTo>
                  <a:cubicBezTo>
                    <a:pt x="82" y="3861"/>
                    <a:pt x="132" y="7717"/>
                    <a:pt x="182" y="11578"/>
                  </a:cubicBezTo>
                  <a:cubicBezTo>
                    <a:pt x="118" y="11969"/>
                    <a:pt x="59" y="12365"/>
                    <a:pt x="0" y="12756"/>
                  </a:cubicBezTo>
                  <a:cubicBezTo>
                    <a:pt x="6162" y="12611"/>
                    <a:pt x="12429" y="12756"/>
                    <a:pt x="18586" y="12506"/>
                  </a:cubicBezTo>
                  <a:cubicBezTo>
                    <a:pt x="18718" y="8563"/>
                    <a:pt x="18623" y="4275"/>
                    <a:pt x="18527" y="332"/>
                  </a:cubicBezTo>
                  <a:cubicBezTo>
                    <a:pt x="17295" y="430"/>
                    <a:pt x="16059" y="479"/>
                    <a:pt x="14823" y="479"/>
                  </a:cubicBezTo>
                  <a:cubicBezTo>
                    <a:pt x="13587" y="479"/>
                    <a:pt x="12351" y="430"/>
                    <a:pt x="11119" y="332"/>
                  </a:cubicBezTo>
                  <a:cubicBezTo>
                    <a:pt x="10305" y="268"/>
                    <a:pt x="9486" y="182"/>
                    <a:pt x="8672" y="146"/>
                  </a:cubicBezTo>
                  <a:cubicBezTo>
                    <a:pt x="8297" y="129"/>
                    <a:pt x="7921" y="122"/>
                    <a:pt x="7545" y="122"/>
                  </a:cubicBezTo>
                  <a:cubicBezTo>
                    <a:pt x="6065" y="122"/>
                    <a:pt x="4579" y="228"/>
                    <a:pt x="3103" y="228"/>
                  </a:cubicBezTo>
                  <a:cubicBezTo>
                    <a:pt x="2071" y="228"/>
                    <a:pt x="1044" y="176"/>
                    <a:pt x="27" y="0"/>
                  </a:cubicBezTo>
                  <a:close/>
                </a:path>
              </a:pathLst>
            </a:custGeo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Google Shape;2727;p71">
              <a:extLst>
                <a:ext uri="{FF2B5EF4-FFF2-40B4-BE49-F238E27FC236}">
                  <a16:creationId xmlns:a16="http://schemas.microsoft.com/office/drawing/2014/main" id="{00C4E29F-5972-4CF6-ABE7-E06FA8F82740}"/>
                </a:ext>
              </a:extLst>
            </p:cNvPr>
            <p:cNvSpPr/>
            <p:nvPr/>
          </p:nvSpPr>
          <p:spPr>
            <a:xfrm>
              <a:off x="996411" y="522840"/>
              <a:ext cx="6504906" cy="4449110"/>
            </a:xfrm>
            <a:custGeom>
              <a:avLst/>
              <a:gdLst/>
              <a:ahLst/>
              <a:cxnLst/>
              <a:rect l="l" t="t" r="r" b="b"/>
              <a:pathLst>
                <a:path w="18906" h="12931" extrusionOk="0">
                  <a:moveTo>
                    <a:pt x="216" y="193"/>
                  </a:moveTo>
                  <a:lnTo>
                    <a:pt x="216" y="193"/>
                  </a:lnTo>
                  <a:cubicBezTo>
                    <a:pt x="1220" y="353"/>
                    <a:pt x="2229" y="401"/>
                    <a:pt x="3240" y="401"/>
                  </a:cubicBezTo>
                  <a:cubicBezTo>
                    <a:pt x="4561" y="401"/>
                    <a:pt x="5885" y="320"/>
                    <a:pt x="7209" y="302"/>
                  </a:cubicBezTo>
                  <a:cubicBezTo>
                    <a:pt x="7310" y="301"/>
                    <a:pt x="7411" y="300"/>
                    <a:pt x="7512" y="300"/>
                  </a:cubicBezTo>
                  <a:cubicBezTo>
                    <a:pt x="9829" y="300"/>
                    <a:pt x="12130" y="635"/>
                    <a:pt x="14448" y="657"/>
                  </a:cubicBezTo>
                  <a:cubicBezTo>
                    <a:pt x="14598" y="658"/>
                    <a:pt x="14748" y="659"/>
                    <a:pt x="14897" y="659"/>
                  </a:cubicBezTo>
                  <a:cubicBezTo>
                    <a:pt x="16113" y="659"/>
                    <a:pt x="17325" y="610"/>
                    <a:pt x="18534" y="514"/>
                  </a:cubicBezTo>
                  <a:lnTo>
                    <a:pt x="18534" y="514"/>
                  </a:lnTo>
                  <a:cubicBezTo>
                    <a:pt x="18633" y="4510"/>
                    <a:pt x="18721" y="8510"/>
                    <a:pt x="18599" y="12506"/>
                  </a:cubicBezTo>
                  <a:lnTo>
                    <a:pt x="18599" y="12506"/>
                  </a:lnTo>
                  <a:cubicBezTo>
                    <a:pt x="13806" y="12698"/>
                    <a:pt x="9004" y="12653"/>
                    <a:pt x="4203" y="12690"/>
                  </a:cubicBezTo>
                  <a:cubicBezTo>
                    <a:pt x="2868" y="12703"/>
                    <a:pt x="1534" y="12720"/>
                    <a:pt x="200" y="12751"/>
                  </a:cubicBezTo>
                  <a:lnTo>
                    <a:pt x="200" y="12751"/>
                  </a:lnTo>
                  <a:cubicBezTo>
                    <a:pt x="244" y="12456"/>
                    <a:pt x="290" y="12158"/>
                    <a:pt x="334" y="11863"/>
                  </a:cubicBezTo>
                  <a:lnTo>
                    <a:pt x="334" y="11863"/>
                  </a:lnTo>
                  <a:cubicBezTo>
                    <a:pt x="355" y="11849"/>
                    <a:pt x="369" y="11826"/>
                    <a:pt x="369" y="11794"/>
                  </a:cubicBezTo>
                  <a:cubicBezTo>
                    <a:pt x="315" y="7927"/>
                    <a:pt x="265" y="4060"/>
                    <a:pt x="216" y="193"/>
                  </a:cubicBezTo>
                  <a:close/>
                  <a:moveTo>
                    <a:pt x="131" y="0"/>
                  </a:moveTo>
                  <a:cubicBezTo>
                    <a:pt x="79" y="0"/>
                    <a:pt x="33" y="32"/>
                    <a:pt x="37" y="88"/>
                  </a:cubicBezTo>
                  <a:cubicBezTo>
                    <a:pt x="86" y="3945"/>
                    <a:pt x="136" y="7802"/>
                    <a:pt x="185" y="11659"/>
                  </a:cubicBezTo>
                  <a:lnTo>
                    <a:pt x="185" y="11659"/>
                  </a:lnTo>
                  <a:cubicBezTo>
                    <a:pt x="128" y="12045"/>
                    <a:pt x="67" y="12431"/>
                    <a:pt x="10" y="12817"/>
                  </a:cubicBezTo>
                  <a:cubicBezTo>
                    <a:pt x="1" y="12870"/>
                    <a:pt x="30" y="12931"/>
                    <a:pt x="90" y="12931"/>
                  </a:cubicBezTo>
                  <a:cubicBezTo>
                    <a:pt x="92" y="12931"/>
                    <a:pt x="94" y="12931"/>
                    <a:pt x="96" y="12931"/>
                  </a:cubicBezTo>
                  <a:cubicBezTo>
                    <a:pt x="4921" y="12817"/>
                    <a:pt x="9751" y="12881"/>
                    <a:pt x="14576" y="12799"/>
                  </a:cubicBezTo>
                  <a:cubicBezTo>
                    <a:pt x="15945" y="12771"/>
                    <a:pt x="17313" y="12735"/>
                    <a:pt x="18682" y="12680"/>
                  </a:cubicBezTo>
                  <a:cubicBezTo>
                    <a:pt x="18732" y="12680"/>
                    <a:pt x="18773" y="12644"/>
                    <a:pt x="18773" y="12594"/>
                  </a:cubicBezTo>
                  <a:cubicBezTo>
                    <a:pt x="18905" y="8538"/>
                    <a:pt x="18810" y="4477"/>
                    <a:pt x="18714" y="420"/>
                  </a:cubicBezTo>
                  <a:cubicBezTo>
                    <a:pt x="18714" y="377"/>
                    <a:pt x="18677" y="329"/>
                    <a:pt x="18629" y="329"/>
                  </a:cubicBezTo>
                  <a:cubicBezTo>
                    <a:pt x="18627" y="329"/>
                    <a:pt x="18625" y="329"/>
                    <a:pt x="18623" y="329"/>
                  </a:cubicBezTo>
                  <a:cubicBezTo>
                    <a:pt x="17376" y="428"/>
                    <a:pt x="16126" y="478"/>
                    <a:pt x="14875" y="478"/>
                  </a:cubicBezTo>
                  <a:cubicBezTo>
                    <a:pt x="13713" y="478"/>
                    <a:pt x="12551" y="435"/>
                    <a:pt x="11392" y="347"/>
                  </a:cubicBezTo>
                  <a:cubicBezTo>
                    <a:pt x="10192" y="256"/>
                    <a:pt x="8991" y="125"/>
                    <a:pt x="7786" y="120"/>
                  </a:cubicBezTo>
                  <a:cubicBezTo>
                    <a:pt x="7746" y="120"/>
                    <a:pt x="7706" y="120"/>
                    <a:pt x="7665" y="120"/>
                  </a:cubicBezTo>
                  <a:cubicBezTo>
                    <a:pt x="6528" y="120"/>
                    <a:pt x="5395" y="180"/>
                    <a:pt x="4257" y="211"/>
                  </a:cubicBezTo>
                  <a:cubicBezTo>
                    <a:pt x="3918" y="220"/>
                    <a:pt x="3579" y="226"/>
                    <a:pt x="3239" y="226"/>
                  </a:cubicBezTo>
                  <a:cubicBezTo>
                    <a:pt x="2205" y="226"/>
                    <a:pt x="1171" y="173"/>
                    <a:pt x="151" y="2"/>
                  </a:cubicBezTo>
                  <a:cubicBezTo>
                    <a:pt x="144" y="1"/>
                    <a:pt x="137"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roup 35">
            <a:extLst>
              <a:ext uri="{FF2B5EF4-FFF2-40B4-BE49-F238E27FC236}">
                <a16:creationId xmlns:a16="http://schemas.microsoft.com/office/drawing/2014/main" id="{1D8F8350-6039-4414-A4E5-03228B17FC14}"/>
              </a:ext>
            </a:extLst>
          </p:cNvPr>
          <p:cNvGrpSpPr/>
          <p:nvPr/>
        </p:nvGrpSpPr>
        <p:grpSpPr>
          <a:xfrm>
            <a:off x="2366506" y="171550"/>
            <a:ext cx="3796716" cy="957116"/>
            <a:chOff x="4786025" y="2617272"/>
            <a:chExt cx="1461261" cy="368370"/>
          </a:xfrm>
        </p:grpSpPr>
        <p:sp>
          <p:nvSpPr>
            <p:cNvPr id="17" name="Google Shape;2814;p71">
              <a:extLst>
                <a:ext uri="{FF2B5EF4-FFF2-40B4-BE49-F238E27FC236}">
                  <a16:creationId xmlns:a16="http://schemas.microsoft.com/office/drawing/2014/main" id="{2E3E8CC5-CF52-4871-956D-4EBE387AF63C}"/>
                </a:ext>
              </a:extLst>
            </p:cNvPr>
            <p:cNvSpPr/>
            <p:nvPr/>
          </p:nvSpPr>
          <p:spPr>
            <a:xfrm>
              <a:off x="4818375" y="2625685"/>
              <a:ext cx="1428911" cy="355250"/>
            </a:xfrm>
            <a:custGeom>
              <a:avLst/>
              <a:gdLst/>
              <a:ahLst/>
              <a:cxnLst/>
              <a:rect l="l" t="t" r="r" b="b"/>
              <a:pathLst>
                <a:path w="14267" h="3547" extrusionOk="0">
                  <a:moveTo>
                    <a:pt x="4943" y="400"/>
                  </a:moveTo>
                  <a:cubicBezTo>
                    <a:pt x="4998" y="400"/>
                    <a:pt x="5048" y="413"/>
                    <a:pt x="5093" y="445"/>
                  </a:cubicBezTo>
                  <a:cubicBezTo>
                    <a:pt x="5116" y="459"/>
                    <a:pt x="5134" y="477"/>
                    <a:pt x="5157" y="495"/>
                  </a:cubicBezTo>
                  <a:cubicBezTo>
                    <a:pt x="5194" y="532"/>
                    <a:pt x="5221" y="577"/>
                    <a:pt x="5234" y="632"/>
                  </a:cubicBezTo>
                  <a:cubicBezTo>
                    <a:pt x="5234" y="659"/>
                    <a:pt x="5239" y="691"/>
                    <a:pt x="5244" y="718"/>
                  </a:cubicBezTo>
                  <a:cubicBezTo>
                    <a:pt x="5244" y="759"/>
                    <a:pt x="5234" y="800"/>
                    <a:pt x="5216" y="841"/>
                  </a:cubicBezTo>
                  <a:cubicBezTo>
                    <a:pt x="5207" y="877"/>
                    <a:pt x="5184" y="914"/>
                    <a:pt x="5157" y="941"/>
                  </a:cubicBezTo>
                  <a:cubicBezTo>
                    <a:pt x="5130" y="973"/>
                    <a:pt x="5098" y="995"/>
                    <a:pt x="5057" y="1005"/>
                  </a:cubicBezTo>
                  <a:cubicBezTo>
                    <a:pt x="5031" y="1024"/>
                    <a:pt x="4998" y="1033"/>
                    <a:pt x="4964" y="1033"/>
                  </a:cubicBezTo>
                  <a:cubicBezTo>
                    <a:pt x="4957" y="1033"/>
                    <a:pt x="4950" y="1033"/>
                    <a:pt x="4943" y="1032"/>
                  </a:cubicBezTo>
                  <a:lnTo>
                    <a:pt x="4925" y="1032"/>
                  </a:lnTo>
                  <a:cubicBezTo>
                    <a:pt x="4871" y="1032"/>
                    <a:pt x="4821" y="1018"/>
                    <a:pt x="4771" y="991"/>
                  </a:cubicBezTo>
                  <a:cubicBezTo>
                    <a:pt x="4752" y="973"/>
                    <a:pt x="4730" y="959"/>
                    <a:pt x="4711" y="941"/>
                  </a:cubicBezTo>
                  <a:cubicBezTo>
                    <a:pt x="4675" y="900"/>
                    <a:pt x="4648" y="855"/>
                    <a:pt x="4634" y="800"/>
                  </a:cubicBezTo>
                  <a:cubicBezTo>
                    <a:pt x="4630" y="773"/>
                    <a:pt x="4625" y="745"/>
                    <a:pt x="4621" y="718"/>
                  </a:cubicBezTo>
                  <a:cubicBezTo>
                    <a:pt x="4621" y="673"/>
                    <a:pt x="4630" y="632"/>
                    <a:pt x="4648" y="595"/>
                  </a:cubicBezTo>
                  <a:cubicBezTo>
                    <a:pt x="4661" y="554"/>
                    <a:pt x="4680" y="523"/>
                    <a:pt x="4711" y="495"/>
                  </a:cubicBezTo>
                  <a:cubicBezTo>
                    <a:pt x="4739" y="463"/>
                    <a:pt x="4771" y="441"/>
                    <a:pt x="4807" y="427"/>
                  </a:cubicBezTo>
                  <a:cubicBezTo>
                    <a:pt x="4843" y="409"/>
                    <a:pt x="4880" y="400"/>
                    <a:pt x="4925" y="400"/>
                  </a:cubicBezTo>
                  <a:close/>
                  <a:moveTo>
                    <a:pt x="12351" y="409"/>
                  </a:moveTo>
                  <a:cubicBezTo>
                    <a:pt x="12738" y="409"/>
                    <a:pt x="12738" y="1046"/>
                    <a:pt x="12351" y="1046"/>
                  </a:cubicBezTo>
                  <a:cubicBezTo>
                    <a:pt x="11965" y="1046"/>
                    <a:pt x="11965" y="409"/>
                    <a:pt x="12351" y="409"/>
                  </a:cubicBezTo>
                  <a:close/>
                  <a:moveTo>
                    <a:pt x="7263" y="518"/>
                  </a:moveTo>
                  <a:cubicBezTo>
                    <a:pt x="7649" y="518"/>
                    <a:pt x="7649" y="1155"/>
                    <a:pt x="7263" y="1155"/>
                  </a:cubicBezTo>
                  <a:cubicBezTo>
                    <a:pt x="6876" y="1155"/>
                    <a:pt x="6876" y="518"/>
                    <a:pt x="7263" y="518"/>
                  </a:cubicBezTo>
                  <a:close/>
                  <a:moveTo>
                    <a:pt x="10269" y="509"/>
                  </a:moveTo>
                  <a:cubicBezTo>
                    <a:pt x="10323" y="509"/>
                    <a:pt x="10373" y="523"/>
                    <a:pt x="10419" y="550"/>
                  </a:cubicBezTo>
                  <a:cubicBezTo>
                    <a:pt x="10441" y="568"/>
                    <a:pt x="10460" y="586"/>
                    <a:pt x="10482" y="600"/>
                  </a:cubicBezTo>
                  <a:cubicBezTo>
                    <a:pt x="10510" y="632"/>
                    <a:pt x="10532" y="664"/>
                    <a:pt x="10542" y="704"/>
                  </a:cubicBezTo>
                  <a:cubicBezTo>
                    <a:pt x="10560" y="741"/>
                    <a:pt x="10569" y="782"/>
                    <a:pt x="10569" y="827"/>
                  </a:cubicBezTo>
                  <a:cubicBezTo>
                    <a:pt x="10569" y="868"/>
                    <a:pt x="10560" y="909"/>
                    <a:pt x="10542" y="945"/>
                  </a:cubicBezTo>
                  <a:cubicBezTo>
                    <a:pt x="10532" y="986"/>
                    <a:pt x="10510" y="1018"/>
                    <a:pt x="10482" y="1050"/>
                  </a:cubicBezTo>
                  <a:cubicBezTo>
                    <a:pt x="10473" y="1055"/>
                    <a:pt x="10469" y="1064"/>
                    <a:pt x="10464" y="1073"/>
                  </a:cubicBezTo>
                  <a:cubicBezTo>
                    <a:pt x="10428" y="1109"/>
                    <a:pt x="10382" y="1136"/>
                    <a:pt x="10332" y="1150"/>
                  </a:cubicBezTo>
                  <a:cubicBezTo>
                    <a:pt x="10305" y="1155"/>
                    <a:pt x="10278" y="1159"/>
                    <a:pt x="10250" y="1164"/>
                  </a:cubicBezTo>
                  <a:cubicBezTo>
                    <a:pt x="10196" y="1164"/>
                    <a:pt x="10146" y="1150"/>
                    <a:pt x="10100" y="1118"/>
                  </a:cubicBezTo>
                  <a:cubicBezTo>
                    <a:pt x="10078" y="1105"/>
                    <a:pt x="10059" y="1086"/>
                    <a:pt x="10037" y="1073"/>
                  </a:cubicBezTo>
                  <a:cubicBezTo>
                    <a:pt x="10009" y="1041"/>
                    <a:pt x="9987" y="1009"/>
                    <a:pt x="9978" y="968"/>
                  </a:cubicBezTo>
                  <a:cubicBezTo>
                    <a:pt x="9959" y="932"/>
                    <a:pt x="9950" y="891"/>
                    <a:pt x="9950" y="845"/>
                  </a:cubicBezTo>
                  <a:cubicBezTo>
                    <a:pt x="9950" y="804"/>
                    <a:pt x="9959" y="764"/>
                    <a:pt x="9978" y="727"/>
                  </a:cubicBezTo>
                  <a:cubicBezTo>
                    <a:pt x="9987" y="686"/>
                    <a:pt x="10009" y="650"/>
                    <a:pt x="10037" y="623"/>
                  </a:cubicBezTo>
                  <a:cubicBezTo>
                    <a:pt x="10046" y="618"/>
                    <a:pt x="10050" y="609"/>
                    <a:pt x="10055" y="600"/>
                  </a:cubicBezTo>
                  <a:cubicBezTo>
                    <a:pt x="10091" y="563"/>
                    <a:pt x="10137" y="536"/>
                    <a:pt x="10187" y="518"/>
                  </a:cubicBezTo>
                  <a:cubicBezTo>
                    <a:pt x="10214" y="518"/>
                    <a:pt x="10241" y="513"/>
                    <a:pt x="10269" y="509"/>
                  </a:cubicBezTo>
                  <a:close/>
                  <a:moveTo>
                    <a:pt x="3625" y="932"/>
                  </a:moveTo>
                  <a:cubicBezTo>
                    <a:pt x="4011" y="932"/>
                    <a:pt x="4011" y="1568"/>
                    <a:pt x="3625" y="1568"/>
                  </a:cubicBezTo>
                  <a:cubicBezTo>
                    <a:pt x="3238" y="1568"/>
                    <a:pt x="3238" y="932"/>
                    <a:pt x="3625" y="932"/>
                  </a:cubicBezTo>
                  <a:close/>
                  <a:moveTo>
                    <a:pt x="7845" y="1787"/>
                  </a:moveTo>
                  <a:cubicBezTo>
                    <a:pt x="7886" y="1787"/>
                    <a:pt x="7927" y="1796"/>
                    <a:pt x="7963" y="1814"/>
                  </a:cubicBezTo>
                  <a:cubicBezTo>
                    <a:pt x="7999" y="1828"/>
                    <a:pt x="8031" y="1850"/>
                    <a:pt x="8059" y="1882"/>
                  </a:cubicBezTo>
                  <a:cubicBezTo>
                    <a:pt x="8086" y="1910"/>
                    <a:pt x="8109" y="1946"/>
                    <a:pt x="8122" y="1982"/>
                  </a:cubicBezTo>
                  <a:cubicBezTo>
                    <a:pt x="8140" y="2019"/>
                    <a:pt x="8149" y="2060"/>
                    <a:pt x="8145" y="2105"/>
                  </a:cubicBezTo>
                  <a:lnTo>
                    <a:pt x="8145" y="2114"/>
                  </a:lnTo>
                  <a:cubicBezTo>
                    <a:pt x="8145" y="2173"/>
                    <a:pt x="8131" y="2228"/>
                    <a:pt x="8104" y="2273"/>
                  </a:cubicBezTo>
                  <a:cubicBezTo>
                    <a:pt x="8090" y="2296"/>
                    <a:pt x="8072" y="2319"/>
                    <a:pt x="8059" y="2342"/>
                  </a:cubicBezTo>
                  <a:cubicBezTo>
                    <a:pt x="8022" y="2378"/>
                    <a:pt x="7977" y="2405"/>
                    <a:pt x="7927" y="2419"/>
                  </a:cubicBezTo>
                  <a:cubicBezTo>
                    <a:pt x="7899" y="2423"/>
                    <a:pt x="7872" y="2428"/>
                    <a:pt x="7845" y="2433"/>
                  </a:cubicBezTo>
                  <a:cubicBezTo>
                    <a:pt x="7804" y="2433"/>
                    <a:pt x="7767" y="2423"/>
                    <a:pt x="7731" y="2405"/>
                  </a:cubicBezTo>
                  <a:cubicBezTo>
                    <a:pt x="7690" y="2392"/>
                    <a:pt x="7658" y="2369"/>
                    <a:pt x="7631" y="2342"/>
                  </a:cubicBezTo>
                  <a:cubicBezTo>
                    <a:pt x="7604" y="2310"/>
                    <a:pt x="7581" y="2278"/>
                    <a:pt x="7572" y="2237"/>
                  </a:cubicBezTo>
                  <a:cubicBezTo>
                    <a:pt x="7554" y="2201"/>
                    <a:pt x="7545" y="2160"/>
                    <a:pt x="7545" y="2114"/>
                  </a:cubicBezTo>
                  <a:lnTo>
                    <a:pt x="7545" y="2105"/>
                  </a:lnTo>
                  <a:cubicBezTo>
                    <a:pt x="7545" y="2046"/>
                    <a:pt x="7558" y="1996"/>
                    <a:pt x="7586" y="1946"/>
                  </a:cubicBezTo>
                  <a:cubicBezTo>
                    <a:pt x="7604" y="1923"/>
                    <a:pt x="7617" y="1905"/>
                    <a:pt x="7631" y="1882"/>
                  </a:cubicBezTo>
                  <a:cubicBezTo>
                    <a:pt x="7672" y="1841"/>
                    <a:pt x="7713" y="1814"/>
                    <a:pt x="7767" y="1800"/>
                  </a:cubicBezTo>
                  <a:cubicBezTo>
                    <a:pt x="7790" y="1796"/>
                    <a:pt x="7817" y="1791"/>
                    <a:pt x="7845" y="1787"/>
                  </a:cubicBezTo>
                  <a:close/>
                  <a:moveTo>
                    <a:pt x="11781" y="1931"/>
                  </a:moveTo>
                  <a:cubicBezTo>
                    <a:pt x="11815" y="1931"/>
                    <a:pt x="11847" y="1941"/>
                    <a:pt x="11874" y="1960"/>
                  </a:cubicBezTo>
                  <a:cubicBezTo>
                    <a:pt x="11915" y="1969"/>
                    <a:pt x="11947" y="1991"/>
                    <a:pt x="11974" y="2023"/>
                  </a:cubicBezTo>
                  <a:cubicBezTo>
                    <a:pt x="12001" y="2051"/>
                    <a:pt x="12024" y="2087"/>
                    <a:pt x="12033" y="2123"/>
                  </a:cubicBezTo>
                  <a:cubicBezTo>
                    <a:pt x="12051" y="2164"/>
                    <a:pt x="12060" y="2205"/>
                    <a:pt x="12060" y="2246"/>
                  </a:cubicBezTo>
                  <a:lnTo>
                    <a:pt x="12060" y="2255"/>
                  </a:lnTo>
                  <a:cubicBezTo>
                    <a:pt x="12060" y="2314"/>
                    <a:pt x="12047" y="2369"/>
                    <a:pt x="12019" y="2414"/>
                  </a:cubicBezTo>
                  <a:cubicBezTo>
                    <a:pt x="12006" y="2437"/>
                    <a:pt x="11988" y="2460"/>
                    <a:pt x="11974" y="2483"/>
                  </a:cubicBezTo>
                  <a:cubicBezTo>
                    <a:pt x="11938" y="2519"/>
                    <a:pt x="11892" y="2546"/>
                    <a:pt x="11842" y="2560"/>
                  </a:cubicBezTo>
                  <a:cubicBezTo>
                    <a:pt x="11815" y="2564"/>
                    <a:pt x="11788" y="2569"/>
                    <a:pt x="11760" y="2573"/>
                  </a:cubicBezTo>
                  <a:cubicBezTo>
                    <a:pt x="11719" y="2573"/>
                    <a:pt x="11678" y="2564"/>
                    <a:pt x="11647" y="2546"/>
                  </a:cubicBezTo>
                  <a:cubicBezTo>
                    <a:pt x="11606" y="2533"/>
                    <a:pt x="11574" y="2510"/>
                    <a:pt x="11547" y="2483"/>
                  </a:cubicBezTo>
                  <a:cubicBezTo>
                    <a:pt x="11519" y="2451"/>
                    <a:pt x="11497" y="2419"/>
                    <a:pt x="11487" y="2378"/>
                  </a:cubicBezTo>
                  <a:cubicBezTo>
                    <a:pt x="11469" y="2342"/>
                    <a:pt x="11460" y="2301"/>
                    <a:pt x="11460" y="2255"/>
                  </a:cubicBezTo>
                  <a:lnTo>
                    <a:pt x="11460" y="2246"/>
                  </a:lnTo>
                  <a:cubicBezTo>
                    <a:pt x="11460" y="2191"/>
                    <a:pt x="11474" y="2137"/>
                    <a:pt x="11501" y="2087"/>
                  </a:cubicBezTo>
                  <a:cubicBezTo>
                    <a:pt x="11515" y="2064"/>
                    <a:pt x="11533" y="2046"/>
                    <a:pt x="11547" y="2023"/>
                  </a:cubicBezTo>
                  <a:cubicBezTo>
                    <a:pt x="11583" y="1982"/>
                    <a:pt x="11628" y="1955"/>
                    <a:pt x="11678" y="1941"/>
                  </a:cubicBezTo>
                  <a:cubicBezTo>
                    <a:pt x="11706" y="1937"/>
                    <a:pt x="11733" y="1932"/>
                    <a:pt x="11760" y="1932"/>
                  </a:cubicBezTo>
                  <a:cubicBezTo>
                    <a:pt x="11767" y="1932"/>
                    <a:pt x="11774" y="1931"/>
                    <a:pt x="11781" y="1931"/>
                  </a:cubicBezTo>
                  <a:close/>
                  <a:moveTo>
                    <a:pt x="5680" y="1991"/>
                  </a:moveTo>
                  <a:cubicBezTo>
                    <a:pt x="5735" y="1991"/>
                    <a:pt x="5785" y="2005"/>
                    <a:pt x="5830" y="2032"/>
                  </a:cubicBezTo>
                  <a:cubicBezTo>
                    <a:pt x="5853" y="2051"/>
                    <a:pt x="5871" y="2069"/>
                    <a:pt x="5889" y="2082"/>
                  </a:cubicBezTo>
                  <a:cubicBezTo>
                    <a:pt x="5921" y="2114"/>
                    <a:pt x="5939" y="2146"/>
                    <a:pt x="5953" y="2187"/>
                  </a:cubicBezTo>
                  <a:cubicBezTo>
                    <a:pt x="5971" y="2223"/>
                    <a:pt x="5980" y="2264"/>
                    <a:pt x="5980" y="2305"/>
                  </a:cubicBezTo>
                  <a:cubicBezTo>
                    <a:pt x="5980" y="2351"/>
                    <a:pt x="5971" y="2392"/>
                    <a:pt x="5953" y="2428"/>
                  </a:cubicBezTo>
                  <a:cubicBezTo>
                    <a:pt x="5939" y="2469"/>
                    <a:pt x="5921" y="2501"/>
                    <a:pt x="5889" y="2533"/>
                  </a:cubicBezTo>
                  <a:cubicBezTo>
                    <a:pt x="5889" y="2533"/>
                    <a:pt x="5885" y="2537"/>
                    <a:pt x="5880" y="2542"/>
                  </a:cubicBezTo>
                  <a:cubicBezTo>
                    <a:pt x="5844" y="2583"/>
                    <a:pt x="5798" y="2605"/>
                    <a:pt x="5748" y="2624"/>
                  </a:cubicBezTo>
                  <a:cubicBezTo>
                    <a:pt x="5721" y="2628"/>
                    <a:pt x="5694" y="2628"/>
                    <a:pt x="5671" y="2633"/>
                  </a:cubicBezTo>
                  <a:cubicBezTo>
                    <a:pt x="5616" y="2633"/>
                    <a:pt x="5562" y="2619"/>
                    <a:pt x="5516" y="2592"/>
                  </a:cubicBezTo>
                  <a:cubicBezTo>
                    <a:pt x="5498" y="2573"/>
                    <a:pt x="5475" y="2555"/>
                    <a:pt x="5457" y="2542"/>
                  </a:cubicBezTo>
                  <a:cubicBezTo>
                    <a:pt x="5425" y="2510"/>
                    <a:pt x="5407" y="2478"/>
                    <a:pt x="5394" y="2442"/>
                  </a:cubicBezTo>
                  <a:cubicBezTo>
                    <a:pt x="5375" y="2401"/>
                    <a:pt x="5366" y="2360"/>
                    <a:pt x="5366" y="2319"/>
                  </a:cubicBezTo>
                  <a:cubicBezTo>
                    <a:pt x="5366" y="2273"/>
                    <a:pt x="5375" y="2232"/>
                    <a:pt x="5394" y="2196"/>
                  </a:cubicBezTo>
                  <a:cubicBezTo>
                    <a:pt x="5407" y="2155"/>
                    <a:pt x="5425" y="2123"/>
                    <a:pt x="5457" y="2091"/>
                  </a:cubicBezTo>
                  <a:cubicBezTo>
                    <a:pt x="5462" y="2091"/>
                    <a:pt x="5462" y="2087"/>
                    <a:pt x="5466" y="2082"/>
                  </a:cubicBezTo>
                  <a:cubicBezTo>
                    <a:pt x="5503" y="2046"/>
                    <a:pt x="5548" y="2019"/>
                    <a:pt x="5598" y="2001"/>
                  </a:cubicBezTo>
                  <a:cubicBezTo>
                    <a:pt x="5626" y="1996"/>
                    <a:pt x="5653" y="1996"/>
                    <a:pt x="5680" y="1991"/>
                  </a:cubicBezTo>
                  <a:close/>
                  <a:moveTo>
                    <a:pt x="9659" y="2060"/>
                  </a:moveTo>
                  <a:cubicBezTo>
                    <a:pt x="10046" y="2060"/>
                    <a:pt x="10046" y="2696"/>
                    <a:pt x="9659" y="2696"/>
                  </a:cubicBezTo>
                  <a:cubicBezTo>
                    <a:pt x="9273" y="2696"/>
                    <a:pt x="9273" y="2060"/>
                    <a:pt x="9659" y="2060"/>
                  </a:cubicBezTo>
                  <a:close/>
                  <a:moveTo>
                    <a:pt x="2479" y="2614"/>
                  </a:moveTo>
                  <a:cubicBezTo>
                    <a:pt x="2865" y="2614"/>
                    <a:pt x="2865" y="3247"/>
                    <a:pt x="2479" y="3247"/>
                  </a:cubicBezTo>
                  <a:cubicBezTo>
                    <a:pt x="2092" y="3247"/>
                    <a:pt x="2092" y="2614"/>
                    <a:pt x="2479" y="2614"/>
                  </a:cubicBezTo>
                  <a:close/>
                  <a:moveTo>
                    <a:pt x="11717" y="0"/>
                  </a:moveTo>
                  <a:cubicBezTo>
                    <a:pt x="11245" y="0"/>
                    <a:pt x="10718" y="10"/>
                    <a:pt x="10514" y="18"/>
                  </a:cubicBezTo>
                  <a:cubicBezTo>
                    <a:pt x="10378" y="22"/>
                    <a:pt x="9878" y="36"/>
                    <a:pt x="9305" y="50"/>
                  </a:cubicBezTo>
                  <a:cubicBezTo>
                    <a:pt x="9332" y="222"/>
                    <a:pt x="9236" y="422"/>
                    <a:pt x="9018" y="422"/>
                  </a:cubicBezTo>
                  <a:cubicBezTo>
                    <a:pt x="8809" y="422"/>
                    <a:pt x="8713" y="236"/>
                    <a:pt x="8732" y="63"/>
                  </a:cubicBezTo>
                  <a:lnTo>
                    <a:pt x="8732" y="63"/>
                  </a:lnTo>
                  <a:cubicBezTo>
                    <a:pt x="8031" y="81"/>
                    <a:pt x="7372" y="95"/>
                    <a:pt x="7290" y="95"/>
                  </a:cubicBezTo>
                  <a:cubicBezTo>
                    <a:pt x="7122" y="95"/>
                    <a:pt x="3238" y="122"/>
                    <a:pt x="2838" y="141"/>
                  </a:cubicBezTo>
                  <a:cubicBezTo>
                    <a:pt x="2724" y="145"/>
                    <a:pt x="2442" y="145"/>
                    <a:pt x="2101" y="145"/>
                  </a:cubicBezTo>
                  <a:cubicBezTo>
                    <a:pt x="2133" y="181"/>
                    <a:pt x="2156" y="222"/>
                    <a:pt x="2169" y="272"/>
                  </a:cubicBezTo>
                  <a:cubicBezTo>
                    <a:pt x="2169" y="300"/>
                    <a:pt x="2174" y="327"/>
                    <a:pt x="2178" y="354"/>
                  </a:cubicBezTo>
                  <a:cubicBezTo>
                    <a:pt x="2178" y="400"/>
                    <a:pt x="2174" y="441"/>
                    <a:pt x="2151" y="477"/>
                  </a:cubicBezTo>
                  <a:cubicBezTo>
                    <a:pt x="2142" y="518"/>
                    <a:pt x="2119" y="550"/>
                    <a:pt x="2092" y="577"/>
                  </a:cubicBezTo>
                  <a:cubicBezTo>
                    <a:pt x="2065" y="609"/>
                    <a:pt x="2033" y="632"/>
                    <a:pt x="1992" y="645"/>
                  </a:cubicBezTo>
                  <a:cubicBezTo>
                    <a:pt x="1960" y="664"/>
                    <a:pt x="1919" y="673"/>
                    <a:pt x="1878" y="673"/>
                  </a:cubicBezTo>
                  <a:lnTo>
                    <a:pt x="1869" y="673"/>
                  </a:lnTo>
                  <a:cubicBezTo>
                    <a:pt x="1815" y="673"/>
                    <a:pt x="1765" y="659"/>
                    <a:pt x="1715" y="627"/>
                  </a:cubicBezTo>
                  <a:cubicBezTo>
                    <a:pt x="1696" y="613"/>
                    <a:pt x="1678" y="595"/>
                    <a:pt x="1655" y="577"/>
                  </a:cubicBezTo>
                  <a:cubicBezTo>
                    <a:pt x="1619" y="541"/>
                    <a:pt x="1592" y="495"/>
                    <a:pt x="1578" y="441"/>
                  </a:cubicBezTo>
                  <a:cubicBezTo>
                    <a:pt x="1574" y="413"/>
                    <a:pt x="1569" y="382"/>
                    <a:pt x="1569" y="354"/>
                  </a:cubicBezTo>
                  <a:cubicBezTo>
                    <a:pt x="1565" y="313"/>
                    <a:pt x="1574" y="272"/>
                    <a:pt x="1592" y="231"/>
                  </a:cubicBezTo>
                  <a:cubicBezTo>
                    <a:pt x="1605" y="200"/>
                    <a:pt x="1619" y="172"/>
                    <a:pt x="1642" y="145"/>
                  </a:cubicBezTo>
                  <a:cubicBezTo>
                    <a:pt x="860" y="145"/>
                    <a:pt x="0" y="141"/>
                    <a:pt x="0" y="141"/>
                  </a:cubicBezTo>
                  <a:lnTo>
                    <a:pt x="0" y="141"/>
                  </a:lnTo>
                  <a:cubicBezTo>
                    <a:pt x="0" y="141"/>
                    <a:pt x="405" y="682"/>
                    <a:pt x="660" y="941"/>
                  </a:cubicBezTo>
                  <a:cubicBezTo>
                    <a:pt x="773" y="1050"/>
                    <a:pt x="1014" y="1259"/>
                    <a:pt x="1246" y="1459"/>
                  </a:cubicBezTo>
                  <a:cubicBezTo>
                    <a:pt x="1260" y="1441"/>
                    <a:pt x="1273" y="1428"/>
                    <a:pt x="1283" y="1409"/>
                  </a:cubicBezTo>
                  <a:cubicBezTo>
                    <a:pt x="1319" y="1368"/>
                    <a:pt x="1364" y="1341"/>
                    <a:pt x="1414" y="1327"/>
                  </a:cubicBezTo>
                  <a:cubicBezTo>
                    <a:pt x="1442" y="1323"/>
                    <a:pt x="1469" y="1323"/>
                    <a:pt x="1496" y="1318"/>
                  </a:cubicBezTo>
                  <a:cubicBezTo>
                    <a:pt x="1503" y="1318"/>
                    <a:pt x="1510" y="1317"/>
                    <a:pt x="1517" y="1317"/>
                  </a:cubicBezTo>
                  <a:cubicBezTo>
                    <a:pt x="1551" y="1317"/>
                    <a:pt x="1583" y="1327"/>
                    <a:pt x="1610" y="1346"/>
                  </a:cubicBezTo>
                  <a:cubicBezTo>
                    <a:pt x="1651" y="1355"/>
                    <a:pt x="1683" y="1377"/>
                    <a:pt x="1710" y="1409"/>
                  </a:cubicBezTo>
                  <a:cubicBezTo>
                    <a:pt x="1737" y="1437"/>
                    <a:pt x="1760" y="1473"/>
                    <a:pt x="1769" y="1509"/>
                  </a:cubicBezTo>
                  <a:cubicBezTo>
                    <a:pt x="1787" y="1550"/>
                    <a:pt x="1796" y="1591"/>
                    <a:pt x="1796" y="1632"/>
                  </a:cubicBezTo>
                  <a:lnTo>
                    <a:pt x="1796" y="1641"/>
                  </a:lnTo>
                  <a:cubicBezTo>
                    <a:pt x="1796" y="1700"/>
                    <a:pt x="1783" y="1755"/>
                    <a:pt x="1756" y="1805"/>
                  </a:cubicBezTo>
                  <a:cubicBezTo>
                    <a:pt x="1742" y="1823"/>
                    <a:pt x="1728" y="1837"/>
                    <a:pt x="1715" y="1855"/>
                  </a:cubicBezTo>
                  <a:cubicBezTo>
                    <a:pt x="1792" y="1923"/>
                    <a:pt x="1842" y="1960"/>
                    <a:pt x="1842" y="1960"/>
                  </a:cubicBezTo>
                  <a:lnTo>
                    <a:pt x="1733" y="2087"/>
                  </a:lnTo>
                  <a:lnTo>
                    <a:pt x="1123" y="2437"/>
                  </a:lnTo>
                  <a:lnTo>
                    <a:pt x="100" y="3415"/>
                  </a:lnTo>
                  <a:cubicBezTo>
                    <a:pt x="100" y="3415"/>
                    <a:pt x="1692" y="3447"/>
                    <a:pt x="1978" y="3460"/>
                  </a:cubicBezTo>
                  <a:cubicBezTo>
                    <a:pt x="2169" y="3469"/>
                    <a:pt x="3484" y="3501"/>
                    <a:pt x="4461" y="3515"/>
                  </a:cubicBezTo>
                  <a:cubicBezTo>
                    <a:pt x="4457" y="3351"/>
                    <a:pt x="4557" y="3187"/>
                    <a:pt x="4752" y="3187"/>
                  </a:cubicBezTo>
                  <a:cubicBezTo>
                    <a:pt x="4952" y="3187"/>
                    <a:pt x="5048" y="3356"/>
                    <a:pt x="5043" y="3519"/>
                  </a:cubicBezTo>
                  <a:cubicBezTo>
                    <a:pt x="5153" y="3522"/>
                    <a:pt x="5249" y="3523"/>
                    <a:pt x="5328" y="3523"/>
                  </a:cubicBezTo>
                  <a:cubicBezTo>
                    <a:pt x="5406" y="3523"/>
                    <a:pt x="5466" y="3522"/>
                    <a:pt x="5503" y="3519"/>
                  </a:cubicBezTo>
                  <a:cubicBezTo>
                    <a:pt x="5538" y="3518"/>
                    <a:pt x="5614" y="3518"/>
                    <a:pt x="5721" y="3518"/>
                  </a:cubicBezTo>
                  <a:cubicBezTo>
                    <a:pt x="6016" y="3518"/>
                    <a:pt x="6553" y="3522"/>
                    <a:pt x="7172" y="3528"/>
                  </a:cubicBezTo>
                  <a:cubicBezTo>
                    <a:pt x="7172" y="3528"/>
                    <a:pt x="7172" y="3528"/>
                    <a:pt x="7172" y="3524"/>
                  </a:cubicBezTo>
                  <a:cubicBezTo>
                    <a:pt x="7172" y="3469"/>
                    <a:pt x="7185" y="3415"/>
                    <a:pt x="7213" y="3365"/>
                  </a:cubicBezTo>
                  <a:cubicBezTo>
                    <a:pt x="7231" y="3347"/>
                    <a:pt x="7244" y="3324"/>
                    <a:pt x="7258" y="3301"/>
                  </a:cubicBezTo>
                  <a:cubicBezTo>
                    <a:pt x="7285" y="3269"/>
                    <a:pt x="7322" y="3251"/>
                    <a:pt x="7358" y="3237"/>
                  </a:cubicBezTo>
                  <a:cubicBezTo>
                    <a:pt x="7388" y="3218"/>
                    <a:pt x="7419" y="3209"/>
                    <a:pt x="7452" y="3209"/>
                  </a:cubicBezTo>
                  <a:cubicBezTo>
                    <a:pt x="7458" y="3209"/>
                    <a:pt x="7465" y="3209"/>
                    <a:pt x="7472" y="3210"/>
                  </a:cubicBezTo>
                  <a:cubicBezTo>
                    <a:pt x="7479" y="3209"/>
                    <a:pt x="7486" y="3209"/>
                    <a:pt x="7492" y="3209"/>
                  </a:cubicBezTo>
                  <a:cubicBezTo>
                    <a:pt x="7526" y="3209"/>
                    <a:pt x="7560" y="3218"/>
                    <a:pt x="7590" y="3237"/>
                  </a:cubicBezTo>
                  <a:cubicBezTo>
                    <a:pt x="7626" y="3251"/>
                    <a:pt x="7658" y="3269"/>
                    <a:pt x="7686" y="3301"/>
                  </a:cubicBezTo>
                  <a:lnTo>
                    <a:pt x="7695" y="3310"/>
                  </a:lnTo>
                  <a:cubicBezTo>
                    <a:pt x="7731" y="3351"/>
                    <a:pt x="7758" y="3397"/>
                    <a:pt x="7772" y="3451"/>
                  </a:cubicBezTo>
                  <a:cubicBezTo>
                    <a:pt x="7777" y="3478"/>
                    <a:pt x="7777" y="3506"/>
                    <a:pt x="7781" y="3533"/>
                  </a:cubicBezTo>
                  <a:cubicBezTo>
                    <a:pt x="8484" y="3540"/>
                    <a:pt x="9225" y="3546"/>
                    <a:pt x="9818" y="3546"/>
                  </a:cubicBezTo>
                  <a:cubicBezTo>
                    <a:pt x="10350" y="3546"/>
                    <a:pt x="10762" y="3541"/>
                    <a:pt x="10919" y="3528"/>
                  </a:cubicBezTo>
                  <a:cubicBezTo>
                    <a:pt x="10851" y="3337"/>
                    <a:pt x="10937" y="3078"/>
                    <a:pt x="11187" y="3078"/>
                  </a:cubicBezTo>
                  <a:cubicBezTo>
                    <a:pt x="11410" y="3078"/>
                    <a:pt x="11506" y="3292"/>
                    <a:pt x="11469" y="3469"/>
                  </a:cubicBezTo>
                  <a:cubicBezTo>
                    <a:pt x="11915" y="3433"/>
                    <a:pt x="12570" y="3388"/>
                    <a:pt x="13134" y="3351"/>
                  </a:cubicBezTo>
                  <a:cubicBezTo>
                    <a:pt x="13125" y="3333"/>
                    <a:pt x="13115" y="3315"/>
                    <a:pt x="13111" y="3292"/>
                  </a:cubicBezTo>
                  <a:cubicBezTo>
                    <a:pt x="13088" y="3256"/>
                    <a:pt x="13084" y="3215"/>
                    <a:pt x="13084" y="3174"/>
                  </a:cubicBezTo>
                  <a:cubicBezTo>
                    <a:pt x="13079" y="3128"/>
                    <a:pt x="13088" y="3087"/>
                    <a:pt x="13111" y="3051"/>
                  </a:cubicBezTo>
                  <a:cubicBezTo>
                    <a:pt x="13120" y="3010"/>
                    <a:pt x="13143" y="2978"/>
                    <a:pt x="13170" y="2946"/>
                  </a:cubicBezTo>
                  <a:cubicBezTo>
                    <a:pt x="13175" y="2946"/>
                    <a:pt x="13179" y="2942"/>
                    <a:pt x="13179" y="2937"/>
                  </a:cubicBezTo>
                  <a:cubicBezTo>
                    <a:pt x="13220" y="2901"/>
                    <a:pt x="13261" y="2874"/>
                    <a:pt x="13311" y="2855"/>
                  </a:cubicBezTo>
                  <a:cubicBezTo>
                    <a:pt x="13338" y="2851"/>
                    <a:pt x="13366" y="2851"/>
                    <a:pt x="13393" y="2846"/>
                  </a:cubicBezTo>
                  <a:cubicBezTo>
                    <a:pt x="13447" y="2846"/>
                    <a:pt x="13497" y="2860"/>
                    <a:pt x="13543" y="2887"/>
                  </a:cubicBezTo>
                  <a:cubicBezTo>
                    <a:pt x="13566" y="2905"/>
                    <a:pt x="13584" y="2924"/>
                    <a:pt x="13607" y="2937"/>
                  </a:cubicBezTo>
                  <a:cubicBezTo>
                    <a:pt x="13634" y="2969"/>
                    <a:pt x="13657" y="3001"/>
                    <a:pt x="13666" y="3042"/>
                  </a:cubicBezTo>
                  <a:cubicBezTo>
                    <a:pt x="13688" y="3078"/>
                    <a:pt x="13693" y="3119"/>
                    <a:pt x="13693" y="3160"/>
                  </a:cubicBezTo>
                  <a:cubicBezTo>
                    <a:pt x="13698" y="3206"/>
                    <a:pt x="13688" y="3247"/>
                    <a:pt x="13666" y="3283"/>
                  </a:cubicBezTo>
                  <a:cubicBezTo>
                    <a:pt x="13666" y="3297"/>
                    <a:pt x="13661" y="3306"/>
                    <a:pt x="13657" y="3315"/>
                  </a:cubicBezTo>
                  <a:cubicBezTo>
                    <a:pt x="14016" y="3292"/>
                    <a:pt x="14266" y="3278"/>
                    <a:pt x="14266" y="3278"/>
                  </a:cubicBezTo>
                  <a:cubicBezTo>
                    <a:pt x="14266" y="3278"/>
                    <a:pt x="13839" y="2810"/>
                    <a:pt x="13784" y="2733"/>
                  </a:cubicBezTo>
                  <a:cubicBezTo>
                    <a:pt x="13734" y="2660"/>
                    <a:pt x="12583" y="1564"/>
                    <a:pt x="12583" y="1564"/>
                  </a:cubicBezTo>
                  <a:lnTo>
                    <a:pt x="13993" y="145"/>
                  </a:lnTo>
                  <a:cubicBezTo>
                    <a:pt x="13993" y="145"/>
                    <a:pt x="12847" y="50"/>
                    <a:pt x="12492" y="18"/>
                  </a:cubicBezTo>
                  <a:cubicBezTo>
                    <a:pt x="12345" y="5"/>
                    <a:pt x="12045" y="0"/>
                    <a:pt x="117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15;p71">
              <a:extLst>
                <a:ext uri="{FF2B5EF4-FFF2-40B4-BE49-F238E27FC236}">
                  <a16:creationId xmlns:a16="http://schemas.microsoft.com/office/drawing/2014/main" id="{82C37121-B693-449D-A700-8E5A4AB3796F}"/>
                </a:ext>
              </a:extLst>
            </p:cNvPr>
            <p:cNvSpPr/>
            <p:nvPr/>
          </p:nvSpPr>
          <p:spPr>
            <a:xfrm>
              <a:off x="4975015" y="2640207"/>
              <a:ext cx="61595" cy="52882"/>
            </a:xfrm>
            <a:custGeom>
              <a:avLst/>
              <a:gdLst/>
              <a:ahLst/>
              <a:cxnLst/>
              <a:rect l="l" t="t" r="r" b="b"/>
              <a:pathLst>
                <a:path w="615" h="528" extrusionOk="0">
                  <a:moveTo>
                    <a:pt x="78" y="0"/>
                  </a:moveTo>
                  <a:cubicBezTo>
                    <a:pt x="55" y="27"/>
                    <a:pt x="41" y="55"/>
                    <a:pt x="28" y="86"/>
                  </a:cubicBezTo>
                  <a:cubicBezTo>
                    <a:pt x="10" y="127"/>
                    <a:pt x="1" y="168"/>
                    <a:pt x="5" y="209"/>
                  </a:cubicBezTo>
                  <a:cubicBezTo>
                    <a:pt x="5" y="237"/>
                    <a:pt x="10" y="268"/>
                    <a:pt x="14" y="296"/>
                  </a:cubicBezTo>
                  <a:cubicBezTo>
                    <a:pt x="28" y="346"/>
                    <a:pt x="55" y="396"/>
                    <a:pt x="91" y="432"/>
                  </a:cubicBezTo>
                  <a:cubicBezTo>
                    <a:pt x="114" y="450"/>
                    <a:pt x="132" y="468"/>
                    <a:pt x="151" y="482"/>
                  </a:cubicBezTo>
                  <a:cubicBezTo>
                    <a:pt x="201" y="514"/>
                    <a:pt x="251" y="528"/>
                    <a:pt x="305" y="528"/>
                  </a:cubicBezTo>
                  <a:lnTo>
                    <a:pt x="314" y="528"/>
                  </a:lnTo>
                  <a:cubicBezTo>
                    <a:pt x="355" y="528"/>
                    <a:pt x="396" y="519"/>
                    <a:pt x="428" y="500"/>
                  </a:cubicBezTo>
                  <a:cubicBezTo>
                    <a:pt x="469" y="487"/>
                    <a:pt x="501" y="464"/>
                    <a:pt x="528" y="432"/>
                  </a:cubicBezTo>
                  <a:cubicBezTo>
                    <a:pt x="555" y="405"/>
                    <a:pt x="578" y="373"/>
                    <a:pt x="587" y="332"/>
                  </a:cubicBezTo>
                  <a:cubicBezTo>
                    <a:pt x="605" y="296"/>
                    <a:pt x="614" y="255"/>
                    <a:pt x="614" y="209"/>
                  </a:cubicBezTo>
                  <a:cubicBezTo>
                    <a:pt x="610" y="182"/>
                    <a:pt x="605" y="155"/>
                    <a:pt x="605" y="127"/>
                  </a:cubicBezTo>
                  <a:cubicBezTo>
                    <a:pt x="592" y="77"/>
                    <a:pt x="569" y="36"/>
                    <a:pt x="5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16;p71">
              <a:extLst>
                <a:ext uri="{FF2B5EF4-FFF2-40B4-BE49-F238E27FC236}">
                  <a16:creationId xmlns:a16="http://schemas.microsoft.com/office/drawing/2014/main" id="{D51DC105-BEE1-49AE-8293-C0BABB2DA555}"/>
                </a:ext>
              </a:extLst>
            </p:cNvPr>
            <p:cNvSpPr/>
            <p:nvPr/>
          </p:nvSpPr>
          <p:spPr>
            <a:xfrm>
              <a:off x="5142673" y="2718928"/>
              <a:ext cx="77520" cy="63899"/>
            </a:xfrm>
            <a:custGeom>
              <a:avLst/>
              <a:gdLst/>
              <a:ahLst/>
              <a:cxnLst/>
              <a:rect l="l" t="t" r="r" b="b"/>
              <a:pathLst>
                <a:path w="774" h="638" extrusionOk="0">
                  <a:moveTo>
                    <a:pt x="387" y="1"/>
                  </a:moveTo>
                  <a:cubicBezTo>
                    <a:pt x="0" y="1"/>
                    <a:pt x="0" y="637"/>
                    <a:pt x="387" y="637"/>
                  </a:cubicBezTo>
                  <a:cubicBezTo>
                    <a:pt x="773" y="637"/>
                    <a:pt x="773" y="1"/>
                    <a:pt x="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17;p71">
              <a:extLst>
                <a:ext uri="{FF2B5EF4-FFF2-40B4-BE49-F238E27FC236}">
                  <a16:creationId xmlns:a16="http://schemas.microsoft.com/office/drawing/2014/main" id="{47212928-4769-4B21-B2BF-9839D7FCF7BF}"/>
                </a:ext>
              </a:extLst>
            </p:cNvPr>
            <p:cNvSpPr/>
            <p:nvPr/>
          </p:nvSpPr>
          <p:spPr>
            <a:xfrm>
              <a:off x="5027897" y="2887487"/>
              <a:ext cx="77520" cy="63398"/>
            </a:xfrm>
            <a:custGeom>
              <a:avLst/>
              <a:gdLst/>
              <a:ahLst/>
              <a:cxnLst/>
              <a:rect l="l" t="t" r="r" b="b"/>
              <a:pathLst>
                <a:path w="774" h="633" extrusionOk="0">
                  <a:moveTo>
                    <a:pt x="387" y="0"/>
                  </a:moveTo>
                  <a:cubicBezTo>
                    <a:pt x="0" y="0"/>
                    <a:pt x="0" y="633"/>
                    <a:pt x="387" y="633"/>
                  </a:cubicBezTo>
                  <a:cubicBezTo>
                    <a:pt x="773" y="633"/>
                    <a:pt x="773" y="0"/>
                    <a:pt x="3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18;p71">
              <a:extLst>
                <a:ext uri="{FF2B5EF4-FFF2-40B4-BE49-F238E27FC236}">
                  <a16:creationId xmlns:a16="http://schemas.microsoft.com/office/drawing/2014/main" id="{FF3C3CC0-0E7A-4047-BB84-2D3EA1AA6D6B}"/>
                </a:ext>
              </a:extLst>
            </p:cNvPr>
            <p:cNvSpPr/>
            <p:nvPr/>
          </p:nvSpPr>
          <p:spPr>
            <a:xfrm>
              <a:off x="5264660" y="2944875"/>
              <a:ext cx="59292" cy="33352"/>
            </a:xfrm>
            <a:custGeom>
              <a:avLst/>
              <a:gdLst/>
              <a:ahLst/>
              <a:cxnLst/>
              <a:rect l="l" t="t" r="r" b="b"/>
              <a:pathLst>
                <a:path w="592" h="333" extrusionOk="0">
                  <a:moveTo>
                    <a:pt x="296" y="0"/>
                  </a:moveTo>
                  <a:cubicBezTo>
                    <a:pt x="101" y="0"/>
                    <a:pt x="1" y="164"/>
                    <a:pt x="5" y="328"/>
                  </a:cubicBezTo>
                  <a:cubicBezTo>
                    <a:pt x="219" y="328"/>
                    <a:pt x="419" y="332"/>
                    <a:pt x="587" y="332"/>
                  </a:cubicBezTo>
                  <a:cubicBezTo>
                    <a:pt x="592" y="169"/>
                    <a:pt x="496" y="0"/>
                    <a:pt x="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19;p71">
              <a:extLst>
                <a:ext uri="{FF2B5EF4-FFF2-40B4-BE49-F238E27FC236}">
                  <a16:creationId xmlns:a16="http://schemas.microsoft.com/office/drawing/2014/main" id="{F8953F8F-B269-4C99-A44D-4C7C5BFF9305}"/>
                </a:ext>
              </a:extLst>
            </p:cNvPr>
            <p:cNvSpPr/>
            <p:nvPr/>
          </p:nvSpPr>
          <p:spPr>
            <a:xfrm>
              <a:off x="5281085" y="2665646"/>
              <a:ext cx="62497" cy="63498"/>
            </a:xfrm>
            <a:custGeom>
              <a:avLst/>
              <a:gdLst/>
              <a:ahLst/>
              <a:cxnLst/>
              <a:rect l="l" t="t" r="r" b="b"/>
              <a:pathLst>
                <a:path w="624" h="634" extrusionOk="0">
                  <a:moveTo>
                    <a:pt x="305" y="1"/>
                  </a:moveTo>
                  <a:cubicBezTo>
                    <a:pt x="260" y="1"/>
                    <a:pt x="223" y="10"/>
                    <a:pt x="187" y="28"/>
                  </a:cubicBezTo>
                  <a:cubicBezTo>
                    <a:pt x="151" y="42"/>
                    <a:pt x="119" y="64"/>
                    <a:pt x="91" y="96"/>
                  </a:cubicBezTo>
                  <a:cubicBezTo>
                    <a:pt x="60" y="124"/>
                    <a:pt x="41" y="155"/>
                    <a:pt x="28" y="196"/>
                  </a:cubicBezTo>
                  <a:cubicBezTo>
                    <a:pt x="10" y="233"/>
                    <a:pt x="1" y="274"/>
                    <a:pt x="1" y="319"/>
                  </a:cubicBezTo>
                  <a:cubicBezTo>
                    <a:pt x="5" y="346"/>
                    <a:pt x="10" y="374"/>
                    <a:pt x="14" y="401"/>
                  </a:cubicBezTo>
                  <a:cubicBezTo>
                    <a:pt x="28" y="456"/>
                    <a:pt x="55" y="501"/>
                    <a:pt x="91" y="542"/>
                  </a:cubicBezTo>
                  <a:cubicBezTo>
                    <a:pt x="110" y="560"/>
                    <a:pt x="132" y="574"/>
                    <a:pt x="151" y="592"/>
                  </a:cubicBezTo>
                  <a:cubicBezTo>
                    <a:pt x="201" y="619"/>
                    <a:pt x="251" y="633"/>
                    <a:pt x="305" y="633"/>
                  </a:cubicBezTo>
                  <a:lnTo>
                    <a:pt x="323" y="633"/>
                  </a:lnTo>
                  <a:cubicBezTo>
                    <a:pt x="330" y="634"/>
                    <a:pt x="337" y="634"/>
                    <a:pt x="344" y="634"/>
                  </a:cubicBezTo>
                  <a:cubicBezTo>
                    <a:pt x="378" y="634"/>
                    <a:pt x="411" y="625"/>
                    <a:pt x="437" y="606"/>
                  </a:cubicBezTo>
                  <a:cubicBezTo>
                    <a:pt x="478" y="596"/>
                    <a:pt x="510" y="574"/>
                    <a:pt x="537" y="542"/>
                  </a:cubicBezTo>
                  <a:cubicBezTo>
                    <a:pt x="564" y="515"/>
                    <a:pt x="587" y="478"/>
                    <a:pt x="596" y="442"/>
                  </a:cubicBezTo>
                  <a:cubicBezTo>
                    <a:pt x="614" y="401"/>
                    <a:pt x="624" y="360"/>
                    <a:pt x="624" y="319"/>
                  </a:cubicBezTo>
                  <a:cubicBezTo>
                    <a:pt x="619" y="292"/>
                    <a:pt x="614" y="260"/>
                    <a:pt x="614" y="233"/>
                  </a:cubicBezTo>
                  <a:cubicBezTo>
                    <a:pt x="601" y="178"/>
                    <a:pt x="574" y="133"/>
                    <a:pt x="537" y="96"/>
                  </a:cubicBezTo>
                  <a:cubicBezTo>
                    <a:pt x="514" y="78"/>
                    <a:pt x="496" y="60"/>
                    <a:pt x="473" y="46"/>
                  </a:cubicBezTo>
                  <a:cubicBezTo>
                    <a:pt x="428" y="14"/>
                    <a:pt x="378" y="1"/>
                    <a:pt x="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20;p71">
              <a:extLst>
                <a:ext uri="{FF2B5EF4-FFF2-40B4-BE49-F238E27FC236}">
                  <a16:creationId xmlns:a16="http://schemas.microsoft.com/office/drawing/2014/main" id="{610578DB-757E-4EB5-A6EA-C68F8B39A4DA}"/>
                </a:ext>
              </a:extLst>
            </p:cNvPr>
            <p:cNvSpPr/>
            <p:nvPr/>
          </p:nvSpPr>
          <p:spPr>
            <a:xfrm>
              <a:off x="5507032" y="2677464"/>
              <a:ext cx="77520" cy="63899"/>
            </a:xfrm>
            <a:custGeom>
              <a:avLst/>
              <a:gdLst/>
              <a:ahLst/>
              <a:cxnLst/>
              <a:rect l="l" t="t" r="r" b="b"/>
              <a:pathLst>
                <a:path w="774" h="638" extrusionOk="0">
                  <a:moveTo>
                    <a:pt x="387" y="1"/>
                  </a:moveTo>
                  <a:cubicBezTo>
                    <a:pt x="0" y="1"/>
                    <a:pt x="0" y="638"/>
                    <a:pt x="387" y="638"/>
                  </a:cubicBezTo>
                  <a:cubicBezTo>
                    <a:pt x="773" y="638"/>
                    <a:pt x="773" y="1"/>
                    <a:pt x="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21;p71">
              <a:extLst>
                <a:ext uri="{FF2B5EF4-FFF2-40B4-BE49-F238E27FC236}">
                  <a16:creationId xmlns:a16="http://schemas.microsoft.com/office/drawing/2014/main" id="{2875653C-9AF2-4A8B-B534-59272B048E2A}"/>
                </a:ext>
              </a:extLst>
            </p:cNvPr>
            <p:cNvSpPr/>
            <p:nvPr/>
          </p:nvSpPr>
          <p:spPr>
            <a:xfrm>
              <a:off x="5355800" y="2825091"/>
              <a:ext cx="61595" cy="64300"/>
            </a:xfrm>
            <a:custGeom>
              <a:avLst/>
              <a:gdLst/>
              <a:ahLst/>
              <a:cxnLst/>
              <a:rect l="l" t="t" r="r" b="b"/>
              <a:pathLst>
                <a:path w="615" h="642" extrusionOk="0">
                  <a:moveTo>
                    <a:pt x="310" y="0"/>
                  </a:moveTo>
                  <a:cubicBezTo>
                    <a:pt x="287" y="5"/>
                    <a:pt x="260" y="5"/>
                    <a:pt x="232" y="10"/>
                  </a:cubicBezTo>
                  <a:cubicBezTo>
                    <a:pt x="182" y="28"/>
                    <a:pt x="137" y="55"/>
                    <a:pt x="100" y="91"/>
                  </a:cubicBezTo>
                  <a:cubicBezTo>
                    <a:pt x="96" y="96"/>
                    <a:pt x="91" y="100"/>
                    <a:pt x="91" y="100"/>
                  </a:cubicBezTo>
                  <a:cubicBezTo>
                    <a:pt x="59" y="132"/>
                    <a:pt x="41" y="164"/>
                    <a:pt x="28" y="205"/>
                  </a:cubicBezTo>
                  <a:cubicBezTo>
                    <a:pt x="9" y="241"/>
                    <a:pt x="0" y="282"/>
                    <a:pt x="0" y="328"/>
                  </a:cubicBezTo>
                  <a:cubicBezTo>
                    <a:pt x="0" y="369"/>
                    <a:pt x="9" y="410"/>
                    <a:pt x="28" y="446"/>
                  </a:cubicBezTo>
                  <a:cubicBezTo>
                    <a:pt x="41" y="487"/>
                    <a:pt x="59" y="523"/>
                    <a:pt x="91" y="551"/>
                  </a:cubicBezTo>
                  <a:cubicBezTo>
                    <a:pt x="109" y="564"/>
                    <a:pt x="132" y="582"/>
                    <a:pt x="150" y="601"/>
                  </a:cubicBezTo>
                  <a:cubicBezTo>
                    <a:pt x="196" y="628"/>
                    <a:pt x="246" y="642"/>
                    <a:pt x="300" y="642"/>
                  </a:cubicBezTo>
                  <a:cubicBezTo>
                    <a:pt x="328" y="637"/>
                    <a:pt x="355" y="637"/>
                    <a:pt x="382" y="633"/>
                  </a:cubicBezTo>
                  <a:cubicBezTo>
                    <a:pt x="432" y="614"/>
                    <a:pt x="478" y="587"/>
                    <a:pt x="514" y="551"/>
                  </a:cubicBezTo>
                  <a:cubicBezTo>
                    <a:pt x="519" y="546"/>
                    <a:pt x="523" y="542"/>
                    <a:pt x="523" y="542"/>
                  </a:cubicBezTo>
                  <a:cubicBezTo>
                    <a:pt x="555" y="510"/>
                    <a:pt x="573" y="478"/>
                    <a:pt x="587" y="437"/>
                  </a:cubicBezTo>
                  <a:cubicBezTo>
                    <a:pt x="605" y="401"/>
                    <a:pt x="614" y="360"/>
                    <a:pt x="614" y="314"/>
                  </a:cubicBezTo>
                  <a:cubicBezTo>
                    <a:pt x="614" y="273"/>
                    <a:pt x="605" y="232"/>
                    <a:pt x="587" y="196"/>
                  </a:cubicBezTo>
                  <a:cubicBezTo>
                    <a:pt x="573" y="155"/>
                    <a:pt x="555" y="119"/>
                    <a:pt x="523" y="91"/>
                  </a:cubicBezTo>
                  <a:cubicBezTo>
                    <a:pt x="505" y="78"/>
                    <a:pt x="482" y="60"/>
                    <a:pt x="464" y="41"/>
                  </a:cubicBezTo>
                  <a:cubicBezTo>
                    <a:pt x="419" y="14"/>
                    <a:pt x="364" y="0"/>
                    <a:pt x="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22;p71">
              <a:extLst>
                <a:ext uri="{FF2B5EF4-FFF2-40B4-BE49-F238E27FC236}">
                  <a16:creationId xmlns:a16="http://schemas.microsoft.com/office/drawing/2014/main" id="{6149DF72-15C2-4466-BA25-F14799BD1213}"/>
                </a:ext>
              </a:extLst>
            </p:cNvPr>
            <p:cNvSpPr/>
            <p:nvPr/>
          </p:nvSpPr>
          <p:spPr>
            <a:xfrm>
              <a:off x="5536578" y="2946678"/>
              <a:ext cx="61595" cy="32951"/>
            </a:xfrm>
            <a:custGeom>
              <a:avLst/>
              <a:gdLst/>
              <a:ahLst/>
              <a:cxnLst/>
              <a:rect l="l" t="t" r="r" b="b"/>
              <a:pathLst>
                <a:path w="615" h="329" extrusionOk="0">
                  <a:moveTo>
                    <a:pt x="301" y="1"/>
                  </a:moveTo>
                  <a:cubicBezTo>
                    <a:pt x="260" y="1"/>
                    <a:pt x="224" y="10"/>
                    <a:pt x="187" y="28"/>
                  </a:cubicBezTo>
                  <a:cubicBezTo>
                    <a:pt x="151" y="42"/>
                    <a:pt x="119" y="64"/>
                    <a:pt x="92" y="96"/>
                  </a:cubicBezTo>
                  <a:cubicBezTo>
                    <a:pt x="73" y="119"/>
                    <a:pt x="60" y="137"/>
                    <a:pt x="42" y="160"/>
                  </a:cubicBezTo>
                  <a:cubicBezTo>
                    <a:pt x="14" y="210"/>
                    <a:pt x="1" y="264"/>
                    <a:pt x="1" y="319"/>
                  </a:cubicBezTo>
                  <a:cubicBezTo>
                    <a:pt x="1" y="319"/>
                    <a:pt x="1" y="323"/>
                    <a:pt x="1" y="323"/>
                  </a:cubicBezTo>
                  <a:cubicBezTo>
                    <a:pt x="201" y="323"/>
                    <a:pt x="405" y="323"/>
                    <a:pt x="615" y="328"/>
                  </a:cubicBezTo>
                  <a:cubicBezTo>
                    <a:pt x="610" y="301"/>
                    <a:pt x="606" y="273"/>
                    <a:pt x="601" y="246"/>
                  </a:cubicBezTo>
                  <a:cubicBezTo>
                    <a:pt x="587" y="192"/>
                    <a:pt x="560" y="146"/>
                    <a:pt x="524" y="105"/>
                  </a:cubicBezTo>
                  <a:lnTo>
                    <a:pt x="515" y="96"/>
                  </a:lnTo>
                  <a:cubicBezTo>
                    <a:pt x="487" y="64"/>
                    <a:pt x="455" y="42"/>
                    <a:pt x="419" y="28"/>
                  </a:cubicBezTo>
                  <a:cubicBezTo>
                    <a:pt x="383" y="10"/>
                    <a:pt x="342"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23;p71">
              <a:extLst>
                <a:ext uri="{FF2B5EF4-FFF2-40B4-BE49-F238E27FC236}">
                  <a16:creationId xmlns:a16="http://schemas.microsoft.com/office/drawing/2014/main" id="{87D9A639-9177-44DB-8DD0-0C4AD8DBFAA3}"/>
                </a:ext>
              </a:extLst>
            </p:cNvPr>
            <p:cNvSpPr/>
            <p:nvPr/>
          </p:nvSpPr>
          <p:spPr>
            <a:xfrm>
              <a:off x="5747001" y="2831902"/>
              <a:ext cx="77520" cy="63899"/>
            </a:xfrm>
            <a:custGeom>
              <a:avLst/>
              <a:gdLst/>
              <a:ahLst/>
              <a:cxnLst/>
              <a:rect l="l" t="t" r="r" b="b"/>
              <a:pathLst>
                <a:path w="774" h="638" extrusionOk="0">
                  <a:moveTo>
                    <a:pt x="387" y="1"/>
                  </a:moveTo>
                  <a:cubicBezTo>
                    <a:pt x="1" y="1"/>
                    <a:pt x="1" y="637"/>
                    <a:pt x="387" y="637"/>
                  </a:cubicBezTo>
                  <a:cubicBezTo>
                    <a:pt x="774" y="637"/>
                    <a:pt x="774" y="1"/>
                    <a:pt x="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24;p71">
              <a:extLst>
                <a:ext uri="{FF2B5EF4-FFF2-40B4-BE49-F238E27FC236}">
                  <a16:creationId xmlns:a16="http://schemas.microsoft.com/office/drawing/2014/main" id="{9C4EFA8D-AA49-48F8-8115-20E7430360CC}"/>
                </a:ext>
              </a:extLst>
            </p:cNvPr>
            <p:cNvSpPr/>
            <p:nvPr/>
          </p:nvSpPr>
          <p:spPr>
            <a:xfrm>
              <a:off x="5814905" y="2676563"/>
              <a:ext cx="61996" cy="65702"/>
            </a:xfrm>
            <a:custGeom>
              <a:avLst/>
              <a:gdLst/>
              <a:ahLst/>
              <a:cxnLst/>
              <a:rect l="l" t="t" r="r" b="b"/>
              <a:pathLst>
                <a:path w="619" h="656" extrusionOk="0">
                  <a:moveTo>
                    <a:pt x="319" y="1"/>
                  </a:moveTo>
                  <a:cubicBezTo>
                    <a:pt x="291" y="5"/>
                    <a:pt x="264" y="5"/>
                    <a:pt x="237" y="10"/>
                  </a:cubicBezTo>
                  <a:cubicBezTo>
                    <a:pt x="187" y="28"/>
                    <a:pt x="141" y="55"/>
                    <a:pt x="105" y="92"/>
                  </a:cubicBezTo>
                  <a:cubicBezTo>
                    <a:pt x="100" y="101"/>
                    <a:pt x="96" y="105"/>
                    <a:pt x="87" y="115"/>
                  </a:cubicBezTo>
                  <a:cubicBezTo>
                    <a:pt x="59" y="142"/>
                    <a:pt x="37" y="178"/>
                    <a:pt x="28" y="215"/>
                  </a:cubicBezTo>
                  <a:cubicBezTo>
                    <a:pt x="9" y="256"/>
                    <a:pt x="0" y="296"/>
                    <a:pt x="0" y="337"/>
                  </a:cubicBezTo>
                  <a:cubicBezTo>
                    <a:pt x="0" y="383"/>
                    <a:pt x="9" y="424"/>
                    <a:pt x="28" y="460"/>
                  </a:cubicBezTo>
                  <a:cubicBezTo>
                    <a:pt x="37" y="501"/>
                    <a:pt x="59" y="533"/>
                    <a:pt x="87" y="560"/>
                  </a:cubicBezTo>
                  <a:cubicBezTo>
                    <a:pt x="109" y="578"/>
                    <a:pt x="128" y="597"/>
                    <a:pt x="150" y="610"/>
                  </a:cubicBezTo>
                  <a:cubicBezTo>
                    <a:pt x="196" y="642"/>
                    <a:pt x="246" y="656"/>
                    <a:pt x="300" y="656"/>
                  </a:cubicBezTo>
                  <a:cubicBezTo>
                    <a:pt x="328" y="651"/>
                    <a:pt x="355" y="647"/>
                    <a:pt x="382" y="642"/>
                  </a:cubicBezTo>
                  <a:cubicBezTo>
                    <a:pt x="432" y="628"/>
                    <a:pt x="478" y="601"/>
                    <a:pt x="514" y="560"/>
                  </a:cubicBezTo>
                  <a:cubicBezTo>
                    <a:pt x="519" y="556"/>
                    <a:pt x="523" y="547"/>
                    <a:pt x="532" y="542"/>
                  </a:cubicBezTo>
                  <a:cubicBezTo>
                    <a:pt x="560" y="510"/>
                    <a:pt x="582" y="478"/>
                    <a:pt x="592" y="437"/>
                  </a:cubicBezTo>
                  <a:cubicBezTo>
                    <a:pt x="610" y="401"/>
                    <a:pt x="619" y="360"/>
                    <a:pt x="619" y="315"/>
                  </a:cubicBezTo>
                  <a:cubicBezTo>
                    <a:pt x="619" y="274"/>
                    <a:pt x="610" y="233"/>
                    <a:pt x="592" y="192"/>
                  </a:cubicBezTo>
                  <a:cubicBezTo>
                    <a:pt x="582" y="156"/>
                    <a:pt x="560" y="119"/>
                    <a:pt x="532" y="92"/>
                  </a:cubicBezTo>
                  <a:cubicBezTo>
                    <a:pt x="510" y="78"/>
                    <a:pt x="491" y="60"/>
                    <a:pt x="469" y="42"/>
                  </a:cubicBezTo>
                  <a:cubicBezTo>
                    <a:pt x="423" y="15"/>
                    <a:pt x="373"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25;p71">
              <a:extLst>
                <a:ext uri="{FF2B5EF4-FFF2-40B4-BE49-F238E27FC236}">
                  <a16:creationId xmlns:a16="http://schemas.microsoft.com/office/drawing/2014/main" id="{3A870774-0E20-4BBD-BBE2-A13334CE9205}"/>
                </a:ext>
              </a:extLst>
            </p:cNvPr>
            <p:cNvSpPr/>
            <p:nvPr/>
          </p:nvSpPr>
          <p:spPr>
            <a:xfrm>
              <a:off x="6016615" y="2666548"/>
              <a:ext cx="77620" cy="63899"/>
            </a:xfrm>
            <a:custGeom>
              <a:avLst/>
              <a:gdLst/>
              <a:ahLst/>
              <a:cxnLst/>
              <a:rect l="l" t="t" r="r" b="b"/>
              <a:pathLst>
                <a:path w="775" h="638" extrusionOk="0">
                  <a:moveTo>
                    <a:pt x="387" y="1"/>
                  </a:moveTo>
                  <a:cubicBezTo>
                    <a:pt x="1" y="1"/>
                    <a:pt x="1" y="638"/>
                    <a:pt x="387" y="638"/>
                  </a:cubicBezTo>
                  <a:cubicBezTo>
                    <a:pt x="774" y="638"/>
                    <a:pt x="774" y="1"/>
                    <a:pt x="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26;p71">
              <a:extLst>
                <a:ext uri="{FF2B5EF4-FFF2-40B4-BE49-F238E27FC236}">
                  <a16:creationId xmlns:a16="http://schemas.microsoft.com/office/drawing/2014/main" id="{713A7006-78EF-4A79-B6F5-95BB09710001}"/>
                </a:ext>
              </a:extLst>
            </p:cNvPr>
            <p:cNvSpPr/>
            <p:nvPr/>
          </p:nvSpPr>
          <p:spPr>
            <a:xfrm>
              <a:off x="5691015" y="2630592"/>
              <a:ext cx="61996" cy="37458"/>
            </a:xfrm>
            <a:custGeom>
              <a:avLst/>
              <a:gdLst/>
              <a:ahLst/>
              <a:cxnLst/>
              <a:rect l="l" t="t" r="r" b="b"/>
              <a:pathLst>
                <a:path w="619" h="374" extrusionOk="0">
                  <a:moveTo>
                    <a:pt x="592" y="1"/>
                  </a:moveTo>
                  <a:lnTo>
                    <a:pt x="592" y="1"/>
                  </a:lnTo>
                  <a:cubicBezTo>
                    <a:pt x="405" y="5"/>
                    <a:pt x="210" y="10"/>
                    <a:pt x="19" y="14"/>
                  </a:cubicBezTo>
                  <a:cubicBezTo>
                    <a:pt x="0" y="187"/>
                    <a:pt x="96" y="373"/>
                    <a:pt x="305" y="373"/>
                  </a:cubicBezTo>
                  <a:cubicBezTo>
                    <a:pt x="523" y="373"/>
                    <a:pt x="619" y="173"/>
                    <a:pt x="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27;p71">
              <a:extLst>
                <a:ext uri="{FF2B5EF4-FFF2-40B4-BE49-F238E27FC236}">
                  <a16:creationId xmlns:a16="http://schemas.microsoft.com/office/drawing/2014/main" id="{4F756FA4-3E54-4181-9792-8A21D98370DF}"/>
                </a:ext>
              </a:extLst>
            </p:cNvPr>
            <p:cNvSpPr/>
            <p:nvPr/>
          </p:nvSpPr>
          <p:spPr>
            <a:xfrm>
              <a:off x="5573935" y="2804960"/>
              <a:ext cx="60694" cy="64400"/>
            </a:xfrm>
            <a:custGeom>
              <a:avLst/>
              <a:gdLst/>
              <a:ahLst/>
              <a:cxnLst/>
              <a:rect l="l" t="t" r="r" b="b"/>
              <a:pathLst>
                <a:path w="606" h="643" extrusionOk="0">
                  <a:moveTo>
                    <a:pt x="321" y="0"/>
                  </a:moveTo>
                  <a:cubicBezTo>
                    <a:pt x="314" y="0"/>
                    <a:pt x="308" y="1"/>
                    <a:pt x="301" y="1"/>
                  </a:cubicBezTo>
                  <a:cubicBezTo>
                    <a:pt x="273" y="1"/>
                    <a:pt x="246" y="6"/>
                    <a:pt x="223" y="10"/>
                  </a:cubicBezTo>
                  <a:cubicBezTo>
                    <a:pt x="169" y="24"/>
                    <a:pt x="128" y="51"/>
                    <a:pt x="87" y="92"/>
                  </a:cubicBezTo>
                  <a:cubicBezTo>
                    <a:pt x="73" y="115"/>
                    <a:pt x="60" y="133"/>
                    <a:pt x="42" y="156"/>
                  </a:cubicBezTo>
                  <a:cubicBezTo>
                    <a:pt x="14" y="206"/>
                    <a:pt x="1" y="261"/>
                    <a:pt x="1" y="315"/>
                  </a:cubicBezTo>
                  <a:lnTo>
                    <a:pt x="1" y="324"/>
                  </a:lnTo>
                  <a:cubicBezTo>
                    <a:pt x="1" y="370"/>
                    <a:pt x="10" y="411"/>
                    <a:pt x="28" y="447"/>
                  </a:cubicBezTo>
                  <a:cubicBezTo>
                    <a:pt x="37" y="488"/>
                    <a:pt x="60" y="520"/>
                    <a:pt x="87" y="552"/>
                  </a:cubicBezTo>
                  <a:cubicBezTo>
                    <a:pt x="114" y="579"/>
                    <a:pt x="151" y="602"/>
                    <a:pt x="187" y="615"/>
                  </a:cubicBezTo>
                  <a:cubicBezTo>
                    <a:pt x="223" y="633"/>
                    <a:pt x="260" y="643"/>
                    <a:pt x="301" y="643"/>
                  </a:cubicBezTo>
                  <a:cubicBezTo>
                    <a:pt x="328" y="638"/>
                    <a:pt x="355" y="633"/>
                    <a:pt x="383" y="629"/>
                  </a:cubicBezTo>
                  <a:cubicBezTo>
                    <a:pt x="433" y="615"/>
                    <a:pt x="478" y="588"/>
                    <a:pt x="515" y="552"/>
                  </a:cubicBezTo>
                  <a:cubicBezTo>
                    <a:pt x="528" y="529"/>
                    <a:pt x="546" y="506"/>
                    <a:pt x="560" y="483"/>
                  </a:cubicBezTo>
                  <a:cubicBezTo>
                    <a:pt x="587" y="438"/>
                    <a:pt x="601" y="383"/>
                    <a:pt x="601" y="324"/>
                  </a:cubicBezTo>
                  <a:lnTo>
                    <a:pt x="601" y="315"/>
                  </a:lnTo>
                  <a:cubicBezTo>
                    <a:pt x="605" y="274"/>
                    <a:pt x="596" y="233"/>
                    <a:pt x="578" y="192"/>
                  </a:cubicBezTo>
                  <a:cubicBezTo>
                    <a:pt x="565" y="156"/>
                    <a:pt x="542" y="120"/>
                    <a:pt x="515" y="92"/>
                  </a:cubicBezTo>
                  <a:cubicBezTo>
                    <a:pt x="487" y="60"/>
                    <a:pt x="455" y="38"/>
                    <a:pt x="419" y="29"/>
                  </a:cubicBezTo>
                  <a:cubicBezTo>
                    <a:pt x="389" y="10"/>
                    <a:pt x="355"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28;p71">
              <a:extLst>
                <a:ext uri="{FF2B5EF4-FFF2-40B4-BE49-F238E27FC236}">
                  <a16:creationId xmlns:a16="http://schemas.microsoft.com/office/drawing/2014/main" id="{E7D1D213-FE0B-4120-9F67-8FE3FCD1424D}"/>
                </a:ext>
              </a:extLst>
            </p:cNvPr>
            <p:cNvSpPr/>
            <p:nvPr/>
          </p:nvSpPr>
          <p:spPr>
            <a:xfrm>
              <a:off x="5905044" y="2933959"/>
              <a:ext cx="65702" cy="44669"/>
            </a:xfrm>
            <a:custGeom>
              <a:avLst/>
              <a:gdLst/>
              <a:ahLst/>
              <a:cxnLst/>
              <a:rect l="l" t="t" r="r" b="b"/>
              <a:pathLst>
                <a:path w="656" h="446" extrusionOk="0">
                  <a:moveTo>
                    <a:pt x="337" y="0"/>
                  </a:moveTo>
                  <a:cubicBezTo>
                    <a:pt x="87" y="0"/>
                    <a:pt x="1" y="259"/>
                    <a:pt x="69" y="446"/>
                  </a:cubicBezTo>
                  <a:cubicBezTo>
                    <a:pt x="92" y="446"/>
                    <a:pt x="110" y="441"/>
                    <a:pt x="124" y="441"/>
                  </a:cubicBezTo>
                  <a:cubicBezTo>
                    <a:pt x="192" y="428"/>
                    <a:pt x="374" y="410"/>
                    <a:pt x="619" y="391"/>
                  </a:cubicBezTo>
                  <a:cubicBezTo>
                    <a:pt x="656" y="214"/>
                    <a:pt x="560"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29;p71">
              <a:extLst>
                <a:ext uri="{FF2B5EF4-FFF2-40B4-BE49-F238E27FC236}">
                  <a16:creationId xmlns:a16="http://schemas.microsoft.com/office/drawing/2014/main" id="{70EE198F-8495-45E8-AB5D-C470B1F6C3B2}"/>
                </a:ext>
              </a:extLst>
            </p:cNvPr>
            <p:cNvSpPr/>
            <p:nvPr/>
          </p:nvSpPr>
          <p:spPr>
            <a:xfrm>
              <a:off x="5965637" y="2819082"/>
              <a:ext cx="60694" cy="64400"/>
            </a:xfrm>
            <a:custGeom>
              <a:avLst/>
              <a:gdLst/>
              <a:ahLst/>
              <a:cxnLst/>
              <a:rect l="l" t="t" r="r" b="b"/>
              <a:pathLst>
                <a:path w="606" h="643" extrusionOk="0">
                  <a:moveTo>
                    <a:pt x="326" y="0"/>
                  </a:moveTo>
                  <a:cubicBezTo>
                    <a:pt x="319" y="0"/>
                    <a:pt x="312" y="1"/>
                    <a:pt x="305" y="1"/>
                  </a:cubicBezTo>
                  <a:cubicBezTo>
                    <a:pt x="278" y="1"/>
                    <a:pt x="251" y="6"/>
                    <a:pt x="223" y="10"/>
                  </a:cubicBezTo>
                  <a:cubicBezTo>
                    <a:pt x="173" y="24"/>
                    <a:pt x="128" y="51"/>
                    <a:pt x="92" y="92"/>
                  </a:cubicBezTo>
                  <a:cubicBezTo>
                    <a:pt x="78" y="115"/>
                    <a:pt x="60" y="133"/>
                    <a:pt x="46" y="156"/>
                  </a:cubicBezTo>
                  <a:cubicBezTo>
                    <a:pt x="19" y="206"/>
                    <a:pt x="5" y="260"/>
                    <a:pt x="5" y="315"/>
                  </a:cubicBezTo>
                  <a:lnTo>
                    <a:pt x="5" y="324"/>
                  </a:lnTo>
                  <a:cubicBezTo>
                    <a:pt x="1" y="370"/>
                    <a:pt x="10" y="411"/>
                    <a:pt x="32" y="447"/>
                  </a:cubicBezTo>
                  <a:cubicBezTo>
                    <a:pt x="42" y="488"/>
                    <a:pt x="64" y="520"/>
                    <a:pt x="92" y="552"/>
                  </a:cubicBezTo>
                  <a:cubicBezTo>
                    <a:pt x="119" y="579"/>
                    <a:pt x="151" y="602"/>
                    <a:pt x="187" y="615"/>
                  </a:cubicBezTo>
                  <a:cubicBezTo>
                    <a:pt x="223" y="633"/>
                    <a:pt x="264" y="642"/>
                    <a:pt x="305" y="642"/>
                  </a:cubicBezTo>
                  <a:cubicBezTo>
                    <a:pt x="333" y="638"/>
                    <a:pt x="360" y="633"/>
                    <a:pt x="387" y="629"/>
                  </a:cubicBezTo>
                  <a:cubicBezTo>
                    <a:pt x="437" y="615"/>
                    <a:pt x="478" y="588"/>
                    <a:pt x="519" y="552"/>
                  </a:cubicBezTo>
                  <a:cubicBezTo>
                    <a:pt x="533" y="529"/>
                    <a:pt x="551" y="506"/>
                    <a:pt x="564" y="488"/>
                  </a:cubicBezTo>
                  <a:cubicBezTo>
                    <a:pt x="592" y="438"/>
                    <a:pt x="605" y="383"/>
                    <a:pt x="605" y="324"/>
                  </a:cubicBezTo>
                  <a:lnTo>
                    <a:pt x="605" y="315"/>
                  </a:lnTo>
                  <a:cubicBezTo>
                    <a:pt x="605" y="274"/>
                    <a:pt x="601" y="233"/>
                    <a:pt x="578" y="192"/>
                  </a:cubicBezTo>
                  <a:cubicBezTo>
                    <a:pt x="569" y="156"/>
                    <a:pt x="546" y="120"/>
                    <a:pt x="519" y="92"/>
                  </a:cubicBezTo>
                  <a:cubicBezTo>
                    <a:pt x="492" y="60"/>
                    <a:pt x="460" y="38"/>
                    <a:pt x="419" y="29"/>
                  </a:cubicBezTo>
                  <a:cubicBezTo>
                    <a:pt x="392" y="10"/>
                    <a:pt x="360" y="0"/>
                    <a:pt x="3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30;p71">
              <a:extLst>
                <a:ext uri="{FF2B5EF4-FFF2-40B4-BE49-F238E27FC236}">
                  <a16:creationId xmlns:a16="http://schemas.microsoft.com/office/drawing/2014/main" id="{C2FA2914-86D8-4E3A-8614-97B1DC76C6E7}"/>
                </a:ext>
              </a:extLst>
            </p:cNvPr>
            <p:cNvSpPr/>
            <p:nvPr/>
          </p:nvSpPr>
          <p:spPr>
            <a:xfrm>
              <a:off x="6128287" y="2910723"/>
              <a:ext cx="61996" cy="50678"/>
            </a:xfrm>
            <a:custGeom>
              <a:avLst/>
              <a:gdLst/>
              <a:ahLst/>
              <a:cxnLst/>
              <a:rect l="l" t="t" r="r" b="b"/>
              <a:pathLst>
                <a:path w="619" h="506" extrusionOk="0">
                  <a:moveTo>
                    <a:pt x="314" y="0"/>
                  </a:moveTo>
                  <a:cubicBezTo>
                    <a:pt x="287" y="5"/>
                    <a:pt x="259" y="5"/>
                    <a:pt x="232" y="9"/>
                  </a:cubicBezTo>
                  <a:cubicBezTo>
                    <a:pt x="182" y="28"/>
                    <a:pt x="137" y="55"/>
                    <a:pt x="100" y="91"/>
                  </a:cubicBezTo>
                  <a:cubicBezTo>
                    <a:pt x="96" y="96"/>
                    <a:pt x="96" y="100"/>
                    <a:pt x="91" y="100"/>
                  </a:cubicBezTo>
                  <a:cubicBezTo>
                    <a:pt x="64" y="132"/>
                    <a:pt x="41" y="164"/>
                    <a:pt x="27" y="205"/>
                  </a:cubicBezTo>
                  <a:cubicBezTo>
                    <a:pt x="9" y="241"/>
                    <a:pt x="0" y="282"/>
                    <a:pt x="5" y="328"/>
                  </a:cubicBezTo>
                  <a:cubicBezTo>
                    <a:pt x="0" y="369"/>
                    <a:pt x="9" y="410"/>
                    <a:pt x="27" y="446"/>
                  </a:cubicBezTo>
                  <a:cubicBezTo>
                    <a:pt x="36" y="469"/>
                    <a:pt x="46" y="487"/>
                    <a:pt x="55" y="505"/>
                  </a:cubicBezTo>
                  <a:cubicBezTo>
                    <a:pt x="241" y="491"/>
                    <a:pt x="418" y="482"/>
                    <a:pt x="578" y="469"/>
                  </a:cubicBezTo>
                  <a:cubicBezTo>
                    <a:pt x="582" y="460"/>
                    <a:pt x="587" y="451"/>
                    <a:pt x="587" y="437"/>
                  </a:cubicBezTo>
                  <a:cubicBezTo>
                    <a:pt x="609" y="401"/>
                    <a:pt x="619" y="360"/>
                    <a:pt x="614" y="314"/>
                  </a:cubicBezTo>
                  <a:cubicBezTo>
                    <a:pt x="619" y="273"/>
                    <a:pt x="609" y="232"/>
                    <a:pt x="587" y="196"/>
                  </a:cubicBezTo>
                  <a:cubicBezTo>
                    <a:pt x="578" y="155"/>
                    <a:pt x="555" y="119"/>
                    <a:pt x="528" y="91"/>
                  </a:cubicBezTo>
                  <a:cubicBezTo>
                    <a:pt x="505" y="78"/>
                    <a:pt x="487" y="59"/>
                    <a:pt x="464" y="41"/>
                  </a:cubicBezTo>
                  <a:cubicBezTo>
                    <a:pt x="418" y="14"/>
                    <a:pt x="368"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31;p71">
              <a:extLst>
                <a:ext uri="{FF2B5EF4-FFF2-40B4-BE49-F238E27FC236}">
                  <a16:creationId xmlns:a16="http://schemas.microsoft.com/office/drawing/2014/main" id="{3F4AD3C1-1E7A-4AA1-B4B3-73D83F5DEE84}"/>
                </a:ext>
              </a:extLst>
            </p:cNvPr>
            <p:cNvSpPr/>
            <p:nvPr/>
          </p:nvSpPr>
          <p:spPr>
            <a:xfrm>
              <a:off x="4943166" y="2757588"/>
              <a:ext cx="55185" cy="53883"/>
            </a:xfrm>
            <a:custGeom>
              <a:avLst/>
              <a:gdLst/>
              <a:ahLst/>
              <a:cxnLst/>
              <a:rect l="l" t="t" r="r" b="b"/>
              <a:pathLst>
                <a:path w="551" h="538" extrusionOk="0">
                  <a:moveTo>
                    <a:pt x="271" y="0"/>
                  </a:moveTo>
                  <a:cubicBezTo>
                    <a:pt x="264" y="0"/>
                    <a:pt x="257" y="1"/>
                    <a:pt x="250" y="1"/>
                  </a:cubicBezTo>
                  <a:cubicBezTo>
                    <a:pt x="223" y="1"/>
                    <a:pt x="196" y="6"/>
                    <a:pt x="168" y="10"/>
                  </a:cubicBezTo>
                  <a:cubicBezTo>
                    <a:pt x="118" y="24"/>
                    <a:pt x="73" y="51"/>
                    <a:pt x="37" y="92"/>
                  </a:cubicBezTo>
                  <a:cubicBezTo>
                    <a:pt x="23" y="111"/>
                    <a:pt x="14" y="124"/>
                    <a:pt x="0" y="142"/>
                  </a:cubicBezTo>
                  <a:cubicBezTo>
                    <a:pt x="182" y="297"/>
                    <a:pt x="355" y="447"/>
                    <a:pt x="469" y="538"/>
                  </a:cubicBezTo>
                  <a:cubicBezTo>
                    <a:pt x="482" y="520"/>
                    <a:pt x="496" y="506"/>
                    <a:pt x="510" y="488"/>
                  </a:cubicBezTo>
                  <a:cubicBezTo>
                    <a:pt x="537" y="438"/>
                    <a:pt x="550" y="383"/>
                    <a:pt x="550" y="324"/>
                  </a:cubicBezTo>
                  <a:lnTo>
                    <a:pt x="550" y="315"/>
                  </a:lnTo>
                  <a:cubicBezTo>
                    <a:pt x="550" y="274"/>
                    <a:pt x="546" y="233"/>
                    <a:pt x="523" y="192"/>
                  </a:cubicBezTo>
                  <a:cubicBezTo>
                    <a:pt x="514" y="156"/>
                    <a:pt x="491" y="120"/>
                    <a:pt x="464" y="92"/>
                  </a:cubicBezTo>
                  <a:cubicBezTo>
                    <a:pt x="437" y="60"/>
                    <a:pt x="400" y="38"/>
                    <a:pt x="364" y="29"/>
                  </a:cubicBezTo>
                  <a:cubicBezTo>
                    <a:pt x="337" y="10"/>
                    <a:pt x="305" y="0"/>
                    <a:pt x="2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32;p71">
              <a:extLst>
                <a:ext uri="{FF2B5EF4-FFF2-40B4-BE49-F238E27FC236}">
                  <a16:creationId xmlns:a16="http://schemas.microsoft.com/office/drawing/2014/main" id="{6680CE95-301E-448F-A418-007B7DB62453}"/>
                </a:ext>
              </a:extLst>
            </p:cNvPr>
            <p:cNvSpPr/>
            <p:nvPr/>
          </p:nvSpPr>
          <p:spPr>
            <a:xfrm>
              <a:off x="4786025" y="2617272"/>
              <a:ext cx="1459959" cy="368370"/>
            </a:xfrm>
            <a:custGeom>
              <a:avLst/>
              <a:gdLst/>
              <a:ahLst/>
              <a:cxnLst/>
              <a:rect l="l" t="t" r="r" b="b"/>
              <a:pathLst>
                <a:path w="14577" h="3678" extrusionOk="0">
                  <a:moveTo>
                    <a:pt x="10767" y="137"/>
                  </a:moveTo>
                  <a:cubicBezTo>
                    <a:pt x="11183" y="137"/>
                    <a:pt x="11599" y="142"/>
                    <a:pt x="12015" y="152"/>
                  </a:cubicBezTo>
                  <a:cubicBezTo>
                    <a:pt x="12693" y="165"/>
                    <a:pt x="13370" y="197"/>
                    <a:pt x="14043" y="252"/>
                  </a:cubicBezTo>
                  <a:cubicBezTo>
                    <a:pt x="14066" y="252"/>
                    <a:pt x="14162" y="252"/>
                    <a:pt x="14171" y="261"/>
                  </a:cubicBezTo>
                  <a:cubicBezTo>
                    <a:pt x="14216" y="306"/>
                    <a:pt x="14162" y="338"/>
                    <a:pt x="14143" y="370"/>
                  </a:cubicBezTo>
                  <a:cubicBezTo>
                    <a:pt x="14098" y="434"/>
                    <a:pt x="14021" y="488"/>
                    <a:pt x="13961" y="543"/>
                  </a:cubicBezTo>
                  <a:cubicBezTo>
                    <a:pt x="13843" y="661"/>
                    <a:pt x="13720" y="775"/>
                    <a:pt x="13602" y="893"/>
                  </a:cubicBezTo>
                  <a:cubicBezTo>
                    <a:pt x="13348" y="1139"/>
                    <a:pt x="13093" y="1384"/>
                    <a:pt x="12838" y="1630"/>
                  </a:cubicBezTo>
                  <a:cubicBezTo>
                    <a:pt x="12815" y="1657"/>
                    <a:pt x="12811" y="1703"/>
                    <a:pt x="12838" y="1730"/>
                  </a:cubicBezTo>
                  <a:cubicBezTo>
                    <a:pt x="13390" y="2218"/>
                    <a:pt x="13920" y="2734"/>
                    <a:pt x="14417" y="3277"/>
                  </a:cubicBezTo>
                  <a:lnTo>
                    <a:pt x="14417" y="3277"/>
                  </a:lnTo>
                  <a:cubicBezTo>
                    <a:pt x="14409" y="3310"/>
                    <a:pt x="14074" y="3331"/>
                    <a:pt x="14048" y="3331"/>
                  </a:cubicBezTo>
                  <a:cubicBezTo>
                    <a:pt x="13925" y="3340"/>
                    <a:pt x="13798" y="3349"/>
                    <a:pt x="13675" y="3353"/>
                  </a:cubicBezTo>
                  <a:cubicBezTo>
                    <a:pt x="13407" y="3367"/>
                    <a:pt x="13134" y="3381"/>
                    <a:pt x="12865" y="3394"/>
                  </a:cubicBezTo>
                  <a:cubicBezTo>
                    <a:pt x="12356" y="3421"/>
                    <a:pt x="11847" y="3440"/>
                    <a:pt x="11342" y="3458"/>
                  </a:cubicBezTo>
                  <a:cubicBezTo>
                    <a:pt x="10305" y="3499"/>
                    <a:pt x="9268" y="3522"/>
                    <a:pt x="8227" y="3531"/>
                  </a:cubicBezTo>
                  <a:cubicBezTo>
                    <a:pt x="7765" y="3536"/>
                    <a:pt x="7304" y="3538"/>
                    <a:pt x="6842" y="3538"/>
                  </a:cubicBezTo>
                  <a:cubicBezTo>
                    <a:pt x="5251" y="3538"/>
                    <a:pt x="3659" y="3508"/>
                    <a:pt x="2069" y="3444"/>
                  </a:cubicBezTo>
                  <a:cubicBezTo>
                    <a:pt x="1797" y="3435"/>
                    <a:pt x="1524" y="3421"/>
                    <a:pt x="1251" y="3412"/>
                  </a:cubicBezTo>
                  <a:lnTo>
                    <a:pt x="814" y="3390"/>
                  </a:lnTo>
                  <a:cubicBezTo>
                    <a:pt x="798" y="3390"/>
                    <a:pt x="755" y="3392"/>
                    <a:pt x="714" y="3392"/>
                  </a:cubicBezTo>
                  <a:cubicBezTo>
                    <a:pt x="672" y="3392"/>
                    <a:pt x="632" y="3390"/>
                    <a:pt x="623" y="3381"/>
                  </a:cubicBezTo>
                  <a:cubicBezTo>
                    <a:pt x="551" y="3308"/>
                    <a:pt x="691" y="3230"/>
                    <a:pt x="737" y="3194"/>
                  </a:cubicBezTo>
                  <a:cubicBezTo>
                    <a:pt x="1169" y="2817"/>
                    <a:pt x="1615" y="2457"/>
                    <a:pt x="2079" y="2121"/>
                  </a:cubicBezTo>
                  <a:cubicBezTo>
                    <a:pt x="2110" y="2094"/>
                    <a:pt x="2129" y="2044"/>
                    <a:pt x="2092" y="2012"/>
                  </a:cubicBezTo>
                  <a:cubicBezTo>
                    <a:pt x="1660" y="1634"/>
                    <a:pt x="1237" y="1239"/>
                    <a:pt x="837" y="834"/>
                  </a:cubicBezTo>
                  <a:cubicBezTo>
                    <a:pt x="737" y="734"/>
                    <a:pt x="641" y="634"/>
                    <a:pt x="546" y="534"/>
                  </a:cubicBezTo>
                  <a:cubicBezTo>
                    <a:pt x="496" y="479"/>
                    <a:pt x="446" y="429"/>
                    <a:pt x="400" y="379"/>
                  </a:cubicBezTo>
                  <a:cubicBezTo>
                    <a:pt x="369" y="343"/>
                    <a:pt x="332" y="334"/>
                    <a:pt x="350" y="279"/>
                  </a:cubicBezTo>
                  <a:cubicBezTo>
                    <a:pt x="362" y="251"/>
                    <a:pt x="377" y="245"/>
                    <a:pt x="399" y="245"/>
                  </a:cubicBezTo>
                  <a:cubicBezTo>
                    <a:pt x="412" y="245"/>
                    <a:pt x="427" y="247"/>
                    <a:pt x="446" y="247"/>
                  </a:cubicBezTo>
                  <a:cubicBezTo>
                    <a:pt x="463" y="248"/>
                    <a:pt x="480" y="248"/>
                    <a:pt x="497" y="248"/>
                  </a:cubicBezTo>
                  <a:cubicBezTo>
                    <a:pt x="735" y="248"/>
                    <a:pt x="977" y="220"/>
                    <a:pt x="1219" y="220"/>
                  </a:cubicBezTo>
                  <a:cubicBezTo>
                    <a:pt x="1774" y="220"/>
                    <a:pt x="2338" y="252"/>
                    <a:pt x="2897" y="256"/>
                  </a:cubicBezTo>
                  <a:cubicBezTo>
                    <a:pt x="3202" y="259"/>
                    <a:pt x="3505" y="260"/>
                    <a:pt x="3809" y="260"/>
                  </a:cubicBezTo>
                  <a:cubicBezTo>
                    <a:pt x="4112" y="260"/>
                    <a:pt x="4416" y="259"/>
                    <a:pt x="4721" y="256"/>
                  </a:cubicBezTo>
                  <a:cubicBezTo>
                    <a:pt x="6734" y="238"/>
                    <a:pt x="8750" y="137"/>
                    <a:pt x="10767" y="137"/>
                  </a:cubicBezTo>
                  <a:close/>
                  <a:moveTo>
                    <a:pt x="10845" y="0"/>
                  </a:moveTo>
                  <a:cubicBezTo>
                    <a:pt x="10236" y="0"/>
                    <a:pt x="9626" y="10"/>
                    <a:pt x="9018" y="24"/>
                  </a:cubicBezTo>
                  <a:cubicBezTo>
                    <a:pt x="7681" y="56"/>
                    <a:pt x="6344" y="102"/>
                    <a:pt x="5007" y="115"/>
                  </a:cubicBezTo>
                  <a:cubicBezTo>
                    <a:pt x="4613" y="121"/>
                    <a:pt x="4220" y="123"/>
                    <a:pt x="3828" y="123"/>
                  </a:cubicBezTo>
                  <a:cubicBezTo>
                    <a:pt x="3551" y="123"/>
                    <a:pt x="3274" y="122"/>
                    <a:pt x="2997" y="120"/>
                  </a:cubicBezTo>
                  <a:cubicBezTo>
                    <a:pt x="2661" y="120"/>
                    <a:pt x="2329" y="111"/>
                    <a:pt x="1992" y="106"/>
                  </a:cubicBezTo>
                  <a:cubicBezTo>
                    <a:pt x="1752" y="99"/>
                    <a:pt x="1512" y="81"/>
                    <a:pt x="1271" y="81"/>
                  </a:cubicBezTo>
                  <a:cubicBezTo>
                    <a:pt x="1225" y="81"/>
                    <a:pt x="1179" y="82"/>
                    <a:pt x="1133" y="84"/>
                  </a:cubicBezTo>
                  <a:cubicBezTo>
                    <a:pt x="983" y="88"/>
                    <a:pt x="828" y="93"/>
                    <a:pt x="673" y="102"/>
                  </a:cubicBezTo>
                  <a:cubicBezTo>
                    <a:pt x="603" y="105"/>
                    <a:pt x="536" y="112"/>
                    <a:pt x="468" y="112"/>
                  </a:cubicBezTo>
                  <a:cubicBezTo>
                    <a:pt x="451" y="112"/>
                    <a:pt x="435" y="112"/>
                    <a:pt x="419" y="111"/>
                  </a:cubicBezTo>
                  <a:cubicBezTo>
                    <a:pt x="396" y="111"/>
                    <a:pt x="371" y="109"/>
                    <a:pt x="344" y="109"/>
                  </a:cubicBezTo>
                  <a:cubicBezTo>
                    <a:pt x="312" y="109"/>
                    <a:pt x="278" y="112"/>
                    <a:pt x="250" y="124"/>
                  </a:cubicBezTo>
                  <a:cubicBezTo>
                    <a:pt x="0" y="238"/>
                    <a:pt x="346" y="520"/>
                    <a:pt x="428" y="607"/>
                  </a:cubicBezTo>
                  <a:cubicBezTo>
                    <a:pt x="910" y="1115"/>
                    <a:pt x="1413" y="1598"/>
                    <a:pt x="1937" y="2056"/>
                  </a:cubicBezTo>
                  <a:lnTo>
                    <a:pt x="1937" y="2056"/>
                  </a:lnTo>
                  <a:cubicBezTo>
                    <a:pt x="1522" y="2359"/>
                    <a:pt x="1123" y="2682"/>
                    <a:pt x="732" y="3017"/>
                  </a:cubicBezTo>
                  <a:cubicBezTo>
                    <a:pt x="632" y="3108"/>
                    <a:pt x="364" y="3253"/>
                    <a:pt x="432" y="3421"/>
                  </a:cubicBezTo>
                  <a:cubicBezTo>
                    <a:pt x="450" y="3472"/>
                    <a:pt x="496" y="3499"/>
                    <a:pt x="546" y="3512"/>
                  </a:cubicBezTo>
                  <a:cubicBezTo>
                    <a:pt x="615" y="3532"/>
                    <a:pt x="694" y="3536"/>
                    <a:pt x="773" y="3536"/>
                  </a:cubicBezTo>
                  <a:cubicBezTo>
                    <a:pt x="822" y="3536"/>
                    <a:pt x="871" y="3534"/>
                    <a:pt x="917" y="3534"/>
                  </a:cubicBezTo>
                  <a:cubicBezTo>
                    <a:pt x="935" y="3534"/>
                    <a:pt x="952" y="3535"/>
                    <a:pt x="969" y="3535"/>
                  </a:cubicBezTo>
                  <a:cubicBezTo>
                    <a:pt x="2133" y="3590"/>
                    <a:pt x="3297" y="3631"/>
                    <a:pt x="4457" y="3653"/>
                  </a:cubicBezTo>
                  <a:cubicBezTo>
                    <a:pt x="5273" y="3669"/>
                    <a:pt x="6090" y="3678"/>
                    <a:pt x="6907" y="3678"/>
                  </a:cubicBezTo>
                  <a:cubicBezTo>
                    <a:pt x="8407" y="3678"/>
                    <a:pt x="9907" y="3650"/>
                    <a:pt x="11406" y="3594"/>
                  </a:cubicBezTo>
                  <a:cubicBezTo>
                    <a:pt x="12047" y="3572"/>
                    <a:pt x="12688" y="3544"/>
                    <a:pt x="13334" y="3508"/>
                  </a:cubicBezTo>
                  <a:cubicBezTo>
                    <a:pt x="13657" y="3494"/>
                    <a:pt x="13975" y="3476"/>
                    <a:pt x="14298" y="3453"/>
                  </a:cubicBezTo>
                  <a:cubicBezTo>
                    <a:pt x="14380" y="3449"/>
                    <a:pt x="14480" y="3462"/>
                    <a:pt x="14534" y="3385"/>
                  </a:cubicBezTo>
                  <a:cubicBezTo>
                    <a:pt x="14577" y="3330"/>
                    <a:pt x="14572" y="3268"/>
                    <a:pt x="14542" y="3212"/>
                  </a:cubicBezTo>
                  <a:lnTo>
                    <a:pt x="14542" y="3212"/>
                  </a:lnTo>
                  <a:cubicBezTo>
                    <a:pt x="14539" y="3203"/>
                    <a:pt x="14533" y="3194"/>
                    <a:pt x="14525" y="3185"/>
                  </a:cubicBezTo>
                  <a:cubicBezTo>
                    <a:pt x="14041" y="2661"/>
                    <a:pt x="13527" y="2159"/>
                    <a:pt x="12992" y="1678"/>
                  </a:cubicBezTo>
                  <a:lnTo>
                    <a:pt x="12992" y="1678"/>
                  </a:lnTo>
                  <a:lnTo>
                    <a:pt x="13657" y="1034"/>
                  </a:lnTo>
                  <a:cubicBezTo>
                    <a:pt x="13780" y="916"/>
                    <a:pt x="13898" y="802"/>
                    <a:pt x="14016" y="684"/>
                  </a:cubicBezTo>
                  <a:cubicBezTo>
                    <a:pt x="14121" y="588"/>
                    <a:pt x="14266" y="484"/>
                    <a:pt x="14343" y="366"/>
                  </a:cubicBezTo>
                  <a:cubicBezTo>
                    <a:pt x="14484" y="152"/>
                    <a:pt x="14175" y="124"/>
                    <a:pt x="14048" y="115"/>
                  </a:cubicBezTo>
                  <a:cubicBezTo>
                    <a:pt x="13716" y="88"/>
                    <a:pt x="13384" y="70"/>
                    <a:pt x="13047" y="52"/>
                  </a:cubicBezTo>
                  <a:cubicBezTo>
                    <a:pt x="12314" y="14"/>
                    <a:pt x="11579" y="0"/>
                    <a:pt x="10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8" name="Picture 37">
            <a:extLst>
              <a:ext uri="{FF2B5EF4-FFF2-40B4-BE49-F238E27FC236}">
                <a16:creationId xmlns:a16="http://schemas.microsoft.com/office/drawing/2014/main" id="{82D38882-ED2F-474B-896E-276DCDD3992B}"/>
              </a:ext>
            </a:extLst>
          </p:cNvPr>
          <p:cNvPicPr>
            <a:picLocks noChangeAspect="1"/>
          </p:cNvPicPr>
          <p:nvPr/>
        </p:nvPicPr>
        <p:blipFill rotWithShape="1">
          <a:blip r:embed="rId2"/>
          <a:srcRect l="16991" t="33982" r="15310" b="19975"/>
          <a:stretch/>
        </p:blipFill>
        <p:spPr>
          <a:xfrm>
            <a:off x="677738" y="1467726"/>
            <a:ext cx="7527075" cy="287954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91991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histogram&#10;&#10;Description automatically generated">
            <a:extLst>
              <a:ext uri="{FF2B5EF4-FFF2-40B4-BE49-F238E27FC236}">
                <a16:creationId xmlns:a16="http://schemas.microsoft.com/office/drawing/2014/main" id="{AE766FB5-6F6B-442E-80A3-6C43E7B1DE4C}"/>
              </a:ext>
            </a:extLst>
          </p:cNvPr>
          <p:cNvPicPr>
            <a:picLocks noChangeAspect="1"/>
          </p:cNvPicPr>
          <p:nvPr/>
        </p:nvPicPr>
        <p:blipFill>
          <a:blip r:embed="rId2"/>
          <a:stretch>
            <a:fillRect/>
          </a:stretch>
        </p:blipFill>
        <p:spPr>
          <a:xfrm>
            <a:off x="436228" y="123653"/>
            <a:ext cx="5897461" cy="3082073"/>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08C7A008-EF62-4483-B664-9C86094A5539}"/>
              </a:ext>
            </a:extLst>
          </p:cNvPr>
          <p:cNvSpPr txBox="1"/>
          <p:nvPr/>
        </p:nvSpPr>
        <p:spPr>
          <a:xfrm>
            <a:off x="1025907" y="3325565"/>
            <a:ext cx="853227" cy="307777"/>
          </a:xfrm>
          <a:prstGeom prst="rect">
            <a:avLst/>
          </a:prstGeom>
          <a:noFill/>
        </p:spPr>
        <p:txBody>
          <a:bodyPr wrap="square">
            <a:spAutoFit/>
          </a:bodyPr>
          <a:lstStyle/>
          <a:p>
            <a:r>
              <a:rPr kumimoji="0" lang="en-US" sz="1400" b="1" i="0" u="none" strike="noStrike" kern="0" cap="none" spc="0" normalizeH="0" baseline="0" noProof="0" dirty="0">
                <a:ln>
                  <a:noFill/>
                </a:ln>
                <a:solidFill>
                  <a:srgbClr val="4C4C4D"/>
                </a:solidFill>
                <a:effectLst/>
                <a:uLnTx/>
                <a:uFillTx/>
                <a:latin typeface="Coming Soon"/>
                <a:sym typeface="Coming Soon"/>
              </a:rPr>
              <a:t>Insights:</a:t>
            </a:r>
            <a:endParaRPr lang="en-US" dirty="0"/>
          </a:p>
        </p:txBody>
      </p:sp>
      <p:sp>
        <p:nvSpPr>
          <p:cNvPr id="8" name="TextBox 7">
            <a:extLst>
              <a:ext uri="{FF2B5EF4-FFF2-40B4-BE49-F238E27FC236}">
                <a16:creationId xmlns:a16="http://schemas.microsoft.com/office/drawing/2014/main" id="{E3327E8D-41D4-4221-BBD6-20D67325FC12}"/>
              </a:ext>
            </a:extLst>
          </p:cNvPr>
          <p:cNvSpPr txBox="1"/>
          <p:nvPr/>
        </p:nvSpPr>
        <p:spPr>
          <a:xfrm>
            <a:off x="918594" y="3583008"/>
            <a:ext cx="7956958" cy="1560492"/>
          </a:xfrm>
          <a:prstGeom prst="rect">
            <a:avLst/>
          </a:prstGeom>
          <a:noFill/>
        </p:spPr>
        <p:txBody>
          <a:bodyPr wrap="square">
            <a:spAutoFit/>
          </a:bodyPr>
          <a:lstStyle/>
          <a:p>
            <a:pPr marL="114300" marR="0" lvl="0" indent="0" algn="l" defTabSz="914400" rtl="0" eaLnBrk="1" fontAlgn="auto" latinLnBrk="0" hangingPunct="1">
              <a:lnSpc>
                <a:spcPct val="115000"/>
              </a:lnSpc>
              <a:spcBef>
                <a:spcPts val="0"/>
              </a:spcBef>
              <a:spcAft>
                <a:spcPts val="0"/>
              </a:spcAft>
              <a:buClr>
                <a:srgbClr val="4C4C4D"/>
              </a:buClr>
              <a:buSzPts val="1400"/>
              <a:buFont typeface="Didact Gothic"/>
              <a:buNone/>
              <a:tabLst/>
              <a:defRPr/>
            </a:pPr>
            <a:r>
              <a:rPr kumimoji="0" lang="en-US" sz="1400" b="0" i="0" u="none" strike="noStrike" kern="0" cap="none" spc="0" normalizeH="0" baseline="0" noProof="0" dirty="0">
                <a:ln>
                  <a:noFill/>
                </a:ln>
                <a:solidFill>
                  <a:srgbClr val="4C4C4D"/>
                </a:solidFill>
                <a:effectLst/>
                <a:uLnTx/>
                <a:uFillTx/>
                <a:latin typeface="Didact Gothic"/>
                <a:cs typeface="Arial"/>
                <a:sym typeface="Didact Gothic"/>
              </a:rPr>
              <a:t>•Only one male student succeed in getting a full mark.</a:t>
            </a:r>
          </a:p>
          <a:p>
            <a:pPr marL="114300" marR="0" lvl="0" indent="0" algn="l" defTabSz="914400" rtl="0" eaLnBrk="1" fontAlgn="auto" latinLnBrk="0" hangingPunct="1">
              <a:lnSpc>
                <a:spcPct val="115000"/>
              </a:lnSpc>
              <a:spcBef>
                <a:spcPts val="0"/>
              </a:spcBef>
              <a:spcAft>
                <a:spcPts val="0"/>
              </a:spcAft>
              <a:buClr>
                <a:srgbClr val="4C4C4D"/>
              </a:buClr>
              <a:buSzPts val="1400"/>
              <a:buFont typeface="Didact Gothic"/>
              <a:buNone/>
              <a:tabLst/>
              <a:defRPr/>
            </a:pPr>
            <a:r>
              <a:rPr kumimoji="0" lang="en-US" sz="1400" b="0" i="0" u="none" strike="noStrike" kern="0" cap="none" spc="0" normalizeH="0" baseline="0" noProof="0" dirty="0">
                <a:ln>
                  <a:noFill/>
                </a:ln>
                <a:solidFill>
                  <a:srgbClr val="4C4C4D"/>
                </a:solidFill>
                <a:effectLst/>
                <a:uLnTx/>
                <a:uFillTx/>
                <a:latin typeface="Didact Gothic"/>
                <a:cs typeface="Arial"/>
                <a:sym typeface="Didact Gothic"/>
              </a:rPr>
              <a:t>•For grades higher than 15 males got higher grading than females.</a:t>
            </a:r>
          </a:p>
          <a:p>
            <a:pPr marL="114300" marR="0" lvl="0" indent="0" algn="l" defTabSz="914400" rtl="0" eaLnBrk="1" fontAlgn="auto" latinLnBrk="0" hangingPunct="1">
              <a:lnSpc>
                <a:spcPct val="115000"/>
              </a:lnSpc>
              <a:spcBef>
                <a:spcPts val="0"/>
              </a:spcBef>
              <a:spcAft>
                <a:spcPts val="0"/>
              </a:spcAft>
              <a:buClr>
                <a:srgbClr val="4C4C4D"/>
              </a:buClr>
              <a:buSzPts val="1400"/>
              <a:buFont typeface="Didact Gothic"/>
              <a:buNone/>
              <a:tabLst/>
              <a:defRPr/>
            </a:pPr>
            <a:r>
              <a:rPr kumimoji="0" lang="en-US" sz="1400" b="0" i="0" u="none" strike="noStrike" kern="0" cap="none" spc="0" normalizeH="0" baseline="0" noProof="0" dirty="0">
                <a:ln>
                  <a:noFill/>
                </a:ln>
                <a:solidFill>
                  <a:srgbClr val="4C4C4D"/>
                </a:solidFill>
                <a:effectLst/>
                <a:uLnTx/>
                <a:uFillTx/>
                <a:latin typeface="Didact Gothic"/>
                <a:cs typeface="Arial"/>
                <a:sym typeface="Didact Gothic"/>
              </a:rPr>
              <a:t>•Most of the students got grades between 8 and 12.</a:t>
            </a:r>
          </a:p>
          <a:p>
            <a:pPr marL="114300" marR="0" lvl="0" indent="0" algn="l" defTabSz="914400" rtl="0" eaLnBrk="1" fontAlgn="auto" latinLnBrk="0" hangingPunct="1">
              <a:lnSpc>
                <a:spcPct val="115000"/>
              </a:lnSpc>
              <a:spcBef>
                <a:spcPts val="0"/>
              </a:spcBef>
              <a:spcAft>
                <a:spcPts val="0"/>
              </a:spcAft>
              <a:buClr>
                <a:srgbClr val="4C4C4D"/>
              </a:buClr>
              <a:buSzPts val="1400"/>
              <a:buFont typeface="Didact Gothic"/>
              <a:buNone/>
              <a:tabLst/>
              <a:defRPr/>
            </a:pPr>
            <a:r>
              <a:rPr kumimoji="0" lang="en-US" sz="1400" b="0" i="0" u="none" strike="noStrike" kern="0" cap="none" spc="0" normalizeH="0" baseline="0" noProof="0" dirty="0">
                <a:ln>
                  <a:noFill/>
                </a:ln>
                <a:solidFill>
                  <a:srgbClr val="4C4C4D"/>
                </a:solidFill>
                <a:effectLst/>
                <a:uLnTx/>
                <a:uFillTx/>
                <a:latin typeface="Didact Gothic"/>
                <a:cs typeface="Arial"/>
                <a:sym typeface="Didact Gothic"/>
              </a:rPr>
              <a:t>•Huge number of students got zero for final grades.</a:t>
            </a:r>
          </a:p>
          <a:p>
            <a:pPr marL="114300" marR="0" lvl="0" indent="0" algn="l" defTabSz="914400" rtl="0" eaLnBrk="1" fontAlgn="auto" latinLnBrk="0" hangingPunct="1">
              <a:lnSpc>
                <a:spcPct val="115000"/>
              </a:lnSpc>
              <a:spcBef>
                <a:spcPts val="0"/>
              </a:spcBef>
              <a:spcAft>
                <a:spcPts val="0"/>
              </a:spcAft>
              <a:buClr>
                <a:srgbClr val="4C4C4D"/>
              </a:buClr>
              <a:buSzPts val="1400"/>
              <a:buFont typeface="Didact Gothic"/>
              <a:buNone/>
              <a:tabLst/>
              <a:defRPr/>
            </a:pPr>
            <a:r>
              <a:rPr kumimoji="0" lang="en-US" sz="1400" b="0" i="0" u="none" strike="noStrike" kern="0" cap="none" spc="0" normalizeH="0" baseline="0" noProof="0" dirty="0">
                <a:ln>
                  <a:noFill/>
                </a:ln>
                <a:solidFill>
                  <a:srgbClr val="4C4C4D"/>
                </a:solidFill>
                <a:effectLst/>
                <a:uLnTx/>
                <a:uFillTx/>
                <a:latin typeface="Didact Gothic"/>
                <a:cs typeface="Arial"/>
                <a:sym typeface="Didact Gothic"/>
              </a:rPr>
              <a:t>•The dip insight from the previous charts is explained here in more detail, it was caused by no students having a score between 1 and </a:t>
            </a:r>
          </a:p>
        </p:txBody>
      </p:sp>
      <p:sp>
        <p:nvSpPr>
          <p:cNvPr id="9" name="TextBox 8">
            <a:extLst>
              <a:ext uri="{FF2B5EF4-FFF2-40B4-BE49-F238E27FC236}">
                <a16:creationId xmlns:a16="http://schemas.microsoft.com/office/drawing/2014/main" id="{C1C644FE-FB95-4CEB-ADE7-86EFBED86338}"/>
              </a:ext>
            </a:extLst>
          </p:cNvPr>
          <p:cNvSpPr txBox="1"/>
          <p:nvPr/>
        </p:nvSpPr>
        <p:spPr>
          <a:xfrm>
            <a:off x="7917562" y="419176"/>
            <a:ext cx="957990" cy="923330"/>
          </a:xfrm>
          <a:prstGeom prst="rect">
            <a:avLst/>
          </a:prstGeom>
          <a:noFill/>
        </p:spPr>
        <p:txBody>
          <a:bodyPr wrap="square">
            <a:spAutoFit/>
          </a:bodyPr>
          <a:lstStyle/>
          <a:p>
            <a:pPr algn="ctr"/>
            <a:r>
              <a:rPr kumimoji="0" lang="en-US" sz="1800" b="1" i="0" u="none" strike="noStrike" kern="0" cap="none" spc="0" normalizeH="0" baseline="0" noProof="0" dirty="0">
                <a:ln>
                  <a:noFill/>
                </a:ln>
                <a:solidFill>
                  <a:srgbClr val="4C4C4D"/>
                </a:solidFill>
                <a:effectLst/>
                <a:uLnTx/>
                <a:uFillTx/>
                <a:latin typeface="Coming Soon"/>
                <a:sym typeface="Coming Soon"/>
              </a:rPr>
              <a:t>Final Grade Plot</a:t>
            </a:r>
            <a:endParaRPr lang="en-US" sz="1800" dirty="0"/>
          </a:p>
        </p:txBody>
      </p:sp>
    </p:spTree>
    <p:extLst>
      <p:ext uri="{BB962C8B-B14F-4D97-AF65-F5344CB8AC3E}">
        <p14:creationId xmlns:p14="http://schemas.microsoft.com/office/powerpoint/2010/main" val="2251036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68"/>
        <p:cNvGrpSpPr/>
        <p:nvPr/>
      </p:nvGrpSpPr>
      <p:grpSpPr>
        <a:xfrm>
          <a:off x="0" y="0"/>
          <a:ext cx="0" cy="0"/>
          <a:chOff x="0" y="0"/>
          <a:chExt cx="0" cy="0"/>
        </a:xfrm>
      </p:grpSpPr>
      <p:sp>
        <p:nvSpPr>
          <p:cNvPr id="1869" name="Google Shape;1869;p43"/>
          <p:cNvSpPr txBox="1">
            <a:spLocks noGrp="1"/>
          </p:cNvSpPr>
          <p:nvPr>
            <p:ph type="title"/>
          </p:nvPr>
        </p:nvSpPr>
        <p:spPr>
          <a:xfrm rot="442287">
            <a:off x="3110102" y="3532915"/>
            <a:ext cx="2613439" cy="7414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Students Who got zero</a:t>
            </a:r>
            <a:endParaRPr dirty="0"/>
          </a:p>
        </p:txBody>
      </p:sp>
      <p:sp>
        <p:nvSpPr>
          <p:cNvPr id="1870" name="Google Shape;1870;p43"/>
          <p:cNvSpPr txBox="1">
            <a:spLocks noGrp="1"/>
          </p:cNvSpPr>
          <p:nvPr>
            <p:ph type="title" idx="2"/>
          </p:nvPr>
        </p:nvSpPr>
        <p:spPr>
          <a:xfrm rot="442287">
            <a:off x="3550235" y="1902963"/>
            <a:ext cx="2076361" cy="7414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1872" name="Google Shape;1872;p43">
            <a:hlinkClick r:id="rId3" action="ppaction://hlinksldjump"/>
          </p:cNvPr>
          <p:cNvSpPr txBox="1"/>
          <p:nvPr/>
        </p:nvSpPr>
        <p:spPr>
          <a:xfrm>
            <a:off x="597539"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1873" name="Google Shape;1873;p43">
            <a:hlinkClick r:id="rId4" action="ppaction://hlinksldjump"/>
          </p:cNvPr>
          <p:cNvSpPr txBox="1"/>
          <p:nvPr/>
        </p:nvSpPr>
        <p:spPr>
          <a:xfrm>
            <a:off x="30878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02</a:t>
            </a:r>
            <a:endParaRPr sz="2400" b="1">
              <a:solidFill>
                <a:schemeClr val="dk1"/>
              </a:solidFill>
              <a:latin typeface="Coming Soon"/>
              <a:ea typeface="Coming Soon"/>
              <a:cs typeface="Coming Soon"/>
              <a:sym typeface="Coming Soon"/>
            </a:endParaRPr>
          </a:p>
        </p:txBody>
      </p:sp>
      <p:sp>
        <p:nvSpPr>
          <p:cNvPr id="1874" name="Google Shape;1874;p43"/>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1876" name="Google Shape;1876;p43">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3">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6562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A2EF577-FF3E-441F-9B17-D8FAC0512DA5}"/>
              </a:ext>
            </a:extLst>
          </p:cNvPr>
          <p:cNvGrpSpPr/>
          <p:nvPr/>
        </p:nvGrpSpPr>
        <p:grpSpPr>
          <a:xfrm>
            <a:off x="1237422" y="104361"/>
            <a:ext cx="6500191" cy="4268856"/>
            <a:chOff x="1951271" y="3612565"/>
            <a:chExt cx="812533" cy="599622"/>
          </a:xfrm>
        </p:grpSpPr>
        <p:sp>
          <p:nvSpPr>
            <p:cNvPr id="19" name="Google Shape;2726;p71">
              <a:extLst>
                <a:ext uri="{FF2B5EF4-FFF2-40B4-BE49-F238E27FC236}">
                  <a16:creationId xmlns:a16="http://schemas.microsoft.com/office/drawing/2014/main" id="{EFC8B472-47A7-4151-BE6E-0AB5879B4C20}"/>
                </a:ext>
              </a:extLst>
            </p:cNvPr>
            <p:cNvSpPr/>
            <p:nvPr/>
          </p:nvSpPr>
          <p:spPr>
            <a:xfrm>
              <a:off x="1955397" y="3660227"/>
              <a:ext cx="804496" cy="548264"/>
            </a:xfrm>
            <a:custGeom>
              <a:avLst/>
              <a:gdLst/>
              <a:ahLst/>
              <a:cxnLst/>
              <a:rect l="l" t="t" r="r" b="b"/>
              <a:pathLst>
                <a:path w="18719" h="12757" extrusionOk="0">
                  <a:moveTo>
                    <a:pt x="27" y="0"/>
                  </a:moveTo>
                  <a:cubicBezTo>
                    <a:pt x="82" y="3861"/>
                    <a:pt x="132" y="7717"/>
                    <a:pt x="182" y="11578"/>
                  </a:cubicBezTo>
                  <a:cubicBezTo>
                    <a:pt x="118" y="11969"/>
                    <a:pt x="59" y="12365"/>
                    <a:pt x="0" y="12756"/>
                  </a:cubicBezTo>
                  <a:cubicBezTo>
                    <a:pt x="6162" y="12611"/>
                    <a:pt x="12429" y="12756"/>
                    <a:pt x="18586" y="12506"/>
                  </a:cubicBezTo>
                  <a:cubicBezTo>
                    <a:pt x="18718" y="8563"/>
                    <a:pt x="18623" y="4275"/>
                    <a:pt x="18527" y="332"/>
                  </a:cubicBezTo>
                  <a:cubicBezTo>
                    <a:pt x="17295" y="430"/>
                    <a:pt x="16059" y="479"/>
                    <a:pt x="14823" y="479"/>
                  </a:cubicBezTo>
                  <a:cubicBezTo>
                    <a:pt x="13587" y="479"/>
                    <a:pt x="12351" y="430"/>
                    <a:pt x="11119" y="332"/>
                  </a:cubicBezTo>
                  <a:cubicBezTo>
                    <a:pt x="10305" y="268"/>
                    <a:pt x="9486" y="182"/>
                    <a:pt x="8672" y="146"/>
                  </a:cubicBezTo>
                  <a:cubicBezTo>
                    <a:pt x="8297" y="129"/>
                    <a:pt x="7921" y="122"/>
                    <a:pt x="7545" y="122"/>
                  </a:cubicBezTo>
                  <a:cubicBezTo>
                    <a:pt x="6065" y="122"/>
                    <a:pt x="4579" y="228"/>
                    <a:pt x="3103" y="228"/>
                  </a:cubicBezTo>
                  <a:cubicBezTo>
                    <a:pt x="2071" y="228"/>
                    <a:pt x="1044" y="176"/>
                    <a:pt x="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27;p71">
              <a:extLst>
                <a:ext uri="{FF2B5EF4-FFF2-40B4-BE49-F238E27FC236}">
                  <a16:creationId xmlns:a16="http://schemas.microsoft.com/office/drawing/2014/main" id="{105178F9-8EBE-4ECE-BF1C-C924B457C33F}"/>
                </a:ext>
              </a:extLst>
            </p:cNvPr>
            <p:cNvSpPr/>
            <p:nvPr/>
          </p:nvSpPr>
          <p:spPr>
            <a:xfrm>
              <a:off x="1951271" y="3656445"/>
              <a:ext cx="812533" cy="555742"/>
            </a:xfrm>
            <a:custGeom>
              <a:avLst/>
              <a:gdLst/>
              <a:ahLst/>
              <a:cxnLst/>
              <a:rect l="l" t="t" r="r" b="b"/>
              <a:pathLst>
                <a:path w="18906" h="12931" extrusionOk="0">
                  <a:moveTo>
                    <a:pt x="216" y="193"/>
                  </a:moveTo>
                  <a:lnTo>
                    <a:pt x="216" y="193"/>
                  </a:lnTo>
                  <a:cubicBezTo>
                    <a:pt x="1220" y="353"/>
                    <a:pt x="2229" y="401"/>
                    <a:pt x="3240" y="401"/>
                  </a:cubicBezTo>
                  <a:cubicBezTo>
                    <a:pt x="4561" y="401"/>
                    <a:pt x="5885" y="320"/>
                    <a:pt x="7209" y="302"/>
                  </a:cubicBezTo>
                  <a:cubicBezTo>
                    <a:pt x="7310" y="301"/>
                    <a:pt x="7411" y="300"/>
                    <a:pt x="7512" y="300"/>
                  </a:cubicBezTo>
                  <a:cubicBezTo>
                    <a:pt x="9829" y="300"/>
                    <a:pt x="12130" y="635"/>
                    <a:pt x="14448" y="657"/>
                  </a:cubicBezTo>
                  <a:cubicBezTo>
                    <a:pt x="14598" y="658"/>
                    <a:pt x="14748" y="659"/>
                    <a:pt x="14897" y="659"/>
                  </a:cubicBezTo>
                  <a:cubicBezTo>
                    <a:pt x="16113" y="659"/>
                    <a:pt x="17325" y="610"/>
                    <a:pt x="18534" y="514"/>
                  </a:cubicBezTo>
                  <a:lnTo>
                    <a:pt x="18534" y="514"/>
                  </a:lnTo>
                  <a:cubicBezTo>
                    <a:pt x="18633" y="4510"/>
                    <a:pt x="18721" y="8510"/>
                    <a:pt x="18599" y="12506"/>
                  </a:cubicBezTo>
                  <a:lnTo>
                    <a:pt x="18599" y="12506"/>
                  </a:lnTo>
                  <a:cubicBezTo>
                    <a:pt x="13806" y="12698"/>
                    <a:pt x="9004" y="12653"/>
                    <a:pt x="4203" y="12690"/>
                  </a:cubicBezTo>
                  <a:cubicBezTo>
                    <a:pt x="2868" y="12703"/>
                    <a:pt x="1534" y="12720"/>
                    <a:pt x="200" y="12751"/>
                  </a:cubicBezTo>
                  <a:lnTo>
                    <a:pt x="200" y="12751"/>
                  </a:lnTo>
                  <a:cubicBezTo>
                    <a:pt x="244" y="12456"/>
                    <a:pt x="290" y="12158"/>
                    <a:pt x="334" y="11863"/>
                  </a:cubicBezTo>
                  <a:lnTo>
                    <a:pt x="334" y="11863"/>
                  </a:lnTo>
                  <a:cubicBezTo>
                    <a:pt x="355" y="11849"/>
                    <a:pt x="369" y="11826"/>
                    <a:pt x="369" y="11794"/>
                  </a:cubicBezTo>
                  <a:cubicBezTo>
                    <a:pt x="315" y="7927"/>
                    <a:pt x="265" y="4060"/>
                    <a:pt x="216" y="193"/>
                  </a:cubicBezTo>
                  <a:close/>
                  <a:moveTo>
                    <a:pt x="131" y="0"/>
                  </a:moveTo>
                  <a:cubicBezTo>
                    <a:pt x="79" y="0"/>
                    <a:pt x="33" y="32"/>
                    <a:pt x="37" y="88"/>
                  </a:cubicBezTo>
                  <a:cubicBezTo>
                    <a:pt x="86" y="3945"/>
                    <a:pt x="136" y="7802"/>
                    <a:pt x="185" y="11659"/>
                  </a:cubicBezTo>
                  <a:lnTo>
                    <a:pt x="185" y="11659"/>
                  </a:lnTo>
                  <a:cubicBezTo>
                    <a:pt x="128" y="12045"/>
                    <a:pt x="67" y="12431"/>
                    <a:pt x="10" y="12817"/>
                  </a:cubicBezTo>
                  <a:cubicBezTo>
                    <a:pt x="1" y="12870"/>
                    <a:pt x="30" y="12931"/>
                    <a:pt x="90" y="12931"/>
                  </a:cubicBezTo>
                  <a:cubicBezTo>
                    <a:pt x="92" y="12931"/>
                    <a:pt x="94" y="12931"/>
                    <a:pt x="96" y="12931"/>
                  </a:cubicBezTo>
                  <a:cubicBezTo>
                    <a:pt x="4921" y="12817"/>
                    <a:pt x="9751" y="12881"/>
                    <a:pt x="14576" y="12799"/>
                  </a:cubicBezTo>
                  <a:cubicBezTo>
                    <a:pt x="15945" y="12771"/>
                    <a:pt x="17313" y="12735"/>
                    <a:pt x="18682" y="12680"/>
                  </a:cubicBezTo>
                  <a:cubicBezTo>
                    <a:pt x="18732" y="12680"/>
                    <a:pt x="18773" y="12644"/>
                    <a:pt x="18773" y="12594"/>
                  </a:cubicBezTo>
                  <a:cubicBezTo>
                    <a:pt x="18905" y="8538"/>
                    <a:pt x="18810" y="4477"/>
                    <a:pt x="18714" y="420"/>
                  </a:cubicBezTo>
                  <a:cubicBezTo>
                    <a:pt x="18714" y="377"/>
                    <a:pt x="18677" y="329"/>
                    <a:pt x="18629" y="329"/>
                  </a:cubicBezTo>
                  <a:cubicBezTo>
                    <a:pt x="18627" y="329"/>
                    <a:pt x="18625" y="329"/>
                    <a:pt x="18623" y="329"/>
                  </a:cubicBezTo>
                  <a:cubicBezTo>
                    <a:pt x="17376" y="428"/>
                    <a:pt x="16126" y="478"/>
                    <a:pt x="14875" y="478"/>
                  </a:cubicBezTo>
                  <a:cubicBezTo>
                    <a:pt x="13713" y="478"/>
                    <a:pt x="12551" y="435"/>
                    <a:pt x="11392" y="347"/>
                  </a:cubicBezTo>
                  <a:cubicBezTo>
                    <a:pt x="10192" y="256"/>
                    <a:pt x="8991" y="125"/>
                    <a:pt x="7786" y="120"/>
                  </a:cubicBezTo>
                  <a:cubicBezTo>
                    <a:pt x="7746" y="120"/>
                    <a:pt x="7706" y="120"/>
                    <a:pt x="7665" y="120"/>
                  </a:cubicBezTo>
                  <a:cubicBezTo>
                    <a:pt x="6528" y="120"/>
                    <a:pt x="5395" y="180"/>
                    <a:pt x="4257" y="211"/>
                  </a:cubicBezTo>
                  <a:cubicBezTo>
                    <a:pt x="3918" y="220"/>
                    <a:pt x="3579" y="226"/>
                    <a:pt x="3239" y="226"/>
                  </a:cubicBezTo>
                  <a:cubicBezTo>
                    <a:pt x="2205" y="226"/>
                    <a:pt x="1171" y="173"/>
                    <a:pt x="151" y="2"/>
                  </a:cubicBezTo>
                  <a:cubicBezTo>
                    <a:pt x="144" y="1"/>
                    <a:pt x="137"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28;p71">
              <a:extLst>
                <a:ext uri="{FF2B5EF4-FFF2-40B4-BE49-F238E27FC236}">
                  <a16:creationId xmlns:a16="http://schemas.microsoft.com/office/drawing/2014/main" id="{AFAD594A-C335-4BC7-96A4-FA42557CD2F7}"/>
                </a:ext>
              </a:extLst>
            </p:cNvPr>
            <p:cNvSpPr/>
            <p:nvPr/>
          </p:nvSpPr>
          <p:spPr>
            <a:xfrm>
              <a:off x="2153182" y="3614670"/>
              <a:ext cx="434116" cy="117973"/>
            </a:xfrm>
            <a:custGeom>
              <a:avLst/>
              <a:gdLst/>
              <a:ahLst/>
              <a:cxnLst/>
              <a:rect l="l" t="t" r="r" b="b"/>
              <a:pathLst>
                <a:path w="10101" h="2745" extrusionOk="0">
                  <a:moveTo>
                    <a:pt x="4266" y="1"/>
                  </a:moveTo>
                  <a:cubicBezTo>
                    <a:pt x="3893" y="1"/>
                    <a:pt x="264" y="55"/>
                    <a:pt x="264" y="55"/>
                  </a:cubicBezTo>
                  <a:lnTo>
                    <a:pt x="601" y="310"/>
                  </a:lnTo>
                  <a:lnTo>
                    <a:pt x="537" y="405"/>
                  </a:lnTo>
                  <a:lnTo>
                    <a:pt x="73" y="683"/>
                  </a:lnTo>
                  <a:cubicBezTo>
                    <a:pt x="73" y="683"/>
                    <a:pt x="514" y="1219"/>
                    <a:pt x="464" y="1242"/>
                  </a:cubicBezTo>
                  <a:cubicBezTo>
                    <a:pt x="414" y="1269"/>
                    <a:pt x="0" y="1656"/>
                    <a:pt x="0" y="1656"/>
                  </a:cubicBezTo>
                  <a:lnTo>
                    <a:pt x="487" y="1970"/>
                  </a:lnTo>
                  <a:lnTo>
                    <a:pt x="164" y="2179"/>
                  </a:lnTo>
                  <a:lnTo>
                    <a:pt x="396" y="2397"/>
                  </a:lnTo>
                  <a:lnTo>
                    <a:pt x="200" y="2743"/>
                  </a:lnTo>
                  <a:cubicBezTo>
                    <a:pt x="200" y="2743"/>
                    <a:pt x="541" y="2703"/>
                    <a:pt x="724" y="2703"/>
                  </a:cubicBezTo>
                  <a:cubicBezTo>
                    <a:pt x="755" y="2703"/>
                    <a:pt x="781" y="2704"/>
                    <a:pt x="801" y="2706"/>
                  </a:cubicBezTo>
                  <a:cubicBezTo>
                    <a:pt x="824" y="2709"/>
                    <a:pt x="890" y="2710"/>
                    <a:pt x="984" y="2710"/>
                  </a:cubicBezTo>
                  <a:cubicBezTo>
                    <a:pt x="1314" y="2710"/>
                    <a:pt x="1994" y="2699"/>
                    <a:pt x="2447" y="2699"/>
                  </a:cubicBezTo>
                  <a:cubicBezTo>
                    <a:pt x="2642" y="2699"/>
                    <a:pt x="2795" y="2701"/>
                    <a:pt x="2861" y="2706"/>
                  </a:cubicBezTo>
                  <a:cubicBezTo>
                    <a:pt x="3129" y="2729"/>
                    <a:pt x="6385" y="2720"/>
                    <a:pt x="7258" y="2738"/>
                  </a:cubicBezTo>
                  <a:cubicBezTo>
                    <a:pt x="7551" y="2743"/>
                    <a:pt x="7960" y="2744"/>
                    <a:pt x="8376" y="2744"/>
                  </a:cubicBezTo>
                  <a:cubicBezTo>
                    <a:pt x="9207" y="2744"/>
                    <a:pt x="10064" y="2738"/>
                    <a:pt x="10064" y="2738"/>
                  </a:cubicBezTo>
                  <a:lnTo>
                    <a:pt x="9928" y="2511"/>
                  </a:lnTo>
                  <a:cubicBezTo>
                    <a:pt x="9928" y="2511"/>
                    <a:pt x="9737" y="2120"/>
                    <a:pt x="9759" y="2065"/>
                  </a:cubicBezTo>
                  <a:cubicBezTo>
                    <a:pt x="9782" y="2011"/>
                    <a:pt x="10101" y="1851"/>
                    <a:pt x="10101" y="1851"/>
                  </a:cubicBezTo>
                  <a:cubicBezTo>
                    <a:pt x="10101" y="1851"/>
                    <a:pt x="9869" y="1692"/>
                    <a:pt x="9791" y="1606"/>
                  </a:cubicBezTo>
                  <a:cubicBezTo>
                    <a:pt x="9709" y="1519"/>
                    <a:pt x="9646" y="1301"/>
                    <a:pt x="9646" y="1301"/>
                  </a:cubicBezTo>
                  <a:lnTo>
                    <a:pt x="10010" y="1156"/>
                  </a:lnTo>
                  <a:cubicBezTo>
                    <a:pt x="10010" y="1156"/>
                    <a:pt x="9923" y="1028"/>
                    <a:pt x="9832" y="942"/>
                  </a:cubicBezTo>
                  <a:cubicBezTo>
                    <a:pt x="9746" y="856"/>
                    <a:pt x="9755" y="633"/>
                    <a:pt x="9782" y="483"/>
                  </a:cubicBezTo>
                  <a:cubicBezTo>
                    <a:pt x="9814" y="333"/>
                    <a:pt x="10010" y="73"/>
                    <a:pt x="10010" y="73"/>
                  </a:cubicBezTo>
                  <a:lnTo>
                    <a:pt x="10010" y="73"/>
                  </a:lnTo>
                  <a:lnTo>
                    <a:pt x="9900" y="96"/>
                  </a:lnTo>
                  <a:lnTo>
                    <a:pt x="8841" y="55"/>
                  </a:lnTo>
                  <a:cubicBezTo>
                    <a:pt x="8841" y="55"/>
                    <a:pt x="7354" y="42"/>
                    <a:pt x="6935" y="28"/>
                  </a:cubicBezTo>
                  <a:cubicBezTo>
                    <a:pt x="6517" y="19"/>
                    <a:pt x="4643" y="1"/>
                    <a:pt x="4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29;p71">
              <a:extLst>
                <a:ext uri="{FF2B5EF4-FFF2-40B4-BE49-F238E27FC236}">
                  <a16:creationId xmlns:a16="http://schemas.microsoft.com/office/drawing/2014/main" id="{07DFB970-5588-4CD5-BDB6-55D2EB4A8530}"/>
                </a:ext>
              </a:extLst>
            </p:cNvPr>
            <p:cNvSpPr/>
            <p:nvPr/>
          </p:nvSpPr>
          <p:spPr>
            <a:xfrm>
              <a:off x="2149271" y="3612565"/>
              <a:ext cx="440777" cy="124764"/>
            </a:xfrm>
            <a:custGeom>
              <a:avLst/>
              <a:gdLst/>
              <a:ahLst/>
              <a:cxnLst/>
              <a:rect l="l" t="t" r="r" b="b"/>
              <a:pathLst>
                <a:path w="10256" h="2903" extrusionOk="0">
                  <a:moveTo>
                    <a:pt x="4139" y="113"/>
                  </a:moveTo>
                  <a:cubicBezTo>
                    <a:pt x="5398" y="118"/>
                    <a:pt x="6654" y="131"/>
                    <a:pt x="7909" y="159"/>
                  </a:cubicBezTo>
                  <a:cubicBezTo>
                    <a:pt x="8600" y="172"/>
                    <a:pt x="9296" y="195"/>
                    <a:pt x="9987" y="213"/>
                  </a:cubicBezTo>
                  <a:cubicBezTo>
                    <a:pt x="9946" y="282"/>
                    <a:pt x="9914" y="354"/>
                    <a:pt x="9878" y="427"/>
                  </a:cubicBezTo>
                  <a:cubicBezTo>
                    <a:pt x="9832" y="509"/>
                    <a:pt x="9764" y="604"/>
                    <a:pt x="9773" y="700"/>
                  </a:cubicBezTo>
                  <a:cubicBezTo>
                    <a:pt x="9782" y="786"/>
                    <a:pt x="9832" y="868"/>
                    <a:pt x="9869" y="936"/>
                  </a:cubicBezTo>
                  <a:cubicBezTo>
                    <a:pt x="9910" y="1018"/>
                    <a:pt x="9960" y="1096"/>
                    <a:pt x="10010" y="1173"/>
                  </a:cubicBezTo>
                  <a:cubicBezTo>
                    <a:pt x="9919" y="1232"/>
                    <a:pt x="9828" y="1291"/>
                    <a:pt x="9732" y="1350"/>
                  </a:cubicBezTo>
                  <a:cubicBezTo>
                    <a:pt x="9705" y="1368"/>
                    <a:pt x="9691" y="1405"/>
                    <a:pt x="9710" y="1432"/>
                  </a:cubicBezTo>
                  <a:cubicBezTo>
                    <a:pt x="9805" y="1614"/>
                    <a:pt x="9932" y="1773"/>
                    <a:pt x="10082" y="1900"/>
                  </a:cubicBezTo>
                  <a:cubicBezTo>
                    <a:pt x="10005" y="1941"/>
                    <a:pt x="9928" y="1982"/>
                    <a:pt x="9860" y="2032"/>
                  </a:cubicBezTo>
                  <a:cubicBezTo>
                    <a:pt x="9805" y="2073"/>
                    <a:pt x="9778" y="2123"/>
                    <a:pt x="9791" y="2196"/>
                  </a:cubicBezTo>
                  <a:cubicBezTo>
                    <a:pt x="9814" y="2296"/>
                    <a:pt x="9882" y="2401"/>
                    <a:pt x="9928" y="2492"/>
                  </a:cubicBezTo>
                  <a:cubicBezTo>
                    <a:pt x="9973" y="2573"/>
                    <a:pt x="10019" y="2660"/>
                    <a:pt x="10064" y="2742"/>
                  </a:cubicBezTo>
                  <a:cubicBezTo>
                    <a:pt x="9009" y="2755"/>
                    <a:pt x="7959" y="2760"/>
                    <a:pt x="6908" y="2760"/>
                  </a:cubicBezTo>
                  <a:cubicBezTo>
                    <a:pt x="5521" y="2730"/>
                    <a:pt x="4134" y="2677"/>
                    <a:pt x="2743" y="2677"/>
                  </a:cubicBezTo>
                  <a:cubicBezTo>
                    <a:pt x="2639" y="2677"/>
                    <a:pt x="2534" y="2677"/>
                    <a:pt x="2429" y="2678"/>
                  </a:cubicBezTo>
                  <a:cubicBezTo>
                    <a:pt x="2074" y="2678"/>
                    <a:pt x="1719" y="2683"/>
                    <a:pt x="1360" y="2692"/>
                  </a:cubicBezTo>
                  <a:cubicBezTo>
                    <a:pt x="1351" y="2696"/>
                    <a:pt x="1337" y="2696"/>
                    <a:pt x="1324" y="2696"/>
                  </a:cubicBezTo>
                  <a:cubicBezTo>
                    <a:pt x="1028" y="2687"/>
                    <a:pt x="737" y="2683"/>
                    <a:pt x="441" y="2678"/>
                  </a:cubicBezTo>
                  <a:cubicBezTo>
                    <a:pt x="482" y="2601"/>
                    <a:pt x="519" y="2523"/>
                    <a:pt x="560" y="2451"/>
                  </a:cubicBezTo>
                  <a:cubicBezTo>
                    <a:pt x="582" y="2414"/>
                    <a:pt x="569" y="2369"/>
                    <a:pt x="528" y="2355"/>
                  </a:cubicBezTo>
                  <a:cubicBezTo>
                    <a:pt x="455" y="2328"/>
                    <a:pt x="391" y="2292"/>
                    <a:pt x="328" y="2242"/>
                  </a:cubicBezTo>
                  <a:cubicBezTo>
                    <a:pt x="423" y="2196"/>
                    <a:pt x="514" y="2151"/>
                    <a:pt x="610" y="2105"/>
                  </a:cubicBezTo>
                  <a:cubicBezTo>
                    <a:pt x="651" y="2082"/>
                    <a:pt x="646" y="2019"/>
                    <a:pt x="614" y="1996"/>
                  </a:cubicBezTo>
                  <a:cubicBezTo>
                    <a:pt x="464" y="1891"/>
                    <a:pt x="319" y="1791"/>
                    <a:pt x="173" y="1691"/>
                  </a:cubicBezTo>
                  <a:cubicBezTo>
                    <a:pt x="250" y="1623"/>
                    <a:pt x="332" y="1555"/>
                    <a:pt x="414" y="1487"/>
                  </a:cubicBezTo>
                  <a:cubicBezTo>
                    <a:pt x="478" y="1437"/>
                    <a:pt x="605" y="1368"/>
                    <a:pt x="601" y="1268"/>
                  </a:cubicBezTo>
                  <a:cubicBezTo>
                    <a:pt x="601" y="1173"/>
                    <a:pt x="487" y="1073"/>
                    <a:pt x="437" y="1005"/>
                  </a:cubicBezTo>
                  <a:lnTo>
                    <a:pt x="223" y="723"/>
                  </a:lnTo>
                  <a:cubicBezTo>
                    <a:pt x="382" y="650"/>
                    <a:pt x="542" y="563"/>
                    <a:pt x="687" y="459"/>
                  </a:cubicBezTo>
                  <a:cubicBezTo>
                    <a:pt x="714" y="436"/>
                    <a:pt x="733" y="377"/>
                    <a:pt x="687" y="359"/>
                  </a:cubicBezTo>
                  <a:cubicBezTo>
                    <a:pt x="573" y="300"/>
                    <a:pt x="482" y="204"/>
                    <a:pt x="382" y="118"/>
                  </a:cubicBezTo>
                  <a:lnTo>
                    <a:pt x="382" y="118"/>
                  </a:lnTo>
                  <a:cubicBezTo>
                    <a:pt x="560" y="123"/>
                    <a:pt x="739" y="125"/>
                    <a:pt x="917" y="125"/>
                  </a:cubicBezTo>
                  <a:cubicBezTo>
                    <a:pt x="1364" y="125"/>
                    <a:pt x="1811" y="113"/>
                    <a:pt x="2256" y="113"/>
                  </a:cubicBezTo>
                  <a:close/>
                  <a:moveTo>
                    <a:pt x="4870" y="0"/>
                  </a:moveTo>
                  <a:cubicBezTo>
                    <a:pt x="4074" y="0"/>
                    <a:pt x="3278" y="6"/>
                    <a:pt x="2483" y="18"/>
                  </a:cubicBezTo>
                  <a:cubicBezTo>
                    <a:pt x="1783" y="31"/>
                    <a:pt x="1078" y="27"/>
                    <a:pt x="373" y="72"/>
                  </a:cubicBezTo>
                  <a:cubicBezTo>
                    <a:pt x="360" y="72"/>
                    <a:pt x="351" y="91"/>
                    <a:pt x="355" y="104"/>
                  </a:cubicBezTo>
                  <a:cubicBezTo>
                    <a:pt x="341" y="109"/>
                    <a:pt x="328" y="127"/>
                    <a:pt x="337" y="145"/>
                  </a:cubicBezTo>
                  <a:cubicBezTo>
                    <a:pt x="401" y="245"/>
                    <a:pt x="482" y="318"/>
                    <a:pt x="564" y="395"/>
                  </a:cubicBezTo>
                  <a:cubicBezTo>
                    <a:pt x="414" y="491"/>
                    <a:pt x="264" y="573"/>
                    <a:pt x="100" y="641"/>
                  </a:cubicBezTo>
                  <a:cubicBezTo>
                    <a:pt x="64" y="659"/>
                    <a:pt x="64" y="709"/>
                    <a:pt x="87" y="741"/>
                  </a:cubicBezTo>
                  <a:cubicBezTo>
                    <a:pt x="150" y="827"/>
                    <a:pt x="214" y="914"/>
                    <a:pt x="282" y="1000"/>
                  </a:cubicBezTo>
                  <a:lnTo>
                    <a:pt x="364" y="1109"/>
                  </a:lnTo>
                  <a:cubicBezTo>
                    <a:pt x="391" y="1146"/>
                    <a:pt x="451" y="1200"/>
                    <a:pt x="455" y="1250"/>
                  </a:cubicBezTo>
                  <a:cubicBezTo>
                    <a:pt x="473" y="1282"/>
                    <a:pt x="469" y="1300"/>
                    <a:pt x="432" y="1309"/>
                  </a:cubicBezTo>
                  <a:cubicBezTo>
                    <a:pt x="410" y="1327"/>
                    <a:pt x="387" y="1350"/>
                    <a:pt x="364" y="1368"/>
                  </a:cubicBezTo>
                  <a:cubicBezTo>
                    <a:pt x="332" y="1396"/>
                    <a:pt x="296" y="1423"/>
                    <a:pt x="264" y="1450"/>
                  </a:cubicBezTo>
                  <a:cubicBezTo>
                    <a:pt x="187" y="1518"/>
                    <a:pt x="109" y="1582"/>
                    <a:pt x="28" y="1650"/>
                  </a:cubicBezTo>
                  <a:cubicBezTo>
                    <a:pt x="0" y="1673"/>
                    <a:pt x="9" y="1728"/>
                    <a:pt x="37" y="1750"/>
                  </a:cubicBezTo>
                  <a:cubicBezTo>
                    <a:pt x="178" y="1846"/>
                    <a:pt x="319" y="1941"/>
                    <a:pt x="460" y="2037"/>
                  </a:cubicBezTo>
                  <a:cubicBezTo>
                    <a:pt x="369" y="2082"/>
                    <a:pt x="278" y="2128"/>
                    <a:pt x="191" y="2173"/>
                  </a:cubicBezTo>
                  <a:cubicBezTo>
                    <a:pt x="160" y="2187"/>
                    <a:pt x="146" y="2242"/>
                    <a:pt x="173" y="2269"/>
                  </a:cubicBezTo>
                  <a:cubicBezTo>
                    <a:pt x="250" y="2346"/>
                    <a:pt x="332" y="2401"/>
                    <a:pt x="423" y="2446"/>
                  </a:cubicBezTo>
                  <a:cubicBezTo>
                    <a:pt x="405" y="2478"/>
                    <a:pt x="387" y="2514"/>
                    <a:pt x="369" y="2551"/>
                  </a:cubicBezTo>
                  <a:cubicBezTo>
                    <a:pt x="337" y="2587"/>
                    <a:pt x="314" y="2628"/>
                    <a:pt x="287" y="2669"/>
                  </a:cubicBezTo>
                  <a:cubicBezTo>
                    <a:pt x="269" y="2696"/>
                    <a:pt x="241" y="2724"/>
                    <a:pt x="223" y="2755"/>
                  </a:cubicBezTo>
                  <a:cubicBezTo>
                    <a:pt x="196" y="2769"/>
                    <a:pt x="205" y="2828"/>
                    <a:pt x="241" y="2828"/>
                  </a:cubicBezTo>
                  <a:lnTo>
                    <a:pt x="278" y="2828"/>
                  </a:lnTo>
                  <a:cubicBezTo>
                    <a:pt x="282" y="2828"/>
                    <a:pt x="291" y="2833"/>
                    <a:pt x="296" y="2833"/>
                  </a:cubicBezTo>
                  <a:lnTo>
                    <a:pt x="300" y="2833"/>
                  </a:lnTo>
                  <a:cubicBezTo>
                    <a:pt x="305" y="2833"/>
                    <a:pt x="310" y="2837"/>
                    <a:pt x="314" y="2837"/>
                  </a:cubicBezTo>
                  <a:cubicBezTo>
                    <a:pt x="366" y="2839"/>
                    <a:pt x="419" y="2839"/>
                    <a:pt x="471" y="2839"/>
                  </a:cubicBezTo>
                  <a:cubicBezTo>
                    <a:pt x="743" y="2839"/>
                    <a:pt x="1017" y="2822"/>
                    <a:pt x="1292" y="2815"/>
                  </a:cubicBezTo>
                  <a:cubicBezTo>
                    <a:pt x="1524" y="2810"/>
                    <a:pt x="1756" y="2805"/>
                    <a:pt x="1988" y="2805"/>
                  </a:cubicBezTo>
                  <a:cubicBezTo>
                    <a:pt x="3716" y="2865"/>
                    <a:pt x="5448" y="2892"/>
                    <a:pt x="7176" y="2892"/>
                  </a:cubicBezTo>
                  <a:cubicBezTo>
                    <a:pt x="7427" y="2896"/>
                    <a:pt x="7677" y="2896"/>
                    <a:pt x="7927" y="2901"/>
                  </a:cubicBezTo>
                  <a:cubicBezTo>
                    <a:pt x="8081" y="2902"/>
                    <a:pt x="8234" y="2902"/>
                    <a:pt x="8388" y="2902"/>
                  </a:cubicBezTo>
                  <a:cubicBezTo>
                    <a:pt x="8948" y="2902"/>
                    <a:pt x="9508" y="2895"/>
                    <a:pt x="10064" y="2874"/>
                  </a:cubicBezTo>
                  <a:cubicBezTo>
                    <a:pt x="10078" y="2869"/>
                    <a:pt x="10082" y="2869"/>
                    <a:pt x="10092" y="2865"/>
                  </a:cubicBezTo>
                  <a:lnTo>
                    <a:pt x="10137" y="2865"/>
                  </a:lnTo>
                  <a:cubicBezTo>
                    <a:pt x="10151" y="2865"/>
                    <a:pt x="10160" y="2860"/>
                    <a:pt x="10169" y="2855"/>
                  </a:cubicBezTo>
                  <a:cubicBezTo>
                    <a:pt x="10205" y="2855"/>
                    <a:pt x="10237" y="2819"/>
                    <a:pt x="10214" y="2774"/>
                  </a:cubicBezTo>
                  <a:cubicBezTo>
                    <a:pt x="10132" y="2624"/>
                    <a:pt x="10046" y="2473"/>
                    <a:pt x="9973" y="2323"/>
                  </a:cubicBezTo>
                  <a:cubicBezTo>
                    <a:pt x="9955" y="2287"/>
                    <a:pt x="9923" y="2242"/>
                    <a:pt x="9914" y="2205"/>
                  </a:cubicBezTo>
                  <a:cubicBezTo>
                    <a:pt x="9905" y="2137"/>
                    <a:pt x="9937" y="2119"/>
                    <a:pt x="9987" y="2091"/>
                  </a:cubicBezTo>
                  <a:cubicBezTo>
                    <a:pt x="10060" y="2051"/>
                    <a:pt x="10142" y="2005"/>
                    <a:pt x="10219" y="1964"/>
                  </a:cubicBezTo>
                  <a:cubicBezTo>
                    <a:pt x="10255" y="1941"/>
                    <a:pt x="10255" y="1887"/>
                    <a:pt x="10219" y="1860"/>
                  </a:cubicBezTo>
                  <a:cubicBezTo>
                    <a:pt x="10064" y="1741"/>
                    <a:pt x="9937" y="1596"/>
                    <a:pt x="9837" y="1423"/>
                  </a:cubicBezTo>
                  <a:cubicBezTo>
                    <a:pt x="9932" y="1364"/>
                    <a:pt x="10023" y="1300"/>
                    <a:pt x="10119" y="1241"/>
                  </a:cubicBezTo>
                  <a:cubicBezTo>
                    <a:pt x="10151" y="1218"/>
                    <a:pt x="10160" y="1182"/>
                    <a:pt x="10132" y="1150"/>
                  </a:cubicBezTo>
                  <a:cubicBezTo>
                    <a:pt x="10046" y="1027"/>
                    <a:pt x="9864" y="800"/>
                    <a:pt x="9891" y="636"/>
                  </a:cubicBezTo>
                  <a:cubicBezTo>
                    <a:pt x="9901" y="554"/>
                    <a:pt x="9955" y="463"/>
                    <a:pt x="9991" y="386"/>
                  </a:cubicBezTo>
                  <a:cubicBezTo>
                    <a:pt x="10028" y="300"/>
                    <a:pt x="10069" y="213"/>
                    <a:pt x="10101" y="122"/>
                  </a:cubicBezTo>
                  <a:cubicBezTo>
                    <a:pt x="10107" y="103"/>
                    <a:pt x="10090" y="88"/>
                    <a:pt x="10073" y="88"/>
                  </a:cubicBezTo>
                  <a:cubicBezTo>
                    <a:pt x="10067" y="88"/>
                    <a:pt x="10060" y="90"/>
                    <a:pt x="10055" y="95"/>
                  </a:cubicBezTo>
                  <a:cubicBezTo>
                    <a:pt x="10051" y="95"/>
                    <a:pt x="10051" y="100"/>
                    <a:pt x="10051" y="100"/>
                  </a:cubicBezTo>
                  <a:cubicBezTo>
                    <a:pt x="10041" y="95"/>
                    <a:pt x="10032" y="91"/>
                    <a:pt x="10023" y="91"/>
                  </a:cubicBezTo>
                  <a:cubicBezTo>
                    <a:pt x="8308" y="28"/>
                    <a:pt x="6588"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30;p71">
              <a:extLst>
                <a:ext uri="{FF2B5EF4-FFF2-40B4-BE49-F238E27FC236}">
                  <a16:creationId xmlns:a16="http://schemas.microsoft.com/office/drawing/2014/main" id="{748E2DDF-2020-41E7-A05C-F590714C4AF1}"/>
                </a:ext>
              </a:extLst>
            </p:cNvPr>
            <p:cNvSpPr/>
            <p:nvPr/>
          </p:nvSpPr>
          <p:spPr>
            <a:xfrm>
              <a:off x="2218466" y="3633022"/>
              <a:ext cx="23681" cy="23595"/>
            </a:xfrm>
            <a:custGeom>
              <a:avLst/>
              <a:gdLst/>
              <a:ahLst/>
              <a:cxnLst/>
              <a:rect l="l" t="t" r="r" b="b"/>
              <a:pathLst>
                <a:path w="551" h="549" extrusionOk="0">
                  <a:moveTo>
                    <a:pt x="442" y="0"/>
                  </a:moveTo>
                  <a:cubicBezTo>
                    <a:pt x="426" y="0"/>
                    <a:pt x="410" y="6"/>
                    <a:pt x="396" y="15"/>
                  </a:cubicBezTo>
                  <a:cubicBezTo>
                    <a:pt x="341" y="37"/>
                    <a:pt x="291" y="110"/>
                    <a:pt x="259" y="165"/>
                  </a:cubicBezTo>
                  <a:cubicBezTo>
                    <a:pt x="214" y="115"/>
                    <a:pt x="169" y="44"/>
                    <a:pt x="104" y="44"/>
                  </a:cubicBezTo>
                  <a:cubicBezTo>
                    <a:pt x="97" y="44"/>
                    <a:pt x="90" y="45"/>
                    <a:pt x="82" y="47"/>
                  </a:cubicBezTo>
                  <a:cubicBezTo>
                    <a:pt x="9" y="60"/>
                    <a:pt x="0" y="147"/>
                    <a:pt x="18" y="210"/>
                  </a:cubicBezTo>
                  <a:cubicBezTo>
                    <a:pt x="68" y="388"/>
                    <a:pt x="214" y="506"/>
                    <a:pt x="373" y="542"/>
                  </a:cubicBezTo>
                  <a:cubicBezTo>
                    <a:pt x="380" y="545"/>
                    <a:pt x="388" y="549"/>
                    <a:pt x="396" y="549"/>
                  </a:cubicBezTo>
                  <a:cubicBezTo>
                    <a:pt x="399" y="549"/>
                    <a:pt x="402" y="548"/>
                    <a:pt x="405" y="547"/>
                  </a:cubicBezTo>
                  <a:lnTo>
                    <a:pt x="414" y="547"/>
                  </a:lnTo>
                  <a:cubicBezTo>
                    <a:pt x="417" y="548"/>
                    <a:pt x="420" y="548"/>
                    <a:pt x="423" y="548"/>
                  </a:cubicBezTo>
                  <a:cubicBezTo>
                    <a:pt x="435" y="548"/>
                    <a:pt x="442" y="540"/>
                    <a:pt x="446" y="529"/>
                  </a:cubicBezTo>
                  <a:cubicBezTo>
                    <a:pt x="446" y="529"/>
                    <a:pt x="450" y="524"/>
                    <a:pt x="450" y="519"/>
                  </a:cubicBezTo>
                  <a:cubicBezTo>
                    <a:pt x="478" y="415"/>
                    <a:pt x="510" y="315"/>
                    <a:pt x="532" y="210"/>
                  </a:cubicBezTo>
                  <a:cubicBezTo>
                    <a:pt x="546" y="151"/>
                    <a:pt x="550" y="92"/>
                    <a:pt x="514" y="42"/>
                  </a:cubicBezTo>
                  <a:cubicBezTo>
                    <a:pt x="490" y="12"/>
                    <a:pt x="465"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31;p71">
              <a:extLst>
                <a:ext uri="{FF2B5EF4-FFF2-40B4-BE49-F238E27FC236}">
                  <a16:creationId xmlns:a16="http://schemas.microsoft.com/office/drawing/2014/main" id="{8BB08705-0450-498D-9B91-90E28EBF4807}"/>
                </a:ext>
              </a:extLst>
            </p:cNvPr>
            <p:cNvSpPr/>
            <p:nvPr/>
          </p:nvSpPr>
          <p:spPr>
            <a:xfrm>
              <a:off x="2195215" y="3687432"/>
              <a:ext cx="24067" cy="23466"/>
            </a:xfrm>
            <a:custGeom>
              <a:avLst/>
              <a:gdLst/>
              <a:ahLst/>
              <a:cxnLst/>
              <a:rect l="l" t="t" r="r" b="b"/>
              <a:pathLst>
                <a:path w="560" h="546" extrusionOk="0">
                  <a:moveTo>
                    <a:pt x="318" y="463"/>
                  </a:moveTo>
                  <a:cubicBezTo>
                    <a:pt x="318" y="468"/>
                    <a:pt x="318" y="468"/>
                    <a:pt x="318" y="468"/>
                  </a:cubicBezTo>
                  <a:lnTo>
                    <a:pt x="309" y="468"/>
                  </a:lnTo>
                  <a:cubicBezTo>
                    <a:pt x="314" y="468"/>
                    <a:pt x="314" y="468"/>
                    <a:pt x="318" y="463"/>
                  </a:cubicBezTo>
                  <a:close/>
                  <a:moveTo>
                    <a:pt x="369" y="1"/>
                  </a:moveTo>
                  <a:cubicBezTo>
                    <a:pt x="358" y="1"/>
                    <a:pt x="347" y="3"/>
                    <a:pt x="337" y="8"/>
                  </a:cubicBezTo>
                  <a:cubicBezTo>
                    <a:pt x="277" y="36"/>
                    <a:pt x="250" y="99"/>
                    <a:pt x="223" y="158"/>
                  </a:cubicBezTo>
                  <a:cubicBezTo>
                    <a:pt x="186" y="109"/>
                    <a:pt x="137" y="52"/>
                    <a:pt x="85" y="52"/>
                  </a:cubicBezTo>
                  <a:cubicBezTo>
                    <a:pt x="79" y="52"/>
                    <a:pt x="74" y="53"/>
                    <a:pt x="68" y="54"/>
                  </a:cubicBezTo>
                  <a:cubicBezTo>
                    <a:pt x="9" y="68"/>
                    <a:pt x="0" y="145"/>
                    <a:pt x="5" y="199"/>
                  </a:cubicBezTo>
                  <a:cubicBezTo>
                    <a:pt x="27" y="370"/>
                    <a:pt x="201" y="546"/>
                    <a:pt x="368" y="546"/>
                  </a:cubicBezTo>
                  <a:cubicBezTo>
                    <a:pt x="374" y="546"/>
                    <a:pt x="380" y="545"/>
                    <a:pt x="387" y="545"/>
                  </a:cubicBezTo>
                  <a:cubicBezTo>
                    <a:pt x="396" y="545"/>
                    <a:pt x="400" y="545"/>
                    <a:pt x="405" y="540"/>
                  </a:cubicBezTo>
                  <a:cubicBezTo>
                    <a:pt x="414" y="536"/>
                    <a:pt x="423" y="531"/>
                    <a:pt x="428" y="522"/>
                  </a:cubicBezTo>
                  <a:cubicBezTo>
                    <a:pt x="491" y="404"/>
                    <a:pt x="559" y="195"/>
                    <a:pt x="491" y="63"/>
                  </a:cubicBezTo>
                  <a:cubicBezTo>
                    <a:pt x="475" y="27"/>
                    <a:pt x="442" y="2"/>
                    <a:pt x="407" y="2"/>
                  </a:cubicBezTo>
                  <a:cubicBezTo>
                    <a:pt x="402" y="2"/>
                    <a:pt x="396" y="3"/>
                    <a:pt x="391" y="4"/>
                  </a:cubicBezTo>
                  <a:cubicBezTo>
                    <a:pt x="384" y="2"/>
                    <a:pt x="376" y="1"/>
                    <a:pt x="3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32;p71">
              <a:extLst>
                <a:ext uri="{FF2B5EF4-FFF2-40B4-BE49-F238E27FC236}">
                  <a16:creationId xmlns:a16="http://schemas.microsoft.com/office/drawing/2014/main" id="{5BD6C69F-4148-496B-BB08-20157B8E2E12}"/>
                </a:ext>
              </a:extLst>
            </p:cNvPr>
            <p:cNvSpPr/>
            <p:nvPr/>
          </p:nvSpPr>
          <p:spPr>
            <a:xfrm>
              <a:off x="2270255" y="3692461"/>
              <a:ext cx="24067" cy="24454"/>
            </a:xfrm>
            <a:custGeom>
              <a:avLst/>
              <a:gdLst/>
              <a:ahLst/>
              <a:cxnLst/>
              <a:rect l="l" t="t" r="r" b="b"/>
              <a:pathLst>
                <a:path w="560" h="569" extrusionOk="0">
                  <a:moveTo>
                    <a:pt x="260" y="469"/>
                  </a:moveTo>
                  <a:cubicBezTo>
                    <a:pt x="260" y="469"/>
                    <a:pt x="260" y="473"/>
                    <a:pt x="260" y="473"/>
                  </a:cubicBezTo>
                  <a:cubicBezTo>
                    <a:pt x="260" y="469"/>
                    <a:pt x="255" y="469"/>
                    <a:pt x="250" y="469"/>
                  </a:cubicBezTo>
                  <a:close/>
                  <a:moveTo>
                    <a:pt x="117" y="0"/>
                  </a:moveTo>
                  <a:cubicBezTo>
                    <a:pt x="58" y="0"/>
                    <a:pt x="32" y="70"/>
                    <a:pt x="23" y="123"/>
                  </a:cubicBezTo>
                  <a:cubicBezTo>
                    <a:pt x="0" y="305"/>
                    <a:pt x="141" y="533"/>
                    <a:pt x="305" y="569"/>
                  </a:cubicBezTo>
                  <a:cubicBezTo>
                    <a:pt x="314" y="569"/>
                    <a:pt x="319" y="569"/>
                    <a:pt x="323" y="564"/>
                  </a:cubicBezTo>
                  <a:cubicBezTo>
                    <a:pt x="332" y="564"/>
                    <a:pt x="341" y="564"/>
                    <a:pt x="350" y="555"/>
                  </a:cubicBezTo>
                  <a:cubicBezTo>
                    <a:pt x="441" y="460"/>
                    <a:pt x="560" y="273"/>
                    <a:pt x="523" y="128"/>
                  </a:cubicBezTo>
                  <a:cubicBezTo>
                    <a:pt x="514" y="87"/>
                    <a:pt x="487" y="46"/>
                    <a:pt x="441" y="46"/>
                  </a:cubicBezTo>
                  <a:cubicBezTo>
                    <a:pt x="428" y="37"/>
                    <a:pt x="410" y="32"/>
                    <a:pt x="387" y="32"/>
                  </a:cubicBezTo>
                  <a:cubicBezTo>
                    <a:pt x="323" y="41"/>
                    <a:pt x="287" y="96"/>
                    <a:pt x="246" y="146"/>
                  </a:cubicBezTo>
                  <a:cubicBezTo>
                    <a:pt x="219" y="82"/>
                    <a:pt x="178" y="5"/>
                    <a:pt x="123" y="1"/>
                  </a:cubicBezTo>
                  <a:cubicBezTo>
                    <a:pt x="121" y="0"/>
                    <a:pt x="119" y="0"/>
                    <a:pt x="1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33;p71">
              <a:extLst>
                <a:ext uri="{FF2B5EF4-FFF2-40B4-BE49-F238E27FC236}">
                  <a16:creationId xmlns:a16="http://schemas.microsoft.com/office/drawing/2014/main" id="{BEA9D69C-FB1A-4D3F-AA36-4467D3B2439D}"/>
                </a:ext>
              </a:extLst>
            </p:cNvPr>
            <p:cNvSpPr/>
            <p:nvPr/>
          </p:nvSpPr>
          <p:spPr>
            <a:xfrm>
              <a:off x="2459230" y="3650041"/>
              <a:ext cx="23724" cy="23681"/>
            </a:xfrm>
            <a:custGeom>
              <a:avLst/>
              <a:gdLst/>
              <a:ahLst/>
              <a:cxnLst/>
              <a:rect l="l" t="t" r="r" b="b"/>
              <a:pathLst>
                <a:path w="552" h="551" extrusionOk="0">
                  <a:moveTo>
                    <a:pt x="444" y="1"/>
                  </a:moveTo>
                  <a:cubicBezTo>
                    <a:pt x="427" y="1"/>
                    <a:pt x="412" y="8"/>
                    <a:pt x="397" y="19"/>
                  </a:cubicBezTo>
                  <a:cubicBezTo>
                    <a:pt x="342" y="42"/>
                    <a:pt x="292" y="110"/>
                    <a:pt x="260" y="164"/>
                  </a:cubicBezTo>
                  <a:cubicBezTo>
                    <a:pt x="215" y="119"/>
                    <a:pt x="173" y="44"/>
                    <a:pt x="105" y="44"/>
                  </a:cubicBezTo>
                  <a:cubicBezTo>
                    <a:pt x="98" y="44"/>
                    <a:pt x="90" y="44"/>
                    <a:pt x="83" y="46"/>
                  </a:cubicBezTo>
                  <a:cubicBezTo>
                    <a:pt x="10" y="64"/>
                    <a:pt x="1" y="151"/>
                    <a:pt x="19" y="214"/>
                  </a:cubicBezTo>
                  <a:cubicBezTo>
                    <a:pt x="69" y="387"/>
                    <a:pt x="215" y="505"/>
                    <a:pt x="378" y="542"/>
                  </a:cubicBezTo>
                  <a:cubicBezTo>
                    <a:pt x="383" y="551"/>
                    <a:pt x="397" y="551"/>
                    <a:pt x="410" y="551"/>
                  </a:cubicBezTo>
                  <a:lnTo>
                    <a:pt x="419" y="551"/>
                  </a:lnTo>
                  <a:cubicBezTo>
                    <a:pt x="433" y="551"/>
                    <a:pt x="442" y="542"/>
                    <a:pt x="447" y="533"/>
                  </a:cubicBezTo>
                  <a:cubicBezTo>
                    <a:pt x="451" y="528"/>
                    <a:pt x="451" y="524"/>
                    <a:pt x="451" y="519"/>
                  </a:cubicBezTo>
                  <a:cubicBezTo>
                    <a:pt x="478" y="419"/>
                    <a:pt x="515" y="314"/>
                    <a:pt x="537" y="210"/>
                  </a:cubicBezTo>
                  <a:cubicBezTo>
                    <a:pt x="547" y="155"/>
                    <a:pt x="551" y="92"/>
                    <a:pt x="515" y="46"/>
                  </a:cubicBezTo>
                  <a:cubicBezTo>
                    <a:pt x="491" y="14"/>
                    <a:pt x="467"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34;p71">
              <a:extLst>
                <a:ext uri="{FF2B5EF4-FFF2-40B4-BE49-F238E27FC236}">
                  <a16:creationId xmlns:a16="http://schemas.microsoft.com/office/drawing/2014/main" id="{16B8951A-816F-4EC4-B6D2-150BAE8C9EC0}"/>
                </a:ext>
              </a:extLst>
            </p:cNvPr>
            <p:cNvSpPr/>
            <p:nvPr/>
          </p:nvSpPr>
          <p:spPr>
            <a:xfrm>
              <a:off x="2521591" y="3692461"/>
              <a:ext cx="23895" cy="24454"/>
            </a:xfrm>
            <a:custGeom>
              <a:avLst/>
              <a:gdLst/>
              <a:ahLst/>
              <a:cxnLst/>
              <a:rect l="l" t="t" r="r" b="b"/>
              <a:pathLst>
                <a:path w="556" h="569" extrusionOk="0">
                  <a:moveTo>
                    <a:pt x="255" y="469"/>
                  </a:moveTo>
                  <a:cubicBezTo>
                    <a:pt x="260" y="469"/>
                    <a:pt x="260" y="473"/>
                    <a:pt x="260" y="473"/>
                  </a:cubicBezTo>
                  <a:cubicBezTo>
                    <a:pt x="255" y="469"/>
                    <a:pt x="255" y="469"/>
                    <a:pt x="251" y="469"/>
                  </a:cubicBezTo>
                  <a:close/>
                  <a:moveTo>
                    <a:pt x="114" y="0"/>
                  </a:moveTo>
                  <a:cubicBezTo>
                    <a:pt x="58" y="0"/>
                    <a:pt x="28" y="70"/>
                    <a:pt x="23" y="123"/>
                  </a:cubicBezTo>
                  <a:cubicBezTo>
                    <a:pt x="1" y="305"/>
                    <a:pt x="137" y="533"/>
                    <a:pt x="305" y="569"/>
                  </a:cubicBezTo>
                  <a:cubicBezTo>
                    <a:pt x="314" y="569"/>
                    <a:pt x="319" y="569"/>
                    <a:pt x="323" y="564"/>
                  </a:cubicBezTo>
                  <a:cubicBezTo>
                    <a:pt x="333" y="564"/>
                    <a:pt x="342" y="564"/>
                    <a:pt x="351" y="555"/>
                  </a:cubicBezTo>
                  <a:cubicBezTo>
                    <a:pt x="442" y="460"/>
                    <a:pt x="555" y="273"/>
                    <a:pt x="524" y="128"/>
                  </a:cubicBezTo>
                  <a:cubicBezTo>
                    <a:pt x="514" y="87"/>
                    <a:pt x="483" y="46"/>
                    <a:pt x="442" y="46"/>
                  </a:cubicBezTo>
                  <a:cubicBezTo>
                    <a:pt x="428" y="37"/>
                    <a:pt x="405" y="32"/>
                    <a:pt x="387" y="32"/>
                  </a:cubicBezTo>
                  <a:cubicBezTo>
                    <a:pt x="323" y="41"/>
                    <a:pt x="283" y="96"/>
                    <a:pt x="246" y="146"/>
                  </a:cubicBezTo>
                  <a:cubicBezTo>
                    <a:pt x="219" y="82"/>
                    <a:pt x="178" y="5"/>
                    <a:pt x="119" y="1"/>
                  </a:cubicBezTo>
                  <a:cubicBezTo>
                    <a:pt x="117" y="0"/>
                    <a:pt x="115"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35;p71">
              <a:extLst>
                <a:ext uri="{FF2B5EF4-FFF2-40B4-BE49-F238E27FC236}">
                  <a16:creationId xmlns:a16="http://schemas.microsoft.com/office/drawing/2014/main" id="{8D79E79B-6E42-4566-A1E2-BBCB8B1A54C8}"/>
                </a:ext>
              </a:extLst>
            </p:cNvPr>
            <p:cNvSpPr/>
            <p:nvPr/>
          </p:nvSpPr>
          <p:spPr>
            <a:xfrm>
              <a:off x="2345510" y="3680728"/>
              <a:ext cx="23294" cy="25357"/>
            </a:xfrm>
            <a:custGeom>
              <a:avLst/>
              <a:gdLst/>
              <a:ahLst/>
              <a:cxnLst/>
              <a:rect l="l" t="t" r="r" b="b"/>
              <a:pathLst>
                <a:path w="542" h="590" extrusionOk="0">
                  <a:moveTo>
                    <a:pt x="99" y="0"/>
                  </a:moveTo>
                  <a:cubicBezTo>
                    <a:pt x="30" y="0"/>
                    <a:pt x="0" y="75"/>
                    <a:pt x="0" y="142"/>
                  </a:cubicBezTo>
                  <a:cubicBezTo>
                    <a:pt x="5" y="324"/>
                    <a:pt x="114" y="483"/>
                    <a:pt x="255" y="565"/>
                  </a:cubicBezTo>
                  <a:cubicBezTo>
                    <a:pt x="264" y="574"/>
                    <a:pt x="273" y="583"/>
                    <a:pt x="287" y="583"/>
                  </a:cubicBezTo>
                  <a:cubicBezTo>
                    <a:pt x="287" y="583"/>
                    <a:pt x="291" y="587"/>
                    <a:pt x="291" y="587"/>
                  </a:cubicBezTo>
                  <a:cubicBezTo>
                    <a:pt x="296" y="589"/>
                    <a:pt x="300" y="589"/>
                    <a:pt x="304" y="589"/>
                  </a:cubicBezTo>
                  <a:cubicBezTo>
                    <a:pt x="314" y="589"/>
                    <a:pt x="321" y="585"/>
                    <a:pt x="328" y="578"/>
                  </a:cubicBezTo>
                  <a:cubicBezTo>
                    <a:pt x="328" y="574"/>
                    <a:pt x="332" y="574"/>
                    <a:pt x="332" y="569"/>
                  </a:cubicBezTo>
                  <a:cubicBezTo>
                    <a:pt x="387" y="478"/>
                    <a:pt x="446" y="387"/>
                    <a:pt x="496" y="296"/>
                  </a:cubicBezTo>
                  <a:cubicBezTo>
                    <a:pt x="523" y="246"/>
                    <a:pt x="541" y="187"/>
                    <a:pt x="523" y="133"/>
                  </a:cubicBezTo>
                  <a:cubicBezTo>
                    <a:pt x="502" y="83"/>
                    <a:pt x="473" y="64"/>
                    <a:pt x="442" y="64"/>
                  </a:cubicBezTo>
                  <a:cubicBezTo>
                    <a:pt x="433" y="64"/>
                    <a:pt x="423" y="66"/>
                    <a:pt x="414" y="69"/>
                  </a:cubicBezTo>
                  <a:cubicBezTo>
                    <a:pt x="355" y="73"/>
                    <a:pt x="287" y="128"/>
                    <a:pt x="246" y="169"/>
                  </a:cubicBezTo>
                  <a:cubicBezTo>
                    <a:pt x="209" y="105"/>
                    <a:pt x="187" y="10"/>
                    <a:pt x="105" y="1"/>
                  </a:cubicBezTo>
                  <a:cubicBezTo>
                    <a:pt x="103" y="1"/>
                    <a:pt x="101"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36;p71">
              <a:extLst>
                <a:ext uri="{FF2B5EF4-FFF2-40B4-BE49-F238E27FC236}">
                  <a16:creationId xmlns:a16="http://schemas.microsoft.com/office/drawing/2014/main" id="{036A7CF3-82EE-4847-923B-51304BD2F8DF}"/>
                </a:ext>
              </a:extLst>
            </p:cNvPr>
            <p:cNvSpPr/>
            <p:nvPr/>
          </p:nvSpPr>
          <p:spPr>
            <a:xfrm>
              <a:off x="2394548" y="3629197"/>
              <a:ext cx="23681" cy="25915"/>
            </a:xfrm>
            <a:custGeom>
              <a:avLst/>
              <a:gdLst/>
              <a:ahLst/>
              <a:cxnLst/>
              <a:rect l="l" t="t" r="r" b="b"/>
              <a:pathLst>
                <a:path w="551" h="603" extrusionOk="0">
                  <a:moveTo>
                    <a:pt x="219" y="490"/>
                  </a:moveTo>
                  <a:cubicBezTo>
                    <a:pt x="219" y="495"/>
                    <a:pt x="219" y="495"/>
                    <a:pt x="223" y="499"/>
                  </a:cubicBezTo>
                  <a:cubicBezTo>
                    <a:pt x="219" y="495"/>
                    <a:pt x="214" y="490"/>
                    <a:pt x="214" y="490"/>
                  </a:cubicBezTo>
                  <a:close/>
                  <a:moveTo>
                    <a:pt x="162" y="0"/>
                  </a:moveTo>
                  <a:cubicBezTo>
                    <a:pt x="113" y="0"/>
                    <a:pt x="76" y="55"/>
                    <a:pt x="60" y="99"/>
                  </a:cubicBezTo>
                  <a:cubicBezTo>
                    <a:pt x="1" y="272"/>
                    <a:pt x="92" y="527"/>
                    <a:pt x="246" y="599"/>
                  </a:cubicBezTo>
                  <a:cubicBezTo>
                    <a:pt x="248" y="602"/>
                    <a:pt x="252" y="603"/>
                    <a:pt x="255" y="603"/>
                  </a:cubicBezTo>
                  <a:cubicBezTo>
                    <a:pt x="259" y="603"/>
                    <a:pt x="262" y="602"/>
                    <a:pt x="264" y="599"/>
                  </a:cubicBezTo>
                  <a:cubicBezTo>
                    <a:pt x="269" y="602"/>
                    <a:pt x="273" y="603"/>
                    <a:pt x="278" y="603"/>
                  </a:cubicBezTo>
                  <a:cubicBezTo>
                    <a:pt x="283" y="603"/>
                    <a:pt x="287" y="602"/>
                    <a:pt x="292" y="599"/>
                  </a:cubicBezTo>
                  <a:cubicBezTo>
                    <a:pt x="401" y="527"/>
                    <a:pt x="551" y="372"/>
                    <a:pt x="551" y="222"/>
                  </a:cubicBezTo>
                  <a:cubicBezTo>
                    <a:pt x="551" y="181"/>
                    <a:pt x="528" y="136"/>
                    <a:pt x="487" y="122"/>
                  </a:cubicBezTo>
                  <a:cubicBezTo>
                    <a:pt x="474" y="108"/>
                    <a:pt x="455" y="99"/>
                    <a:pt x="437" y="99"/>
                  </a:cubicBezTo>
                  <a:cubicBezTo>
                    <a:pt x="431" y="98"/>
                    <a:pt x="425" y="98"/>
                    <a:pt x="420" y="98"/>
                  </a:cubicBezTo>
                  <a:cubicBezTo>
                    <a:pt x="361" y="98"/>
                    <a:pt x="319" y="139"/>
                    <a:pt x="273" y="172"/>
                  </a:cubicBezTo>
                  <a:cubicBezTo>
                    <a:pt x="260" y="108"/>
                    <a:pt x="237" y="17"/>
                    <a:pt x="183" y="4"/>
                  </a:cubicBezTo>
                  <a:cubicBezTo>
                    <a:pt x="175" y="1"/>
                    <a:pt x="169"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37;p71">
              <a:extLst>
                <a:ext uri="{FF2B5EF4-FFF2-40B4-BE49-F238E27FC236}">
                  <a16:creationId xmlns:a16="http://schemas.microsoft.com/office/drawing/2014/main" id="{8145E958-02B1-4EF4-80E1-FD29995A7B63}"/>
                </a:ext>
              </a:extLst>
            </p:cNvPr>
            <p:cNvSpPr/>
            <p:nvPr/>
          </p:nvSpPr>
          <p:spPr>
            <a:xfrm>
              <a:off x="2300339" y="3633022"/>
              <a:ext cx="23681" cy="23595"/>
            </a:xfrm>
            <a:custGeom>
              <a:avLst/>
              <a:gdLst/>
              <a:ahLst/>
              <a:cxnLst/>
              <a:rect l="l" t="t" r="r" b="b"/>
              <a:pathLst>
                <a:path w="551" h="549" extrusionOk="0">
                  <a:moveTo>
                    <a:pt x="441" y="0"/>
                  </a:moveTo>
                  <a:cubicBezTo>
                    <a:pt x="425" y="0"/>
                    <a:pt x="408" y="6"/>
                    <a:pt x="392" y="15"/>
                  </a:cubicBezTo>
                  <a:cubicBezTo>
                    <a:pt x="342" y="37"/>
                    <a:pt x="287" y="110"/>
                    <a:pt x="260" y="165"/>
                  </a:cubicBezTo>
                  <a:cubicBezTo>
                    <a:pt x="211" y="115"/>
                    <a:pt x="169" y="44"/>
                    <a:pt x="104" y="44"/>
                  </a:cubicBezTo>
                  <a:cubicBezTo>
                    <a:pt x="97" y="44"/>
                    <a:pt x="90" y="45"/>
                    <a:pt x="83" y="47"/>
                  </a:cubicBezTo>
                  <a:cubicBezTo>
                    <a:pt x="10" y="60"/>
                    <a:pt x="1" y="147"/>
                    <a:pt x="19" y="210"/>
                  </a:cubicBezTo>
                  <a:cubicBezTo>
                    <a:pt x="69" y="388"/>
                    <a:pt x="214" y="506"/>
                    <a:pt x="374" y="542"/>
                  </a:cubicBezTo>
                  <a:cubicBezTo>
                    <a:pt x="380" y="545"/>
                    <a:pt x="389" y="549"/>
                    <a:pt x="396" y="549"/>
                  </a:cubicBezTo>
                  <a:cubicBezTo>
                    <a:pt x="400" y="549"/>
                    <a:pt x="403" y="548"/>
                    <a:pt x="405" y="547"/>
                  </a:cubicBezTo>
                  <a:lnTo>
                    <a:pt x="414" y="547"/>
                  </a:lnTo>
                  <a:cubicBezTo>
                    <a:pt x="418" y="548"/>
                    <a:pt x="421" y="548"/>
                    <a:pt x="423" y="548"/>
                  </a:cubicBezTo>
                  <a:cubicBezTo>
                    <a:pt x="436" y="548"/>
                    <a:pt x="443" y="540"/>
                    <a:pt x="446" y="529"/>
                  </a:cubicBezTo>
                  <a:cubicBezTo>
                    <a:pt x="446" y="529"/>
                    <a:pt x="451" y="524"/>
                    <a:pt x="451" y="519"/>
                  </a:cubicBezTo>
                  <a:cubicBezTo>
                    <a:pt x="478" y="415"/>
                    <a:pt x="510" y="315"/>
                    <a:pt x="533" y="210"/>
                  </a:cubicBezTo>
                  <a:cubicBezTo>
                    <a:pt x="546" y="151"/>
                    <a:pt x="551" y="92"/>
                    <a:pt x="515" y="42"/>
                  </a:cubicBezTo>
                  <a:cubicBezTo>
                    <a:pt x="490" y="12"/>
                    <a:pt x="466" y="0"/>
                    <a:pt x="4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38;p71">
              <a:extLst>
                <a:ext uri="{FF2B5EF4-FFF2-40B4-BE49-F238E27FC236}">
                  <a16:creationId xmlns:a16="http://schemas.microsoft.com/office/drawing/2014/main" id="{33A0B79A-58DA-43E5-87B3-796006714272}"/>
                </a:ext>
              </a:extLst>
            </p:cNvPr>
            <p:cNvSpPr/>
            <p:nvPr/>
          </p:nvSpPr>
          <p:spPr>
            <a:xfrm>
              <a:off x="2425449" y="3698736"/>
              <a:ext cx="24067" cy="24454"/>
            </a:xfrm>
            <a:custGeom>
              <a:avLst/>
              <a:gdLst/>
              <a:ahLst/>
              <a:cxnLst/>
              <a:rect l="l" t="t" r="r" b="b"/>
              <a:pathLst>
                <a:path w="560" h="569" extrusionOk="0">
                  <a:moveTo>
                    <a:pt x="259" y="468"/>
                  </a:moveTo>
                  <a:cubicBezTo>
                    <a:pt x="259" y="473"/>
                    <a:pt x="259" y="473"/>
                    <a:pt x="259" y="473"/>
                  </a:cubicBezTo>
                  <a:cubicBezTo>
                    <a:pt x="259" y="473"/>
                    <a:pt x="255" y="468"/>
                    <a:pt x="250" y="468"/>
                  </a:cubicBezTo>
                  <a:close/>
                  <a:moveTo>
                    <a:pt x="123" y="0"/>
                  </a:moveTo>
                  <a:cubicBezTo>
                    <a:pt x="59" y="0"/>
                    <a:pt x="32" y="68"/>
                    <a:pt x="23" y="123"/>
                  </a:cubicBezTo>
                  <a:cubicBezTo>
                    <a:pt x="0" y="305"/>
                    <a:pt x="141" y="532"/>
                    <a:pt x="305" y="568"/>
                  </a:cubicBezTo>
                  <a:cubicBezTo>
                    <a:pt x="314" y="568"/>
                    <a:pt x="318" y="568"/>
                    <a:pt x="328" y="564"/>
                  </a:cubicBezTo>
                  <a:cubicBezTo>
                    <a:pt x="330" y="565"/>
                    <a:pt x="332" y="566"/>
                    <a:pt x="334" y="566"/>
                  </a:cubicBezTo>
                  <a:cubicBezTo>
                    <a:pt x="339" y="566"/>
                    <a:pt x="344" y="562"/>
                    <a:pt x="350" y="555"/>
                  </a:cubicBezTo>
                  <a:cubicBezTo>
                    <a:pt x="441" y="459"/>
                    <a:pt x="559" y="273"/>
                    <a:pt x="523" y="127"/>
                  </a:cubicBezTo>
                  <a:cubicBezTo>
                    <a:pt x="514" y="86"/>
                    <a:pt x="487" y="46"/>
                    <a:pt x="446" y="46"/>
                  </a:cubicBezTo>
                  <a:cubicBezTo>
                    <a:pt x="428" y="36"/>
                    <a:pt x="409" y="32"/>
                    <a:pt x="387" y="32"/>
                  </a:cubicBezTo>
                  <a:cubicBezTo>
                    <a:pt x="323" y="41"/>
                    <a:pt x="287" y="96"/>
                    <a:pt x="246" y="146"/>
                  </a:cubicBezTo>
                  <a:cubicBezTo>
                    <a:pt x="218" y="86"/>
                    <a:pt x="177" y="5"/>
                    <a:pt x="1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39;p71">
              <a:extLst>
                <a:ext uri="{FF2B5EF4-FFF2-40B4-BE49-F238E27FC236}">
                  <a16:creationId xmlns:a16="http://schemas.microsoft.com/office/drawing/2014/main" id="{17F93859-743D-443D-9155-2E60B67A9094}"/>
                </a:ext>
              </a:extLst>
            </p:cNvPr>
            <p:cNvSpPr/>
            <p:nvPr/>
          </p:nvSpPr>
          <p:spPr>
            <a:xfrm>
              <a:off x="2531562" y="3631518"/>
              <a:ext cx="24282" cy="23595"/>
            </a:xfrm>
            <a:custGeom>
              <a:avLst/>
              <a:gdLst/>
              <a:ahLst/>
              <a:cxnLst/>
              <a:rect l="l" t="t" r="r" b="b"/>
              <a:pathLst>
                <a:path w="565" h="549" extrusionOk="0">
                  <a:moveTo>
                    <a:pt x="346" y="468"/>
                  </a:moveTo>
                  <a:cubicBezTo>
                    <a:pt x="346" y="468"/>
                    <a:pt x="346" y="473"/>
                    <a:pt x="351" y="473"/>
                  </a:cubicBezTo>
                  <a:lnTo>
                    <a:pt x="337" y="473"/>
                  </a:lnTo>
                  <a:cubicBezTo>
                    <a:pt x="342" y="468"/>
                    <a:pt x="342" y="468"/>
                    <a:pt x="346" y="468"/>
                  </a:cubicBezTo>
                  <a:close/>
                  <a:moveTo>
                    <a:pt x="402" y="0"/>
                  </a:moveTo>
                  <a:cubicBezTo>
                    <a:pt x="394" y="0"/>
                    <a:pt x="386" y="1"/>
                    <a:pt x="378" y="4"/>
                  </a:cubicBezTo>
                  <a:cubicBezTo>
                    <a:pt x="373" y="3"/>
                    <a:pt x="368" y="2"/>
                    <a:pt x="363" y="2"/>
                  </a:cubicBezTo>
                  <a:cubicBezTo>
                    <a:pt x="350" y="2"/>
                    <a:pt x="337" y="7"/>
                    <a:pt x="323" y="13"/>
                  </a:cubicBezTo>
                  <a:cubicBezTo>
                    <a:pt x="264" y="45"/>
                    <a:pt x="246" y="113"/>
                    <a:pt x="228" y="172"/>
                  </a:cubicBezTo>
                  <a:cubicBezTo>
                    <a:pt x="189" y="134"/>
                    <a:pt x="137" y="81"/>
                    <a:pt x="88" y="81"/>
                  </a:cubicBezTo>
                  <a:cubicBezTo>
                    <a:pt x="80" y="81"/>
                    <a:pt x="72" y="83"/>
                    <a:pt x="64" y="86"/>
                  </a:cubicBezTo>
                  <a:cubicBezTo>
                    <a:pt x="5" y="104"/>
                    <a:pt x="0" y="182"/>
                    <a:pt x="10" y="236"/>
                  </a:cubicBezTo>
                  <a:cubicBezTo>
                    <a:pt x="47" y="400"/>
                    <a:pt x="225" y="548"/>
                    <a:pt x="385" y="548"/>
                  </a:cubicBezTo>
                  <a:cubicBezTo>
                    <a:pt x="398" y="548"/>
                    <a:pt x="411" y="547"/>
                    <a:pt x="423" y="545"/>
                  </a:cubicBezTo>
                  <a:cubicBezTo>
                    <a:pt x="428" y="541"/>
                    <a:pt x="433" y="536"/>
                    <a:pt x="437" y="532"/>
                  </a:cubicBezTo>
                  <a:cubicBezTo>
                    <a:pt x="446" y="532"/>
                    <a:pt x="455" y="527"/>
                    <a:pt x="460" y="514"/>
                  </a:cubicBezTo>
                  <a:cubicBezTo>
                    <a:pt x="514" y="391"/>
                    <a:pt x="564" y="172"/>
                    <a:pt x="483" y="50"/>
                  </a:cubicBezTo>
                  <a:cubicBezTo>
                    <a:pt x="464" y="21"/>
                    <a:pt x="435" y="0"/>
                    <a:pt x="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EB370864-81BE-4819-AF49-7D0C3EC46F52}"/>
              </a:ext>
            </a:extLst>
          </p:cNvPr>
          <p:cNvPicPr>
            <a:picLocks noChangeAspect="1"/>
          </p:cNvPicPr>
          <p:nvPr/>
        </p:nvPicPr>
        <p:blipFill>
          <a:blip r:embed="rId2"/>
          <a:stretch>
            <a:fillRect/>
          </a:stretch>
        </p:blipFill>
        <p:spPr>
          <a:xfrm>
            <a:off x="1570559" y="1468118"/>
            <a:ext cx="5827830" cy="1853733"/>
          </a:xfrm>
          <a:prstGeom prst="rect">
            <a:avLst/>
          </a:prstGeom>
        </p:spPr>
      </p:pic>
    </p:spTree>
    <p:extLst>
      <p:ext uri="{BB962C8B-B14F-4D97-AF65-F5344CB8AC3E}">
        <p14:creationId xmlns:p14="http://schemas.microsoft.com/office/powerpoint/2010/main" val="2603387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50"/>
        <p:cNvGrpSpPr/>
        <p:nvPr/>
      </p:nvGrpSpPr>
      <p:grpSpPr>
        <a:xfrm>
          <a:off x="0" y="0"/>
          <a:ext cx="0" cy="0"/>
          <a:chOff x="0" y="0"/>
          <a:chExt cx="0" cy="0"/>
        </a:xfrm>
      </p:grpSpPr>
      <p:sp>
        <p:nvSpPr>
          <p:cNvPr id="1851" name="Google Shape;1851;p41"/>
          <p:cNvSpPr txBox="1">
            <a:spLocks noGrp="1"/>
          </p:cNvSpPr>
          <p:nvPr>
            <p:ph type="ctrTitle" idx="4"/>
          </p:nvPr>
        </p:nvSpPr>
        <p:spPr>
          <a:xfrm>
            <a:off x="877650" y="734929"/>
            <a:ext cx="7388700" cy="6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a:p>
            <a:pPr marL="0" lvl="0" indent="0" algn="ctr" rtl="0">
              <a:spcBef>
                <a:spcPts val="0"/>
              </a:spcBef>
              <a:spcAft>
                <a:spcPts val="0"/>
              </a:spcAft>
              <a:buNone/>
            </a:pPr>
            <a:endParaRPr dirty="0"/>
          </a:p>
        </p:txBody>
      </p:sp>
      <p:sp>
        <p:nvSpPr>
          <p:cNvPr id="1852" name="Google Shape;1852;p41"/>
          <p:cNvSpPr txBox="1">
            <a:spLocks noGrp="1"/>
          </p:cNvSpPr>
          <p:nvPr>
            <p:ph type="title"/>
          </p:nvPr>
        </p:nvSpPr>
        <p:spPr>
          <a:xfrm>
            <a:off x="822969" y="2734250"/>
            <a:ext cx="2444400" cy="48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uFill>
                  <a:noFill/>
                </a:uFill>
              </a:rPr>
              <a:t>Plots</a:t>
            </a:r>
            <a:endParaRPr dirty="0"/>
          </a:p>
        </p:txBody>
      </p:sp>
      <p:sp>
        <p:nvSpPr>
          <p:cNvPr id="1853" name="Google Shape;1853;p41"/>
          <p:cNvSpPr txBox="1">
            <a:spLocks noGrp="1"/>
          </p:cNvSpPr>
          <p:nvPr>
            <p:ph type="subTitle" idx="1"/>
          </p:nvPr>
        </p:nvSpPr>
        <p:spPr>
          <a:xfrm>
            <a:off x="1028332" y="3144450"/>
            <a:ext cx="2033700" cy="69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We have 12 plots. </a:t>
            </a:r>
            <a:endParaRPr dirty="0"/>
          </a:p>
          <a:p>
            <a:pPr marL="0" lvl="0" indent="0" algn="ctr" rtl="0">
              <a:spcBef>
                <a:spcPts val="0"/>
              </a:spcBef>
              <a:spcAft>
                <a:spcPts val="0"/>
              </a:spcAft>
              <a:buNone/>
            </a:pPr>
            <a:endParaRPr dirty="0"/>
          </a:p>
        </p:txBody>
      </p:sp>
      <p:sp>
        <p:nvSpPr>
          <p:cNvPr id="1854" name="Google Shape;1854;p41"/>
          <p:cNvSpPr txBox="1">
            <a:spLocks noGrp="1"/>
          </p:cNvSpPr>
          <p:nvPr>
            <p:ph type="title" idx="2"/>
          </p:nvPr>
        </p:nvSpPr>
        <p:spPr>
          <a:xfrm>
            <a:off x="5852431" y="2734250"/>
            <a:ext cx="2444400" cy="48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uFill>
                  <a:noFill/>
                </a:uFill>
              </a:rPr>
              <a:t>Solutions</a:t>
            </a:r>
            <a:endParaRPr dirty="0"/>
          </a:p>
        </p:txBody>
      </p:sp>
      <p:sp>
        <p:nvSpPr>
          <p:cNvPr id="1855" name="Google Shape;1855;p41"/>
          <p:cNvSpPr txBox="1">
            <a:spLocks noGrp="1"/>
          </p:cNvSpPr>
          <p:nvPr>
            <p:ph type="subTitle" idx="3"/>
          </p:nvPr>
        </p:nvSpPr>
        <p:spPr>
          <a:xfrm>
            <a:off x="6081968" y="3144450"/>
            <a:ext cx="2033700" cy="69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We have many solutions. </a:t>
            </a:r>
            <a:endParaRPr dirty="0"/>
          </a:p>
          <a:p>
            <a:pPr marL="0" lvl="0" indent="0" algn="ctr" rtl="0">
              <a:spcBef>
                <a:spcPts val="0"/>
              </a:spcBef>
              <a:spcAft>
                <a:spcPts val="0"/>
              </a:spcAft>
              <a:buNone/>
            </a:pPr>
            <a:endParaRPr dirty="0"/>
          </a:p>
        </p:txBody>
      </p:sp>
      <p:sp>
        <p:nvSpPr>
          <p:cNvPr id="1856" name="Google Shape;1856;p41"/>
          <p:cNvSpPr txBox="1">
            <a:spLocks noGrp="1"/>
          </p:cNvSpPr>
          <p:nvPr>
            <p:ph type="title" idx="5"/>
          </p:nvPr>
        </p:nvSpPr>
        <p:spPr>
          <a:xfrm>
            <a:off x="3349800" y="2734250"/>
            <a:ext cx="2444400" cy="48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uFill>
                  <a:noFill/>
                </a:uFill>
              </a:rPr>
              <a:t>Issues</a:t>
            </a:r>
            <a:endParaRPr dirty="0"/>
          </a:p>
        </p:txBody>
      </p:sp>
      <p:sp>
        <p:nvSpPr>
          <p:cNvPr id="1857" name="Google Shape;1857;p41"/>
          <p:cNvSpPr txBox="1">
            <a:spLocks noGrp="1"/>
          </p:cNvSpPr>
          <p:nvPr>
            <p:ph type="subTitle" idx="6"/>
          </p:nvPr>
        </p:nvSpPr>
        <p:spPr>
          <a:xfrm>
            <a:off x="3565214" y="3144450"/>
            <a:ext cx="2033700" cy="69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We have one major issue!</a:t>
            </a:r>
            <a:endParaRPr dirty="0"/>
          </a:p>
          <a:p>
            <a:pPr marL="0" lvl="0" indent="0" algn="ctr" rtl="0">
              <a:spcBef>
                <a:spcPts val="0"/>
              </a:spcBef>
              <a:spcAft>
                <a:spcPts val="0"/>
              </a:spcAft>
              <a:buNone/>
            </a:pPr>
            <a:endParaRPr dirty="0"/>
          </a:p>
        </p:txBody>
      </p:sp>
      <p:sp>
        <p:nvSpPr>
          <p:cNvPr id="1858" name="Google Shape;1858;p41">
            <a:hlinkClick r:id="" action="ppaction://noaction"/>
          </p:cNvPr>
          <p:cNvSpPr txBox="1"/>
          <p:nvPr/>
        </p:nvSpPr>
        <p:spPr>
          <a:xfrm>
            <a:off x="8171861" y="301829"/>
            <a:ext cx="1250100" cy="22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dk1"/>
                </a:solidFill>
                <a:uFill>
                  <a:noFill/>
                </a:uFill>
                <a:latin typeface="Coming Soon"/>
                <a:ea typeface="Coming Soon"/>
                <a:cs typeface="Coming Soon"/>
                <a:sym typeface="Coming Soon"/>
              </a:rPr>
              <a:t>EDA</a:t>
            </a:r>
            <a:endParaRPr sz="2000" b="1" dirty="0">
              <a:solidFill>
                <a:schemeClr val="dk1"/>
              </a:solidFill>
              <a:latin typeface="Coming Soon"/>
              <a:ea typeface="Coming Soon"/>
              <a:cs typeface="Coming Soon"/>
              <a:sym typeface="Coming Soo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A2EF577-FF3E-441F-9B17-D8FAC0512DA5}"/>
              </a:ext>
            </a:extLst>
          </p:cNvPr>
          <p:cNvGrpSpPr/>
          <p:nvPr/>
        </p:nvGrpSpPr>
        <p:grpSpPr>
          <a:xfrm>
            <a:off x="1237422" y="104361"/>
            <a:ext cx="6500191" cy="4268856"/>
            <a:chOff x="1951271" y="3612565"/>
            <a:chExt cx="812533" cy="599622"/>
          </a:xfrm>
        </p:grpSpPr>
        <p:sp>
          <p:nvSpPr>
            <p:cNvPr id="19" name="Google Shape;2726;p71">
              <a:extLst>
                <a:ext uri="{FF2B5EF4-FFF2-40B4-BE49-F238E27FC236}">
                  <a16:creationId xmlns:a16="http://schemas.microsoft.com/office/drawing/2014/main" id="{EFC8B472-47A7-4151-BE6E-0AB5879B4C20}"/>
                </a:ext>
              </a:extLst>
            </p:cNvPr>
            <p:cNvSpPr/>
            <p:nvPr/>
          </p:nvSpPr>
          <p:spPr>
            <a:xfrm>
              <a:off x="1955397" y="3660227"/>
              <a:ext cx="804496" cy="548264"/>
            </a:xfrm>
            <a:custGeom>
              <a:avLst/>
              <a:gdLst/>
              <a:ahLst/>
              <a:cxnLst/>
              <a:rect l="l" t="t" r="r" b="b"/>
              <a:pathLst>
                <a:path w="18719" h="12757" extrusionOk="0">
                  <a:moveTo>
                    <a:pt x="27" y="0"/>
                  </a:moveTo>
                  <a:cubicBezTo>
                    <a:pt x="82" y="3861"/>
                    <a:pt x="132" y="7717"/>
                    <a:pt x="182" y="11578"/>
                  </a:cubicBezTo>
                  <a:cubicBezTo>
                    <a:pt x="118" y="11969"/>
                    <a:pt x="59" y="12365"/>
                    <a:pt x="0" y="12756"/>
                  </a:cubicBezTo>
                  <a:cubicBezTo>
                    <a:pt x="6162" y="12611"/>
                    <a:pt x="12429" y="12756"/>
                    <a:pt x="18586" y="12506"/>
                  </a:cubicBezTo>
                  <a:cubicBezTo>
                    <a:pt x="18718" y="8563"/>
                    <a:pt x="18623" y="4275"/>
                    <a:pt x="18527" y="332"/>
                  </a:cubicBezTo>
                  <a:cubicBezTo>
                    <a:pt x="17295" y="430"/>
                    <a:pt x="16059" y="479"/>
                    <a:pt x="14823" y="479"/>
                  </a:cubicBezTo>
                  <a:cubicBezTo>
                    <a:pt x="13587" y="479"/>
                    <a:pt x="12351" y="430"/>
                    <a:pt x="11119" y="332"/>
                  </a:cubicBezTo>
                  <a:cubicBezTo>
                    <a:pt x="10305" y="268"/>
                    <a:pt x="9486" y="182"/>
                    <a:pt x="8672" y="146"/>
                  </a:cubicBezTo>
                  <a:cubicBezTo>
                    <a:pt x="8297" y="129"/>
                    <a:pt x="7921" y="122"/>
                    <a:pt x="7545" y="122"/>
                  </a:cubicBezTo>
                  <a:cubicBezTo>
                    <a:pt x="6065" y="122"/>
                    <a:pt x="4579" y="228"/>
                    <a:pt x="3103" y="228"/>
                  </a:cubicBezTo>
                  <a:cubicBezTo>
                    <a:pt x="2071" y="228"/>
                    <a:pt x="1044" y="176"/>
                    <a:pt x="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27;p71">
              <a:extLst>
                <a:ext uri="{FF2B5EF4-FFF2-40B4-BE49-F238E27FC236}">
                  <a16:creationId xmlns:a16="http://schemas.microsoft.com/office/drawing/2014/main" id="{105178F9-8EBE-4ECE-BF1C-C924B457C33F}"/>
                </a:ext>
              </a:extLst>
            </p:cNvPr>
            <p:cNvSpPr/>
            <p:nvPr/>
          </p:nvSpPr>
          <p:spPr>
            <a:xfrm>
              <a:off x="1951271" y="3656445"/>
              <a:ext cx="812533" cy="555742"/>
            </a:xfrm>
            <a:custGeom>
              <a:avLst/>
              <a:gdLst/>
              <a:ahLst/>
              <a:cxnLst/>
              <a:rect l="l" t="t" r="r" b="b"/>
              <a:pathLst>
                <a:path w="18906" h="12931" extrusionOk="0">
                  <a:moveTo>
                    <a:pt x="216" y="193"/>
                  </a:moveTo>
                  <a:lnTo>
                    <a:pt x="216" y="193"/>
                  </a:lnTo>
                  <a:cubicBezTo>
                    <a:pt x="1220" y="353"/>
                    <a:pt x="2229" y="401"/>
                    <a:pt x="3240" y="401"/>
                  </a:cubicBezTo>
                  <a:cubicBezTo>
                    <a:pt x="4561" y="401"/>
                    <a:pt x="5885" y="320"/>
                    <a:pt x="7209" y="302"/>
                  </a:cubicBezTo>
                  <a:cubicBezTo>
                    <a:pt x="7310" y="301"/>
                    <a:pt x="7411" y="300"/>
                    <a:pt x="7512" y="300"/>
                  </a:cubicBezTo>
                  <a:cubicBezTo>
                    <a:pt x="9829" y="300"/>
                    <a:pt x="12130" y="635"/>
                    <a:pt x="14448" y="657"/>
                  </a:cubicBezTo>
                  <a:cubicBezTo>
                    <a:pt x="14598" y="658"/>
                    <a:pt x="14748" y="659"/>
                    <a:pt x="14897" y="659"/>
                  </a:cubicBezTo>
                  <a:cubicBezTo>
                    <a:pt x="16113" y="659"/>
                    <a:pt x="17325" y="610"/>
                    <a:pt x="18534" y="514"/>
                  </a:cubicBezTo>
                  <a:lnTo>
                    <a:pt x="18534" y="514"/>
                  </a:lnTo>
                  <a:cubicBezTo>
                    <a:pt x="18633" y="4510"/>
                    <a:pt x="18721" y="8510"/>
                    <a:pt x="18599" y="12506"/>
                  </a:cubicBezTo>
                  <a:lnTo>
                    <a:pt x="18599" y="12506"/>
                  </a:lnTo>
                  <a:cubicBezTo>
                    <a:pt x="13806" y="12698"/>
                    <a:pt x="9004" y="12653"/>
                    <a:pt x="4203" y="12690"/>
                  </a:cubicBezTo>
                  <a:cubicBezTo>
                    <a:pt x="2868" y="12703"/>
                    <a:pt x="1534" y="12720"/>
                    <a:pt x="200" y="12751"/>
                  </a:cubicBezTo>
                  <a:lnTo>
                    <a:pt x="200" y="12751"/>
                  </a:lnTo>
                  <a:cubicBezTo>
                    <a:pt x="244" y="12456"/>
                    <a:pt x="290" y="12158"/>
                    <a:pt x="334" y="11863"/>
                  </a:cubicBezTo>
                  <a:lnTo>
                    <a:pt x="334" y="11863"/>
                  </a:lnTo>
                  <a:cubicBezTo>
                    <a:pt x="355" y="11849"/>
                    <a:pt x="369" y="11826"/>
                    <a:pt x="369" y="11794"/>
                  </a:cubicBezTo>
                  <a:cubicBezTo>
                    <a:pt x="315" y="7927"/>
                    <a:pt x="265" y="4060"/>
                    <a:pt x="216" y="193"/>
                  </a:cubicBezTo>
                  <a:close/>
                  <a:moveTo>
                    <a:pt x="131" y="0"/>
                  </a:moveTo>
                  <a:cubicBezTo>
                    <a:pt x="79" y="0"/>
                    <a:pt x="33" y="32"/>
                    <a:pt x="37" y="88"/>
                  </a:cubicBezTo>
                  <a:cubicBezTo>
                    <a:pt x="86" y="3945"/>
                    <a:pt x="136" y="7802"/>
                    <a:pt x="185" y="11659"/>
                  </a:cubicBezTo>
                  <a:lnTo>
                    <a:pt x="185" y="11659"/>
                  </a:lnTo>
                  <a:cubicBezTo>
                    <a:pt x="128" y="12045"/>
                    <a:pt x="67" y="12431"/>
                    <a:pt x="10" y="12817"/>
                  </a:cubicBezTo>
                  <a:cubicBezTo>
                    <a:pt x="1" y="12870"/>
                    <a:pt x="30" y="12931"/>
                    <a:pt x="90" y="12931"/>
                  </a:cubicBezTo>
                  <a:cubicBezTo>
                    <a:pt x="92" y="12931"/>
                    <a:pt x="94" y="12931"/>
                    <a:pt x="96" y="12931"/>
                  </a:cubicBezTo>
                  <a:cubicBezTo>
                    <a:pt x="4921" y="12817"/>
                    <a:pt x="9751" y="12881"/>
                    <a:pt x="14576" y="12799"/>
                  </a:cubicBezTo>
                  <a:cubicBezTo>
                    <a:pt x="15945" y="12771"/>
                    <a:pt x="17313" y="12735"/>
                    <a:pt x="18682" y="12680"/>
                  </a:cubicBezTo>
                  <a:cubicBezTo>
                    <a:pt x="18732" y="12680"/>
                    <a:pt x="18773" y="12644"/>
                    <a:pt x="18773" y="12594"/>
                  </a:cubicBezTo>
                  <a:cubicBezTo>
                    <a:pt x="18905" y="8538"/>
                    <a:pt x="18810" y="4477"/>
                    <a:pt x="18714" y="420"/>
                  </a:cubicBezTo>
                  <a:cubicBezTo>
                    <a:pt x="18714" y="377"/>
                    <a:pt x="18677" y="329"/>
                    <a:pt x="18629" y="329"/>
                  </a:cubicBezTo>
                  <a:cubicBezTo>
                    <a:pt x="18627" y="329"/>
                    <a:pt x="18625" y="329"/>
                    <a:pt x="18623" y="329"/>
                  </a:cubicBezTo>
                  <a:cubicBezTo>
                    <a:pt x="17376" y="428"/>
                    <a:pt x="16126" y="478"/>
                    <a:pt x="14875" y="478"/>
                  </a:cubicBezTo>
                  <a:cubicBezTo>
                    <a:pt x="13713" y="478"/>
                    <a:pt x="12551" y="435"/>
                    <a:pt x="11392" y="347"/>
                  </a:cubicBezTo>
                  <a:cubicBezTo>
                    <a:pt x="10192" y="256"/>
                    <a:pt x="8991" y="125"/>
                    <a:pt x="7786" y="120"/>
                  </a:cubicBezTo>
                  <a:cubicBezTo>
                    <a:pt x="7746" y="120"/>
                    <a:pt x="7706" y="120"/>
                    <a:pt x="7665" y="120"/>
                  </a:cubicBezTo>
                  <a:cubicBezTo>
                    <a:pt x="6528" y="120"/>
                    <a:pt x="5395" y="180"/>
                    <a:pt x="4257" y="211"/>
                  </a:cubicBezTo>
                  <a:cubicBezTo>
                    <a:pt x="3918" y="220"/>
                    <a:pt x="3579" y="226"/>
                    <a:pt x="3239" y="226"/>
                  </a:cubicBezTo>
                  <a:cubicBezTo>
                    <a:pt x="2205" y="226"/>
                    <a:pt x="1171" y="173"/>
                    <a:pt x="151" y="2"/>
                  </a:cubicBezTo>
                  <a:cubicBezTo>
                    <a:pt x="144" y="1"/>
                    <a:pt x="137"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28;p71">
              <a:extLst>
                <a:ext uri="{FF2B5EF4-FFF2-40B4-BE49-F238E27FC236}">
                  <a16:creationId xmlns:a16="http://schemas.microsoft.com/office/drawing/2014/main" id="{AFAD594A-C335-4BC7-96A4-FA42557CD2F7}"/>
                </a:ext>
              </a:extLst>
            </p:cNvPr>
            <p:cNvSpPr/>
            <p:nvPr/>
          </p:nvSpPr>
          <p:spPr>
            <a:xfrm>
              <a:off x="2153182" y="3614670"/>
              <a:ext cx="434116" cy="117973"/>
            </a:xfrm>
            <a:custGeom>
              <a:avLst/>
              <a:gdLst/>
              <a:ahLst/>
              <a:cxnLst/>
              <a:rect l="l" t="t" r="r" b="b"/>
              <a:pathLst>
                <a:path w="10101" h="2745" extrusionOk="0">
                  <a:moveTo>
                    <a:pt x="4266" y="1"/>
                  </a:moveTo>
                  <a:cubicBezTo>
                    <a:pt x="3893" y="1"/>
                    <a:pt x="264" y="55"/>
                    <a:pt x="264" y="55"/>
                  </a:cubicBezTo>
                  <a:lnTo>
                    <a:pt x="601" y="310"/>
                  </a:lnTo>
                  <a:lnTo>
                    <a:pt x="537" y="405"/>
                  </a:lnTo>
                  <a:lnTo>
                    <a:pt x="73" y="683"/>
                  </a:lnTo>
                  <a:cubicBezTo>
                    <a:pt x="73" y="683"/>
                    <a:pt x="514" y="1219"/>
                    <a:pt x="464" y="1242"/>
                  </a:cubicBezTo>
                  <a:cubicBezTo>
                    <a:pt x="414" y="1269"/>
                    <a:pt x="0" y="1656"/>
                    <a:pt x="0" y="1656"/>
                  </a:cubicBezTo>
                  <a:lnTo>
                    <a:pt x="487" y="1970"/>
                  </a:lnTo>
                  <a:lnTo>
                    <a:pt x="164" y="2179"/>
                  </a:lnTo>
                  <a:lnTo>
                    <a:pt x="396" y="2397"/>
                  </a:lnTo>
                  <a:lnTo>
                    <a:pt x="200" y="2743"/>
                  </a:lnTo>
                  <a:cubicBezTo>
                    <a:pt x="200" y="2743"/>
                    <a:pt x="541" y="2703"/>
                    <a:pt x="724" y="2703"/>
                  </a:cubicBezTo>
                  <a:cubicBezTo>
                    <a:pt x="755" y="2703"/>
                    <a:pt x="781" y="2704"/>
                    <a:pt x="801" y="2706"/>
                  </a:cubicBezTo>
                  <a:cubicBezTo>
                    <a:pt x="824" y="2709"/>
                    <a:pt x="890" y="2710"/>
                    <a:pt x="984" y="2710"/>
                  </a:cubicBezTo>
                  <a:cubicBezTo>
                    <a:pt x="1314" y="2710"/>
                    <a:pt x="1994" y="2699"/>
                    <a:pt x="2447" y="2699"/>
                  </a:cubicBezTo>
                  <a:cubicBezTo>
                    <a:pt x="2642" y="2699"/>
                    <a:pt x="2795" y="2701"/>
                    <a:pt x="2861" y="2706"/>
                  </a:cubicBezTo>
                  <a:cubicBezTo>
                    <a:pt x="3129" y="2729"/>
                    <a:pt x="6385" y="2720"/>
                    <a:pt x="7258" y="2738"/>
                  </a:cubicBezTo>
                  <a:cubicBezTo>
                    <a:pt x="7551" y="2743"/>
                    <a:pt x="7960" y="2744"/>
                    <a:pt x="8376" y="2744"/>
                  </a:cubicBezTo>
                  <a:cubicBezTo>
                    <a:pt x="9207" y="2744"/>
                    <a:pt x="10064" y="2738"/>
                    <a:pt x="10064" y="2738"/>
                  </a:cubicBezTo>
                  <a:lnTo>
                    <a:pt x="9928" y="2511"/>
                  </a:lnTo>
                  <a:cubicBezTo>
                    <a:pt x="9928" y="2511"/>
                    <a:pt x="9737" y="2120"/>
                    <a:pt x="9759" y="2065"/>
                  </a:cubicBezTo>
                  <a:cubicBezTo>
                    <a:pt x="9782" y="2011"/>
                    <a:pt x="10101" y="1851"/>
                    <a:pt x="10101" y="1851"/>
                  </a:cubicBezTo>
                  <a:cubicBezTo>
                    <a:pt x="10101" y="1851"/>
                    <a:pt x="9869" y="1692"/>
                    <a:pt x="9791" y="1606"/>
                  </a:cubicBezTo>
                  <a:cubicBezTo>
                    <a:pt x="9709" y="1519"/>
                    <a:pt x="9646" y="1301"/>
                    <a:pt x="9646" y="1301"/>
                  </a:cubicBezTo>
                  <a:lnTo>
                    <a:pt x="10010" y="1156"/>
                  </a:lnTo>
                  <a:cubicBezTo>
                    <a:pt x="10010" y="1156"/>
                    <a:pt x="9923" y="1028"/>
                    <a:pt x="9832" y="942"/>
                  </a:cubicBezTo>
                  <a:cubicBezTo>
                    <a:pt x="9746" y="856"/>
                    <a:pt x="9755" y="633"/>
                    <a:pt x="9782" y="483"/>
                  </a:cubicBezTo>
                  <a:cubicBezTo>
                    <a:pt x="9814" y="333"/>
                    <a:pt x="10010" y="73"/>
                    <a:pt x="10010" y="73"/>
                  </a:cubicBezTo>
                  <a:lnTo>
                    <a:pt x="10010" y="73"/>
                  </a:lnTo>
                  <a:lnTo>
                    <a:pt x="9900" y="96"/>
                  </a:lnTo>
                  <a:lnTo>
                    <a:pt x="8841" y="55"/>
                  </a:lnTo>
                  <a:cubicBezTo>
                    <a:pt x="8841" y="55"/>
                    <a:pt x="7354" y="42"/>
                    <a:pt x="6935" y="28"/>
                  </a:cubicBezTo>
                  <a:cubicBezTo>
                    <a:pt x="6517" y="19"/>
                    <a:pt x="4643" y="1"/>
                    <a:pt x="4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29;p71">
              <a:extLst>
                <a:ext uri="{FF2B5EF4-FFF2-40B4-BE49-F238E27FC236}">
                  <a16:creationId xmlns:a16="http://schemas.microsoft.com/office/drawing/2014/main" id="{07DFB970-5588-4CD5-BDB6-55D2EB4A8530}"/>
                </a:ext>
              </a:extLst>
            </p:cNvPr>
            <p:cNvSpPr/>
            <p:nvPr/>
          </p:nvSpPr>
          <p:spPr>
            <a:xfrm>
              <a:off x="2149271" y="3612565"/>
              <a:ext cx="440777" cy="124764"/>
            </a:xfrm>
            <a:custGeom>
              <a:avLst/>
              <a:gdLst/>
              <a:ahLst/>
              <a:cxnLst/>
              <a:rect l="l" t="t" r="r" b="b"/>
              <a:pathLst>
                <a:path w="10256" h="2903" extrusionOk="0">
                  <a:moveTo>
                    <a:pt x="4139" y="113"/>
                  </a:moveTo>
                  <a:cubicBezTo>
                    <a:pt x="5398" y="118"/>
                    <a:pt x="6654" y="131"/>
                    <a:pt x="7909" y="159"/>
                  </a:cubicBezTo>
                  <a:cubicBezTo>
                    <a:pt x="8600" y="172"/>
                    <a:pt x="9296" y="195"/>
                    <a:pt x="9987" y="213"/>
                  </a:cubicBezTo>
                  <a:cubicBezTo>
                    <a:pt x="9946" y="282"/>
                    <a:pt x="9914" y="354"/>
                    <a:pt x="9878" y="427"/>
                  </a:cubicBezTo>
                  <a:cubicBezTo>
                    <a:pt x="9832" y="509"/>
                    <a:pt x="9764" y="604"/>
                    <a:pt x="9773" y="700"/>
                  </a:cubicBezTo>
                  <a:cubicBezTo>
                    <a:pt x="9782" y="786"/>
                    <a:pt x="9832" y="868"/>
                    <a:pt x="9869" y="936"/>
                  </a:cubicBezTo>
                  <a:cubicBezTo>
                    <a:pt x="9910" y="1018"/>
                    <a:pt x="9960" y="1096"/>
                    <a:pt x="10010" y="1173"/>
                  </a:cubicBezTo>
                  <a:cubicBezTo>
                    <a:pt x="9919" y="1232"/>
                    <a:pt x="9828" y="1291"/>
                    <a:pt x="9732" y="1350"/>
                  </a:cubicBezTo>
                  <a:cubicBezTo>
                    <a:pt x="9705" y="1368"/>
                    <a:pt x="9691" y="1405"/>
                    <a:pt x="9710" y="1432"/>
                  </a:cubicBezTo>
                  <a:cubicBezTo>
                    <a:pt x="9805" y="1614"/>
                    <a:pt x="9932" y="1773"/>
                    <a:pt x="10082" y="1900"/>
                  </a:cubicBezTo>
                  <a:cubicBezTo>
                    <a:pt x="10005" y="1941"/>
                    <a:pt x="9928" y="1982"/>
                    <a:pt x="9860" y="2032"/>
                  </a:cubicBezTo>
                  <a:cubicBezTo>
                    <a:pt x="9805" y="2073"/>
                    <a:pt x="9778" y="2123"/>
                    <a:pt x="9791" y="2196"/>
                  </a:cubicBezTo>
                  <a:cubicBezTo>
                    <a:pt x="9814" y="2296"/>
                    <a:pt x="9882" y="2401"/>
                    <a:pt x="9928" y="2492"/>
                  </a:cubicBezTo>
                  <a:cubicBezTo>
                    <a:pt x="9973" y="2573"/>
                    <a:pt x="10019" y="2660"/>
                    <a:pt x="10064" y="2742"/>
                  </a:cubicBezTo>
                  <a:cubicBezTo>
                    <a:pt x="9009" y="2755"/>
                    <a:pt x="7959" y="2760"/>
                    <a:pt x="6908" y="2760"/>
                  </a:cubicBezTo>
                  <a:cubicBezTo>
                    <a:pt x="5521" y="2730"/>
                    <a:pt x="4134" y="2677"/>
                    <a:pt x="2743" y="2677"/>
                  </a:cubicBezTo>
                  <a:cubicBezTo>
                    <a:pt x="2639" y="2677"/>
                    <a:pt x="2534" y="2677"/>
                    <a:pt x="2429" y="2678"/>
                  </a:cubicBezTo>
                  <a:cubicBezTo>
                    <a:pt x="2074" y="2678"/>
                    <a:pt x="1719" y="2683"/>
                    <a:pt x="1360" y="2692"/>
                  </a:cubicBezTo>
                  <a:cubicBezTo>
                    <a:pt x="1351" y="2696"/>
                    <a:pt x="1337" y="2696"/>
                    <a:pt x="1324" y="2696"/>
                  </a:cubicBezTo>
                  <a:cubicBezTo>
                    <a:pt x="1028" y="2687"/>
                    <a:pt x="737" y="2683"/>
                    <a:pt x="441" y="2678"/>
                  </a:cubicBezTo>
                  <a:cubicBezTo>
                    <a:pt x="482" y="2601"/>
                    <a:pt x="519" y="2523"/>
                    <a:pt x="560" y="2451"/>
                  </a:cubicBezTo>
                  <a:cubicBezTo>
                    <a:pt x="582" y="2414"/>
                    <a:pt x="569" y="2369"/>
                    <a:pt x="528" y="2355"/>
                  </a:cubicBezTo>
                  <a:cubicBezTo>
                    <a:pt x="455" y="2328"/>
                    <a:pt x="391" y="2292"/>
                    <a:pt x="328" y="2242"/>
                  </a:cubicBezTo>
                  <a:cubicBezTo>
                    <a:pt x="423" y="2196"/>
                    <a:pt x="514" y="2151"/>
                    <a:pt x="610" y="2105"/>
                  </a:cubicBezTo>
                  <a:cubicBezTo>
                    <a:pt x="651" y="2082"/>
                    <a:pt x="646" y="2019"/>
                    <a:pt x="614" y="1996"/>
                  </a:cubicBezTo>
                  <a:cubicBezTo>
                    <a:pt x="464" y="1891"/>
                    <a:pt x="319" y="1791"/>
                    <a:pt x="173" y="1691"/>
                  </a:cubicBezTo>
                  <a:cubicBezTo>
                    <a:pt x="250" y="1623"/>
                    <a:pt x="332" y="1555"/>
                    <a:pt x="414" y="1487"/>
                  </a:cubicBezTo>
                  <a:cubicBezTo>
                    <a:pt x="478" y="1437"/>
                    <a:pt x="605" y="1368"/>
                    <a:pt x="601" y="1268"/>
                  </a:cubicBezTo>
                  <a:cubicBezTo>
                    <a:pt x="601" y="1173"/>
                    <a:pt x="487" y="1073"/>
                    <a:pt x="437" y="1005"/>
                  </a:cubicBezTo>
                  <a:lnTo>
                    <a:pt x="223" y="723"/>
                  </a:lnTo>
                  <a:cubicBezTo>
                    <a:pt x="382" y="650"/>
                    <a:pt x="542" y="563"/>
                    <a:pt x="687" y="459"/>
                  </a:cubicBezTo>
                  <a:cubicBezTo>
                    <a:pt x="714" y="436"/>
                    <a:pt x="733" y="377"/>
                    <a:pt x="687" y="359"/>
                  </a:cubicBezTo>
                  <a:cubicBezTo>
                    <a:pt x="573" y="300"/>
                    <a:pt x="482" y="204"/>
                    <a:pt x="382" y="118"/>
                  </a:cubicBezTo>
                  <a:lnTo>
                    <a:pt x="382" y="118"/>
                  </a:lnTo>
                  <a:cubicBezTo>
                    <a:pt x="560" y="123"/>
                    <a:pt x="739" y="125"/>
                    <a:pt x="917" y="125"/>
                  </a:cubicBezTo>
                  <a:cubicBezTo>
                    <a:pt x="1364" y="125"/>
                    <a:pt x="1811" y="113"/>
                    <a:pt x="2256" y="113"/>
                  </a:cubicBezTo>
                  <a:close/>
                  <a:moveTo>
                    <a:pt x="4870" y="0"/>
                  </a:moveTo>
                  <a:cubicBezTo>
                    <a:pt x="4074" y="0"/>
                    <a:pt x="3278" y="6"/>
                    <a:pt x="2483" y="18"/>
                  </a:cubicBezTo>
                  <a:cubicBezTo>
                    <a:pt x="1783" y="31"/>
                    <a:pt x="1078" y="27"/>
                    <a:pt x="373" y="72"/>
                  </a:cubicBezTo>
                  <a:cubicBezTo>
                    <a:pt x="360" y="72"/>
                    <a:pt x="351" y="91"/>
                    <a:pt x="355" y="104"/>
                  </a:cubicBezTo>
                  <a:cubicBezTo>
                    <a:pt x="341" y="109"/>
                    <a:pt x="328" y="127"/>
                    <a:pt x="337" y="145"/>
                  </a:cubicBezTo>
                  <a:cubicBezTo>
                    <a:pt x="401" y="245"/>
                    <a:pt x="482" y="318"/>
                    <a:pt x="564" y="395"/>
                  </a:cubicBezTo>
                  <a:cubicBezTo>
                    <a:pt x="414" y="491"/>
                    <a:pt x="264" y="573"/>
                    <a:pt x="100" y="641"/>
                  </a:cubicBezTo>
                  <a:cubicBezTo>
                    <a:pt x="64" y="659"/>
                    <a:pt x="64" y="709"/>
                    <a:pt x="87" y="741"/>
                  </a:cubicBezTo>
                  <a:cubicBezTo>
                    <a:pt x="150" y="827"/>
                    <a:pt x="214" y="914"/>
                    <a:pt x="282" y="1000"/>
                  </a:cubicBezTo>
                  <a:lnTo>
                    <a:pt x="364" y="1109"/>
                  </a:lnTo>
                  <a:cubicBezTo>
                    <a:pt x="391" y="1146"/>
                    <a:pt x="451" y="1200"/>
                    <a:pt x="455" y="1250"/>
                  </a:cubicBezTo>
                  <a:cubicBezTo>
                    <a:pt x="473" y="1282"/>
                    <a:pt x="469" y="1300"/>
                    <a:pt x="432" y="1309"/>
                  </a:cubicBezTo>
                  <a:cubicBezTo>
                    <a:pt x="410" y="1327"/>
                    <a:pt x="387" y="1350"/>
                    <a:pt x="364" y="1368"/>
                  </a:cubicBezTo>
                  <a:cubicBezTo>
                    <a:pt x="332" y="1396"/>
                    <a:pt x="296" y="1423"/>
                    <a:pt x="264" y="1450"/>
                  </a:cubicBezTo>
                  <a:cubicBezTo>
                    <a:pt x="187" y="1518"/>
                    <a:pt x="109" y="1582"/>
                    <a:pt x="28" y="1650"/>
                  </a:cubicBezTo>
                  <a:cubicBezTo>
                    <a:pt x="0" y="1673"/>
                    <a:pt x="9" y="1728"/>
                    <a:pt x="37" y="1750"/>
                  </a:cubicBezTo>
                  <a:cubicBezTo>
                    <a:pt x="178" y="1846"/>
                    <a:pt x="319" y="1941"/>
                    <a:pt x="460" y="2037"/>
                  </a:cubicBezTo>
                  <a:cubicBezTo>
                    <a:pt x="369" y="2082"/>
                    <a:pt x="278" y="2128"/>
                    <a:pt x="191" y="2173"/>
                  </a:cubicBezTo>
                  <a:cubicBezTo>
                    <a:pt x="160" y="2187"/>
                    <a:pt x="146" y="2242"/>
                    <a:pt x="173" y="2269"/>
                  </a:cubicBezTo>
                  <a:cubicBezTo>
                    <a:pt x="250" y="2346"/>
                    <a:pt x="332" y="2401"/>
                    <a:pt x="423" y="2446"/>
                  </a:cubicBezTo>
                  <a:cubicBezTo>
                    <a:pt x="405" y="2478"/>
                    <a:pt x="387" y="2514"/>
                    <a:pt x="369" y="2551"/>
                  </a:cubicBezTo>
                  <a:cubicBezTo>
                    <a:pt x="337" y="2587"/>
                    <a:pt x="314" y="2628"/>
                    <a:pt x="287" y="2669"/>
                  </a:cubicBezTo>
                  <a:cubicBezTo>
                    <a:pt x="269" y="2696"/>
                    <a:pt x="241" y="2724"/>
                    <a:pt x="223" y="2755"/>
                  </a:cubicBezTo>
                  <a:cubicBezTo>
                    <a:pt x="196" y="2769"/>
                    <a:pt x="205" y="2828"/>
                    <a:pt x="241" y="2828"/>
                  </a:cubicBezTo>
                  <a:lnTo>
                    <a:pt x="278" y="2828"/>
                  </a:lnTo>
                  <a:cubicBezTo>
                    <a:pt x="282" y="2828"/>
                    <a:pt x="291" y="2833"/>
                    <a:pt x="296" y="2833"/>
                  </a:cubicBezTo>
                  <a:lnTo>
                    <a:pt x="300" y="2833"/>
                  </a:lnTo>
                  <a:cubicBezTo>
                    <a:pt x="305" y="2833"/>
                    <a:pt x="310" y="2837"/>
                    <a:pt x="314" y="2837"/>
                  </a:cubicBezTo>
                  <a:cubicBezTo>
                    <a:pt x="366" y="2839"/>
                    <a:pt x="419" y="2839"/>
                    <a:pt x="471" y="2839"/>
                  </a:cubicBezTo>
                  <a:cubicBezTo>
                    <a:pt x="743" y="2839"/>
                    <a:pt x="1017" y="2822"/>
                    <a:pt x="1292" y="2815"/>
                  </a:cubicBezTo>
                  <a:cubicBezTo>
                    <a:pt x="1524" y="2810"/>
                    <a:pt x="1756" y="2805"/>
                    <a:pt x="1988" y="2805"/>
                  </a:cubicBezTo>
                  <a:cubicBezTo>
                    <a:pt x="3716" y="2865"/>
                    <a:pt x="5448" y="2892"/>
                    <a:pt x="7176" y="2892"/>
                  </a:cubicBezTo>
                  <a:cubicBezTo>
                    <a:pt x="7427" y="2896"/>
                    <a:pt x="7677" y="2896"/>
                    <a:pt x="7927" y="2901"/>
                  </a:cubicBezTo>
                  <a:cubicBezTo>
                    <a:pt x="8081" y="2902"/>
                    <a:pt x="8234" y="2902"/>
                    <a:pt x="8388" y="2902"/>
                  </a:cubicBezTo>
                  <a:cubicBezTo>
                    <a:pt x="8948" y="2902"/>
                    <a:pt x="9508" y="2895"/>
                    <a:pt x="10064" y="2874"/>
                  </a:cubicBezTo>
                  <a:cubicBezTo>
                    <a:pt x="10078" y="2869"/>
                    <a:pt x="10082" y="2869"/>
                    <a:pt x="10092" y="2865"/>
                  </a:cubicBezTo>
                  <a:lnTo>
                    <a:pt x="10137" y="2865"/>
                  </a:lnTo>
                  <a:cubicBezTo>
                    <a:pt x="10151" y="2865"/>
                    <a:pt x="10160" y="2860"/>
                    <a:pt x="10169" y="2855"/>
                  </a:cubicBezTo>
                  <a:cubicBezTo>
                    <a:pt x="10205" y="2855"/>
                    <a:pt x="10237" y="2819"/>
                    <a:pt x="10214" y="2774"/>
                  </a:cubicBezTo>
                  <a:cubicBezTo>
                    <a:pt x="10132" y="2624"/>
                    <a:pt x="10046" y="2473"/>
                    <a:pt x="9973" y="2323"/>
                  </a:cubicBezTo>
                  <a:cubicBezTo>
                    <a:pt x="9955" y="2287"/>
                    <a:pt x="9923" y="2242"/>
                    <a:pt x="9914" y="2205"/>
                  </a:cubicBezTo>
                  <a:cubicBezTo>
                    <a:pt x="9905" y="2137"/>
                    <a:pt x="9937" y="2119"/>
                    <a:pt x="9987" y="2091"/>
                  </a:cubicBezTo>
                  <a:cubicBezTo>
                    <a:pt x="10060" y="2051"/>
                    <a:pt x="10142" y="2005"/>
                    <a:pt x="10219" y="1964"/>
                  </a:cubicBezTo>
                  <a:cubicBezTo>
                    <a:pt x="10255" y="1941"/>
                    <a:pt x="10255" y="1887"/>
                    <a:pt x="10219" y="1860"/>
                  </a:cubicBezTo>
                  <a:cubicBezTo>
                    <a:pt x="10064" y="1741"/>
                    <a:pt x="9937" y="1596"/>
                    <a:pt x="9837" y="1423"/>
                  </a:cubicBezTo>
                  <a:cubicBezTo>
                    <a:pt x="9932" y="1364"/>
                    <a:pt x="10023" y="1300"/>
                    <a:pt x="10119" y="1241"/>
                  </a:cubicBezTo>
                  <a:cubicBezTo>
                    <a:pt x="10151" y="1218"/>
                    <a:pt x="10160" y="1182"/>
                    <a:pt x="10132" y="1150"/>
                  </a:cubicBezTo>
                  <a:cubicBezTo>
                    <a:pt x="10046" y="1027"/>
                    <a:pt x="9864" y="800"/>
                    <a:pt x="9891" y="636"/>
                  </a:cubicBezTo>
                  <a:cubicBezTo>
                    <a:pt x="9901" y="554"/>
                    <a:pt x="9955" y="463"/>
                    <a:pt x="9991" y="386"/>
                  </a:cubicBezTo>
                  <a:cubicBezTo>
                    <a:pt x="10028" y="300"/>
                    <a:pt x="10069" y="213"/>
                    <a:pt x="10101" y="122"/>
                  </a:cubicBezTo>
                  <a:cubicBezTo>
                    <a:pt x="10107" y="103"/>
                    <a:pt x="10090" y="88"/>
                    <a:pt x="10073" y="88"/>
                  </a:cubicBezTo>
                  <a:cubicBezTo>
                    <a:pt x="10067" y="88"/>
                    <a:pt x="10060" y="90"/>
                    <a:pt x="10055" y="95"/>
                  </a:cubicBezTo>
                  <a:cubicBezTo>
                    <a:pt x="10051" y="95"/>
                    <a:pt x="10051" y="100"/>
                    <a:pt x="10051" y="100"/>
                  </a:cubicBezTo>
                  <a:cubicBezTo>
                    <a:pt x="10041" y="95"/>
                    <a:pt x="10032" y="91"/>
                    <a:pt x="10023" y="91"/>
                  </a:cubicBezTo>
                  <a:cubicBezTo>
                    <a:pt x="8308" y="28"/>
                    <a:pt x="6588"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30;p71">
              <a:extLst>
                <a:ext uri="{FF2B5EF4-FFF2-40B4-BE49-F238E27FC236}">
                  <a16:creationId xmlns:a16="http://schemas.microsoft.com/office/drawing/2014/main" id="{748E2DDF-2020-41E7-A05C-F590714C4AF1}"/>
                </a:ext>
              </a:extLst>
            </p:cNvPr>
            <p:cNvSpPr/>
            <p:nvPr/>
          </p:nvSpPr>
          <p:spPr>
            <a:xfrm>
              <a:off x="2218466" y="3633022"/>
              <a:ext cx="23681" cy="23595"/>
            </a:xfrm>
            <a:custGeom>
              <a:avLst/>
              <a:gdLst/>
              <a:ahLst/>
              <a:cxnLst/>
              <a:rect l="l" t="t" r="r" b="b"/>
              <a:pathLst>
                <a:path w="551" h="549" extrusionOk="0">
                  <a:moveTo>
                    <a:pt x="442" y="0"/>
                  </a:moveTo>
                  <a:cubicBezTo>
                    <a:pt x="426" y="0"/>
                    <a:pt x="410" y="6"/>
                    <a:pt x="396" y="15"/>
                  </a:cubicBezTo>
                  <a:cubicBezTo>
                    <a:pt x="341" y="37"/>
                    <a:pt x="291" y="110"/>
                    <a:pt x="259" y="165"/>
                  </a:cubicBezTo>
                  <a:cubicBezTo>
                    <a:pt x="214" y="115"/>
                    <a:pt x="169" y="44"/>
                    <a:pt x="104" y="44"/>
                  </a:cubicBezTo>
                  <a:cubicBezTo>
                    <a:pt x="97" y="44"/>
                    <a:pt x="90" y="45"/>
                    <a:pt x="82" y="47"/>
                  </a:cubicBezTo>
                  <a:cubicBezTo>
                    <a:pt x="9" y="60"/>
                    <a:pt x="0" y="147"/>
                    <a:pt x="18" y="210"/>
                  </a:cubicBezTo>
                  <a:cubicBezTo>
                    <a:pt x="68" y="388"/>
                    <a:pt x="214" y="506"/>
                    <a:pt x="373" y="542"/>
                  </a:cubicBezTo>
                  <a:cubicBezTo>
                    <a:pt x="380" y="545"/>
                    <a:pt x="388" y="549"/>
                    <a:pt x="396" y="549"/>
                  </a:cubicBezTo>
                  <a:cubicBezTo>
                    <a:pt x="399" y="549"/>
                    <a:pt x="402" y="548"/>
                    <a:pt x="405" y="547"/>
                  </a:cubicBezTo>
                  <a:lnTo>
                    <a:pt x="414" y="547"/>
                  </a:lnTo>
                  <a:cubicBezTo>
                    <a:pt x="417" y="548"/>
                    <a:pt x="420" y="548"/>
                    <a:pt x="423" y="548"/>
                  </a:cubicBezTo>
                  <a:cubicBezTo>
                    <a:pt x="435" y="548"/>
                    <a:pt x="442" y="540"/>
                    <a:pt x="446" y="529"/>
                  </a:cubicBezTo>
                  <a:cubicBezTo>
                    <a:pt x="446" y="529"/>
                    <a:pt x="450" y="524"/>
                    <a:pt x="450" y="519"/>
                  </a:cubicBezTo>
                  <a:cubicBezTo>
                    <a:pt x="478" y="415"/>
                    <a:pt x="510" y="315"/>
                    <a:pt x="532" y="210"/>
                  </a:cubicBezTo>
                  <a:cubicBezTo>
                    <a:pt x="546" y="151"/>
                    <a:pt x="550" y="92"/>
                    <a:pt x="514" y="42"/>
                  </a:cubicBezTo>
                  <a:cubicBezTo>
                    <a:pt x="490" y="12"/>
                    <a:pt x="465"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31;p71">
              <a:extLst>
                <a:ext uri="{FF2B5EF4-FFF2-40B4-BE49-F238E27FC236}">
                  <a16:creationId xmlns:a16="http://schemas.microsoft.com/office/drawing/2014/main" id="{8BB08705-0450-498D-9B91-90E28EBF4807}"/>
                </a:ext>
              </a:extLst>
            </p:cNvPr>
            <p:cNvSpPr/>
            <p:nvPr/>
          </p:nvSpPr>
          <p:spPr>
            <a:xfrm>
              <a:off x="2195215" y="3687432"/>
              <a:ext cx="24067" cy="23466"/>
            </a:xfrm>
            <a:custGeom>
              <a:avLst/>
              <a:gdLst/>
              <a:ahLst/>
              <a:cxnLst/>
              <a:rect l="l" t="t" r="r" b="b"/>
              <a:pathLst>
                <a:path w="560" h="546" extrusionOk="0">
                  <a:moveTo>
                    <a:pt x="318" y="463"/>
                  </a:moveTo>
                  <a:cubicBezTo>
                    <a:pt x="318" y="468"/>
                    <a:pt x="318" y="468"/>
                    <a:pt x="318" y="468"/>
                  </a:cubicBezTo>
                  <a:lnTo>
                    <a:pt x="309" y="468"/>
                  </a:lnTo>
                  <a:cubicBezTo>
                    <a:pt x="314" y="468"/>
                    <a:pt x="314" y="468"/>
                    <a:pt x="318" y="463"/>
                  </a:cubicBezTo>
                  <a:close/>
                  <a:moveTo>
                    <a:pt x="369" y="1"/>
                  </a:moveTo>
                  <a:cubicBezTo>
                    <a:pt x="358" y="1"/>
                    <a:pt x="347" y="3"/>
                    <a:pt x="337" y="8"/>
                  </a:cubicBezTo>
                  <a:cubicBezTo>
                    <a:pt x="277" y="36"/>
                    <a:pt x="250" y="99"/>
                    <a:pt x="223" y="158"/>
                  </a:cubicBezTo>
                  <a:cubicBezTo>
                    <a:pt x="186" y="109"/>
                    <a:pt x="137" y="52"/>
                    <a:pt x="85" y="52"/>
                  </a:cubicBezTo>
                  <a:cubicBezTo>
                    <a:pt x="79" y="52"/>
                    <a:pt x="74" y="53"/>
                    <a:pt x="68" y="54"/>
                  </a:cubicBezTo>
                  <a:cubicBezTo>
                    <a:pt x="9" y="68"/>
                    <a:pt x="0" y="145"/>
                    <a:pt x="5" y="199"/>
                  </a:cubicBezTo>
                  <a:cubicBezTo>
                    <a:pt x="27" y="370"/>
                    <a:pt x="201" y="546"/>
                    <a:pt x="368" y="546"/>
                  </a:cubicBezTo>
                  <a:cubicBezTo>
                    <a:pt x="374" y="546"/>
                    <a:pt x="380" y="545"/>
                    <a:pt x="387" y="545"/>
                  </a:cubicBezTo>
                  <a:cubicBezTo>
                    <a:pt x="396" y="545"/>
                    <a:pt x="400" y="545"/>
                    <a:pt x="405" y="540"/>
                  </a:cubicBezTo>
                  <a:cubicBezTo>
                    <a:pt x="414" y="536"/>
                    <a:pt x="423" y="531"/>
                    <a:pt x="428" y="522"/>
                  </a:cubicBezTo>
                  <a:cubicBezTo>
                    <a:pt x="491" y="404"/>
                    <a:pt x="559" y="195"/>
                    <a:pt x="491" y="63"/>
                  </a:cubicBezTo>
                  <a:cubicBezTo>
                    <a:pt x="475" y="27"/>
                    <a:pt x="442" y="2"/>
                    <a:pt x="407" y="2"/>
                  </a:cubicBezTo>
                  <a:cubicBezTo>
                    <a:pt x="402" y="2"/>
                    <a:pt x="396" y="3"/>
                    <a:pt x="391" y="4"/>
                  </a:cubicBezTo>
                  <a:cubicBezTo>
                    <a:pt x="384" y="2"/>
                    <a:pt x="376" y="1"/>
                    <a:pt x="3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32;p71">
              <a:extLst>
                <a:ext uri="{FF2B5EF4-FFF2-40B4-BE49-F238E27FC236}">
                  <a16:creationId xmlns:a16="http://schemas.microsoft.com/office/drawing/2014/main" id="{5BD6C69F-4148-496B-BB08-20157B8E2E12}"/>
                </a:ext>
              </a:extLst>
            </p:cNvPr>
            <p:cNvSpPr/>
            <p:nvPr/>
          </p:nvSpPr>
          <p:spPr>
            <a:xfrm>
              <a:off x="2270255" y="3692461"/>
              <a:ext cx="24067" cy="24454"/>
            </a:xfrm>
            <a:custGeom>
              <a:avLst/>
              <a:gdLst/>
              <a:ahLst/>
              <a:cxnLst/>
              <a:rect l="l" t="t" r="r" b="b"/>
              <a:pathLst>
                <a:path w="560" h="569" extrusionOk="0">
                  <a:moveTo>
                    <a:pt x="260" y="469"/>
                  </a:moveTo>
                  <a:cubicBezTo>
                    <a:pt x="260" y="469"/>
                    <a:pt x="260" y="473"/>
                    <a:pt x="260" y="473"/>
                  </a:cubicBezTo>
                  <a:cubicBezTo>
                    <a:pt x="260" y="469"/>
                    <a:pt x="255" y="469"/>
                    <a:pt x="250" y="469"/>
                  </a:cubicBezTo>
                  <a:close/>
                  <a:moveTo>
                    <a:pt x="117" y="0"/>
                  </a:moveTo>
                  <a:cubicBezTo>
                    <a:pt x="58" y="0"/>
                    <a:pt x="32" y="70"/>
                    <a:pt x="23" y="123"/>
                  </a:cubicBezTo>
                  <a:cubicBezTo>
                    <a:pt x="0" y="305"/>
                    <a:pt x="141" y="533"/>
                    <a:pt x="305" y="569"/>
                  </a:cubicBezTo>
                  <a:cubicBezTo>
                    <a:pt x="314" y="569"/>
                    <a:pt x="319" y="569"/>
                    <a:pt x="323" y="564"/>
                  </a:cubicBezTo>
                  <a:cubicBezTo>
                    <a:pt x="332" y="564"/>
                    <a:pt x="341" y="564"/>
                    <a:pt x="350" y="555"/>
                  </a:cubicBezTo>
                  <a:cubicBezTo>
                    <a:pt x="441" y="460"/>
                    <a:pt x="560" y="273"/>
                    <a:pt x="523" y="128"/>
                  </a:cubicBezTo>
                  <a:cubicBezTo>
                    <a:pt x="514" y="87"/>
                    <a:pt x="487" y="46"/>
                    <a:pt x="441" y="46"/>
                  </a:cubicBezTo>
                  <a:cubicBezTo>
                    <a:pt x="428" y="37"/>
                    <a:pt x="410" y="32"/>
                    <a:pt x="387" y="32"/>
                  </a:cubicBezTo>
                  <a:cubicBezTo>
                    <a:pt x="323" y="41"/>
                    <a:pt x="287" y="96"/>
                    <a:pt x="246" y="146"/>
                  </a:cubicBezTo>
                  <a:cubicBezTo>
                    <a:pt x="219" y="82"/>
                    <a:pt x="178" y="5"/>
                    <a:pt x="123" y="1"/>
                  </a:cubicBezTo>
                  <a:cubicBezTo>
                    <a:pt x="121" y="0"/>
                    <a:pt x="119" y="0"/>
                    <a:pt x="1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33;p71">
              <a:extLst>
                <a:ext uri="{FF2B5EF4-FFF2-40B4-BE49-F238E27FC236}">
                  <a16:creationId xmlns:a16="http://schemas.microsoft.com/office/drawing/2014/main" id="{BEA9D69C-FB1A-4D3F-AA36-4467D3B2439D}"/>
                </a:ext>
              </a:extLst>
            </p:cNvPr>
            <p:cNvSpPr/>
            <p:nvPr/>
          </p:nvSpPr>
          <p:spPr>
            <a:xfrm>
              <a:off x="2459230" y="3650041"/>
              <a:ext cx="23724" cy="23681"/>
            </a:xfrm>
            <a:custGeom>
              <a:avLst/>
              <a:gdLst/>
              <a:ahLst/>
              <a:cxnLst/>
              <a:rect l="l" t="t" r="r" b="b"/>
              <a:pathLst>
                <a:path w="552" h="551" extrusionOk="0">
                  <a:moveTo>
                    <a:pt x="444" y="1"/>
                  </a:moveTo>
                  <a:cubicBezTo>
                    <a:pt x="427" y="1"/>
                    <a:pt x="412" y="8"/>
                    <a:pt x="397" y="19"/>
                  </a:cubicBezTo>
                  <a:cubicBezTo>
                    <a:pt x="342" y="42"/>
                    <a:pt x="292" y="110"/>
                    <a:pt x="260" y="164"/>
                  </a:cubicBezTo>
                  <a:cubicBezTo>
                    <a:pt x="215" y="119"/>
                    <a:pt x="173" y="44"/>
                    <a:pt x="105" y="44"/>
                  </a:cubicBezTo>
                  <a:cubicBezTo>
                    <a:pt x="98" y="44"/>
                    <a:pt x="90" y="44"/>
                    <a:pt x="83" y="46"/>
                  </a:cubicBezTo>
                  <a:cubicBezTo>
                    <a:pt x="10" y="64"/>
                    <a:pt x="1" y="151"/>
                    <a:pt x="19" y="214"/>
                  </a:cubicBezTo>
                  <a:cubicBezTo>
                    <a:pt x="69" y="387"/>
                    <a:pt x="215" y="505"/>
                    <a:pt x="378" y="542"/>
                  </a:cubicBezTo>
                  <a:cubicBezTo>
                    <a:pt x="383" y="551"/>
                    <a:pt x="397" y="551"/>
                    <a:pt x="410" y="551"/>
                  </a:cubicBezTo>
                  <a:lnTo>
                    <a:pt x="419" y="551"/>
                  </a:lnTo>
                  <a:cubicBezTo>
                    <a:pt x="433" y="551"/>
                    <a:pt x="442" y="542"/>
                    <a:pt x="447" y="533"/>
                  </a:cubicBezTo>
                  <a:cubicBezTo>
                    <a:pt x="451" y="528"/>
                    <a:pt x="451" y="524"/>
                    <a:pt x="451" y="519"/>
                  </a:cubicBezTo>
                  <a:cubicBezTo>
                    <a:pt x="478" y="419"/>
                    <a:pt x="515" y="314"/>
                    <a:pt x="537" y="210"/>
                  </a:cubicBezTo>
                  <a:cubicBezTo>
                    <a:pt x="547" y="155"/>
                    <a:pt x="551" y="92"/>
                    <a:pt x="515" y="46"/>
                  </a:cubicBezTo>
                  <a:cubicBezTo>
                    <a:pt x="491" y="14"/>
                    <a:pt x="467"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34;p71">
              <a:extLst>
                <a:ext uri="{FF2B5EF4-FFF2-40B4-BE49-F238E27FC236}">
                  <a16:creationId xmlns:a16="http://schemas.microsoft.com/office/drawing/2014/main" id="{16B8951A-816F-4EC4-B6D2-150BAE8C9EC0}"/>
                </a:ext>
              </a:extLst>
            </p:cNvPr>
            <p:cNvSpPr/>
            <p:nvPr/>
          </p:nvSpPr>
          <p:spPr>
            <a:xfrm>
              <a:off x="2521591" y="3692461"/>
              <a:ext cx="23895" cy="24454"/>
            </a:xfrm>
            <a:custGeom>
              <a:avLst/>
              <a:gdLst/>
              <a:ahLst/>
              <a:cxnLst/>
              <a:rect l="l" t="t" r="r" b="b"/>
              <a:pathLst>
                <a:path w="556" h="569" extrusionOk="0">
                  <a:moveTo>
                    <a:pt x="255" y="469"/>
                  </a:moveTo>
                  <a:cubicBezTo>
                    <a:pt x="260" y="469"/>
                    <a:pt x="260" y="473"/>
                    <a:pt x="260" y="473"/>
                  </a:cubicBezTo>
                  <a:cubicBezTo>
                    <a:pt x="255" y="469"/>
                    <a:pt x="255" y="469"/>
                    <a:pt x="251" y="469"/>
                  </a:cubicBezTo>
                  <a:close/>
                  <a:moveTo>
                    <a:pt x="114" y="0"/>
                  </a:moveTo>
                  <a:cubicBezTo>
                    <a:pt x="58" y="0"/>
                    <a:pt x="28" y="70"/>
                    <a:pt x="23" y="123"/>
                  </a:cubicBezTo>
                  <a:cubicBezTo>
                    <a:pt x="1" y="305"/>
                    <a:pt x="137" y="533"/>
                    <a:pt x="305" y="569"/>
                  </a:cubicBezTo>
                  <a:cubicBezTo>
                    <a:pt x="314" y="569"/>
                    <a:pt x="319" y="569"/>
                    <a:pt x="323" y="564"/>
                  </a:cubicBezTo>
                  <a:cubicBezTo>
                    <a:pt x="333" y="564"/>
                    <a:pt x="342" y="564"/>
                    <a:pt x="351" y="555"/>
                  </a:cubicBezTo>
                  <a:cubicBezTo>
                    <a:pt x="442" y="460"/>
                    <a:pt x="555" y="273"/>
                    <a:pt x="524" y="128"/>
                  </a:cubicBezTo>
                  <a:cubicBezTo>
                    <a:pt x="514" y="87"/>
                    <a:pt x="483" y="46"/>
                    <a:pt x="442" y="46"/>
                  </a:cubicBezTo>
                  <a:cubicBezTo>
                    <a:pt x="428" y="37"/>
                    <a:pt x="405" y="32"/>
                    <a:pt x="387" y="32"/>
                  </a:cubicBezTo>
                  <a:cubicBezTo>
                    <a:pt x="323" y="41"/>
                    <a:pt x="283" y="96"/>
                    <a:pt x="246" y="146"/>
                  </a:cubicBezTo>
                  <a:cubicBezTo>
                    <a:pt x="219" y="82"/>
                    <a:pt x="178" y="5"/>
                    <a:pt x="119" y="1"/>
                  </a:cubicBezTo>
                  <a:cubicBezTo>
                    <a:pt x="117" y="0"/>
                    <a:pt x="115"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35;p71">
              <a:extLst>
                <a:ext uri="{FF2B5EF4-FFF2-40B4-BE49-F238E27FC236}">
                  <a16:creationId xmlns:a16="http://schemas.microsoft.com/office/drawing/2014/main" id="{8D79E79B-6E42-4566-A1E2-BBCB8B1A54C8}"/>
                </a:ext>
              </a:extLst>
            </p:cNvPr>
            <p:cNvSpPr/>
            <p:nvPr/>
          </p:nvSpPr>
          <p:spPr>
            <a:xfrm>
              <a:off x="2345510" y="3680728"/>
              <a:ext cx="23294" cy="25357"/>
            </a:xfrm>
            <a:custGeom>
              <a:avLst/>
              <a:gdLst/>
              <a:ahLst/>
              <a:cxnLst/>
              <a:rect l="l" t="t" r="r" b="b"/>
              <a:pathLst>
                <a:path w="542" h="590" extrusionOk="0">
                  <a:moveTo>
                    <a:pt x="99" y="0"/>
                  </a:moveTo>
                  <a:cubicBezTo>
                    <a:pt x="30" y="0"/>
                    <a:pt x="0" y="75"/>
                    <a:pt x="0" y="142"/>
                  </a:cubicBezTo>
                  <a:cubicBezTo>
                    <a:pt x="5" y="324"/>
                    <a:pt x="114" y="483"/>
                    <a:pt x="255" y="565"/>
                  </a:cubicBezTo>
                  <a:cubicBezTo>
                    <a:pt x="264" y="574"/>
                    <a:pt x="273" y="583"/>
                    <a:pt x="287" y="583"/>
                  </a:cubicBezTo>
                  <a:cubicBezTo>
                    <a:pt x="287" y="583"/>
                    <a:pt x="291" y="587"/>
                    <a:pt x="291" y="587"/>
                  </a:cubicBezTo>
                  <a:cubicBezTo>
                    <a:pt x="296" y="589"/>
                    <a:pt x="300" y="589"/>
                    <a:pt x="304" y="589"/>
                  </a:cubicBezTo>
                  <a:cubicBezTo>
                    <a:pt x="314" y="589"/>
                    <a:pt x="321" y="585"/>
                    <a:pt x="328" y="578"/>
                  </a:cubicBezTo>
                  <a:cubicBezTo>
                    <a:pt x="328" y="574"/>
                    <a:pt x="332" y="574"/>
                    <a:pt x="332" y="569"/>
                  </a:cubicBezTo>
                  <a:cubicBezTo>
                    <a:pt x="387" y="478"/>
                    <a:pt x="446" y="387"/>
                    <a:pt x="496" y="296"/>
                  </a:cubicBezTo>
                  <a:cubicBezTo>
                    <a:pt x="523" y="246"/>
                    <a:pt x="541" y="187"/>
                    <a:pt x="523" y="133"/>
                  </a:cubicBezTo>
                  <a:cubicBezTo>
                    <a:pt x="502" y="83"/>
                    <a:pt x="473" y="64"/>
                    <a:pt x="442" y="64"/>
                  </a:cubicBezTo>
                  <a:cubicBezTo>
                    <a:pt x="433" y="64"/>
                    <a:pt x="423" y="66"/>
                    <a:pt x="414" y="69"/>
                  </a:cubicBezTo>
                  <a:cubicBezTo>
                    <a:pt x="355" y="73"/>
                    <a:pt x="287" y="128"/>
                    <a:pt x="246" y="169"/>
                  </a:cubicBezTo>
                  <a:cubicBezTo>
                    <a:pt x="209" y="105"/>
                    <a:pt x="187" y="10"/>
                    <a:pt x="105" y="1"/>
                  </a:cubicBezTo>
                  <a:cubicBezTo>
                    <a:pt x="103" y="1"/>
                    <a:pt x="101"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36;p71">
              <a:extLst>
                <a:ext uri="{FF2B5EF4-FFF2-40B4-BE49-F238E27FC236}">
                  <a16:creationId xmlns:a16="http://schemas.microsoft.com/office/drawing/2014/main" id="{036A7CF3-82EE-4847-923B-51304BD2F8DF}"/>
                </a:ext>
              </a:extLst>
            </p:cNvPr>
            <p:cNvSpPr/>
            <p:nvPr/>
          </p:nvSpPr>
          <p:spPr>
            <a:xfrm>
              <a:off x="2394548" y="3629197"/>
              <a:ext cx="23681" cy="25915"/>
            </a:xfrm>
            <a:custGeom>
              <a:avLst/>
              <a:gdLst/>
              <a:ahLst/>
              <a:cxnLst/>
              <a:rect l="l" t="t" r="r" b="b"/>
              <a:pathLst>
                <a:path w="551" h="603" extrusionOk="0">
                  <a:moveTo>
                    <a:pt x="219" y="490"/>
                  </a:moveTo>
                  <a:cubicBezTo>
                    <a:pt x="219" y="495"/>
                    <a:pt x="219" y="495"/>
                    <a:pt x="223" y="499"/>
                  </a:cubicBezTo>
                  <a:cubicBezTo>
                    <a:pt x="219" y="495"/>
                    <a:pt x="214" y="490"/>
                    <a:pt x="214" y="490"/>
                  </a:cubicBezTo>
                  <a:close/>
                  <a:moveTo>
                    <a:pt x="162" y="0"/>
                  </a:moveTo>
                  <a:cubicBezTo>
                    <a:pt x="113" y="0"/>
                    <a:pt x="76" y="55"/>
                    <a:pt x="60" y="99"/>
                  </a:cubicBezTo>
                  <a:cubicBezTo>
                    <a:pt x="1" y="272"/>
                    <a:pt x="92" y="527"/>
                    <a:pt x="246" y="599"/>
                  </a:cubicBezTo>
                  <a:cubicBezTo>
                    <a:pt x="248" y="602"/>
                    <a:pt x="252" y="603"/>
                    <a:pt x="255" y="603"/>
                  </a:cubicBezTo>
                  <a:cubicBezTo>
                    <a:pt x="259" y="603"/>
                    <a:pt x="262" y="602"/>
                    <a:pt x="264" y="599"/>
                  </a:cubicBezTo>
                  <a:cubicBezTo>
                    <a:pt x="269" y="602"/>
                    <a:pt x="273" y="603"/>
                    <a:pt x="278" y="603"/>
                  </a:cubicBezTo>
                  <a:cubicBezTo>
                    <a:pt x="283" y="603"/>
                    <a:pt x="287" y="602"/>
                    <a:pt x="292" y="599"/>
                  </a:cubicBezTo>
                  <a:cubicBezTo>
                    <a:pt x="401" y="527"/>
                    <a:pt x="551" y="372"/>
                    <a:pt x="551" y="222"/>
                  </a:cubicBezTo>
                  <a:cubicBezTo>
                    <a:pt x="551" y="181"/>
                    <a:pt x="528" y="136"/>
                    <a:pt x="487" y="122"/>
                  </a:cubicBezTo>
                  <a:cubicBezTo>
                    <a:pt x="474" y="108"/>
                    <a:pt x="455" y="99"/>
                    <a:pt x="437" y="99"/>
                  </a:cubicBezTo>
                  <a:cubicBezTo>
                    <a:pt x="431" y="98"/>
                    <a:pt x="425" y="98"/>
                    <a:pt x="420" y="98"/>
                  </a:cubicBezTo>
                  <a:cubicBezTo>
                    <a:pt x="361" y="98"/>
                    <a:pt x="319" y="139"/>
                    <a:pt x="273" y="172"/>
                  </a:cubicBezTo>
                  <a:cubicBezTo>
                    <a:pt x="260" y="108"/>
                    <a:pt x="237" y="17"/>
                    <a:pt x="183" y="4"/>
                  </a:cubicBezTo>
                  <a:cubicBezTo>
                    <a:pt x="175" y="1"/>
                    <a:pt x="169"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37;p71">
              <a:extLst>
                <a:ext uri="{FF2B5EF4-FFF2-40B4-BE49-F238E27FC236}">
                  <a16:creationId xmlns:a16="http://schemas.microsoft.com/office/drawing/2014/main" id="{8145E958-02B1-4EF4-80E1-FD29995A7B63}"/>
                </a:ext>
              </a:extLst>
            </p:cNvPr>
            <p:cNvSpPr/>
            <p:nvPr/>
          </p:nvSpPr>
          <p:spPr>
            <a:xfrm>
              <a:off x="2300339" y="3633022"/>
              <a:ext cx="23681" cy="23595"/>
            </a:xfrm>
            <a:custGeom>
              <a:avLst/>
              <a:gdLst/>
              <a:ahLst/>
              <a:cxnLst/>
              <a:rect l="l" t="t" r="r" b="b"/>
              <a:pathLst>
                <a:path w="551" h="549" extrusionOk="0">
                  <a:moveTo>
                    <a:pt x="441" y="0"/>
                  </a:moveTo>
                  <a:cubicBezTo>
                    <a:pt x="425" y="0"/>
                    <a:pt x="408" y="6"/>
                    <a:pt x="392" y="15"/>
                  </a:cubicBezTo>
                  <a:cubicBezTo>
                    <a:pt x="342" y="37"/>
                    <a:pt x="287" y="110"/>
                    <a:pt x="260" y="165"/>
                  </a:cubicBezTo>
                  <a:cubicBezTo>
                    <a:pt x="211" y="115"/>
                    <a:pt x="169" y="44"/>
                    <a:pt x="104" y="44"/>
                  </a:cubicBezTo>
                  <a:cubicBezTo>
                    <a:pt x="97" y="44"/>
                    <a:pt x="90" y="45"/>
                    <a:pt x="83" y="47"/>
                  </a:cubicBezTo>
                  <a:cubicBezTo>
                    <a:pt x="10" y="60"/>
                    <a:pt x="1" y="147"/>
                    <a:pt x="19" y="210"/>
                  </a:cubicBezTo>
                  <a:cubicBezTo>
                    <a:pt x="69" y="388"/>
                    <a:pt x="214" y="506"/>
                    <a:pt x="374" y="542"/>
                  </a:cubicBezTo>
                  <a:cubicBezTo>
                    <a:pt x="380" y="545"/>
                    <a:pt x="389" y="549"/>
                    <a:pt x="396" y="549"/>
                  </a:cubicBezTo>
                  <a:cubicBezTo>
                    <a:pt x="400" y="549"/>
                    <a:pt x="403" y="548"/>
                    <a:pt x="405" y="547"/>
                  </a:cubicBezTo>
                  <a:lnTo>
                    <a:pt x="414" y="547"/>
                  </a:lnTo>
                  <a:cubicBezTo>
                    <a:pt x="418" y="548"/>
                    <a:pt x="421" y="548"/>
                    <a:pt x="423" y="548"/>
                  </a:cubicBezTo>
                  <a:cubicBezTo>
                    <a:pt x="436" y="548"/>
                    <a:pt x="443" y="540"/>
                    <a:pt x="446" y="529"/>
                  </a:cubicBezTo>
                  <a:cubicBezTo>
                    <a:pt x="446" y="529"/>
                    <a:pt x="451" y="524"/>
                    <a:pt x="451" y="519"/>
                  </a:cubicBezTo>
                  <a:cubicBezTo>
                    <a:pt x="478" y="415"/>
                    <a:pt x="510" y="315"/>
                    <a:pt x="533" y="210"/>
                  </a:cubicBezTo>
                  <a:cubicBezTo>
                    <a:pt x="546" y="151"/>
                    <a:pt x="551" y="92"/>
                    <a:pt x="515" y="42"/>
                  </a:cubicBezTo>
                  <a:cubicBezTo>
                    <a:pt x="490" y="12"/>
                    <a:pt x="466" y="0"/>
                    <a:pt x="4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38;p71">
              <a:extLst>
                <a:ext uri="{FF2B5EF4-FFF2-40B4-BE49-F238E27FC236}">
                  <a16:creationId xmlns:a16="http://schemas.microsoft.com/office/drawing/2014/main" id="{33A0B79A-58DA-43E5-87B3-796006714272}"/>
                </a:ext>
              </a:extLst>
            </p:cNvPr>
            <p:cNvSpPr/>
            <p:nvPr/>
          </p:nvSpPr>
          <p:spPr>
            <a:xfrm>
              <a:off x="2425449" y="3698736"/>
              <a:ext cx="24067" cy="24454"/>
            </a:xfrm>
            <a:custGeom>
              <a:avLst/>
              <a:gdLst/>
              <a:ahLst/>
              <a:cxnLst/>
              <a:rect l="l" t="t" r="r" b="b"/>
              <a:pathLst>
                <a:path w="560" h="569" extrusionOk="0">
                  <a:moveTo>
                    <a:pt x="259" y="468"/>
                  </a:moveTo>
                  <a:cubicBezTo>
                    <a:pt x="259" y="473"/>
                    <a:pt x="259" y="473"/>
                    <a:pt x="259" y="473"/>
                  </a:cubicBezTo>
                  <a:cubicBezTo>
                    <a:pt x="259" y="473"/>
                    <a:pt x="255" y="468"/>
                    <a:pt x="250" y="468"/>
                  </a:cubicBezTo>
                  <a:close/>
                  <a:moveTo>
                    <a:pt x="123" y="0"/>
                  </a:moveTo>
                  <a:cubicBezTo>
                    <a:pt x="59" y="0"/>
                    <a:pt x="32" y="68"/>
                    <a:pt x="23" y="123"/>
                  </a:cubicBezTo>
                  <a:cubicBezTo>
                    <a:pt x="0" y="305"/>
                    <a:pt x="141" y="532"/>
                    <a:pt x="305" y="568"/>
                  </a:cubicBezTo>
                  <a:cubicBezTo>
                    <a:pt x="314" y="568"/>
                    <a:pt x="318" y="568"/>
                    <a:pt x="328" y="564"/>
                  </a:cubicBezTo>
                  <a:cubicBezTo>
                    <a:pt x="330" y="565"/>
                    <a:pt x="332" y="566"/>
                    <a:pt x="334" y="566"/>
                  </a:cubicBezTo>
                  <a:cubicBezTo>
                    <a:pt x="339" y="566"/>
                    <a:pt x="344" y="562"/>
                    <a:pt x="350" y="555"/>
                  </a:cubicBezTo>
                  <a:cubicBezTo>
                    <a:pt x="441" y="459"/>
                    <a:pt x="559" y="273"/>
                    <a:pt x="523" y="127"/>
                  </a:cubicBezTo>
                  <a:cubicBezTo>
                    <a:pt x="514" y="86"/>
                    <a:pt x="487" y="46"/>
                    <a:pt x="446" y="46"/>
                  </a:cubicBezTo>
                  <a:cubicBezTo>
                    <a:pt x="428" y="36"/>
                    <a:pt x="409" y="32"/>
                    <a:pt x="387" y="32"/>
                  </a:cubicBezTo>
                  <a:cubicBezTo>
                    <a:pt x="323" y="41"/>
                    <a:pt x="287" y="96"/>
                    <a:pt x="246" y="146"/>
                  </a:cubicBezTo>
                  <a:cubicBezTo>
                    <a:pt x="218" y="86"/>
                    <a:pt x="177" y="5"/>
                    <a:pt x="1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39;p71">
              <a:extLst>
                <a:ext uri="{FF2B5EF4-FFF2-40B4-BE49-F238E27FC236}">
                  <a16:creationId xmlns:a16="http://schemas.microsoft.com/office/drawing/2014/main" id="{17F93859-743D-443D-9155-2E60B67A9094}"/>
                </a:ext>
              </a:extLst>
            </p:cNvPr>
            <p:cNvSpPr/>
            <p:nvPr/>
          </p:nvSpPr>
          <p:spPr>
            <a:xfrm>
              <a:off x="2531562" y="3631518"/>
              <a:ext cx="24282" cy="23595"/>
            </a:xfrm>
            <a:custGeom>
              <a:avLst/>
              <a:gdLst/>
              <a:ahLst/>
              <a:cxnLst/>
              <a:rect l="l" t="t" r="r" b="b"/>
              <a:pathLst>
                <a:path w="565" h="549" extrusionOk="0">
                  <a:moveTo>
                    <a:pt x="346" y="468"/>
                  </a:moveTo>
                  <a:cubicBezTo>
                    <a:pt x="346" y="468"/>
                    <a:pt x="346" y="473"/>
                    <a:pt x="351" y="473"/>
                  </a:cubicBezTo>
                  <a:lnTo>
                    <a:pt x="337" y="473"/>
                  </a:lnTo>
                  <a:cubicBezTo>
                    <a:pt x="342" y="468"/>
                    <a:pt x="342" y="468"/>
                    <a:pt x="346" y="468"/>
                  </a:cubicBezTo>
                  <a:close/>
                  <a:moveTo>
                    <a:pt x="402" y="0"/>
                  </a:moveTo>
                  <a:cubicBezTo>
                    <a:pt x="394" y="0"/>
                    <a:pt x="386" y="1"/>
                    <a:pt x="378" y="4"/>
                  </a:cubicBezTo>
                  <a:cubicBezTo>
                    <a:pt x="373" y="3"/>
                    <a:pt x="368" y="2"/>
                    <a:pt x="363" y="2"/>
                  </a:cubicBezTo>
                  <a:cubicBezTo>
                    <a:pt x="350" y="2"/>
                    <a:pt x="337" y="7"/>
                    <a:pt x="323" y="13"/>
                  </a:cubicBezTo>
                  <a:cubicBezTo>
                    <a:pt x="264" y="45"/>
                    <a:pt x="246" y="113"/>
                    <a:pt x="228" y="172"/>
                  </a:cubicBezTo>
                  <a:cubicBezTo>
                    <a:pt x="189" y="134"/>
                    <a:pt x="137" y="81"/>
                    <a:pt x="88" y="81"/>
                  </a:cubicBezTo>
                  <a:cubicBezTo>
                    <a:pt x="80" y="81"/>
                    <a:pt x="72" y="83"/>
                    <a:pt x="64" y="86"/>
                  </a:cubicBezTo>
                  <a:cubicBezTo>
                    <a:pt x="5" y="104"/>
                    <a:pt x="0" y="182"/>
                    <a:pt x="10" y="236"/>
                  </a:cubicBezTo>
                  <a:cubicBezTo>
                    <a:pt x="47" y="400"/>
                    <a:pt x="225" y="548"/>
                    <a:pt x="385" y="548"/>
                  </a:cubicBezTo>
                  <a:cubicBezTo>
                    <a:pt x="398" y="548"/>
                    <a:pt x="411" y="547"/>
                    <a:pt x="423" y="545"/>
                  </a:cubicBezTo>
                  <a:cubicBezTo>
                    <a:pt x="428" y="541"/>
                    <a:pt x="433" y="536"/>
                    <a:pt x="437" y="532"/>
                  </a:cubicBezTo>
                  <a:cubicBezTo>
                    <a:pt x="446" y="532"/>
                    <a:pt x="455" y="527"/>
                    <a:pt x="460" y="514"/>
                  </a:cubicBezTo>
                  <a:cubicBezTo>
                    <a:pt x="514" y="391"/>
                    <a:pt x="564" y="172"/>
                    <a:pt x="483" y="50"/>
                  </a:cubicBezTo>
                  <a:cubicBezTo>
                    <a:pt x="464" y="21"/>
                    <a:pt x="435" y="0"/>
                    <a:pt x="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8803DA38-F213-4D1C-88F2-996105291C75}"/>
              </a:ext>
            </a:extLst>
          </p:cNvPr>
          <p:cNvPicPr>
            <a:picLocks noChangeAspect="1"/>
          </p:cNvPicPr>
          <p:nvPr/>
        </p:nvPicPr>
        <p:blipFill>
          <a:blip r:embed="rId2"/>
          <a:stretch>
            <a:fillRect/>
          </a:stretch>
        </p:blipFill>
        <p:spPr>
          <a:xfrm>
            <a:off x="1369790" y="1559117"/>
            <a:ext cx="6229367" cy="1671735"/>
          </a:xfrm>
          <a:prstGeom prst="rect">
            <a:avLst/>
          </a:prstGeom>
        </p:spPr>
      </p:pic>
    </p:spTree>
    <p:extLst>
      <p:ext uri="{BB962C8B-B14F-4D97-AF65-F5344CB8AC3E}">
        <p14:creationId xmlns:p14="http://schemas.microsoft.com/office/powerpoint/2010/main" val="1857291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A2EF577-FF3E-441F-9B17-D8FAC0512DA5}"/>
              </a:ext>
            </a:extLst>
          </p:cNvPr>
          <p:cNvGrpSpPr/>
          <p:nvPr/>
        </p:nvGrpSpPr>
        <p:grpSpPr>
          <a:xfrm>
            <a:off x="1237422" y="104361"/>
            <a:ext cx="6500191" cy="4268856"/>
            <a:chOff x="1951271" y="3612565"/>
            <a:chExt cx="812533" cy="599622"/>
          </a:xfrm>
        </p:grpSpPr>
        <p:sp>
          <p:nvSpPr>
            <p:cNvPr id="19" name="Google Shape;2726;p71">
              <a:extLst>
                <a:ext uri="{FF2B5EF4-FFF2-40B4-BE49-F238E27FC236}">
                  <a16:creationId xmlns:a16="http://schemas.microsoft.com/office/drawing/2014/main" id="{EFC8B472-47A7-4151-BE6E-0AB5879B4C20}"/>
                </a:ext>
              </a:extLst>
            </p:cNvPr>
            <p:cNvSpPr/>
            <p:nvPr/>
          </p:nvSpPr>
          <p:spPr>
            <a:xfrm>
              <a:off x="1955397" y="3660227"/>
              <a:ext cx="804496" cy="548264"/>
            </a:xfrm>
            <a:custGeom>
              <a:avLst/>
              <a:gdLst/>
              <a:ahLst/>
              <a:cxnLst/>
              <a:rect l="l" t="t" r="r" b="b"/>
              <a:pathLst>
                <a:path w="18719" h="12757" extrusionOk="0">
                  <a:moveTo>
                    <a:pt x="27" y="0"/>
                  </a:moveTo>
                  <a:cubicBezTo>
                    <a:pt x="82" y="3861"/>
                    <a:pt x="132" y="7717"/>
                    <a:pt x="182" y="11578"/>
                  </a:cubicBezTo>
                  <a:cubicBezTo>
                    <a:pt x="118" y="11969"/>
                    <a:pt x="59" y="12365"/>
                    <a:pt x="0" y="12756"/>
                  </a:cubicBezTo>
                  <a:cubicBezTo>
                    <a:pt x="6162" y="12611"/>
                    <a:pt x="12429" y="12756"/>
                    <a:pt x="18586" y="12506"/>
                  </a:cubicBezTo>
                  <a:cubicBezTo>
                    <a:pt x="18718" y="8563"/>
                    <a:pt x="18623" y="4275"/>
                    <a:pt x="18527" y="332"/>
                  </a:cubicBezTo>
                  <a:cubicBezTo>
                    <a:pt x="17295" y="430"/>
                    <a:pt x="16059" y="479"/>
                    <a:pt x="14823" y="479"/>
                  </a:cubicBezTo>
                  <a:cubicBezTo>
                    <a:pt x="13587" y="479"/>
                    <a:pt x="12351" y="430"/>
                    <a:pt x="11119" y="332"/>
                  </a:cubicBezTo>
                  <a:cubicBezTo>
                    <a:pt x="10305" y="268"/>
                    <a:pt x="9486" y="182"/>
                    <a:pt x="8672" y="146"/>
                  </a:cubicBezTo>
                  <a:cubicBezTo>
                    <a:pt x="8297" y="129"/>
                    <a:pt x="7921" y="122"/>
                    <a:pt x="7545" y="122"/>
                  </a:cubicBezTo>
                  <a:cubicBezTo>
                    <a:pt x="6065" y="122"/>
                    <a:pt x="4579" y="228"/>
                    <a:pt x="3103" y="228"/>
                  </a:cubicBezTo>
                  <a:cubicBezTo>
                    <a:pt x="2071" y="228"/>
                    <a:pt x="1044" y="176"/>
                    <a:pt x="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27;p71">
              <a:extLst>
                <a:ext uri="{FF2B5EF4-FFF2-40B4-BE49-F238E27FC236}">
                  <a16:creationId xmlns:a16="http://schemas.microsoft.com/office/drawing/2014/main" id="{105178F9-8EBE-4ECE-BF1C-C924B457C33F}"/>
                </a:ext>
              </a:extLst>
            </p:cNvPr>
            <p:cNvSpPr/>
            <p:nvPr/>
          </p:nvSpPr>
          <p:spPr>
            <a:xfrm>
              <a:off x="1951271" y="3656445"/>
              <a:ext cx="812533" cy="555742"/>
            </a:xfrm>
            <a:custGeom>
              <a:avLst/>
              <a:gdLst/>
              <a:ahLst/>
              <a:cxnLst/>
              <a:rect l="l" t="t" r="r" b="b"/>
              <a:pathLst>
                <a:path w="18906" h="12931" extrusionOk="0">
                  <a:moveTo>
                    <a:pt x="216" y="193"/>
                  </a:moveTo>
                  <a:lnTo>
                    <a:pt x="216" y="193"/>
                  </a:lnTo>
                  <a:cubicBezTo>
                    <a:pt x="1220" y="353"/>
                    <a:pt x="2229" y="401"/>
                    <a:pt x="3240" y="401"/>
                  </a:cubicBezTo>
                  <a:cubicBezTo>
                    <a:pt x="4561" y="401"/>
                    <a:pt x="5885" y="320"/>
                    <a:pt x="7209" y="302"/>
                  </a:cubicBezTo>
                  <a:cubicBezTo>
                    <a:pt x="7310" y="301"/>
                    <a:pt x="7411" y="300"/>
                    <a:pt x="7512" y="300"/>
                  </a:cubicBezTo>
                  <a:cubicBezTo>
                    <a:pt x="9829" y="300"/>
                    <a:pt x="12130" y="635"/>
                    <a:pt x="14448" y="657"/>
                  </a:cubicBezTo>
                  <a:cubicBezTo>
                    <a:pt x="14598" y="658"/>
                    <a:pt x="14748" y="659"/>
                    <a:pt x="14897" y="659"/>
                  </a:cubicBezTo>
                  <a:cubicBezTo>
                    <a:pt x="16113" y="659"/>
                    <a:pt x="17325" y="610"/>
                    <a:pt x="18534" y="514"/>
                  </a:cubicBezTo>
                  <a:lnTo>
                    <a:pt x="18534" y="514"/>
                  </a:lnTo>
                  <a:cubicBezTo>
                    <a:pt x="18633" y="4510"/>
                    <a:pt x="18721" y="8510"/>
                    <a:pt x="18599" y="12506"/>
                  </a:cubicBezTo>
                  <a:lnTo>
                    <a:pt x="18599" y="12506"/>
                  </a:lnTo>
                  <a:cubicBezTo>
                    <a:pt x="13806" y="12698"/>
                    <a:pt x="9004" y="12653"/>
                    <a:pt x="4203" y="12690"/>
                  </a:cubicBezTo>
                  <a:cubicBezTo>
                    <a:pt x="2868" y="12703"/>
                    <a:pt x="1534" y="12720"/>
                    <a:pt x="200" y="12751"/>
                  </a:cubicBezTo>
                  <a:lnTo>
                    <a:pt x="200" y="12751"/>
                  </a:lnTo>
                  <a:cubicBezTo>
                    <a:pt x="244" y="12456"/>
                    <a:pt x="290" y="12158"/>
                    <a:pt x="334" y="11863"/>
                  </a:cubicBezTo>
                  <a:lnTo>
                    <a:pt x="334" y="11863"/>
                  </a:lnTo>
                  <a:cubicBezTo>
                    <a:pt x="355" y="11849"/>
                    <a:pt x="369" y="11826"/>
                    <a:pt x="369" y="11794"/>
                  </a:cubicBezTo>
                  <a:cubicBezTo>
                    <a:pt x="315" y="7927"/>
                    <a:pt x="265" y="4060"/>
                    <a:pt x="216" y="193"/>
                  </a:cubicBezTo>
                  <a:close/>
                  <a:moveTo>
                    <a:pt x="131" y="0"/>
                  </a:moveTo>
                  <a:cubicBezTo>
                    <a:pt x="79" y="0"/>
                    <a:pt x="33" y="32"/>
                    <a:pt x="37" y="88"/>
                  </a:cubicBezTo>
                  <a:cubicBezTo>
                    <a:pt x="86" y="3945"/>
                    <a:pt x="136" y="7802"/>
                    <a:pt x="185" y="11659"/>
                  </a:cubicBezTo>
                  <a:lnTo>
                    <a:pt x="185" y="11659"/>
                  </a:lnTo>
                  <a:cubicBezTo>
                    <a:pt x="128" y="12045"/>
                    <a:pt x="67" y="12431"/>
                    <a:pt x="10" y="12817"/>
                  </a:cubicBezTo>
                  <a:cubicBezTo>
                    <a:pt x="1" y="12870"/>
                    <a:pt x="30" y="12931"/>
                    <a:pt x="90" y="12931"/>
                  </a:cubicBezTo>
                  <a:cubicBezTo>
                    <a:pt x="92" y="12931"/>
                    <a:pt x="94" y="12931"/>
                    <a:pt x="96" y="12931"/>
                  </a:cubicBezTo>
                  <a:cubicBezTo>
                    <a:pt x="4921" y="12817"/>
                    <a:pt x="9751" y="12881"/>
                    <a:pt x="14576" y="12799"/>
                  </a:cubicBezTo>
                  <a:cubicBezTo>
                    <a:pt x="15945" y="12771"/>
                    <a:pt x="17313" y="12735"/>
                    <a:pt x="18682" y="12680"/>
                  </a:cubicBezTo>
                  <a:cubicBezTo>
                    <a:pt x="18732" y="12680"/>
                    <a:pt x="18773" y="12644"/>
                    <a:pt x="18773" y="12594"/>
                  </a:cubicBezTo>
                  <a:cubicBezTo>
                    <a:pt x="18905" y="8538"/>
                    <a:pt x="18810" y="4477"/>
                    <a:pt x="18714" y="420"/>
                  </a:cubicBezTo>
                  <a:cubicBezTo>
                    <a:pt x="18714" y="377"/>
                    <a:pt x="18677" y="329"/>
                    <a:pt x="18629" y="329"/>
                  </a:cubicBezTo>
                  <a:cubicBezTo>
                    <a:pt x="18627" y="329"/>
                    <a:pt x="18625" y="329"/>
                    <a:pt x="18623" y="329"/>
                  </a:cubicBezTo>
                  <a:cubicBezTo>
                    <a:pt x="17376" y="428"/>
                    <a:pt x="16126" y="478"/>
                    <a:pt x="14875" y="478"/>
                  </a:cubicBezTo>
                  <a:cubicBezTo>
                    <a:pt x="13713" y="478"/>
                    <a:pt x="12551" y="435"/>
                    <a:pt x="11392" y="347"/>
                  </a:cubicBezTo>
                  <a:cubicBezTo>
                    <a:pt x="10192" y="256"/>
                    <a:pt x="8991" y="125"/>
                    <a:pt x="7786" y="120"/>
                  </a:cubicBezTo>
                  <a:cubicBezTo>
                    <a:pt x="7746" y="120"/>
                    <a:pt x="7706" y="120"/>
                    <a:pt x="7665" y="120"/>
                  </a:cubicBezTo>
                  <a:cubicBezTo>
                    <a:pt x="6528" y="120"/>
                    <a:pt x="5395" y="180"/>
                    <a:pt x="4257" y="211"/>
                  </a:cubicBezTo>
                  <a:cubicBezTo>
                    <a:pt x="3918" y="220"/>
                    <a:pt x="3579" y="226"/>
                    <a:pt x="3239" y="226"/>
                  </a:cubicBezTo>
                  <a:cubicBezTo>
                    <a:pt x="2205" y="226"/>
                    <a:pt x="1171" y="173"/>
                    <a:pt x="151" y="2"/>
                  </a:cubicBezTo>
                  <a:cubicBezTo>
                    <a:pt x="144" y="1"/>
                    <a:pt x="137"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28;p71">
              <a:extLst>
                <a:ext uri="{FF2B5EF4-FFF2-40B4-BE49-F238E27FC236}">
                  <a16:creationId xmlns:a16="http://schemas.microsoft.com/office/drawing/2014/main" id="{AFAD594A-C335-4BC7-96A4-FA42557CD2F7}"/>
                </a:ext>
              </a:extLst>
            </p:cNvPr>
            <p:cNvSpPr/>
            <p:nvPr/>
          </p:nvSpPr>
          <p:spPr>
            <a:xfrm>
              <a:off x="2153182" y="3614670"/>
              <a:ext cx="434116" cy="117973"/>
            </a:xfrm>
            <a:custGeom>
              <a:avLst/>
              <a:gdLst/>
              <a:ahLst/>
              <a:cxnLst/>
              <a:rect l="l" t="t" r="r" b="b"/>
              <a:pathLst>
                <a:path w="10101" h="2745" extrusionOk="0">
                  <a:moveTo>
                    <a:pt x="4266" y="1"/>
                  </a:moveTo>
                  <a:cubicBezTo>
                    <a:pt x="3893" y="1"/>
                    <a:pt x="264" y="55"/>
                    <a:pt x="264" y="55"/>
                  </a:cubicBezTo>
                  <a:lnTo>
                    <a:pt x="601" y="310"/>
                  </a:lnTo>
                  <a:lnTo>
                    <a:pt x="537" y="405"/>
                  </a:lnTo>
                  <a:lnTo>
                    <a:pt x="73" y="683"/>
                  </a:lnTo>
                  <a:cubicBezTo>
                    <a:pt x="73" y="683"/>
                    <a:pt x="514" y="1219"/>
                    <a:pt x="464" y="1242"/>
                  </a:cubicBezTo>
                  <a:cubicBezTo>
                    <a:pt x="414" y="1269"/>
                    <a:pt x="0" y="1656"/>
                    <a:pt x="0" y="1656"/>
                  </a:cubicBezTo>
                  <a:lnTo>
                    <a:pt x="487" y="1970"/>
                  </a:lnTo>
                  <a:lnTo>
                    <a:pt x="164" y="2179"/>
                  </a:lnTo>
                  <a:lnTo>
                    <a:pt x="396" y="2397"/>
                  </a:lnTo>
                  <a:lnTo>
                    <a:pt x="200" y="2743"/>
                  </a:lnTo>
                  <a:cubicBezTo>
                    <a:pt x="200" y="2743"/>
                    <a:pt x="541" y="2703"/>
                    <a:pt x="724" y="2703"/>
                  </a:cubicBezTo>
                  <a:cubicBezTo>
                    <a:pt x="755" y="2703"/>
                    <a:pt x="781" y="2704"/>
                    <a:pt x="801" y="2706"/>
                  </a:cubicBezTo>
                  <a:cubicBezTo>
                    <a:pt x="824" y="2709"/>
                    <a:pt x="890" y="2710"/>
                    <a:pt x="984" y="2710"/>
                  </a:cubicBezTo>
                  <a:cubicBezTo>
                    <a:pt x="1314" y="2710"/>
                    <a:pt x="1994" y="2699"/>
                    <a:pt x="2447" y="2699"/>
                  </a:cubicBezTo>
                  <a:cubicBezTo>
                    <a:pt x="2642" y="2699"/>
                    <a:pt x="2795" y="2701"/>
                    <a:pt x="2861" y="2706"/>
                  </a:cubicBezTo>
                  <a:cubicBezTo>
                    <a:pt x="3129" y="2729"/>
                    <a:pt x="6385" y="2720"/>
                    <a:pt x="7258" y="2738"/>
                  </a:cubicBezTo>
                  <a:cubicBezTo>
                    <a:pt x="7551" y="2743"/>
                    <a:pt x="7960" y="2744"/>
                    <a:pt x="8376" y="2744"/>
                  </a:cubicBezTo>
                  <a:cubicBezTo>
                    <a:pt x="9207" y="2744"/>
                    <a:pt x="10064" y="2738"/>
                    <a:pt x="10064" y="2738"/>
                  </a:cubicBezTo>
                  <a:lnTo>
                    <a:pt x="9928" y="2511"/>
                  </a:lnTo>
                  <a:cubicBezTo>
                    <a:pt x="9928" y="2511"/>
                    <a:pt x="9737" y="2120"/>
                    <a:pt x="9759" y="2065"/>
                  </a:cubicBezTo>
                  <a:cubicBezTo>
                    <a:pt x="9782" y="2011"/>
                    <a:pt x="10101" y="1851"/>
                    <a:pt x="10101" y="1851"/>
                  </a:cubicBezTo>
                  <a:cubicBezTo>
                    <a:pt x="10101" y="1851"/>
                    <a:pt x="9869" y="1692"/>
                    <a:pt x="9791" y="1606"/>
                  </a:cubicBezTo>
                  <a:cubicBezTo>
                    <a:pt x="9709" y="1519"/>
                    <a:pt x="9646" y="1301"/>
                    <a:pt x="9646" y="1301"/>
                  </a:cubicBezTo>
                  <a:lnTo>
                    <a:pt x="10010" y="1156"/>
                  </a:lnTo>
                  <a:cubicBezTo>
                    <a:pt x="10010" y="1156"/>
                    <a:pt x="9923" y="1028"/>
                    <a:pt x="9832" y="942"/>
                  </a:cubicBezTo>
                  <a:cubicBezTo>
                    <a:pt x="9746" y="856"/>
                    <a:pt x="9755" y="633"/>
                    <a:pt x="9782" y="483"/>
                  </a:cubicBezTo>
                  <a:cubicBezTo>
                    <a:pt x="9814" y="333"/>
                    <a:pt x="10010" y="73"/>
                    <a:pt x="10010" y="73"/>
                  </a:cubicBezTo>
                  <a:lnTo>
                    <a:pt x="10010" y="73"/>
                  </a:lnTo>
                  <a:lnTo>
                    <a:pt x="9900" y="96"/>
                  </a:lnTo>
                  <a:lnTo>
                    <a:pt x="8841" y="55"/>
                  </a:lnTo>
                  <a:cubicBezTo>
                    <a:pt x="8841" y="55"/>
                    <a:pt x="7354" y="42"/>
                    <a:pt x="6935" y="28"/>
                  </a:cubicBezTo>
                  <a:cubicBezTo>
                    <a:pt x="6517" y="19"/>
                    <a:pt x="4643" y="1"/>
                    <a:pt x="4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29;p71">
              <a:extLst>
                <a:ext uri="{FF2B5EF4-FFF2-40B4-BE49-F238E27FC236}">
                  <a16:creationId xmlns:a16="http://schemas.microsoft.com/office/drawing/2014/main" id="{07DFB970-5588-4CD5-BDB6-55D2EB4A8530}"/>
                </a:ext>
              </a:extLst>
            </p:cNvPr>
            <p:cNvSpPr/>
            <p:nvPr/>
          </p:nvSpPr>
          <p:spPr>
            <a:xfrm>
              <a:off x="2149271" y="3612565"/>
              <a:ext cx="440777" cy="124764"/>
            </a:xfrm>
            <a:custGeom>
              <a:avLst/>
              <a:gdLst/>
              <a:ahLst/>
              <a:cxnLst/>
              <a:rect l="l" t="t" r="r" b="b"/>
              <a:pathLst>
                <a:path w="10256" h="2903" extrusionOk="0">
                  <a:moveTo>
                    <a:pt x="4139" y="113"/>
                  </a:moveTo>
                  <a:cubicBezTo>
                    <a:pt x="5398" y="118"/>
                    <a:pt x="6654" y="131"/>
                    <a:pt x="7909" y="159"/>
                  </a:cubicBezTo>
                  <a:cubicBezTo>
                    <a:pt x="8600" y="172"/>
                    <a:pt x="9296" y="195"/>
                    <a:pt x="9987" y="213"/>
                  </a:cubicBezTo>
                  <a:cubicBezTo>
                    <a:pt x="9946" y="282"/>
                    <a:pt x="9914" y="354"/>
                    <a:pt x="9878" y="427"/>
                  </a:cubicBezTo>
                  <a:cubicBezTo>
                    <a:pt x="9832" y="509"/>
                    <a:pt x="9764" y="604"/>
                    <a:pt x="9773" y="700"/>
                  </a:cubicBezTo>
                  <a:cubicBezTo>
                    <a:pt x="9782" y="786"/>
                    <a:pt x="9832" y="868"/>
                    <a:pt x="9869" y="936"/>
                  </a:cubicBezTo>
                  <a:cubicBezTo>
                    <a:pt x="9910" y="1018"/>
                    <a:pt x="9960" y="1096"/>
                    <a:pt x="10010" y="1173"/>
                  </a:cubicBezTo>
                  <a:cubicBezTo>
                    <a:pt x="9919" y="1232"/>
                    <a:pt x="9828" y="1291"/>
                    <a:pt x="9732" y="1350"/>
                  </a:cubicBezTo>
                  <a:cubicBezTo>
                    <a:pt x="9705" y="1368"/>
                    <a:pt x="9691" y="1405"/>
                    <a:pt x="9710" y="1432"/>
                  </a:cubicBezTo>
                  <a:cubicBezTo>
                    <a:pt x="9805" y="1614"/>
                    <a:pt x="9932" y="1773"/>
                    <a:pt x="10082" y="1900"/>
                  </a:cubicBezTo>
                  <a:cubicBezTo>
                    <a:pt x="10005" y="1941"/>
                    <a:pt x="9928" y="1982"/>
                    <a:pt x="9860" y="2032"/>
                  </a:cubicBezTo>
                  <a:cubicBezTo>
                    <a:pt x="9805" y="2073"/>
                    <a:pt x="9778" y="2123"/>
                    <a:pt x="9791" y="2196"/>
                  </a:cubicBezTo>
                  <a:cubicBezTo>
                    <a:pt x="9814" y="2296"/>
                    <a:pt x="9882" y="2401"/>
                    <a:pt x="9928" y="2492"/>
                  </a:cubicBezTo>
                  <a:cubicBezTo>
                    <a:pt x="9973" y="2573"/>
                    <a:pt x="10019" y="2660"/>
                    <a:pt x="10064" y="2742"/>
                  </a:cubicBezTo>
                  <a:cubicBezTo>
                    <a:pt x="9009" y="2755"/>
                    <a:pt x="7959" y="2760"/>
                    <a:pt x="6908" y="2760"/>
                  </a:cubicBezTo>
                  <a:cubicBezTo>
                    <a:pt x="5521" y="2730"/>
                    <a:pt x="4134" y="2677"/>
                    <a:pt x="2743" y="2677"/>
                  </a:cubicBezTo>
                  <a:cubicBezTo>
                    <a:pt x="2639" y="2677"/>
                    <a:pt x="2534" y="2677"/>
                    <a:pt x="2429" y="2678"/>
                  </a:cubicBezTo>
                  <a:cubicBezTo>
                    <a:pt x="2074" y="2678"/>
                    <a:pt x="1719" y="2683"/>
                    <a:pt x="1360" y="2692"/>
                  </a:cubicBezTo>
                  <a:cubicBezTo>
                    <a:pt x="1351" y="2696"/>
                    <a:pt x="1337" y="2696"/>
                    <a:pt x="1324" y="2696"/>
                  </a:cubicBezTo>
                  <a:cubicBezTo>
                    <a:pt x="1028" y="2687"/>
                    <a:pt x="737" y="2683"/>
                    <a:pt x="441" y="2678"/>
                  </a:cubicBezTo>
                  <a:cubicBezTo>
                    <a:pt x="482" y="2601"/>
                    <a:pt x="519" y="2523"/>
                    <a:pt x="560" y="2451"/>
                  </a:cubicBezTo>
                  <a:cubicBezTo>
                    <a:pt x="582" y="2414"/>
                    <a:pt x="569" y="2369"/>
                    <a:pt x="528" y="2355"/>
                  </a:cubicBezTo>
                  <a:cubicBezTo>
                    <a:pt x="455" y="2328"/>
                    <a:pt x="391" y="2292"/>
                    <a:pt x="328" y="2242"/>
                  </a:cubicBezTo>
                  <a:cubicBezTo>
                    <a:pt x="423" y="2196"/>
                    <a:pt x="514" y="2151"/>
                    <a:pt x="610" y="2105"/>
                  </a:cubicBezTo>
                  <a:cubicBezTo>
                    <a:pt x="651" y="2082"/>
                    <a:pt x="646" y="2019"/>
                    <a:pt x="614" y="1996"/>
                  </a:cubicBezTo>
                  <a:cubicBezTo>
                    <a:pt x="464" y="1891"/>
                    <a:pt x="319" y="1791"/>
                    <a:pt x="173" y="1691"/>
                  </a:cubicBezTo>
                  <a:cubicBezTo>
                    <a:pt x="250" y="1623"/>
                    <a:pt x="332" y="1555"/>
                    <a:pt x="414" y="1487"/>
                  </a:cubicBezTo>
                  <a:cubicBezTo>
                    <a:pt x="478" y="1437"/>
                    <a:pt x="605" y="1368"/>
                    <a:pt x="601" y="1268"/>
                  </a:cubicBezTo>
                  <a:cubicBezTo>
                    <a:pt x="601" y="1173"/>
                    <a:pt x="487" y="1073"/>
                    <a:pt x="437" y="1005"/>
                  </a:cubicBezTo>
                  <a:lnTo>
                    <a:pt x="223" y="723"/>
                  </a:lnTo>
                  <a:cubicBezTo>
                    <a:pt x="382" y="650"/>
                    <a:pt x="542" y="563"/>
                    <a:pt x="687" y="459"/>
                  </a:cubicBezTo>
                  <a:cubicBezTo>
                    <a:pt x="714" y="436"/>
                    <a:pt x="733" y="377"/>
                    <a:pt x="687" y="359"/>
                  </a:cubicBezTo>
                  <a:cubicBezTo>
                    <a:pt x="573" y="300"/>
                    <a:pt x="482" y="204"/>
                    <a:pt x="382" y="118"/>
                  </a:cubicBezTo>
                  <a:lnTo>
                    <a:pt x="382" y="118"/>
                  </a:lnTo>
                  <a:cubicBezTo>
                    <a:pt x="560" y="123"/>
                    <a:pt x="739" y="125"/>
                    <a:pt x="917" y="125"/>
                  </a:cubicBezTo>
                  <a:cubicBezTo>
                    <a:pt x="1364" y="125"/>
                    <a:pt x="1811" y="113"/>
                    <a:pt x="2256" y="113"/>
                  </a:cubicBezTo>
                  <a:close/>
                  <a:moveTo>
                    <a:pt x="4870" y="0"/>
                  </a:moveTo>
                  <a:cubicBezTo>
                    <a:pt x="4074" y="0"/>
                    <a:pt x="3278" y="6"/>
                    <a:pt x="2483" y="18"/>
                  </a:cubicBezTo>
                  <a:cubicBezTo>
                    <a:pt x="1783" y="31"/>
                    <a:pt x="1078" y="27"/>
                    <a:pt x="373" y="72"/>
                  </a:cubicBezTo>
                  <a:cubicBezTo>
                    <a:pt x="360" y="72"/>
                    <a:pt x="351" y="91"/>
                    <a:pt x="355" y="104"/>
                  </a:cubicBezTo>
                  <a:cubicBezTo>
                    <a:pt x="341" y="109"/>
                    <a:pt x="328" y="127"/>
                    <a:pt x="337" y="145"/>
                  </a:cubicBezTo>
                  <a:cubicBezTo>
                    <a:pt x="401" y="245"/>
                    <a:pt x="482" y="318"/>
                    <a:pt x="564" y="395"/>
                  </a:cubicBezTo>
                  <a:cubicBezTo>
                    <a:pt x="414" y="491"/>
                    <a:pt x="264" y="573"/>
                    <a:pt x="100" y="641"/>
                  </a:cubicBezTo>
                  <a:cubicBezTo>
                    <a:pt x="64" y="659"/>
                    <a:pt x="64" y="709"/>
                    <a:pt x="87" y="741"/>
                  </a:cubicBezTo>
                  <a:cubicBezTo>
                    <a:pt x="150" y="827"/>
                    <a:pt x="214" y="914"/>
                    <a:pt x="282" y="1000"/>
                  </a:cubicBezTo>
                  <a:lnTo>
                    <a:pt x="364" y="1109"/>
                  </a:lnTo>
                  <a:cubicBezTo>
                    <a:pt x="391" y="1146"/>
                    <a:pt x="451" y="1200"/>
                    <a:pt x="455" y="1250"/>
                  </a:cubicBezTo>
                  <a:cubicBezTo>
                    <a:pt x="473" y="1282"/>
                    <a:pt x="469" y="1300"/>
                    <a:pt x="432" y="1309"/>
                  </a:cubicBezTo>
                  <a:cubicBezTo>
                    <a:pt x="410" y="1327"/>
                    <a:pt x="387" y="1350"/>
                    <a:pt x="364" y="1368"/>
                  </a:cubicBezTo>
                  <a:cubicBezTo>
                    <a:pt x="332" y="1396"/>
                    <a:pt x="296" y="1423"/>
                    <a:pt x="264" y="1450"/>
                  </a:cubicBezTo>
                  <a:cubicBezTo>
                    <a:pt x="187" y="1518"/>
                    <a:pt x="109" y="1582"/>
                    <a:pt x="28" y="1650"/>
                  </a:cubicBezTo>
                  <a:cubicBezTo>
                    <a:pt x="0" y="1673"/>
                    <a:pt x="9" y="1728"/>
                    <a:pt x="37" y="1750"/>
                  </a:cubicBezTo>
                  <a:cubicBezTo>
                    <a:pt x="178" y="1846"/>
                    <a:pt x="319" y="1941"/>
                    <a:pt x="460" y="2037"/>
                  </a:cubicBezTo>
                  <a:cubicBezTo>
                    <a:pt x="369" y="2082"/>
                    <a:pt x="278" y="2128"/>
                    <a:pt x="191" y="2173"/>
                  </a:cubicBezTo>
                  <a:cubicBezTo>
                    <a:pt x="160" y="2187"/>
                    <a:pt x="146" y="2242"/>
                    <a:pt x="173" y="2269"/>
                  </a:cubicBezTo>
                  <a:cubicBezTo>
                    <a:pt x="250" y="2346"/>
                    <a:pt x="332" y="2401"/>
                    <a:pt x="423" y="2446"/>
                  </a:cubicBezTo>
                  <a:cubicBezTo>
                    <a:pt x="405" y="2478"/>
                    <a:pt x="387" y="2514"/>
                    <a:pt x="369" y="2551"/>
                  </a:cubicBezTo>
                  <a:cubicBezTo>
                    <a:pt x="337" y="2587"/>
                    <a:pt x="314" y="2628"/>
                    <a:pt x="287" y="2669"/>
                  </a:cubicBezTo>
                  <a:cubicBezTo>
                    <a:pt x="269" y="2696"/>
                    <a:pt x="241" y="2724"/>
                    <a:pt x="223" y="2755"/>
                  </a:cubicBezTo>
                  <a:cubicBezTo>
                    <a:pt x="196" y="2769"/>
                    <a:pt x="205" y="2828"/>
                    <a:pt x="241" y="2828"/>
                  </a:cubicBezTo>
                  <a:lnTo>
                    <a:pt x="278" y="2828"/>
                  </a:lnTo>
                  <a:cubicBezTo>
                    <a:pt x="282" y="2828"/>
                    <a:pt x="291" y="2833"/>
                    <a:pt x="296" y="2833"/>
                  </a:cubicBezTo>
                  <a:lnTo>
                    <a:pt x="300" y="2833"/>
                  </a:lnTo>
                  <a:cubicBezTo>
                    <a:pt x="305" y="2833"/>
                    <a:pt x="310" y="2837"/>
                    <a:pt x="314" y="2837"/>
                  </a:cubicBezTo>
                  <a:cubicBezTo>
                    <a:pt x="366" y="2839"/>
                    <a:pt x="419" y="2839"/>
                    <a:pt x="471" y="2839"/>
                  </a:cubicBezTo>
                  <a:cubicBezTo>
                    <a:pt x="743" y="2839"/>
                    <a:pt x="1017" y="2822"/>
                    <a:pt x="1292" y="2815"/>
                  </a:cubicBezTo>
                  <a:cubicBezTo>
                    <a:pt x="1524" y="2810"/>
                    <a:pt x="1756" y="2805"/>
                    <a:pt x="1988" y="2805"/>
                  </a:cubicBezTo>
                  <a:cubicBezTo>
                    <a:pt x="3716" y="2865"/>
                    <a:pt x="5448" y="2892"/>
                    <a:pt x="7176" y="2892"/>
                  </a:cubicBezTo>
                  <a:cubicBezTo>
                    <a:pt x="7427" y="2896"/>
                    <a:pt x="7677" y="2896"/>
                    <a:pt x="7927" y="2901"/>
                  </a:cubicBezTo>
                  <a:cubicBezTo>
                    <a:pt x="8081" y="2902"/>
                    <a:pt x="8234" y="2902"/>
                    <a:pt x="8388" y="2902"/>
                  </a:cubicBezTo>
                  <a:cubicBezTo>
                    <a:pt x="8948" y="2902"/>
                    <a:pt x="9508" y="2895"/>
                    <a:pt x="10064" y="2874"/>
                  </a:cubicBezTo>
                  <a:cubicBezTo>
                    <a:pt x="10078" y="2869"/>
                    <a:pt x="10082" y="2869"/>
                    <a:pt x="10092" y="2865"/>
                  </a:cubicBezTo>
                  <a:lnTo>
                    <a:pt x="10137" y="2865"/>
                  </a:lnTo>
                  <a:cubicBezTo>
                    <a:pt x="10151" y="2865"/>
                    <a:pt x="10160" y="2860"/>
                    <a:pt x="10169" y="2855"/>
                  </a:cubicBezTo>
                  <a:cubicBezTo>
                    <a:pt x="10205" y="2855"/>
                    <a:pt x="10237" y="2819"/>
                    <a:pt x="10214" y="2774"/>
                  </a:cubicBezTo>
                  <a:cubicBezTo>
                    <a:pt x="10132" y="2624"/>
                    <a:pt x="10046" y="2473"/>
                    <a:pt x="9973" y="2323"/>
                  </a:cubicBezTo>
                  <a:cubicBezTo>
                    <a:pt x="9955" y="2287"/>
                    <a:pt x="9923" y="2242"/>
                    <a:pt x="9914" y="2205"/>
                  </a:cubicBezTo>
                  <a:cubicBezTo>
                    <a:pt x="9905" y="2137"/>
                    <a:pt x="9937" y="2119"/>
                    <a:pt x="9987" y="2091"/>
                  </a:cubicBezTo>
                  <a:cubicBezTo>
                    <a:pt x="10060" y="2051"/>
                    <a:pt x="10142" y="2005"/>
                    <a:pt x="10219" y="1964"/>
                  </a:cubicBezTo>
                  <a:cubicBezTo>
                    <a:pt x="10255" y="1941"/>
                    <a:pt x="10255" y="1887"/>
                    <a:pt x="10219" y="1860"/>
                  </a:cubicBezTo>
                  <a:cubicBezTo>
                    <a:pt x="10064" y="1741"/>
                    <a:pt x="9937" y="1596"/>
                    <a:pt x="9837" y="1423"/>
                  </a:cubicBezTo>
                  <a:cubicBezTo>
                    <a:pt x="9932" y="1364"/>
                    <a:pt x="10023" y="1300"/>
                    <a:pt x="10119" y="1241"/>
                  </a:cubicBezTo>
                  <a:cubicBezTo>
                    <a:pt x="10151" y="1218"/>
                    <a:pt x="10160" y="1182"/>
                    <a:pt x="10132" y="1150"/>
                  </a:cubicBezTo>
                  <a:cubicBezTo>
                    <a:pt x="10046" y="1027"/>
                    <a:pt x="9864" y="800"/>
                    <a:pt x="9891" y="636"/>
                  </a:cubicBezTo>
                  <a:cubicBezTo>
                    <a:pt x="9901" y="554"/>
                    <a:pt x="9955" y="463"/>
                    <a:pt x="9991" y="386"/>
                  </a:cubicBezTo>
                  <a:cubicBezTo>
                    <a:pt x="10028" y="300"/>
                    <a:pt x="10069" y="213"/>
                    <a:pt x="10101" y="122"/>
                  </a:cubicBezTo>
                  <a:cubicBezTo>
                    <a:pt x="10107" y="103"/>
                    <a:pt x="10090" y="88"/>
                    <a:pt x="10073" y="88"/>
                  </a:cubicBezTo>
                  <a:cubicBezTo>
                    <a:pt x="10067" y="88"/>
                    <a:pt x="10060" y="90"/>
                    <a:pt x="10055" y="95"/>
                  </a:cubicBezTo>
                  <a:cubicBezTo>
                    <a:pt x="10051" y="95"/>
                    <a:pt x="10051" y="100"/>
                    <a:pt x="10051" y="100"/>
                  </a:cubicBezTo>
                  <a:cubicBezTo>
                    <a:pt x="10041" y="95"/>
                    <a:pt x="10032" y="91"/>
                    <a:pt x="10023" y="91"/>
                  </a:cubicBezTo>
                  <a:cubicBezTo>
                    <a:pt x="8308" y="28"/>
                    <a:pt x="6588"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30;p71">
              <a:extLst>
                <a:ext uri="{FF2B5EF4-FFF2-40B4-BE49-F238E27FC236}">
                  <a16:creationId xmlns:a16="http://schemas.microsoft.com/office/drawing/2014/main" id="{748E2DDF-2020-41E7-A05C-F590714C4AF1}"/>
                </a:ext>
              </a:extLst>
            </p:cNvPr>
            <p:cNvSpPr/>
            <p:nvPr/>
          </p:nvSpPr>
          <p:spPr>
            <a:xfrm>
              <a:off x="2218466" y="3633022"/>
              <a:ext cx="23681" cy="23595"/>
            </a:xfrm>
            <a:custGeom>
              <a:avLst/>
              <a:gdLst/>
              <a:ahLst/>
              <a:cxnLst/>
              <a:rect l="l" t="t" r="r" b="b"/>
              <a:pathLst>
                <a:path w="551" h="549" extrusionOk="0">
                  <a:moveTo>
                    <a:pt x="442" y="0"/>
                  </a:moveTo>
                  <a:cubicBezTo>
                    <a:pt x="426" y="0"/>
                    <a:pt x="410" y="6"/>
                    <a:pt x="396" y="15"/>
                  </a:cubicBezTo>
                  <a:cubicBezTo>
                    <a:pt x="341" y="37"/>
                    <a:pt x="291" y="110"/>
                    <a:pt x="259" y="165"/>
                  </a:cubicBezTo>
                  <a:cubicBezTo>
                    <a:pt x="214" y="115"/>
                    <a:pt x="169" y="44"/>
                    <a:pt x="104" y="44"/>
                  </a:cubicBezTo>
                  <a:cubicBezTo>
                    <a:pt x="97" y="44"/>
                    <a:pt x="90" y="45"/>
                    <a:pt x="82" y="47"/>
                  </a:cubicBezTo>
                  <a:cubicBezTo>
                    <a:pt x="9" y="60"/>
                    <a:pt x="0" y="147"/>
                    <a:pt x="18" y="210"/>
                  </a:cubicBezTo>
                  <a:cubicBezTo>
                    <a:pt x="68" y="388"/>
                    <a:pt x="214" y="506"/>
                    <a:pt x="373" y="542"/>
                  </a:cubicBezTo>
                  <a:cubicBezTo>
                    <a:pt x="380" y="545"/>
                    <a:pt x="388" y="549"/>
                    <a:pt x="396" y="549"/>
                  </a:cubicBezTo>
                  <a:cubicBezTo>
                    <a:pt x="399" y="549"/>
                    <a:pt x="402" y="548"/>
                    <a:pt x="405" y="547"/>
                  </a:cubicBezTo>
                  <a:lnTo>
                    <a:pt x="414" y="547"/>
                  </a:lnTo>
                  <a:cubicBezTo>
                    <a:pt x="417" y="548"/>
                    <a:pt x="420" y="548"/>
                    <a:pt x="423" y="548"/>
                  </a:cubicBezTo>
                  <a:cubicBezTo>
                    <a:pt x="435" y="548"/>
                    <a:pt x="442" y="540"/>
                    <a:pt x="446" y="529"/>
                  </a:cubicBezTo>
                  <a:cubicBezTo>
                    <a:pt x="446" y="529"/>
                    <a:pt x="450" y="524"/>
                    <a:pt x="450" y="519"/>
                  </a:cubicBezTo>
                  <a:cubicBezTo>
                    <a:pt x="478" y="415"/>
                    <a:pt x="510" y="315"/>
                    <a:pt x="532" y="210"/>
                  </a:cubicBezTo>
                  <a:cubicBezTo>
                    <a:pt x="546" y="151"/>
                    <a:pt x="550" y="92"/>
                    <a:pt x="514" y="42"/>
                  </a:cubicBezTo>
                  <a:cubicBezTo>
                    <a:pt x="490" y="12"/>
                    <a:pt x="465"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31;p71">
              <a:extLst>
                <a:ext uri="{FF2B5EF4-FFF2-40B4-BE49-F238E27FC236}">
                  <a16:creationId xmlns:a16="http://schemas.microsoft.com/office/drawing/2014/main" id="{8BB08705-0450-498D-9B91-90E28EBF4807}"/>
                </a:ext>
              </a:extLst>
            </p:cNvPr>
            <p:cNvSpPr/>
            <p:nvPr/>
          </p:nvSpPr>
          <p:spPr>
            <a:xfrm>
              <a:off x="2195215" y="3687432"/>
              <a:ext cx="24067" cy="23466"/>
            </a:xfrm>
            <a:custGeom>
              <a:avLst/>
              <a:gdLst/>
              <a:ahLst/>
              <a:cxnLst/>
              <a:rect l="l" t="t" r="r" b="b"/>
              <a:pathLst>
                <a:path w="560" h="546" extrusionOk="0">
                  <a:moveTo>
                    <a:pt x="318" y="463"/>
                  </a:moveTo>
                  <a:cubicBezTo>
                    <a:pt x="318" y="468"/>
                    <a:pt x="318" y="468"/>
                    <a:pt x="318" y="468"/>
                  </a:cubicBezTo>
                  <a:lnTo>
                    <a:pt x="309" y="468"/>
                  </a:lnTo>
                  <a:cubicBezTo>
                    <a:pt x="314" y="468"/>
                    <a:pt x="314" y="468"/>
                    <a:pt x="318" y="463"/>
                  </a:cubicBezTo>
                  <a:close/>
                  <a:moveTo>
                    <a:pt x="369" y="1"/>
                  </a:moveTo>
                  <a:cubicBezTo>
                    <a:pt x="358" y="1"/>
                    <a:pt x="347" y="3"/>
                    <a:pt x="337" y="8"/>
                  </a:cubicBezTo>
                  <a:cubicBezTo>
                    <a:pt x="277" y="36"/>
                    <a:pt x="250" y="99"/>
                    <a:pt x="223" y="158"/>
                  </a:cubicBezTo>
                  <a:cubicBezTo>
                    <a:pt x="186" y="109"/>
                    <a:pt x="137" y="52"/>
                    <a:pt x="85" y="52"/>
                  </a:cubicBezTo>
                  <a:cubicBezTo>
                    <a:pt x="79" y="52"/>
                    <a:pt x="74" y="53"/>
                    <a:pt x="68" y="54"/>
                  </a:cubicBezTo>
                  <a:cubicBezTo>
                    <a:pt x="9" y="68"/>
                    <a:pt x="0" y="145"/>
                    <a:pt x="5" y="199"/>
                  </a:cubicBezTo>
                  <a:cubicBezTo>
                    <a:pt x="27" y="370"/>
                    <a:pt x="201" y="546"/>
                    <a:pt x="368" y="546"/>
                  </a:cubicBezTo>
                  <a:cubicBezTo>
                    <a:pt x="374" y="546"/>
                    <a:pt x="380" y="545"/>
                    <a:pt x="387" y="545"/>
                  </a:cubicBezTo>
                  <a:cubicBezTo>
                    <a:pt x="396" y="545"/>
                    <a:pt x="400" y="545"/>
                    <a:pt x="405" y="540"/>
                  </a:cubicBezTo>
                  <a:cubicBezTo>
                    <a:pt x="414" y="536"/>
                    <a:pt x="423" y="531"/>
                    <a:pt x="428" y="522"/>
                  </a:cubicBezTo>
                  <a:cubicBezTo>
                    <a:pt x="491" y="404"/>
                    <a:pt x="559" y="195"/>
                    <a:pt x="491" y="63"/>
                  </a:cubicBezTo>
                  <a:cubicBezTo>
                    <a:pt x="475" y="27"/>
                    <a:pt x="442" y="2"/>
                    <a:pt x="407" y="2"/>
                  </a:cubicBezTo>
                  <a:cubicBezTo>
                    <a:pt x="402" y="2"/>
                    <a:pt x="396" y="3"/>
                    <a:pt x="391" y="4"/>
                  </a:cubicBezTo>
                  <a:cubicBezTo>
                    <a:pt x="384" y="2"/>
                    <a:pt x="376" y="1"/>
                    <a:pt x="3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32;p71">
              <a:extLst>
                <a:ext uri="{FF2B5EF4-FFF2-40B4-BE49-F238E27FC236}">
                  <a16:creationId xmlns:a16="http://schemas.microsoft.com/office/drawing/2014/main" id="{5BD6C69F-4148-496B-BB08-20157B8E2E12}"/>
                </a:ext>
              </a:extLst>
            </p:cNvPr>
            <p:cNvSpPr/>
            <p:nvPr/>
          </p:nvSpPr>
          <p:spPr>
            <a:xfrm>
              <a:off x="2270255" y="3692461"/>
              <a:ext cx="24067" cy="24454"/>
            </a:xfrm>
            <a:custGeom>
              <a:avLst/>
              <a:gdLst/>
              <a:ahLst/>
              <a:cxnLst/>
              <a:rect l="l" t="t" r="r" b="b"/>
              <a:pathLst>
                <a:path w="560" h="569" extrusionOk="0">
                  <a:moveTo>
                    <a:pt x="260" y="469"/>
                  </a:moveTo>
                  <a:cubicBezTo>
                    <a:pt x="260" y="469"/>
                    <a:pt x="260" y="473"/>
                    <a:pt x="260" y="473"/>
                  </a:cubicBezTo>
                  <a:cubicBezTo>
                    <a:pt x="260" y="469"/>
                    <a:pt x="255" y="469"/>
                    <a:pt x="250" y="469"/>
                  </a:cubicBezTo>
                  <a:close/>
                  <a:moveTo>
                    <a:pt x="117" y="0"/>
                  </a:moveTo>
                  <a:cubicBezTo>
                    <a:pt x="58" y="0"/>
                    <a:pt x="32" y="70"/>
                    <a:pt x="23" y="123"/>
                  </a:cubicBezTo>
                  <a:cubicBezTo>
                    <a:pt x="0" y="305"/>
                    <a:pt x="141" y="533"/>
                    <a:pt x="305" y="569"/>
                  </a:cubicBezTo>
                  <a:cubicBezTo>
                    <a:pt x="314" y="569"/>
                    <a:pt x="319" y="569"/>
                    <a:pt x="323" y="564"/>
                  </a:cubicBezTo>
                  <a:cubicBezTo>
                    <a:pt x="332" y="564"/>
                    <a:pt x="341" y="564"/>
                    <a:pt x="350" y="555"/>
                  </a:cubicBezTo>
                  <a:cubicBezTo>
                    <a:pt x="441" y="460"/>
                    <a:pt x="560" y="273"/>
                    <a:pt x="523" y="128"/>
                  </a:cubicBezTo>
                  <a:cubicBezTo>
                    <a:pt x="514" y="87"/>
                    <a:pt x="487" y="46"/>
                    <a:pt x="441" y="46"/>
                  </a:cubicBezTo>
                  <a:cubicBezTo>
                    <a:pt x="428" y="37"/>
                    <a:pt x="410" y="32"/>
                    <a:pt x="387" y="32"/>
                  </a:cubicBezTo>
                  <a:cubicBezTo>
                    <a:pt x="323" y="41"/>
                    <a:pt x="287" y="96"/>
                    <a:pt x="246" y="146"/>
                  </a:cubicBezTo>
                  <a:cubicBezTo>
                    <a:pt x="219" y="82"/>
                    <a:pt x="178" y="5"/>
                    <a:pt x="123" y="1"/>
                  </a:cubicBezTo>
                  <a:cubicBezTo>
                    <a:pt x="121" y="0"/>
                    <a:pt x="119" y="0"/>
                    <a:pt x="1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33;p71">
              <a:extLst>
                <a:ext uri="{FF2B5EF4-FFF2-40B4-BE49-F238E27FC236}">
                  <a16:creationId xmlns:a16="http://schemas.microsoft.com/office/drawing/2014/main" id="{BEA9D69C-FB1A-4D3F-AA36-4467D3B2439D}"/>
                </a:ext>
              </a:extLst>
            </p:cNvPr>
            <p:cNvSpPr/>
            <p:nvPr/>
          </p:nvSpPr>
          <p:spPr>
            <a:xfrm>
              <a:off x="2459230" y="3650041"/>
              <a:ext cx="23724" cy="23681"/>
            </a:xfrm>
            <a:custGeom>
              <a:avLst/>
              <a:gdLst/>
              <a:ahLst/>
              <a:cxnLst/>
              <a:rect l="l" t="t" r="r" b="b"/>
              <a:pathLst>
                <a:path w="552" h="551" extrusionOk="0">
                  <a:moveTo>
                    <a:pt x="444" y="1"/>
                  </a:moveTo>
                  <a:cubicBezTo>
                    <a:pt x="427" y="1"/>
                    <a:pt x="412" y="8"/>
                    <a:pt x="397" y="19"/>
                  </a:cubicBezTo>
                  <a:cubicBezTo>
                    <a:pt x="342" y="42"/>
                    <a:pt x="292" y="110"/>
                    <a:pt x="260" y="164"/>
                  </a:cubicBezTo>
                  <a:cubicBezTo>
                    <a:pt x="215" y="119"/>
                    <a:pt x="173" y="44"/>
                    <a:pt x="105" y="44"/>
                  </a:cubicBezTo>
                  <a:cubicBezTo>
                    <a:pt x="98" y="44"/>
                    <a:pt x="90" y="44"/>
                    <a:pt x="83" y="46"/>
                  </a:cubicBezTo>
                  <a:cubicBezTo>
                    <a:pt x="10" y="64"/>
                    <a:pt x="1" y="151"/>
                    <a:pt x="19" y="214"/>
                  </a:cubicBezTo>
                  <a:cubicBezTo>
                    <a:pt x="69" y="387"/>
                    <a:pt x="215" y="505"/>
                    <a:pt x="378" y="542"/>
                  </a:cubicBezTo>
                  <a:cubicBezTo>
                    <a:pt x="383" y="551"/>
                    <a:pt x="397" y="551"/>
                    <a:pt x="410" y="551"/>
                  </a:cubicBezTo>
                  <a:lnTo>
                    <a:pt x="419" y="551"/>
                  </a:lnTo>
                  <a:cubicBezTo>
                    <a:pt x="433" y="551"/>
                    <a:pt x="442" y="542"/>
                    <a:pt x="447" y="533"/>
                  </a:cubicBezTo>
                  <a:cubicBezTo>
                    <a:pt x="451" y="528"/>
                    <a:pt x="451" y="524"/>
                    <a:pt x="451" y="519"/>
                  </a:cubicBezTo>
                  <a:cubicBezTo>
                    <a:pt x="478" y="419"/>
                    <a:pt x="515" y="314"/>
                    <a:pt x="537" y="210"/>
                  </a:cubicBezTo>
                  <a:cubicBezTo>
                    <a:pt x="547" y="155"/>
                    <a:pt x="551" y="92"/>
                    <a:pt x="515" y="46"/>
                  </a:cubicBezTo>
                  <a:cubicBezTo>
                    <a:pt x="491" y="14"/>
                    <a:pt x="467"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34;p71">
              <a:extLst>
                <a:ext uri="{FF2B5EF4-FFF2-40B4-BE49-F238E27FC236}">
                  <a16:creationId xmlns:a16="http://schemas.microsoft.com/office/drawing/2014/main" id="{16B8951A-816F-4EC4-B6D2-150BAE8C9EC0}"/>
                </a:ext>
              </a:extLst>
            </p:cNvPr>
            <p:cNvSpPr/>
            <p:nvPr/>
          </p:nvSpPr>
          <p:spPr>
            <a:xfrm>
              <a:off x="2521591" y="3692461"/>
              <a:ext cx="23895" cy="24454"/>
            </a:xfrm>
            <a:custGeom>
              <a:avLst/>
              <a:gdLst/>
              <a:ahLst/>
              <a:cxnLst/>
              <a:rect l="l" t="t" r="r" b="b"/>
              <a:pathLst>
                <a:path w="556" h="569" extrusionOk="0">
                  <a:moveTo>
                    <a:pt x="255" y="469"/>
                  </a:moveTo>
                  <a:cubicBezTo>
                    <a:pt x="260" y="469"/>
                    <a:pt x="260" y="473"/>
                    <a:pt x="260" y="473"/>
                  </a:cubicBezTo>
                  <a:cubicBezTo>
                    <a:pt x="255" y="469"/>
                    <a:pt x="255" y="469"/>
                    <a:pt x="251" y="469"/>
                  </a:cubicBezTo>
                  <a:close/>
                  <a:moveTo>
                    <a:pt x="114" y="0"/>
                  </a:moveTo>
                  <a:cubicBezTo>
                    <a:pt x="58" y="0"/>
                    <a:pt x="28" y="70"/>
                    <a:pt x="23" y="123"/>
                  </a:cubicBezTo>
                  <a:cubicBezTo>
                    <a:pt x="1" y="305"/>
                    <a:pt x="137" y="533"/>
                    <a:pt x="305" y="569"/>
                  </a:cubicBezTo>
                  <a:cubicBezTo>
                    <a:pt x="314" y="569"/>
                    <a:pt x="319" y="569"/>
                    <a:pt x="323" y="564"/>
                  </a:cubicBezTo>
                  <a:cubicBezTo>
                    <a:pt x="333" y="564"/>
                    <a:pt x="342" y="564"/>
                    <a:pt x="351" y="555"/>
                  </a:cubicBezTo>
                  <a:cubicBezTo>
                    <a:pt x="442" y="460"/>
                    <a:pt x="555" y="273"/>
                    <a:pt x="524" y="128"/>
                  </a:cubicBezTo>
                  <a:cubicBezTo>
                    <a:pt x="514" y="87"/>
                    <a:pt x="483" y="46"/>
                    <a:pt x="442" y="46"/>
                  </a:cubicBezTo>
                  <a:cubicBezTo>
                    <a:pt x="428" y="37"/>
                    <a:pt x="405" y="32"/>
                    <a:pt x="387" y="32"/>
                  </a:cubicBezTo>
                  <a:cubicBezTo>
                    <a:pt x="323" y="41"/>
                    <a:pt x="283" y="96"/>
                    <a:pt x="246" y="146"/>
                  </a:cubicBezTo>
                  <a:cubicBezTo>
                    <a:pt x="219" y="82"/>
                    <a:pt x="178" y="5"/>
                    <a:pt x="119" y="1"/>
                  </a:cubicBezTo>
                  <a:cubicBezTo>
                    <a:pt x="117" y="0"/>
                    <a:pt x="115"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35;p71">
              <a:extLst>
                <a:ext uri="{FF2B5EF4-FFF2-40B4-BE49-F238E27FC236}">
                  <a16:creationId xmlns:a16="http://schemas.microsoft.com/office/drawing/2014/main" id="{8D79E79B-6E42-4566-A1E2-BBCB8B1A54C8}"/>
                </a:ext>
              </a:extLst>
            </p:cNvPr>
            <p:cNvSpPr/>
            <p:nvPr/>
          </p:nvSpPr>
          <p:spPr>
            <a:xfrm>
              <a:off x="2345510" y="3680728"/>
              <a:ext cx="23294" cy="25357"/>
            </a:xfrm>
            <a:custGeom>
              <a:avLst/>
              <a:gdLst/>
              <a:ahLst/>
              <a:cxnLst/>
              <a:rect l="l" t="t" r="r" b="b"/>
              <a:pathLst>
                <a:path w="542" h="590" extrusionOk="0">
                  <a:moveTo>
                    <a:pt x="99" y="0"/>
                  </a:moveTo>
                  <a:cubicBezTo>
                    <a:pt x="30" y="0"/>
                    <a:pt x="0" y="75"/>
                    <a:pt x="0" y="142"/>
                  </a:cubicBezTo>
                  <a:cubicBezTo>
                    <a:pt x="5" y="324"/>
                    <a:pt x="114" y="483"/>
                    <a:pt x="255" y="565"/>
                  </a:cubicBezTo>
                  <a:cubicBezTo>
                    <a:pt x="264" y="574"/>
                    <a:pt x="273" y="583"/>
                    <a:pt x="287" y="583"/>
                  </a:cubicBezTo>
                  <a:cubicBezTo>
                    <a:pt x="287" y="583"/>
                    <a:pt x="291" y="587"/>
                    <a:pt x="291" y="587"/>
                  </a:cubicBezTo>
                  <a:cubicBezTo>
                    <a:pt x="296" y="589"/>
                    <a:pt x="300" y="589"/>
                    <a:pt x="304" y="589"/>
                  </a:cubicBezTo>
                  <a:cubicBezTo>
                    <a:pt x="314" y="589"/>
                    <a:pt x="321" y="585"/>
                    <a:pt x="328" y="578"/>
                  </a:cubicBezTo>
                  <a:cubicBezTo>
                    <a:pt x="328" y="574"/>
                    <a:pt x="332" y="574"/>
                    <a:pt x="332" y="569"/>
                  </a:cubicBezTo>
                  <a:cubicBezTo>
                    <a:pt x="387" y="478"/>
                    <a:pt x="446" y="387"/>
                    <a:pt x="496" y="296"/>
                  </a:cubicBezTo>
                  <a:cubicBezTo>
                    <a:pt x="523" y="246"/>
                    <a:pt x="541" y="187"/>
                    <a:pt x="523" y="133"/>
                  </a:cubicBezTo>
                  <a:cubicBezTo>
                    <a:pt x="502" y="83"/>
                    <a:pt x="473" y="64"/>
                    <a:pt x="442" y="64"/>
                  </a:cubicBezTo>
                  <a:cubicBezTo>
                    <a:pt x="433" y="64"/>
                    <a:pt x="423" y="66"/>
                    <a:pt x="414" y="69"/>
                  </a:cubicBezTo>
                  <a:cubicBezTo>
                    <a:pt x="355" y="73"/>
                    <a:pt x="287" y="128"/>
                    <a:pt x="246" y="169"/>
                  </a:cubicBezTo>
                  <a:cubicBezTo>
                    <a:pt x="209" y="105"/>
                    <a:pt x="187" y="10"/>
                    <a:pt x="105" y="1"/>
                  </a:cubicBezTo>
                  <a:cubicBezTo>
                    <a:pt x="103" y="1"/>
                    <a:pt x="101"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36;p71">
              <a:extLst>
                <a:ext uri="{FF2B5EF4-FFF2-40B4-BE49-F238E27FC236}">
                  <a16:creationId xmlns:a16="http://schemas.microsoft.com/office/drawing/2014/main" id="{036A7CF3-82EE-4847-923B-51304BD2F8DF}"/>
                </a:ext>
              </a:extLst>
            </p:cNvPr>
            <p:cNvSpPr/>
            <p:nvPr/>
          </p:nvSpPr>
          <p:spPr>
            <a:xfrm>
              <a:off x="2394548" y="3629197"/>
              <a:ext cx="23681" cy="25915"/>
            </a:xfrm>
            <a:custGeom>
              <a:avLst/>
              <a:gdLst/>
              <a:ahLst/>
              <a:cxnLst/>
              <a:rect l="l" t="t" r="r" b="b"/>
              <a:pathLst>
                <a:path w="551" h="603" extrusionOk="0">
                  <a:moveTo>
                    <a:pt x="219" y="490"/>
                  </a:moveTo>
                  <a:cubicBezTo>
                    <a:pt x="219" y="495"/>
                    <a:pt x="219" y="495"/>
                    <a:pt x="223" y="499"/>
                  </a:cubicBezTo>
                  <a:cubicBezTo>
                    <a:pt x="219" y="495"/>
                    <a:pt x="214" y="490"/>
                    <a:pt x="214" y="490"/>
                  </a:cubicBezTo>
                  <a:close/>
                  <a:moveTo>
                    <a:pt x="162" y="0"/>
                  </a:moveTo>
                  <a:cubicBezTo>
                    <a:pt x="113" y="0"/>
                    <a:pt x="76" y="55"/>
                    <a:pt x="60" y="99"/>
                  </a:cubicBezTo>
                  <a:cubicBezTo>
                    <a:pt x="1" y="272"/>
                    <a:pt x="92" y="527"/>
                    <a:pt x="246" y="599"/>
                  </a:cubicBezTo>
                  <a:cubicBezTo>
                    <a:pt x="248" y="602"/>
                    <a:pt x="252" y="603"/>
                    <a:pt x="255" y="603"/>
                  </a:cubicBezTo>
                  <a:cubicBezTo>
                    <a:pt x="259" y="603"/>
                    <a:pt x="262" y="602"/>
                    <a:pt x="264" y="599"/>
                  </a:cubicBezTo>
                  <a:cubicBezTo>
                    <a:pt x="269" y="602"/>
                    <a:pt x="273" y="603"/>
                    <a:pt x="278" y="603"/>
                  </a:cubicBezTo>
                  <a:cubicBezTo>
                    <a:pt x="283" y="603"/>
                    <a:pt x="287" y="602"/>
                    <a:pt x="292" y="599"/>
                  </a:cubicBezTo>
                  <a:cubicBezTo>
                    <a:pt x="401" y="527"/>
                    <a:pt x="551" y="372"/>
                    <a:pt x="551" y="222"/>
                  </a:cubicBezTo>
                  <a:cubicBezTo>
                    <a:pt x="551" y="181"/>
                    <a:pt x="528" y="136"/>
                    <a:pt x="487" y="122"/>
                  </a:cubicBezTo>
                  <a:cubicBezTo>
                    <a:pt x="474" y="108"/>
                    <a:pt x="455" y="99"/>
                    <a:pt x="437" y="99"/>
                  </a:cubicBezTo>
                  <a:cubicBezTo>
                    <a:pt x="431" y="98"/>
                    <a:pt x="425" y="98"/>
                    <a:pt x="420" y="98"/>
                  </a:cubicBezTo>
                  <a:cubicBezTo>
                    <a:pt x="361" y="98"/>
                    <a:pt x="319" y="139"/>
                    <a:pt x="273" y="172"/>
                  </a:cubicBezTo>
                  <a:cubicBezTo>
                    <a:pt x="260" y="108"/>
                    <a:pt x="237" y="17"/>
                    <a:pt x="183" y="4"/>
                  </a:cubicBezTo>
                  <a:cubicBezTo>
                    <a:pt x="175" y="1"/>
                    <a:pt x="169"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37;p71">
              <a:extLst>
                <a:ext uri="{FF2B5EF4-FFF2-40B4-BE49-F238E27FC236}">
                  <a16:creationId xmlns:a16="http://schemas.microsoft.com/office/drawing/2014/main" id="{8145E958-02B1-4EF4-80E1-FD29995A7B63}"/>
                </a:ext>
              </a:extLst>
            </p:cNvPr>
            <p:cNvSpPr/>
            <p:nvPr/>
          </p:nvSpPr>
          <p:spPr>
            <a:xfrm>
              <a:off x="2300339" y="3633022"/>
              <a:ext cx="23681" cy="23595"/>
            </a:xfrm>
            <a:custGeom>
              <a:avLst/>
              <a:gdLst/>
              <a:ahLst/>
              <a:cxnLst/>
              <a:rect l="l" t="t" r="r" b="b"/>
              <a:pathLst>
                <a:path w="551" h="549" extrusionOk="0">
                  <a:moveTo>
                    <a:pt x="441" y="0"/>
                  </a:moveTo>
                  <a:cubicBezTo>
                    <a:pt x="425" y="0"/>
                    <a:pt x="408" y="6"/>
                    <a:pt x="392" y="15"/>
                  </a:cubicBezTo>
                  <a:cubicBezTo>
                    <a:pt x="342" y="37"/>
                    <a:pt x="287" y="110"/>
                    <a:pt x="260" y="165"/>
                  </a:cubicBezTo>
                  <a:cubicBezTo>
                    <a:pt x="211" y="115"/>
                    <a:pt x="169" y="44"/>
                    <a:pt x="104" y="44"/>
                  </a:cubicBezTo>
                  <a:cubicBezTo>
                    <a:pt x="97" y="44"/>
                    <a:pt x="90" y="45"/>
                    <a:pt x="83" y="47"/>
                  </a:cubicBezTo>
                  <a:cubicBezTo>
                    <a:pt x="10" y="60"/>
                    <a:pt x="1" y="147"/>
                    <a:pt x="19" y="210"/>
                  </a:cubicBezTo>
                  <a:cubicBezTo>
                    <a:pt x="69" y="388"/>
                    <a:pt x="214" y="506"/>
                    <a:pt x="374" y="542"/>
                  </a:cubicBezTo>
                  <a:cubicBezTo>
                    <a:pt x="380" y="545"/>
                    <a:pt x="389" y="549"/>
                    <a:pt x="396" y="549"/>
                  </a:cubicBezTo>
                  <a:cubicBezTo>
                    <a:pt x="400" y="549"/>
                    <a:pt x="403" y="548"/>
                    <a:pt x="405" y="547"/>
                  </a:cubicBezTo>
                  <a:lnTo>
                    <a:pt x="414" y="547"/>
                  </a:lnTo>
                  <a:cubicBezTo>
                    <a:pt x="418" y="548"/>
                    <a:pt x="421" y="548"/>
                    <a:pt x="423" y="548"/>
                  </a:cubicBezTo>
                  <a:cubicBezTo>
                    <a:pt x="436" y="548"/>
                    <a:pt x="443" y="540"/>
                    <a:pt x="446" y="529"/>
                  </a:cubicBezTo>
                  <a:cubicBezTo>
                    <a:pt x="446" y="529"/>
                    <a:pt x="451" y="524"/>
                    <a:pt x="451" y="519"/>
                  </a:cubicBezTo>
                  <a:cubicBezTo>
                    <a:pt x="478" y="415"/>
                    <a:pt x="510" y="315"/>
                    <a:pt x="533" y="210"/>
                  </a:cubicBezTo>
                  <a:cubicBezTo>
                    <a:pt x="546" y="151"/>
                    <a:pt x="551" y="92"/>
                    <a:pt x="515" y="42"/>
                  </a:cubicBezTo>
                  <a:cubicBezTo>
                    <a:pt x="490" y="12"/>
                    <a:pt x="466" y="0"/>
                    <a:pt x="4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38;p71">
              <a:extLst>
                <a:ext uri="{FF2B5EF4-FFF2-40B4-BE49-F238E27FC236}">
                  <a16:creationId xmlns:a16="http://schemas.microsoft.com/office/drawing/2014/main" id="{33A0B79A-58DA-43E5-87B3-796006714272}"/>
                </a:ext>
              </a:extLst>
            </p:cNvPr>
            <p:cNvSpPr/>
            <p:nvPr/>
          </p:nvSpPr>
          <p:spPr>
            <a:xfrm>
              <a:off x="2425449" y="3698736"/>
              <a:ext cx="24067" cy="24454"/>
            </a:xfrm>
            <a:custGeom>
              <a:avLst/>
              <a:gdLst/>
              <a:ahLst/>
              <a:cxnLst/>
              <a:rect l="l" t="t" r="r" b="b"/>
              <a:pathLst>
                <a:path w="560" h="569" extrusionOk="0">
                  <a:moveTo>
                    <a:pt x="259" y="468"/>
                  </a:moveTo>
                  <a:cubicBezTo>
                    <a:pt x="259" y="473"/>
                    <a:pt x="259" y="473"/>
                    <a:pt x="259" y="473"/>
                  </a:cubicBezTo>
                  <a:cubicBezTo>
                    <a:pt x="259" y="473"/>
                    <a:pt x="255" y="468"/>
                    <a:pt x="250" y="468"/>
                  </a:cubicBezTo>
                  <a:close/>
                  <a:moveTo>
                    <a:pt x="123" y="0"/>
                  </a:moveTo>
                  <a:cubicBezTo>
                    <a:pt x="59" y="0"/>
                    <a:pt x="32" y="68"/>
                    <a:pt x="23" y="123"/>
                  </a:cubicBezTo>
                  <a:cubicBezTo>
                    <a:pt x="0" y="305"/>
                    <a:pt x="141" y="532"/>
                    <a:pt x="305" y="568"/>
                  </a:cubicBezTo>
                  <a:cubicBezTo>
                    <a:pt x="314" y="568"/>
                    <a:pt x="318" y="568"/>
                    <a:pt x="328" y="564"/>
                  </a:cubicBezTo>
                  <a:cubicBezTo>
                    <a:pt x="330" y="565"/>
                    <a:pt x="332" y="566"/>
                    <a:pt x="334" y="566"/>
                  </a:cubicBezTo>
                  <a:cubicBezTo>
                    <a:pt x="339" y="566"/>
                    <a:pt x="344" y="562"/>
                    <a:pt x="350" y="555"/>
                  </a:cubicBezTo>
                  <a:cubicBezTo>
                    <a:pt x="441" y="459"/>
                    <a:pt x="559" y="273"/>
                    <a:pt x="523" y="127"/>
                  </a:cubicBezTo>
                  <a:cubicBezTo>
                    <a:pt x="514" y="86"/>
                    <a:pt x="487" y="46"/>
                    <a:pt x="446" y="46"/>
                  </a:cubicBezTo>
                  <a:cubicBezTo>
                    <a:pt x="428" y="36"/>
                    <a:pt x="409" y="32"/>
                    <a:pt x="387" y="32"/>
                  </a:cubicBezTo>
                  <a:cubicBezTo>
                    <a:pt x="323" y="41"/>
                    <a:pt x="287" y="96"/>
                    <a:pt x="246" y="146"/>
                  </a:cubicBezTo>
                  <a:cubicBezTo>
                    <a:pt x="218" y="86"/>
                    <a:pt x="177" y="5"/>
                    <a:pt x="1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39;p71">
              <a:extLst>
                <a:ext uri="{FF2B5EF4-FFF2-40B4-BE49-F238E27FC236}">
                  <a16:creationId xmlns:a16="http://schemas.microsoft.com/office/drawing/2014/main" id="{17F93859-743D-443D-9155-2E60B67A9094}"/>
                </a:ext>
              </a:extLst>
            </p:cNvPr>
            <p:cNvSpPr/>
            <p:nvPr/>
          </p:nvSpPr>
          <p:spPr>
            <a:xfrm>
              <a:off x="2531562" y="3631518"/>
              <a:ext cx="24282" cy="23595"/>
            </a:xfrm>
            <a:custGeom>
              <a:avLst/>
              <a:gdLst/>
              <a:ahLst/>
              <a:cxnLst/>
              <a:rect l="l" t="t" r="r" b="b"/>
              <a:pathLst>
                <a:path w="565" h="549" extrusionOk="0">
                  <a:moveTo>
                    <a:pt x="346" y="468"/>
                  </a:moveTo>
                  <a:cubicBezTo>
                    <a:pt x="346" y="468"/>
                    <a:pt x="346" y="473"/>
                    <a:pt x="351" y="473"/>
                  </a:cubicBezTo>
                  <a:lnTo>
                    <a:pt x="337" y="473"/>
                  </a:lnTo>
                  <a:cubicBezTo>
                    <a:pt x="342" y="468"/>
                    <a:pt x="342" y="468"/>
                    <a:pt x="346" y="468"/>
                  </a:cubicBezTo>
                  <a:close/>
                  <a:moveTo>
                    <a:pt x="402" y="0"/>
                  </a:moveTo>
                  <a:cubicBezTo>
                    <a:pt x="394" y="0"/>
                    <a:pt x="386" y="1"/>
                    <a:pt x="378" y="4"/>
                  </a:cubicBezTo>
                  <a:cubicBezTo>
                    <a:pt x="373" y="3"/>
                    <a:pt x="368" y="2"/>
                    <a:pt x="363" y="2"/>
                  </a:cubicBezTo>
                  <a:cubicBezTo>
                    <a:pt x="350" y="2"/>
                    <a:pt x="337" y="7"/>
                    <a:pt x="323" y="13"/>
                  </a:cubicBezTo>
                  <a:cubicBezTo>
                    <a:pt x="264" y="45"/>
                    <a:pt x="246" y="113"/>
                    <a:pt x="228" y="172"/>
                  </a:cubicBezTo>
                  <a:cubicBezTo>
                    <a:pt x="189" y="134"/>
                    <a:pt x="137" y="81"/>
                    <a:pt x="88" y="81"/>
                  </a:cubicBezTo>
                  <a:cubicBezTo>
                    <a:pt x="80" y="81"/>
                    <a:pt x="72" y="83"/>
                    <a:pt x="64" y="86"/>
                  </a:cubicBezTo>
                  <a:cubicBezTo>
                    <a:pt x="5" y="104"/>
                    <a:pt x="0" y="182"/>
                    <a:pt x="10" y="236"/>
                  </a:cubicBezTo>
                  <a:cubicBezTo>
                    <a:pt x="47" y="400"/>
                    <a:pt x="225" y="548"/>
                    <a:pt x="385" y="548"/>
                  </a:cubicBezTo>
                  <a:cubicBezTo>
                    <a:pt x="398" y="548"/>
                    <a:pt x="411" y="547"/>
                    <a:pt x="423" y="545"/>
                  </a:cubicBezTo>
                  <a:cubicBezTo>
                    <a:pt x="428" y="541"/>
                    <a:pt x="433" y="536"/>
                    <a:pt x="437" y="532"/>
                  </a:cubicBezTo>
                  <a:cubicBezTo>
                    <a:pt x="446" y="532"/>
                    <a:pt x="455" y="527"/>
                    <a:pt x="460" y="514"/>
                  </a:cubicBezTo>
                  <a:cubicBezTo>
                    <a:pt x="514" y="391"/>
                    <a:pt x="564" y="172"/>
                    <a:pt x="483" y="50"/>
                  </a:cubicBezTo>
                  <a:cubicBezTo>
                    <a:pt x="464" y="21"/>
                    <a:pt x="435" y="0"/>
                    <a:pt x="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41B1FDD4-E7E0-4647-9323-8E50D82B600B}"/>
              </a:ext>
            </a:extLst>
          </p:cNvPr>
          <p:cNvPicPr>
            <a:picLocks noChangeAspect="1"/>
          </p:cNvPicPr>
          <p:nvPr/>
        </p:nvPicPr>
        <p:blipFill rotWithShape="1">
          <a:blip r:embed="rId2"/>
          <a:srcRect r="13641"/>
          <a:stretch/>
        </p:blipFill>
        <p:spPr>
          <a:xfrm>
            <a:off x="1362655" y="1786961"/>
            <a:ext cx="6235810" cy="1121725"/>
          </a:xfrm>
          <a:prstGeom prst="rect">
            <a:avLst/>
          </a:prstGeom>
        </p:spPr>
      </p:pic>
    </p:spTree>
    <p:extLst>
      <p:ext uri="{BB962C8B-B14F-4D97-AF65-F5344CB8AC3E}">
        <p14:creationId xmlns:p14="http://schemas.microsoft.com/office/powerpoint/2010/main" val="2038606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A2EF577-FF3E-441F-9B17-D8FAC0512DA5}"/>
              </a:ext>
            </a:extLst>
          </p:cNvPr>
          <p:cNvGrpSpPr/>
          <p:nvPr/>
        </p:nvGrpSpPr>
        <p:grpSpPr>
          <a:xfrm>
            <a:off x="1237422" y="104361"/>
            <a:ext cx="6500191" cy="4268856"/>
            <a:chOff x="1951271" y="3612565"/>
            <a:chExt cx="812533" cy="599622"/>
          </a:xfrm>
        </p:grpSpPr>
        <p:sp>
          <p:nvSpPr>
            <p:cNvPr id="19" name="Google Shape;2726;p71">
              <a:extLst>
                <a:ext uri="{FF2B5EF4-FFF2-40B4-BE49-F238E27FC236}">
                  <a16:creationId xmlns:a16="http://schemas.microsoft.com/office/drawing/2014/main" id="{EFC8B472-47A7-4151-BE6E-0AB5879B4C20}"/>
                </a:ext>
              </a:extLst>
            </p:cNvPr>
            <p:cNvSpPr/>
            <p:nvPr/>
          </p:nvSpPr>
          <p:spPr>
            <a:xfrm>
              <a:off x="1955397" y="3660227"/>
              <a:ext cx="804496" cy="548264"/>
            </a:xfrm>
            <a:custGeom>
              <a:avLst/>
              <a:gdLst/>
              <a:ahLst/>
              <a:cxnLst/>
              <a:rect l="l" t="t" r="r" b="b"/>
              <a:pathLst>
                <a:path w="18719" h="12757" extrusionOk="0">
                  <a:moveTo>
                    <a:pt x="27" y="0"/>
                  </a:moveTo>
                  <a:cubicBezTo>
                    <a:pt x="82" y="3861"/>
                    <a:pt x="132" y="7717"/>
                    <a:pt x="182" y="11578"/>
                  </a:cubicBezTo>
                  <a:cubicBezTo>
                    <a:pt x="118" y="11969"/>
                    <a:pt x="59" y="12365"/>
                    <a:pt x="0" y="12756"/>
                  </a:cubicBezTo>
                  <a:cubicBezTo>
                    <a:pt x="6162" y="12611"/>
                    <a:pt x="12429" y="12756"/>
                    <a:pt x="18586" y="12506"/>
                  </a:cubicBezTo>
                  <a:cubicBezTo>
                    <a:pt x="18718" y="8563"/>
                    <a:pt x="18623" y="4275"/>
                    <a:pt x="18527" y="332"/>
                  </a:cubicBezTo>
                  <a:cubicBezTo>
                    <a:pt x="17295" y="430"/>
                    <a:pt x="16059" y="479"/>
                    <a:pt x="14823" y="479"/>
                  </a:cubicBezTo>
                  <a:cubicBezTo>
                    <a:pt x="13587" y="479"/>
                    <a:pt x="12351" y="430"/>
                    <a:pt x="11119" y="332"/>
                  </a:cubicBezTo>
                  <a:cubicBezTo>
                    <a:pt x="10305" y="268"/>
                    <a:pt x="9486" y="182"/>
                    <a:pt x="8672" y="146"/>
                  </a:cubicBezTo>
                  <a:cubicBezTo>
                    <a:pt x="8297" y="129"/>
                    <a:pt x="7921" y="122"/>
                    <a:pt x="7545" y="122"/>
                  </a:cubicBezTo>
                  <a:cubicBezTo>
                    <a:pt x="6065" y="122"/>
                    <a:pt x="4579" y="228"/>
                    <a:pt x="3103" y="228"/>
                  </a:cubicBezTo>
                  <a:cubicBezTo>
                    <a:pt x="2071" y="228"/>
                    <a:pt x="1044" y="176"/>
                    <a:pt x="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27;p71">
              <a:extLst>
                <a:ext uri="{FF2B5EF4-FFF2-40B4-BE49-F238E27FC236}">
                  <a16:creationId xmlns:a16="http://schemas.microsoft.com/office/drawing/2014/main" id="{105178F9-8EBE-4ECE-BF1C-C924B457C33F}"/>
                </a:ext>
              </a:extLst>
            </p:cNvPr>
            <p:cNvSpPr/>
            <p:nvPr/>
          </p:nvSpPr>
          <p:spPr>
            <a:xfrm>
              <a:off x="1951271" y="3656445"/>
              <a:ext cx="812533" cy="555742"/>
            </a:xfrm>
            <a:custGeom>
              <a:avLst/>
              <a:gdLst/>
              <a:ahLst/>
              <a:cxnLst/>
              <a:rect l="l" t="t" r="r" b="b"/>
              <a:pathLst>
                <a:path w="18906" h="12931" extrusionOk="0">
                  <a:moveTo>
                    <a:pt x="216" y="193"/>
                  </a:moveTo>
                  <a:lnTo>
                    <a:pt x="216" y="193"/>
                  </a:lnTo>
                  <a:cubicBezTo>
                    <a:pt x="1220" y="353"/>
                    <a:pt x="2229" y="401"/>
                    <a:pt x="3240" y="401"/>
                  </a:cubicBezTo>
                  <a:cubicBezTo>
                    <a:pt x="4561" y="401"/>
                    <a:pt x="5885" y="320"/>
                    <a:pt x="7209" y="302"/>
                  </a:cubicBezTo>
                  <a:cubicBezTo>
                    <a:pt x="7310" y="301"/>
                    <a:pt x="7411" y="300"/>
                    <a:pt x="7512" y="300"/>
                  </a:cubicBezTo>
                  <a:cubicBezTo>
                    <a:pt x="9829" y="300"/>
                    <a:pt x="12130" y="635"/>
                    <a:pt x="14448" y="657"/>
                  </a:cubicBezTo>
                  <a:cubicBezTo>
                    <a:pt x="14598" y="658"/>
                    <a:pt x="14748" y="659"/>
                    <a:pt x="14897" y="659"/>
                  </a:cubicBezTo>
                  <a:cubicBezTo>
                    <a:pt x="16113" y="659"/>
                    <a:pt x="17325" y="610"/>
                    <a:pt x="18534" y="514"/>
                  </a:cubicBezTo>
                  <a:lnTo>
                    <a:pt x="18534" y="514"/>
                  </a:lnTo>
                  <a:cubicBezTo>
                    <a:pt x="18633" y="4510"/>
                    <a:pt x="18721" y="8510"/>
                    <a:pt x="18599" y="12506"/>
                  </a:cubicBezTo>
                  <a:lnTo>
                    <a:pt x="18599" y="12506"/>
                  </a:lnTo>
                  <a:cubicBezTo>
                    <a:pt x="13806" y="12698"/>
                    <a:pt x="9004" y="12653"/>
                    <a:pt x="4203" y="12690"/>
                  </a:cubicBezTo>
                  <a:cubicBezTo>
                    <a:pt x="2868" y="12703"/>
                    <a:pt x="1534" y="12720"/>
                    <a:pt x="200" y="12751"/>
                  </a:cubicBezTo>
                  <a:lnTo>
                    <a:pt x="200" y="12751"/>
                  </a:lnTo>
                  <a:cubicBezTo>
                    <a:pt x="244" y="12456"/>
                    <a:pt x="290" y="12158"/>
                    <a:pt x="334" y="11863"/>
                  </a:cubicBezTo>
                  <a:lnTo>
                    <a:pt x="334" y="11863"/>
                  </a:lnTo>
                  <a:cubicBezTo>
                    <a:pt x="355" y="11849"/>
                    <a:pt x="369" y="11826"/>
                    <a:pt x="369" y="11794"/>
                  </a:cubicBezTo>
                  <a:cubicBezTo>
                    <a:pt x="315" y="7927"/>
                    <a:pt x="265" y="4060"/>
                    <a:pt x="216" y="193"/>
                  </a:cubicBezTo>
                  <a:close/>
                  <a:moveTo>
                    <a:pt x="131" y="0"/>
                  </a:moveTo>
                  <a:cubicBezTo>
                    <a:pt x="79" y="0"/>
                    <a:pt x="33" y="32"/>
                    <a:pt x="37" y="88"/>
                  </a:cubicBezTo>
                  <a:cubicBezTo>
                    <a:pt x="86" y="3945"/>
                    <a:pt x="136" y="7802"/>
                    <a:pt x="185" y="11659"/>
                  </a:cubicBezTo>
                  <a:lnTo>
                    <a:pt x="185" y="11659"/>
                  </a:lnTo>
                  <a:cubicBezTo>
                    <a:pt x="128" y="12045"/>
                    <a:pt x="67" y="12431"/>
                    <a:pt x="10" y="12817"/>
                  </a:cubicBezTo>
                  <a:cubicBezTo>
                    <a:pt x="1" y="12870"/>
                    <a:pt x="30" y="12931"/>
                    <a:pt x="90" y="12931"/>
                  </a:cubicBezTo>
                  <a:cubicBezTo>
                    <a:pt x="92" y="12931"/>
                    <a:pt x="94" y="12931"/>
                    <a:pt x="96" y="12931"/>
                  </a:cubicBezTo>
                  <a:cubicBezTo>
                    <a:pt x="4921" y="12817"/>
                    <a:pt x="9751" y="12881"/>
                    <a:pt x="14576" y="12799"/>
                  </a:cubicBezTo>
                  <a:cubicBezTo>
                    <a:pt x="15945" y="12771"/>
                    <a:pt x="17313" y="12735"/>
                    <a:pt x="18682" y="12680"/>
                  </a:cubicBezTo>
                  <a:cubicBezTo>
                    <a:pt x="18732" y="12680"/>
                    <a:pt x="18773" y="12644"/>
                    <a:pt x="18773" y="12594"/>
                  </a:cubicBezTo>
                  <a:cubicBezTo>
                    <a:pt x="18905" y="8538"/>
                    <a:pt x="18810" y="4477"/>
                    <a:pt x="18714" y="420"/>
                  </a:cubicBezTo>
                  <a:cubicBezTo>
                    <a:pt x="18714" y="377"/>
                    <a:pt x="18677" y="329"/>
                    <a:pt x="18629" y="329"/>
                  </a:cubicBezTo>
                  <a:cubicBezTo>
                    <a:pt x="18627" y="329"/>
                    <a:pt x="18625" y="329"/>
                    <a:pt x="18623" y="329"/>
                  </a:cubicBezTo>
                  <a:cubicBezTo>
                    <a:pt x="17376" y="428"/>
                    <a:pt x="16126" y="478"/>
                    <a:pt x="14875" y="478"/>
                  </a:cubicBezTo>
                  <a:cubicBezTo>
                    <a:pt x="13713" y="478"/>
                    <a:pt x="12551" y="435"/>
                    <a:pt x="11392" y="347"/>
                  </a:cubicBezTo>
                  <a:cubicBezTo>
                    <a:pt x="10192" y="256"/>
                    <a:pt x="8991" y="125"/>
                    <a:pt x="7786" y="120"/>
                  </a:cubicBezTo>
                  <a:cubicBezTo>
                    <a:pt x="7746" y="120"/>
                    <a:pt x="7706" y="120"/>
                    <a:pt x="7665" y="120"/>
                  </a:cubicBezTo>
                  <a:cubicBezTo>
                    <a:pt x="6528" y="120"/>
                    <a:pt x="5395" y="180"/>
                    <a:pt x="4257" y="211"/>
                  </a:cubicBezTo>
                  <a:cubicBezTo>
                    <a:pt x="3918" y="220"/>
                    <a:pt x="3579" y="226"/>
                    <a:pt x="3239" y="226"/>
                  </a:cubicBezTo>
                  <a:cubicBezTo>
                    <a:pt x="2205" y="226"/>
                    <a:pt x="1171" y="173"/>
                    <a:pt x="151" y="2"/>
                  </a:cubicBezTo>
                  <a:cubicBezTo>
                    <a:pt x="144" y="1"/>
                    <a:pt x="137"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28;p71">
              <a:extLst>
                <a:ext uri="{FF2B5EF4-FFF2-40B4-BE49-F238E27FC236}">
                  <a16:creationId xmlns:a16="http://schemas.microsoft.com/office/drawing/2014/main" id="{AFAD594A-C335-4BC7-96A4-FA42557CD2F7}"/>
                </a:ext>
              </a:extLst>
            </p:cNvPr>
            <p:cNvSpPr/>
            <p:nvPr/>
          </p:nvSpPr>
          <p:spPr>
            <a:xfrm>
              <a:off x="2153182" y="3614670"/>
              <a:ext cx="434116" cy="117973"/>
            </a:xfrm>
            <a:custGeom>
              <a:avLst/>
              <a:gdLst/>
              <a:ahLst/>
              <a:cxnLst/>
              <a:rect l="l" t="t" r="r" b="b"/>
              <a:pathLst>
                <a:path w="10101" h="2745" extrusionOk="0">
                  <a:moveTo>
                    <a:pt x="4266" y="1"/>
                  </a:moveTo>
                  <a:cubicBezTo>
                    <a:pt x="3893" y="1"/>
                    <a:pt x="264" y="55"/>
                    <a:pt x="264" y="55"/>
                  </a:cubicBezTo>
                  <a:lnTo>
                    <a:pt x="601" y="310"/>
                  </a:lnTo>
                  <a:lnTo>
                    <a:pt x="537" y="405"/>
                  </a:lnTo>
                  <a:lnTo>
                    <a:pt x="73" y="683"/>
                  </a:lnTo>
                  <a:cubicBezTo>
                    <a:pt x="73" y="683"/>
                    <a:pt x="514" y="1219"/>
                    <a:pt x="464" y="1242"/>
                  </a:cubicBezTo>
                  <a:cubicBezTo>
                    <a:pt x="414" y="1269"/>
                    <a:pt x="0" y="1656"/>
                    <a:pt x="0" y="1656"/>
                  </a:cubicBezTo>
                  <a:lnTo>
                    <a:pt x="487" y="1970"/>
                  </a:lnTo>
                  <a:lnTo>
                    <a:pt x="164" y="2179"/>
                  </a:lnTo>
                  <a:lnTo>
                    <a:pt x="396" y="2397"/>
                  </a:lnTo>
                  <a:lnTo>
                    <a:pt x="200" y="2743"/>
                  </a:lnTo>
                  <a:cubicBezTo>
                    <a:pt x="200" y="2743"/>
                    <a:pt x="541" y="2703"/>
                    <a:pt x="724" y="2703"/>
                  </a:cubicBezTo>
                  <a:cubicBezTo>
                    <a:pt x="755" y="2703"/>
                    <a:pt x="781" y="2704"/>
                    <a:pt x="801" y="2706"/>
                  </a:cubicBezTo>
                  <a:cubicBezTo>
                    <a:pt x="824" y="2709"/>
                    <a:pt x="890" y="2710"/>
                    <a:pt x="984" y="2710"/>
                  </a:cubicBezTo>
                  <a:cubicBezTo>
                    <a:pt x="1314" y="2710"/>
                    <a:pt x="1994" y="2699"/>
                    <a:pt x="2447" y="2699"/>
                  </a:cubicBezTo>
                  <a:cubicBezTo>
                    <a:pt x="2642" y="2699"/>
                    <a:pt x="2795" y="2701"/>
                    <a:pt x="2861" y="2706"/>
                  </a:cubicBezTo>
                  <a:cubicBezTo>
                    <a:pt x="3129" y="2729"/>
                    <a:pt x="6385" y="2720"/>
                    <a:pt x="7258" y="2738"/>
                  </a:cubicBezTo>
                  <a:cubicBezTo>
                    <a:pt x="7551" y="2743"/>
                    <a:pt x="7960" y="2744"/>
                    <a:pt x="8376" y="2744"/>
                  </a:cubicBezTo>
                  <a:cubicBezTo>
                    <a:pt x="9207" y="2744"/>
                    <a:pt x="10064" y="2738"/>
                    <a:pt x="10064" y="2738"/>
                  </a:cubicBezTo>
                  <a:lnTo>
                    <a:pt x="9928" y="2511"/>
                  </a:lnTo>
                  <a:cubicBezTo>
                    <a:pt x="9928" y="2511"/>
                    <a:pt x="9737" y="2120"/>
                    <a:pt x="9759" y="2065"/>
                  </a:cubicBezTo>
                  <a:cubicBezTo>
                    <a:pt x="9782" y="2011"/>
                    <a:pt x="10101" y="1851"/>
                    <a:pt x="10101" y="1851"/>
                  </a:cubicBezTo>
                  <a:cubicBezTo>
                    <a:pt x="10101" y="1851"/>
                    <a:pt x="9869" y="1692"/>
                    <a:pt x="9791" y="1606"/>
                  </a:cubicBezTo>
                  <a:cubicBezTo>
                    <a:pt x="9709" y="1519"/>
                    <a:pt x="9646" y="1301"/>
                    <a:pt x="9646" y="1301"/>
                  </a:cubicBezTo>
                  <a:lnTo>
                    <a:pt x="10010" y="1156"/>
                  </a:lnTo>
                  <a:cubicBezTo>
                    <a:pt x="10010" y="1156"/>
                    <a:pt x="9923" y="1028"/>
                    <a:pt x="9832" y="942"/>
                  </a:cubicBezTo>
                  <a:cubicBezTo>
                    <a:pt x="9746" y="856"/>
                    <a:pt x="9755" y="633"/>
                    <a:pt x="9782" y="483"/>
                  </a:cubicBezTo>
                  <a:cubicBezTo>
                    <a:pt x="9814" y="333"/>
                    <a:pt x="10010" y="73"/>
                    <a:pt x="10010" y="73"/>
                  </a:cubicBezTo>
                  <a:lnTo>
                    <a:pt x="10010" y="73"/>
                  </a:lnTo>
                  <a:lnTo>
                    <a:pt x="9900" y="96"/>
                  </a:lnTo>
                  <a:lnTo>
                    <a:pt x="8841" y="55"/>
                  </a:lnTo>
                  <a:cubicBezTo>
                    <a:pt x="8841" y="55"/>
                    <a:pt x="7354" y="42"/>
                    <a:pt x="6935" y="28"/>
                  </a:cubicBezTo>
                  <a:cubicBezTo>
                    <a:pt x="6517" y="19"/>
                    <a:pt x="4643" y="1"/>
                    <a:pt x="4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29;p71">
              <a:extLst>
                <a:ext uri="{FF2B5EF4-FFF2-40B4-BE49-F238E27FC236}">
                  <a16:creationId xmlns:a16="http://schemas.microsoft.com/office/drawing/2014/main" id="{07DFB970-5588-4CD5-BDB6-55D2EB4A8530}"/>
                </a:ext>
              </a:extLst>
            </p:cNvPr>
            <p:cNvSpPr/>
            <p:nvPr/>
          </p:nvSpPr>
          <p:spPr>
            <a:xfrm>
              <a:off x="2149271" y="3612565"/>
              <a:ext cx="440777" cy="124764"/>
            </a:xfrm>
            <a:custGeom>
              <a:avLst/>
              <a:gdLst/>
              <a:ahLst/>
              <a:cxnLst/>
              <a:rect l="l" t="t" r="r" b="b"/>
              <a:pathLst>
                <a:path w="10256" h="2903" extrusionOk="0">
                  <a:moveTo>
                    <a:pt x="4139" y="113"/>
                  </a:moveTo>
                  <a:cubicBezTo>
                    <a:pt x="5398" y="118"/>
                    <a:pt x="6654" y="131"/>
                    <a:pt x="7909" y="159"/>
                  </a:cubicBezTo>
                  <a:cubicBezTo>
                    <a:pt x="8600" y="172"/>
                    <a:pt x="9296" y="195"/>
                    <a:pt x="9987" y="213"/>
                  </a:cubicBezTo>
                  <a:cubicBezTo>
                    <a:pt x="9946" y="282"/>
                    <a:pt x="9914" y="354"/>
                    <a:pt x="9878" y="427"/>
                  </a:cubicBezTo>
                  <a:cubicBezTo>
                    <a:pt x="9832" y="509"/>
                    <a:pt x="9764" y="604"/>
                    <a:pt x="9773" y="700"/>
                  </a:cubicBezTo>
                  <a:cubicBezTo>
                    <a:pt x="9782" y="786"/>
                    <a:pt x="9832" y="868"/>
                    <a:pt x="9869" y="936"/>
                  </a:cubicBezTo>
                  <a:cubicBezTo>
                    <a:pt x="9910" y="1018"/>
                    <a:pt x="9960" y="1096"/>
                    <a:pt x="10010" y="1173"/>
                  </a:cubicBezTo>
                  <a:cubicBezTo>
                    <a:pt x="9919" y="1232"/>
                    <a:pt x="9828" y="1291"/>
                    <a:pt x="9732" y="1350"/>
                  </a:cubicBezTo>
                  <a:cubicBezTo>
                    <a:pt x="9705" y="1368"/>
                    <a:pt x="9691" y="1405"/>
                    <a:pt x="9710" y="1432"/>
                  </a:cubicBezTo>
                  <a:cubicBezTo>
                    <a:pt x="9805" y="1614"/>
                    <a:pt x="9932" y="1773"/>
                    <a:pt x="10082" y="1900"/>
                  </a:cubicBezTo>
                  <a:cubicBezTo>
                    <a:pt x="10005" y="1941"/>
                    <a:pt x="9928" y="1982"/>
                    <a:pt x="9860" y="2032"/>
                  </a:cubicBezTo>
                  <a:cubicBezTo>
                    <a:pt x="9805" y="2073"/>
                    <a:pt x="9778" y="2123"/>
                    <a:pt x="9791" y="2196"/>
                  </a:cubicBezTo>
                  <a:cubicBezTo>
                    <a:pt x="9814" y="2296"/>
                    <a:pt x="9882" y="2401"/>
                    <a:pt x="9928" y="2492"/>
                  </a:cubicBezTo>
                  <a:cubicBezTo>
                    <a:pt x="9973" y="2573"/>
                    <a:pt x="10019" y="2660"/>
                    <a:pt x="10064" y="2742"/>
                  </a:cubicBezTo>
                  <a:cubicBezTo>
                    <a:pt x="9009" y="2755"/>
                    <a:pt x="7959" y="2760"/>
                    <a:pt x="6908" y="2760"/>
                  </a:cubicBezTo>
                  <a:cubicBezTo>
                    <a:pt x="5521" y="2730"/>
                    <a:pt x="4134" y="2677"/>
                    <a:pt x="2743" y="2677"/>
                  </a:cubicBezTo>
                  <a:cubicBezTo>
                    <a:pt x="2639" y="2677"/>
                    <a:pt x="2534" y="2677"/>
                    <a:pt x="2429" y="2678"/>
                  </a:cubicBezTo>
                  <a:cubicBezTo>
                    <a:pt x="2074" y="2678"/>
                    <a:pt x="1719" y="2683"/>
                    <a:pt x="1360" y="2692"/>
                  </a:cubicBezTo>
                  <a:cubicBezTo>
                    <a:pt x="1351" y="2696"/>
                    <a:pt x="1337" y="2696"/>
                    <a:pt x="1324" y="2696"/>
                  </a:cubicBezTo>
                  <a:cubicBezTo>
                    <a:pt x="1028" y="2687"/>
                    <a:pt x="737" y="2683"/>
                    <a:pt x="441" y="2678"/>
                  </a:cubicBezTo>
                  <a:cubicBezTo>
                    <a:pt x="482" y="2601"/>
                    <a:pt x="519" y="2523"/>
                    <a:pt x="560" y="2451"/>
                  </a:cubicBezTo>
                  <a:cubicBezTo>
                    <a:pt x="582" y="2414"/>
                    <a:pt x="569" y="2369"/>
                    <a:pt x="528" y="2355"/>
                  </a:cubicBezTo>
                  <a:cubicBezTo>
                    <a:pt x="455" y="2328"/>
                    <a:pt x="391" y="2292"/>
                    <a:pt x="328" y="2242"/>
                  </a:cubicBezTo>
                  <a:cubicBezTo>
                    <a:pt x="423" y="2196"/>
                    <a:pt x="514" y="2151"/>
                    <a:pt x="610" y="2105"/>
                  </a:cubicBezTo>
                  <a:cubicBezTo>
                    <a:pt x="651" y="2082"/>
                    <a:pt x="646" y="2019"/>
                    <a:pt x="614" y="1996"/>
                  </a:cubicBezTo>
                  <a:cubicBezTo>
                    <a:pt x="464" y="1891"/>
                    <a:pt x="319" y="1791"/>
                    <a:pt x="173" y="1691"/>
                  </a:cubicBezTo>
                  <a:cubicBezTo>
                    <a:pt x="250" y="1623"/>
                    <a:pt x="332" y="1555"/>
                    <a:pt x="414" y="1487"/>
                  </a:cubicBezTo>
                  <a:cubicBezTo>
                    <a:pt x="478" y="1437"/>
                    <a:pt x="605" y="1368"/>
                    <a:pt x="601" y="1268"/>
                  </a:cubicBezTo>
                  <a:cubicBezTo>
                    <a:pt x="601" y="1173"/>
                    <a:pt x="487" y="1073"/>
                    <a:pt x="437" y="1005"/>
                  </a:cubicBezTo>
                  <a:lnTo>
                    <a:pt x="223" y="723"/>
                  </a:lnTo>
                  <a:cubicBezTo>
                    <a:pt x="382" y="650"/>
                    <a:pt x="542" y="563"/>
                    <a:pt x="687" y="459"/>
                  </a:cubicBezTo>
                  <a:cubicBezTo>
                    <a:pt x="714" y="436"/>
                    <a:pt x="733" y="377"/>
                    <a:pt x="687" y="359"/>
                  </a:cubicBezTo>
                  <a:cubicBezTo>
                    <a:pt x="573" y="300"/>
                    <a:pt x="482" y="204"/>
                    <a:pt x="382" y="118"/>
                  </a:cubicBezTo>
                  <a:lnTo>
                    <a:pt x="382" y="118"/>
                  </a:lnTo>
                  <a:cubicBezTo>
                    <a:pt x="560" y="123"/>
                    <a:pt x="739" y="125"/>
                    <a:pt x="917" y="125"/>
                  </a:cubicBezTo>
                  <a:cubicBezTo>
                    <a:pt x="1364" y="125"/>
                    <a:pt x="1811" y="113"/>
                    <a:pt x="2256" y="113"/>
                  </a:cubicBezTo>
                  <a:close/>
                  <a:moveTo>
                    <a:pt x="4870" y="0"/>
                  </a:moveTo>
                  <a:cubicBezTo>
                    <a:pt x="4074" y="0"/>
                    <a:pt x="3278" y="6"/>
                    <a:pt x="2483" y="18"/>
                  </a:cubicBezTo>
                  <a:cubicBezTo>
                    <a:pt x="1783" y="31"/>
                    <a:pt x="1078" y="27"/>
                    <a:pt x="373" y="72"/>
                  </a:cubicBezTo>
                  <a:cubicBezTo>
                    <a:pt x="360" y="72"/>
                    <a:pt x="351" y="91"/>
                    <a:pt x="355" y="104"/>
                  </a:cubicBezTo>
                  <a:cubicBezTo>
                    <a:pt x="341" y="109"/>
                    <a:pt x="328" y="127"/>
                    <a:pt x="337" y="145"/>
                  </a:cubicBezTo>
                  <a:cubicBezTo>
                    <a:pt x="401" y="245"/>
                    <a:pt x="482" y="318"/>
                    <a:pt x="564" y="395"/>
                  </a:cubicBezTo>
                  <a:cubicBezTo>
                    <a:pt x="414" y="491"/>
                    <a:pt x="264" y="573"/>
                    <a:pt x="100" y="641"/>
                  </a:cubicBezTo>
                  <a:cubicBezTo>
                    <a:pt x="64" y="659"/>
                    <a:pt x="64" y="709"/>
                    <a:pt x="87" y="741"/>
                  </a:cubicBezTo>
                  <a:cubicBezTo>
                    <a:pt x="150" y="827"/>
                    <a:pt x="214" y="914"/>
                    <a:pt x="282" y="1000"/>
                  </a:cubicBezTo>
                  <a:lnTo>
                    <a:pt x="364" y="1109"/>
                  </a:lnTo>
                  <a:cubicBezTo>
                    <a:pt x="391" y="1146"/>
                    <a:pt x="451" y="1200"/>
                    <a:pt x="455" y="1250"/>
                  </a:cubicBezTo>
                  <a:cubicBezTo>
                    <a:pt x="473" y="1282"/>
                    <a:pt x="469" y="1300"/>
                    <a:pt x="432" y="1309"/>
                  </a:cubicBezTo>
                  <a:cubicBezTo>
                    <a:pt x="410" y="1327"/>
                    <a:pt x="387" y="1350"/>
                    <a:pt x="364" y="1368"/>
                  </a:cubicBezTo>
                  <a:cubicBezTo>
                    <a:pt x="332" y="1396"/>
                    <a:pt x="296" y="1423"/>
                    <a:pt x="264" y="1450"/>
                  </a:cubicBezTo>
                  <a:cubicBezTo>
                    <a:pt x="187" y="1518"/>
                    <a:pt x="109" y="1582"/>
                    <a:pt x="28" y="1650"/>
                  </a:cubicBezTo>
                  <a:cubicBezTo>
                    <a:pt x="0" y="1673"/>
                    <a:pt x="9" y="1728"/>
                    <a:pt x="37" y="1750"/>
                  </a:cubicBezTo>
                  <a:cubicBezTo>
                    <a:pt x="178" y="1846"/>
                    <a:pt x="319" y="1941"/>
                    <a:pt x="460" y="2037"/>
                  </a:cubicBezTo>
                  <a:cubicBezTo>
                    <a:pt x="369" y="2082"/>
                    <a:pt x="278" y="2128"/>
                    <a:pt x="191" y="2173"/>
                  </a:cubicBezTo>
                  <a:cubicBezTo>
                    <a:pt x="160" y="2187"/>
                    <a:pt x="146" y="2242"/>
                    <a:pt x="173" y="2269"/>
                  </a:cubicBezTo>
                  <a:cubicBezTo>
                    <a:pt x="250" y="2346"/>
                    <a:pt x="332" y="2401"/>
                    <a:pt x="423" y="2446"/>
                  </a:cubicBezTo>
                  <a:cubicBezTo>
                    <a:pt x="405" y="2478"/>
                    <a:pt x="387" y="2514"/>
                    <a:pt x="369" y="2551"/>
                  </a:cubicBezTo>
                  <a:cubicBezTo>
                    <a:pt x="337" y="2587"/>
                    <a:pt x="314" y="2628"/>
                    <a:pt x="287" y="2669"/>
                  </a:cubicBezTo>
                  <a:cubicBezTo>
                    <a:pt x="269" y="2696"/>
                    <a:pt x="241" y="2724"/>
                    <a:pt x="223" y="2755"/>
                  </a:cubicBezTo>
                  <a:cubicBezTo>
                    <a:pt x="196" y="2769"/>
                    <a:pt x="205" y="2828"/>
                    <a:pt x="241" y="2828"/>
                  </a:cubicBezTo>
                  <a:lnTo>
                    <a:pt x="278" y="2828"/>
                  </a:lnTo>
                  <a:cubicBezTo>
                    <a:pt x="282" y="2828"/>
                    <a:pt x="291" y="2833"/>
                    <a:pt x="296" y="2833"/>
                  </a:cubicBezTo>
                  <a:lnTo>
                    <a:pt x="300" y="2833"/>
                  </a:lnTo>
                  <a:cubicBezTo>
                    <a:pt x="305" y="2833"/>
                    <a:pt x="310" y="2837"/>
                    <a:pt x="314" y="2837"/>
                  </a:cubicBezTo>
                  <a:cubicBezTo>
                    <a:pt x="366" y="2839"/>
                    <a:pt x="419" y="2839"/>
                    <a:pt x="471" y="2839"/>
                  </a:cubicBezTo>
                  <a:cubicBezTo>
                    <a:pt x="743" y="2839"/>
                    <a:pt x="1017" y="2822"/>
                    <a:pt x="1292" y="2815"/>
                  </a:cubicBezTo>
                  <a:cubicBezTo>
                    <a:pt x="1524" y="2810"/>
                    <a:pt x="1756" y="2805"/>
                    <a:pt x="1988" y="2805"/>
                  </a:cubicBezTo>
                  <a:cubicBezTo>
                    <a:pt x="3716" y="2865"/>
                    <a:pt x="5448" y="2892"/>
                    <a:pt x="7176" y="2892"/>
                  </a:cubicBezTo>
                  <a:cubicBezTo>
                    <a:pt x="7427" y="2896"/>
                    <a:pt x="7677" y="2896"/>
                    <a:pt x="7927" y="2901"/>
                  </a:cubicBezTo>
                  <a:cubicBezTo>
                    <a:pt x="8081" y="2902"/>
                    <a:pt x="8234" y="2902"/>
                    <a:pt x="8388" y="2902"/>
                  </a:cubicBezTo>
                  <a:cubicBezTo>
                    <a:pt x="8948" y="2902"/>
                    <a:pt x="9508" y="2895"/>
                    <a:pt x="10064" y="2874"/>
                  </a:cubicBezTo>
                  <a:cubicBezTo>
                    <a:pt x="10078" y="2869"/>
                    <a:pt x="10082" y="2869"/>
                    <a:pt x="10092" y="2865"/>
                  </a:cubicBezTo>
                  <a:lnTo>
                    <a:pt x="10137" y="2865"/>
                  </a:lnTo>
                  <a:cubicBezTo>
                    <a:pt x="10151" y="2865"/>
                    <a:pt x="10160" y="2860"/>
                    <a:pt x="10169" y="2855"/>
                  </a:cubicBezTo>
                  <a:cubicBezTo>
                    <a:pt x="10205" y="2855"/>
                    <a:pt x="10237" y="2819"/>
                    <a:pt x="10214" y="2774"/>
                  </a:cubicBezTo>
                  <a:cubicBezTo>
                    <a:pt x="10132" y="2624"/>
                    <a:pt x="10046" y="2473"/>
                    <a:pt x="9973" y="2323"/>
                  </a:cubicBezTo>
                  <a:cubicBezTo>
                    <a:pt x="9955" y="2287"/>
                    <a:pt x="9923" y="2242"/>
                    <a:pt x="9914" y="2205"/>
                  </a:cubicBezTo>
                  <a:cubicBezTo>
                    <a:pt x="9905" y="2137"/>
                    <a:pt x="9937" y="2119"/>
                    <a:pt x="9987" y="2091"/>
                  </a:cubicBezTo>
                  <a:cubicBezTo>
                    <a:pt x="10060" y="2051"/>
                    <a:pt x="10142" y="2005"/>
                    <a:pt x="10219" y="1964"/>
                  </a:cubicBezTo>
                  <a:cubicBezTo>
                    <a:pt x="10255" y="1941"/>
                    <a:pt x="10255" y="1887"/>
                    <a:pt x="10219" y="1860"/>
                  </a:cubicBezTo>
                  <a:cubicBezTo>
                    <a:pt x="10064" y="1741"/>
                    <a:pt x="9937" y="1596"/>
                    <a:pt x="9837" y="1423"/>
                  </a:cubicBezTo>
                  <a:cubicBezTo>
                    <a:pt x="9932" y="1364"/>
                    <a:pt x="10023" y="1300"/>
                    <a:pt x="10119" y="1241"/>
                  </a:cubicBezTo>
                  <a:cubicBezTo>
                    <a:pt x="10151" y="1218"/>
                    <a:pt x="10160" y="1182"/>
                    <a:pt x="10132" y="1150"/>
                  </a:cubicBezTo>
                  <a:cubicBezTo>
                    <a:pt x="10046" y="1027"/>
                    <a:pt x="9864" y="800"/>
                    <a:pt x="9891" y="636"/>
                  </a:cubicBezTo>
                  <a:cubicBezTo>
                    <a:pt x="9901" y="554"/>
                    <a:pt x="9955" y="463"/>
                    <a:pt x="9991" y="386"/>
                  </a:cubicBezTo>
                  <a:cubicBezTo>
                    <a:pt x="10028" y="300"/>
                    <a:pt x="10069" y="213"/>
                    <a:pt x="10101" y="122"/>
                  </a:cubicBezTo>
                  <a:cubicBezTo>
                    <a:pt x="10107" y="103"/>
                    <a:pt x="10090" y="88"/>
                    <a:pt x="10073" y="88"/>
                  </a:cubicBezTo>
                  <a:cubicBezTo>
                    <a:pt x="10067" y="88"/>
                    <a:pt x="10060" y="90"/>
                    <a:pt x="10055" y="95"/>
                  </a:cubicBezTo>
                  <a:cubicBezTo>
                    <a:pt x="10051" y="95"/>
                    <a:pt x="10051" y="100"/>
                    <a:pt x="10051" y="100"/>
                  </a:cubicBezTo>
                  <a:cubicBezTo>
                    <a:pt x="10041" y="95"/>
                    <a:pt x="10032" y="91"/>
                    <a:pt x="10023" y="91"/>
                  </a:cubicBezTo>
                  <a:cubicBezTo>
                    <a:pt x="8308" y="28"/>
                    <a:pt x="6588"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30;p71">
              <a:extLst>
                <a:ext uri="{FF2B5EF4-FFF2-40B4-BE49-F238E27FC236}">
                  <a16:creationId xmlns:a16="http://schemas.microsoft.com/office/drawing/2014/main" id="{748E2DDF-2020-41E7-A05C-F590714C4AF1}"/>
                </a:ext>
              </a:extLst>
            </p:cNvPr>
            <p:cNvSpPr/>
            <p:nvPr/>
          </p:nvSpPr>
          <p:spPr>
            <a:xfrm>
              <a:off x="2218466" y="3633022"/>
              <a:ext cx="23681" cy="23595"/>
            </a:xfrm>
            <a:custGeom>
              <a:avLst/>
              <a:gdLst/>
              <a:ahLst/>
              <a:cxnLst/>
              <a:rect l="l" t="t" r="r" b="b"/>
              <a:pathLst>
                <a:path w="551" h="549" extrusionOk="0">
                  <a:moveTo>
                    <a:pt x="442" y="0"/>
                  </a:moveTo>
                  <a:cubicBezTo>
                    <a:pt x="426" y="0"/>
                    <a:pt x="410" y="6"/>
                    <a:pt x="396" y="15"/>
                  </a:cubicBezTo>
                  <a:cubicBezTo>
                    <a:pt x="341" y="37"/>
                    <a:pt x="291" y="110"/>
                    <a:pt x="259" y="165"/>
                  </a:cubicBezTo>
                  <a:cubicBezTo>
                    <a:pt x="214" y="115"/>
                    <a:pt x="169" y="44"/>
                    <a:pt x="104" y="44"/>
                  </a:cubicBezTo>
                  <a:cubicBezTo>
                    <a:pt x="97" y="44"/>
                    <a:pt x="90" y="45"/>
                    <a:pt x="82" y="47"/>
                  </a:cubicBezTo>
                  <a:cubicBezTo>
                    <a:pt x="9" y="60"/>
                    <a:pt x="0" y="147"/>
                    <a:pt x="18" y="210"/>
                  </a:cubicBezTo>
                  <a:cubicBezTo>
                    <a:pt x="68" y="388"/>
                    <a:pt x="214" y="506"/>
                    <a:pt x="373" y="542"/>
                  </a:cubicBezTo>
                  <a:cubicBezTo>
                    <a:pt x="380" y="545"/>
                    <a:pt x="388" y="549"/>
                    <a:pt x="396" y="549"/>
                  </a:cubicBezTo>
                  <a:cubicBezTo>
                    <a:pt x="399" y="549"/>
                    <a:pt x="402" y="548"/>
                    <a:pt x="405" y="547"/>
                  </a:cubicBezTo>
                  <a:lnTo>
                    <a:pt x="414" y="547"/>
                  </a:lnTo>
                  <a:cubicBezTo>
                    <a:pt x="417" y="548"/>
                    <a:pt x="420" y="548"/>
                    <a:pt x="423" y="548"/>
                  </a:cubicBezTo>
                  <a:cubicBezTo>
                    <a:pt x="435" y="548"/>
                    <a:pt x="442" y="540"/>
                    <a:pt x="446" y="529"/>
                  </a:cubicBezTo>
                  <a:cubicBezTo>
                    <a:pt x="446" y="529"/>
                    <a:pt x="450" y="524"/>
                    <a:pt x="450" y="519"/>
                  </a:cubicBezTo>
                  <a:cubicBezTo>
                    <a:pt x="478" y="415"/>
                    <a:pt x="510" y="315"/>
                    <a:pt x="532" y="210"/>
                  </a:cubicBezTo>
                  <a:cubicBezTo>
                    <a:pt x="546" y="151"/>
                    <a:pt x="550" y="92"/>
                    <a:pt x="514" y="42"/>
                  </a:cubicBezTo>
                  <a:cubicBezTo>
                    <a:pt x="490" y="12"/>
                    <a:pt x="465"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31;p71">
              <a:extLst>
                <a:ext uri="{FF2B5EF4-FFF2-40B4-BE49-F238E27FC236}">
                  <a16:creationId xmlns:a16="http://schemas.microsoft.com/office/drawing/2014/main" id="{8BB08705-0450-498D-9B91-90E28EBF4807}"/>
                </a:ext>
              </a:extLst>
            </p:cNvPr>
            <p:cNvSpPr/>
            <p:nvPr/>
          </p:nvSpPr>
          <p:spPr>
            <a:xfrm>
              <a:off x="2195215" y="3687432"/>
              <a:ext cx="24067" cy="23466"/>
            </a:xfrm>
            <a:custGeom>
              <a:avLst/>
              <a:gdLst/>
              <a:ahLst/>
              <a:cxnLst/>
              <a:rect l="l" t="t" r="r" b="b"/>
              <a:pathLst>
                <a:path w="560" h="546" extrusionOk="0">
                  <a:moveTo>
                    <a:pt x="318" y="463"/>
                  </a:moveTo>
                  <a:cubicBezTo>
                    <a:pt x="318" y="468"/>
                    <a:pt x="318" y="468"/>
                    <a:pt x="318" y="468"/>
                  </a:cubicBezTo>
                  <a:lnTo>
                    <a:pt x="309" y="468"/>
                  </a:lnTo>
                  <a:cubicBezTo>
                    <a:pt x="314" y="468"/>
                    <a:pt x="314" y="468"/>
                    <a:pt x="318" y="463"/>
                  </a:cubicBezTo>
                  <a:close/>
                  <a:moveTo>
                    <a:pt x="369" y="1"/>
                  </a:moveTo>
                  <a:cubicBezTo>
                    <a:pt x="358" y="1"/>
                    <a:pt x="347" y="3"/>
                    <a:pt x="337" y="8"/>
                  </a:cubicBezTo>
                  <a:cubicBezTo>
                    <a:pt x="277" y="36"/>
                    <a:pt x="250" y="99"/>
                    <a:pt x="223" y="158"/>
                  </a:cubicBezTo>
                  <a:cubicBezTo>
                    <a:pt x="186" y="109"/>
                    <a:pt x="137" y="52"/>
                    <a:pt x="85" y="52"/>
                  </a:cubicBezTo>
                  <a:cubicBezTo>
                    <a:pt x="79" y="52"/>
                    <a:pt x="74" y="53"/>
                    <a:pt x="68" y="54"/>
                  </a:cubicBezTo>
                  <a:cubicBezTo>
                    <a:pt x="9" y="68"/>
                    <a:pt x="0" y="145"/>
                    <a:pt x="5" y="199"/>
                  </a:cubicBezTo>
                  <a:cubicBezTo>
                    <a:pt x="27" y="370"/>
                    <a:pt x="201" y="546"/>
                    <a:pt x="368" y="546"/>
                  </a:cubicBezTo>
                  <a:cubicBezTo>
                    <a:pt x="374" y="546"/>
                    <a:pt x="380" y="545"/>
                    <a:pt x="387" y="545"/>
                  </a:cubicBezTo>
                  <a:cubicBezTo>
                    <a:pt x="396" y="545"/>
                    <a:pt x="400" y="545"/>
                    <a:pt x="405" y="540"/>
                  </a:cubicBezTo>
                  <a:cubicBezTo>
                    <a:pt x="414" y="536"/>
                    <a:pt x="423" y="531"/>
                    <a:pt x="428" y="522"/>
                  </a:cubicBezTo>
                  <a:cubicBezTo>
                    <a:pt x="491" y="404"/>
                    <a:pt x="559" y="195"/>
                    <a:pt x="491" y="63"/>
                  </a:cubicBezTo>
                  <a:cubicBezTo>
                    <a:pt x="475" y="27"/>
                    <a:pt x="442" y="2"/>
                    <a:pt x="407" y="2"/>
                  </a:cubicBezTo>
                  <a:cubicBezTo>
                    <a:pt x="402" y="2"/>
                    <a:pt x="396" y="3"/>
                    <a:pt x="391" y="4"/>
                  </a:cubicBezTo>
                  <a:cubicBezTo>
                    <a:pt x="384" y="2"/>
                    <a:pt x="376" y="1"/>
                    <a:pt x="3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32;p71">
              <a:extLst>
                <a:ext uri="{FF2B5EF4-FFF2-40B4-BE49-F238E27FC236}">
                  <a16:creationId xmlns:a16="http://schemas.microsoft.com/office/drawing/2014/main" id="{5BD6C69F-4148-496B-BB08-20157B8E2E12}"/>
                </a:ext>
              </a:extLst>
            </p:cNvPr>
            <p:cNvSpPr/>
            <p:nvPr/>
          </p:nvSpPr>
          <p:spPr>
            <a:xfrm>
              <a:off x="2270255" y="3692461"/>
              <a:ext cx="24067" cy="24454"/>
            </a:xfrm>
            <a:custGeom>
              <a:avLst/>
              <a:gdLst/>
              <a:ahLst/>
              <a:cxnLst/>
              <a:rect l="l" t="t" r="r" b="b"/>
              <a:pathLst>
                <a:path w="560" h="569" extrusionOk="0">
                  <a:moveTo>
                    <a:pt x="260" y="469"/>
                  </a:moveTo>
                  <a:cubicBezTo>
                    <a:pt x="260" y="469"/>
                    <a:pt x="260" y="473"/>
                    <a:pt x="260" y="473"/>
                  </a:cubicBezTo>
                  <a:cubicBezTo>
                    <a:pt x="260" y="469"/>
                    <a:pt x="255" y="469"/>
                    <a:pt x="250" y="469"/>
                  </a:cubicBezTo>
                  <a:close/>
                  <a:moveTo>
                    <a:pt x="117" y="0"/>
                  </a:moveTo>
                  <a:cubicBezTo>
                    <a:pt x="58" y="0"/>
                    <a:pt x="32" y="70"/>
                    <a:pt x="23" y="123"/>
                  </a:cubicBezTo>
                  <a:cubicBezTo>
                    <a:pt x="0" y="305"/>
                    <a:pt x="141" y="533"/>
                    <a:pt x="305" y="569"/>
                  </a:cubicBezTo>
                  <a:cubicBezTo>
                    <a:pt x="314" y="569"/>
                    <a:pt x="319" y="569"/>
                    <a:pt x="323" y="564"/>
                  </a:cubicBezTo>
                  <a:cubicBezTo>
                    <a:pt x="332" y="564"/>
                    <a:pt x="341" y="564"/>
                    <a:pt x="350" y="555"/>
                  </a:cubicBezTo>
                  <a:cubicBezTo>
                    <a:pt x="441" y="460"/>
                    <a:pt x="560" y="273"/>
                    <a:pt x="523" y="128"/>
                  </a:cubicBezTo>
                  <a:cubicBezTo>
                    <a:pt x="514" y="87"/>
                    <a:pt x="487" y="46"/>
                    <a:pt x="441" y="46"/>
                  </a:cubicBezTo>
                  <a:cubicBezTo>
                    <a:pt x="428" y="37"/>
                    <a:pt x="410" y="32"/>
                    <a:pt x="387" y="32"/>
                  </a:cubicBezTo>
                  <a:cubicBezTo>
                    <a:pt x="323" y="41"/>
                    <a:pt x="287" y="96"/>
                    <a:pt x="246" y="146"/>
                  </a:cubicBezTo>
                  <a:cubicBezTo>
                    <a:pt x="219" y="82"/>
                    <a:pt x="178" y="5"/>
                    <a:pt x="123" y="1"/>
                  </a:cubicBezTo>
                  <a:cubicBezTo>
                    <a:pt x="121" y="0"/>
                    <a:pt x="119" y="0"/>
                    <a:pt x="1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33;p71">
              <a:extLst>
                <a:ext uri="{FF2B5EF4-FFF2-40B4-BE49-F238E27FC236}">
                  <a16:creationId xmlns:a16="http://schemas.microsoft.com/office/drawing/2014/main" id="{BEA9D69C-FB1A-4D3F-AA36-4467D3B2439D}"/>
                </a:ext>
              </a:extLst>
            </p:cNvPr>
            <p:cNvSpPr/>
            <p:nvPr/>
          </p:nvSpPr>
          <p:spPr>
            <a:xfrm>
              <a:off x="2459230" y="3650041"/>
              <a:ext cx="23724" cy="23681"/>
            </a:xfrm>
            <a:custGeom>
              <a:avLst/>
              <a:gdLst/>
              <a:ahLst/>
              <a:cxnLst/>
              <a:rect l="l" t="t" r="r" b="b"/>
              <a:pathLst>
                <a:path w="552" h="551" extrusionOk="0">
                  <a:moveTo>
                    <a:pt x="444" y="1"/>
                  </a:moveTo>
                  <a:cubicBezTo>
                    <a:pt x="427" y="1"/>
                    <a:pt x="412" y="8"/>
                    <a:pt x="397" y="19"/>
                  </a:cubicBezTo>
                  <a:cubicBezTo>
                    <a:pt x="342" y="42"/>
                    <a:pt x="292" y="110"/>
                    <a:pt x="260" y="164"/>
                  </a:cubicBezTo>
                  <a:cubicBezTo>
                    <a:pt x="215" y="119"/>
                    <a:pt x="173" y="44"/>
                    <a:pt x="105" y="44"/>
                  </a:cubicBezTo>
                  <a:cubicBezTo>
                    <a:pt x="98" y="44"/>
                    <a:pt x="90" y="44"/>
                    <a:pt x="83" y="46"/>
                  </a:cubicBezTo>
                  <a:cubicBezTo>
                    <a:pt x="10" y="64"/>
                    <a:pt x="1" y="151"/>
                    <a:pt x="19" y="214"/>
                  </a:cubicBezTo>
                  <a:cubicBezTo>
                    <a:pt x="69" y="387"/>
                    <a:pt x="215" y="505"/>
                    <a:pt x="378" y="542"/>
                  </a:cubicBezTo>
                  <a:cubicBezTo>
                    <a:pt x="383" y="551"/>
                    <a:pt x="397" y="551"/>
                    <a:pt x="410" y="551"/>
                  </a:cubicBezTo>
                  <a:lnTo>
                    <a:pt x="419" y="551"/>
                  </a:lnTo>
                  <a:cubicBezTo>
                    <a:pt x="433" y="551"/>
                    <a:pt x="442" y="542"/>
                    <a:pt x="447" y="533"/>
                  </a:cubicBezTo>
                  <a:cubicBezTo>
                    <a:pt x="451" y="528"/>
                    <a:pt x="451" y="524"/>
                    <a:pt x="451" y="519"/>
                  </a:cubicBezTo>
                  <a:cubicBezTo>
                    <a:pt x="478" y="419"/>
                    <a:pt x="515" y="314"/>
                    <a:pt x="537" y="210"/>
                  </a:cubicBezTo>
                  <a:cubicBezTo>
                    <a:pt x="547" y="155"/>
                    <a:pt x="551" y="92"/>
                    <a:pt x="515" y="46"/>
                  </a:cubicBezTo>
                  <a:cubicBezTo>
                    <a:pt x="491" y="14"/>
                    <a:pt x="467"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34;p71">
              <a:extLst>
                <a:ext uri="{FF2B5EF4-FFF2-40B4-BE49-F238E27FC236}">
                  <a16:creationId xmlns:a16="http://schemas.microsoft.com/office/drawing/2014/main" id="{16B8951A-816F-4EC4-B6D2-150BAE8C9EC0}"/>
                </a:ext>
              </a:extLst>
            </p:cNvPr>
            <p:cNvSpPr/>
            <p:nvPr/>
          </p:nvSpPr>
          <p:spPr>
            <a:xfrm>
              <a:off x="2521591" y="3692461"/>
              <a:ext cx="23895" cy="24454"/>
            </a:xfrm>
            <a:custGeom>
              <a:avLst/>
              <a:gdLst/>
              <a:ahLst/>
              <a:cxnLst/>
              <a:rect l="l" t="t" r="r" b="b"/>
              <a:pathLst>
                <a:path w="556" h="569" extrusionOk="0">
                  <a:moveTo>
                    <a:pt x="255" y="469"/>
                  </a:moveTo>
                  <a:cubicBezTo>
                    <a:pt x="260" y="469"/>
                    <a:pt x="260" y="473"/>
                    <a:pt x="260" y="473"/>
                  </a:cubicBezTo>
                  <a:cubicBezTo>
                    <a:pt x="255" y="469"/>
                    <a:pt x="255" y="469"/>
                    <a:pt x="251" y="469"/>
                  </a:cubicBezTo>
                  <a:close/>
                  <a:moveTo>
                    <a:pt x="114" y="0"/>
                  </a:moveTo>
                  <a:cubicBezTo>
                    <a:pt x="58" y="0"/>
                    <a:pt x="28" y="70"/>
                    <a:pt x="23" y="123"/>
                  </a:cubicBezTo>
                  <a:cubicBezTo>
                    <a:pt x="1" y="305"/>
                    <a:pt x="137" y="533"/>
                    <a:pt x="305" y="569"/>
                  </a:cubicBezTo>
                  <a:cubicBezTo>
                    <a:pt x="314" y="569"/>
                    <a:pt x="319" y="569"/>
                    <a:pt x="323" y="564"/>
                  </a:cubicBezTo>
                  <a:cubicBezTo>
                    <a:pt x="333" y="564"/>
                    <a:pt x="342" y="564"/>
                    <a:pt x="351" y="555"/>
                  </a:cubicBezTo>
                  <a:cubicBezTo>
                    <a:pt x="442" y="460"/>
                    <a:pt x="555" y="273"/>
                    <a:pt x="524" y="128"/>
                  </a:cubicBezTo>
                  <a:cubicBezTo>
                    <a:pt x="514" y="87"/>
                    <a:pt x="483" y="46"/>
                    <a:pt x="442" y="46"/>
                  </a:cubicBezTo>
                  <a:cubicBezTo>
                    <a:pt x="428" y="37"/>
                    <a:pt x="405" y="32"/>
                    <a:pt x="387" y="32"/>
                  </a:cubicBezTo>
                  <a:cubicBezTo>
                    <a:pt x="323" y="41"/>
                    <a:pt x="283" y="96"/>
                    <a:pt x="246" y="146"/>
                  </a:cubicBezTo>
                  <a:cubicBezTo>
                    <a:pt x="219" y="82"/>
                    <a:pt x="178" y="5"/>
                    <a:pt x="119" y="1"/>
                  </a:cubicBezTo>
                  <a:cubicBezTo>
                    <a:pt x="117" y="0"/>
                    <a:pt x="115"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35;p71">
              <a:extLst>
                <a:ext uri="{FF2B5EF4-FFF2-40B4-BE49-F238E27FC236}">
                  <a16:creationId xmlns:a16="http://schemas.microsoft.com/office/drawing/2014/main" id="{8D79E79B-6E42-4566-A1E2-BBCB8B1A54C8}"/>
                </a:ext>
              </a:extLst>
            </p:cNvPr>
            <p:cNvSpPr/>
            <p:nvPr/>
          </p:nvSpPr>
          <p:spPr>
            <a:xfrm>
              <a:off x="2345510" y="3680728"/>
              <a:ext cx="23294" cy="25357"/>
            </a:xfrm>
            <a:custGeom>
              <a:avLst/>
              <a:gdLst/>
              <a:ahLst/>
              <a:cxnLst/>
              <a:rect l="l" t="t" r="r" b="b"/>
              <a:pathLst>
                <a:path w="542" h="590" extrusionOk="0">
                  <a:moveTo>
                    <a:pt x="99" y="0"/>
                  </a:moveTo>
                  <a:cubicBezTo>
                    <a:pt x="30" y="0"/>
                    <a:pt x="0" y="75"/>
                    <a:pt x="0" y="142"/>
                  </a:cubicBezTo>
                  <a:cubicBezTo>
                    <a:pt x="5" y="324"/>
                    <a:pt x="114" y="483"/>
                    <a:pt x="255" y="565"/>
                  </a:cubicBezTo>
                  <a:cubicBezTo>
                    <a:pt x="264" y="574"/>
                    <a:pt x="273" y="583"/>
                    <a:pt x="287" y="583"/>
                  </a:cubicBezTo>
                  <a:cubicBezTo>
                    <a:pt x="287" y="583"/>
                    <a:pt x="291" y="587"/>
                    <a:pt x="291" y="587"/>
                  </a:cubicBezTo>
                  <a:cubicBezTo>
                    <a:pt x="296" y="589"/>
                    <a:pt x="300" y="589"/>
                    <a:pt x="304" y="589"/>
                  </a:cubicBezTo>
                  <a:cubicBezTo>
                    <a:pt x="314" y="589"/>
                    <a:pt x="321" y="585"/>
                    <a:pt x="328" y="578"/>
                  </a:cubicBezTo>
                  <a:cubicBezTo>
                    <a:pt x="328" y="574"/>
                    <a:pt x="332" y="574"/>
                    <a:pt x="332" y="569"/>
                  </a:cubicBezTo>
                  <a:cubicBezTo>
                    <a:pt x="387" y="478"/>
                    <a:pt x="446" y="387"/>
                    <a:pt x="496" y="296"/>
                  </a:cubicBezTo>
                  <a:cubicBezTo>
                    <a:pt x="523" y="246"/>
                    <a:pt x="541" y="187"/>
                    <a:pt x="523" y="133"/>
                  </a:cubicBezTo>
                  <a:cubicBezTo>
                    <a:pt x="502" y="83"/>
                    <a:pt x="473" y="64"/>
                    <a:pt x="442" y="64"/>
                  </a:cubicBezTo>
                  <a:cubicBezTo>
                    <a:pt x="433" y="64"/>
                    <a:pt x="423" y="66"/>
                    <a:pt x="414" y="69"/>
                  </a:cubicBezTo>
                  <a:cubicBezTo>
                    <a:pt x="355" y="73"/>
                    <a:pt x="287" y="128"/>
                    <a:pt x="246" y="169"/>
                  </a:cubicBezTo>
                  <a:cubicBezTo>
                    <a:pt x="209" y="105"/>
                    <a:pt x="187" y="10"/>
                    <a:pt x="105" y="1"/>
                  </a:cubicBezTo>
                  <a:cubicBezTo>
                    <a:pt x="103" y="1"/>
                    <a:pt x="101"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36;p71">
              <a:extLst>
                <a:ext uri="{FF2B5EF4-FFF2-40B4-BE49-F238E27FC236}">
                  <a16:creationId xmlns:a16="http://schemas.microsoft.com/office/drawing/2014/main" id="{036A7CF3-82EE-4847-923B-51304BD2F8DF}"/>
                </a:ext>
              </a:extLst>
            </p:cNvPr>
            <p:cNvSpPr/>
            <p:nvPr/>
          </p:nvSpPr>
          <p:spPr>
            <a:xfrm>
              <a:off x="2394548" y="3629197"/>
              <a:ext cx="23681" cy="25915"/>
            </a:xfrm>
            <a:custGeom>
              <a:avLst/>
              <a:gdLst/>
              <a:ahLst/>
              <a:cxnLst/>
              <a:rect l="l" t="t" r="r" b="b"/>
              <a:pathLst>
                <a:path w="551" h="603" extrusionOk="0">
                  <a:moveTo>
                    <a:pt x="219" y="490"/>
                  </a:moveTo>
                  <a:cubicBezTo>
                    <a:pt x="219" y="495"/>
                    <a:pt x="219" y="495"/>
                    <a:pt x="223" y="499"/>
                  </a:cubicBezTo>
                  <a:cubicBezTo>
                    <a:pt x="219" y="495"/>
                    <a:pt x="214" y="490"/>
                    <a:pt x="214" y="490"/>
                  </a:cubicBezTo>
                  <a:close/>
                  <a:moveTo>
                    <a:pt x="162" y="0"/>
                  </a:moveTo>
                  <a:cubicBezTo>
                    <a:pt x="113" y="0"/>
                    <a:pt x="76" y="55"/>
                    <a:pt x="60" y="99"/>
                  </a:cubicBezTo>
                  <a:cubicBezTo>
                    <a:pt x="1" y="272"/>
                    <a:pt x="92" y="527"/>
                    <a:pt x="246" y="599"/>
                  </a:cubicBezTo>
                  <a:cubicBezTo>
                    <a:pt x="248" y="602"/>
                    <a:pt x="252" y="603"/>
                    <a:pt x="255" y="603"/>
                  </a:cubicBezTo>
                  <a:cubicBezTo>
                    <a:pt x="259" y="603"/>
                    <a:pt x="262" y="602"/>
                    <a:pt x="264" y="599"/>
                  </a:cubicBezTo>
                  <a:cubicBezTo>
                    <a:pt x="269" y="602"/>
                    <a:pt x="273" y="603"/>
                    <a:pt x="278" y="603"/>
                  </a:cubicBezTo>
                  <a:cubicBezTo>
                    <a:pt x="283" y="603"/>
                    <a:pt x="287" y="602"/>
                    <a:pt x="292" y="599"/>
                  </a:cubicBezTo>
                  <a:cubicBezTo>
                    <a:pt x="401" y="527"/>
                    <a:pt x="551" y="372"/>
                    <a:pt x="551" y="222"/>
                  </a:cubicBezTo>
                  <a:cubicBezTo>
                    <a:pt x="551" y="181"/>
                    <a:pt x="528" y="136"/>
                    <a:pt x="487" y="122"/>
                  </a:cubicBezTo>
                  <a:cubicBezTo>
                    <a:pt x="474" y="108"/>
                    <a:pt x="455" y="99"/>
                    <a:pt x="437" y="99"/>
                  </a:cubicBezTo>
                  <a:cubicBezTo>
                    <a:pt x="431" y="98"/>
                    <a:pt x="425" y="98"/>
                    <a:pt x="420" y="98"/>
                  </a:cubicBezTo>
                  <a:cubicBezTo>
                    <a:pt x="361" y="98"/>
                    <a:pt x="319" y="139"/>
                    <a:pt x="273" y="172"/>
                  </a:cubicBezTo>
                  <a:cubicBezTo>
                    <a:pt x="260" y="108"/>
                    <a:pt x="237" y="17"/>
                    <a:pt x="183" y="4"/>
                  </a:cubicBezTo>
                  <a:cubicBezTo>
                    <a:pt x="175" y="1"/>
                    <a:pt x="169"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37;p71">
              <a:extLst>
                <a:ext uri="{FF2B5EF4-FFF2-40B4-BE49-F238E27FC236}">
                  <a16:creationId xmlns:a16="http://schemas.microsoft.com/office/drawing/2014/main" id="{8145E958-02B1-4EF4-80E1-FD29995A7B63}"/>
                </a:ext>
              </a:extLst>
            </p:cNvPr>
            <p:cNvSpPr/>
            <p:nvPr/>
          </p:nvSpPr>
          <p:spPr>
            <a:xfrm>
              <a:off x="2300339" y="3633022"/>
              <a:ext cx="23681" cy="23595"/>
            </a:xfrm>
            <a:custGeom>
              <a:avLst/>
              <a:gdLst/>
              <a:ahLst/>
              <a:cxnLst/>
              <a:rect l="l" t="t" r="r" b="b"/>
              <a:pathLst>
                <a:path w="551" h="549" extrusionOk="0">
                  <a:moveTo>
                    <a:pt x="441" y="0"/>
                  </a:moveTo>
                  <a:cubicBezTo>
                    <a:pt x="425" y="0"/>
                    <a:pt x="408" y="6"/>
                    <a:pt x="392" y="15"/>
                  </a:cubicBezTo>
                  <a:cubicBezTo>
                    <a:pt x="342" y="37"/>
                    <a:pt x="287" y="110"/>
                    <a:pt x="260" y="165"/>
                  </a:cubicBezTo>
                  <a:cubicBezTo>
                    <a:pt x="211" y="115"/>
                    <a:pt x="169" y="44"/>
                    <a:pt x="104" y="44"/>
                  </a:cubicBezTo>
                  <a:cubicBezTo>
                    <a:pt x="97" y="44"/>
                    <a:pt x="90" y="45"/>
                    <a:pt x="83" y="47"/>
                  </a:cubicBezTo>
                  <a:cubicBezTo>
                    <a:pt x="10" y="60"/>
                    <a:pt x="1" y="147"/>
                    <a:pt x="19" y="210"/>
                  </a:cubicBezTo>
                  <a:cubicBezTo>
                    <a:pt x="69" y="388"/>
                    <a:pt x="214" y="506"/>
                    <a:pt x="374" y="542"/>
                  </a:cubicBezTo>
                  <a:cubicBezTo>
                    <a:pt x="380" y="545"/>
                    <a:pt x="389" y="549"/>
                    <a:pt x="396" y="549"/>
                  </a:cubicBezTo>
                  <a:cubicBezTo>
                    <a:pt x="400" y="549"/>
                    <a:pt x="403" y="548"/>
                    <a:pt x="405" y="547"/>
                  </a:cubicBezTo>
                  <a:lnTo>
                    <a:pt x="414" y="547"/>
                  </a:lnTo>
                  <a:cubicBezTo>
                    <a:pt x="418" y="548"/>
                    <a:pt x="421" y="548"/>
                    <a:pt x="423" y="548"/>
                  </a:cubicBezTo>
                  <a:cubicBezTo>
                    <a:pt x="436" y="548"/>
                    <a:pt x="443" y="540"/>
                    <a:pt x="446" y="529"/>
                  </a:cubicBezTo>
                  <a:cubicBezTo>
                    <a:pt x="446" y="529"/>
                    <a:pt x="451" y="524"/>
                    <a:pt x="451" y="519"/>
                  </a:cubicBezTo>
                  <a:cubicBezTo>
                    <a:pt x="478" y="415"/>
                    <a:pt x="510" y="315"/>
                    <a:pt x="533" y="210"/>
                  </a:cubicBezTo>
                  <a:cubicBezTo>
                    <a:pt x="546" y="151"/>
                    <a:pt x="551" y="92"/>
                    <a:pt x="515" y="42"/>
                  </a:cubicBezTo>
                  <a:cubicBezTo>
                    <a:pt x="490" y="12"/>
                    <a:pt x="466" y="0"/>
                    <a:pt x="4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38;p71">
              <a:extLst>
                <a:ext uri="{FF2B5EF4-FFF2-40B4-BE49-F238E27FC236}">
                  <a16:creationId xmlns:a16="http://schemas.microsoft.com/office/drawing/2014/main" id="{33A0B79A-58DA-43E5-87B3-796006714272}"/>
                </a:ext>
              </a:extLst>
            </p:cNvPr>
            <p:cNvSpPr/>
            <p:nvPr/>
          </p:nvSpPr>
          <p:spPr>
            <a:xfrm>
              <a:off x="2425449" y="3698736"/>
              <a:ext cx="24067" cy="24454"/>
            </a:xfrm>
            <a:custGeom>
              <a:avLst/>
              <a:gdLst/>
              <a:ahLst/>
              <a:cxnLst/>
              <a:rect l="l" t="t" r="r" b="b"/>
              <a:pathLst>
                <a:path w="560" h="569" extrusionOk="0">
                  <a:moveTo>
                    <a:pt x="259" y="468"/>
                  </a:moveTo>
                  <a:cubicBezTo>
                    <a:pt x="259" y="473"/>
                    <a:pt x="259" y="473"/>
                    <a:pt x="259" y="473"/>
                  </a:cubicBezTo>
                  <a:cubicBezTo>
                    <a:pt x="259" y="473"/>
                    <a:pt x="255" y="468"/>
                    <a:pt x="250" y="468"/>
                  </a:cubicBezTo>
                  <a:close/>
                  <a:moveTo>
                    <a:pt x="123" y="0"/>
                  </a:moveTo>
                  <a:cubicBezTo>
                    <a:pt x="59" y="0"/>
                    <a:pt x="32" y="68"/>
                    <a:pt x="23" y="123"/>
                  </a:cubicBezTo>
                  <a:cubicBezTo>
                    <a:pt x="0" y="305"/>
                    <a:pt x="141" y="532"/>
                    <a:pt x="305" y="568"/>
                  </a:cubicBezTo>
                  <a:cubicBezTo>
                    <a:pt x="314" y="568"/>
                    <a:pt x="318" y="568"/>
                    <a:pt x="328" y="564"/>
                  </a:cubicBezTo>
                  <a:cubicBezTo>
                    <a:pt x="330" y="565"/>
                    <a:pt x="332" y="566"/>
                    <a:pt x="334" y="566"/>
                  </a:cubicBezTo>
                  <a:cubicBezTo>
                    <a:pt x="339" y="566"/>
                    <a:pt x="344" y="562"/>
                    <a:pt x="350" y="555"/>
                  </a:cubicBezTo>
                  <a:cubicBezTo>
                    <a:pt x="441" y="459"/>
                    <a:pt x="559" y="273"/>
                    <a:pt x="523" y="127"/>
                  </a:cubicBezTo>
                  <a:cubicBezTo>
                    <a:pt x="514" y="86"/>
                    <a:pt x="487" y="46"/>
                    <a:pt x="446" y="46"/>
                  </a:cubicBezTo>
                  <a:cubicBezTo>
                    <a:pt x="428" y="36"/>
                    <a:pt x="409" y="32"/>
                    <a:pt x="387" y="32"/>
                  </a:cubicBezTo>
                  <a:cubicBezTo>
                    <a:pt x="323" y="41"/>
                    <a:pt x="287" y="96"/>
                    <a:pt x="246" y="146"/>
                  </a:cubicBezTo>
                  <a:cubicBezTo>
                    <a:pt x="218" y="86"/>
                    <a:pt x="177" y="5"/>
                    <a:pt x="1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39;p71">
              <a:extLst>
                <a:ext uri="{FF2B5EF4-FFF2-40B4-BE49-F238E27FC236}">
                  <a16:creationId xmlns:a16="http://schemas.microsoft.com/office/drawing/2014/main" id="{17F93859-743D-443D-9155-2E60B67A9094}"/>
                </a:ext>
              </a:extLst>
            </p:cNvPr>
            <p:cNvSpPr/>
            <p:nvPr/>
          </p:nvSpPr>
          <p:spPr>
            <a:xfrm>
              <a:off x="2531562" y="3631518"/>
              <a:ext cx="24282" cy="23595"/>
            </a:xfrm>
            <a:custGeom>
              <a:avLst/>
              <a:gdLst/>
              <a:ahLst/>
              <a:cxnLst/>
              <a:rect l="l" t="t" r="r" b="b"/>
              <a:pathLst>
                <a:path w="565" h="549" extrusionOk="0">
                  <a:moveTo>
                    <a:pt x="346" y="468"/>
                  </a:moveTo>
                  <a:cubicBezTo>
                    <a:pt x="346" y="468"/>
                    <a:pt x="346" y="473"/>
                    <a:pt x="351" y="473"/>
                  </a:cubicBezTo>
                  <a:lnTo>
                    <a:pt x="337" y="473"/>
                  </a:lnTo>
                  <a:cubicBezTo>
                    <a:pt x="342" y="468"/>
                    <a:pt x="342" y="468"/>
                    <a:pt x="346" y="468"/>
                  </a:cubicBezTo>
                  <a:close/>
                  <a:moveTo>
                    <a:pt x="402" y="0"/>
                  </a:moveTo>
                  <a:cubicBezTo>
                    <a:pt x="394" y="0"/>
                    <a:pt x="386" y="1"/>
                    <a:pt x="378" y="4"/>
                  </a:cubicBezTo>
                  <a:cubicBezTo>
                    <a:pt x="373" y="3"/>
                    <a:pt x="368" y="2"/>
                    <a:pt x="363" y="2"/>
                  </a:cubicBezTo>
                  <a:cubicBezTo>
                    <a:pt x="350" y="2"/>
                    <a:pt x="337" y="7"/>
                    <a:pt x="323" y="13"/>
                  </a:cubicBezTo>
                  <a:cubicBezTo>
                    <a:pt x="264" y="45"/>
                    <a:pt x="246" y="113"/>
                    <a:pt x="228" y="172"/>
                  </a:cubicBezTo>
                  <a:cubicBezTo>
                    <a:pt x="189" y="134"/>
                    <a:pt x="137" y="81"/>
                    <a:pt x="88" y="81"/>
                  </a:cubicBezTo>
                  <a:cubicBezTo>
                    <a:pt x="80" y="81"/>
                    <a:pt x="72" y="83"/>
                    <a:pt x="64" y="86"/>
                  </a:cubicBezTo>
                  <a:cubicBezTo>
                    <a:pt x="5" y="104"/>
                    <a:pt x="0" y="182"/>
                    <a:pt x="10" y="236"/>
                  </a:cubicBezTo>
                  <a:cubicBezTo>
                    <a:pt x="47" y="400"/>
                    <a:pt x="225" y="548"/>
                    <a:pt x="385" y="548"/>
                  </a:cubicBezTo>
                  <a:cubicBezTo>
                    <a:pt x="398" y="548"/>
                    <a:pt x="411" y="547"/>
                    <a:pt x="423" y="545"/>
                  </a:cubicBezTo>
                  <a:cubicBezTo>
                    <a:pt x="428" y="541"/>
                    <a:pt x="433" y="536"/>
                    <a:pt x="437" y="532"/>
                  </a:cubicBezTo>
                  <a:cubicBezTo>
                    <a:pt x="446" y="532"/>
                    <a:pt x="455" y="527"/>
                    <a:pt x="460" y="514"/>
                  </a:cubicBezTo>
                  <a:cubicBezTo>
                    <a:pt x="514" y="391"/>
                    <a:pt x="564" y="172"/>
                    <a:pt x="483" y="50"/>
                  </a:cubicBezTo>
                  <a:cubicBezTo>
                    <a:pt x="464" y="21"/>
                    <a:pt x="435" y="0"/>
                    <a:pt x="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856CCB04-3361-41F4-8887-19179A2C546E}"/>
              </a:ext>
            </a:extLst>
          </p:cNvPr>
          <p:cNvPicPr>
            <a:picLocks noChangeAspect="1"/>
          </p:cNvPicPr>
          <p:nvPr/>
        </p:nvPicPr>
        <p:blipFill>
          <a:blip r:embed="rId2"/>
          <a:stretch>
            <a:fillRect/>
          </a:stretch>
        </p:blipFill>
        <p:spPr>
          <a:xfrm>
            <a:off x="1358537" y="1617612"/>
            <a:ext cx="6251874" cy="1908276"/>
          </a:xfrm>
          <a:prstGeom prst="rect">
            <a:avLst/>
          </a:prstGeom>
        </p:spPr>
      </p:pic>
    </p:spTree>
    <p:extLst>
      <p:ext uri="{BB962C8B-B14F-4D97-AF65-F5344CB8AC3E}">
        <p14:creationId xmlns:p14="http://schemas.microsoft.com/office/powerpoint/2010/main" val="304781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A2EF577-FF3E-441F-9B17-D8FAC0512DA5}"/>
              </a:ext>
            </a:extLst>
          </p:cNvPr>
          <p:cNvGrpSpPr/>
          <p:nvPr/>
        </p:nvGrpSpPr>
        <p:grpSpPr>
          <a:xfrm>
            <a:off x="1237422" y="104361"/>
            <a:ext cx="6500191" cy="4268856"/>
            <a:chOff x="1951271" y="3612565"/>
            <a:chExt cx="812533" cy="599622"/>
          </a:xfrm>
        </p:grpSpPr>
        <p:sp>
          <p:nvSpPr>
            <p:cNvPr id="19" name="Google Shape;2726;p71">
              <a:extLst>
                <a:ext uri="{FF2B5EF4-FFF2-40B4-BE49-F238E27FC236}">
                  <a16:creationId xmlns:a16="http://schemas.microsoft.com/office/drawing/2014/main" id="{EFC8B472-47A7-4151-BE6E-0AB5879B4C20}"/>
                </a:ext>
              </a:extLst>
            </p:cNvPr>
            <p:cNvSpPr/>
            <p:nvPr/>
          </p:nvSpPr>
          <p:spPr>
            <a:xfrm>
              <a:off x="1955397" y="3660227"/>
              <a:ext cx="804496" cy="548264"/>
            </a:xfrm>
            <a:custGeom>
              <a:avLst/>
              <a:gdLst/>
              <a:ahLst/>
              <a:cxnLst/>
              <a:rect l="l" t="t" r="r" b="b"/>
              <a:pathLst>
                <a:path w="18719" h="12757" extrusionOk="0">
                  <a:moveTo>
                    <a:pt x="27" y="0"/>
                  </a:moveTo>
                  <a:cubicBezTo>
                    <a:pt x="82" y="3861"/>
                    <a:pt x="132" y="7717"/>
                    <a:pt x="182" y="11578"/>
                  </a:cubicBezTo>
                  <a:cubicBezTo>
                    <a:pt x="118" y="11969"/>
                    <a:pt x="59" y="12365"/>
                    <a:pt x="0" y="12756"/>
                  </a:cubicBezTo>
                  <a:cubicBezTo>
                    <a:pt x="6162" y="12611"/>
                    <a:pt x="12429" y="12756"/>
                    <a:pt x="18586" y="12506"/>
                  </a:cubicBezTo>
                  <a:cubicBezTo>
                    <a:pt x="18718" y="8563"/>
                    <a:pt x="18623" y="4275"/>
                    <a:pt x="18527" y="332"/>
                  </a:cubicBezTo>
                  <a:cubicBezTo>
                    <a:pt x="17295" y="430"/>
                    <a:pt x="16059" y="479"/>
                    <a:pt x="14823" y="479"/>
                  </a:cubicBezTo>
                  <a:cubicBezTo>
                    <a:pt x="13587" y="479"/>
                    <a:pt x="12351" y="430"/>
                    <a:pt x="11119" y="332"/>
                  </a:cubicBezTo>
                  <a:cubicBezTo>
                    <a:pt x="10305" y="268"/>
                    <a:pt x="9486" y="182"/>
                    <a:pt x="8672" y="146"/>
                  </a:cubicBezTo>
                  <a:cubicBezTo>
                    <a:pt x="8297" y="129"/>
                    <a:pt x="7921" y="122"/>
                    <a:pt x="7545" y="122"/>
                  </a:cubicBezTo>
                  <a:cubicBezTo>
                    <a:pt x="6065" y="122"/>
                    <a:pt x="4579" y="228"/>
                    <a:pt x="3103" y="228"/>
                  </a:cubicBezTo>
                  <a:cubicBezTo>
                    <a:pt x="2071" y="228"/>
                    <a:pt x="1044" y="176"/>
                    <a:pt x="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27;p71">
              <a:extLst>
                <a:ext uri="{FF2B5EF4-FFF2-40B4-BE49-F238E27FC236}">
                  <a16:creationId xmlns:a16="http://schemas.microsoft.com/office/drawing/2014/main" id="{105178F9-8EBE-4ECE-BF1C-C924B457C33F}"/>
                </a:ext>
              </a:extLst>
            </p:cNvPr>
            <p:cNvSpPr/>
            <p:nvPr/>
          </p:nvSpPr>
          <p:spPr>
            <a:xfrm>
              <a:off x="1951271" y="3656445"/>
              <a:ext cx="812533" cy="555742"/>
            </a:xfrm>
            <a:custGeom>
              <a:avLst/>
              <a:gdLst/>
              <a:ahLst/>
              <a:cxnLst/>
              <a:rect l="l" t="t" r="r" b="b"/>
              <a:pathLst>
                <a:path w="18906" h="12931" extrusionOk="0">
                  <a:moveTo>
                    <a:pt x="216" y="193"/>
                  </a:moveTo>
                  <a:lnTo>
                    <a:pt x="216" y="193"/>
                  </a:lnTo>
                  <a:cubicBezTo>
                    <a:pt x="1220" y="353"/>
                    <a:pt x="2229" y="401"/>
                    <a:pt x="3240" y="401"/>
                  </a:cubicBezTo>
                  <a:cubicBezTo>
                    <a:pt x="4561" y="401"/>
                    <a:pt x="5885" y="320"/>
                    <a:pt x="7209" y="302"/>
                  </a:cubicBezTo>
                  <a:cubicBezTo>
                    <a:pt x="7310" y="301"/>
                    <a:pt x="7411" y="300"/>
                    <a:pt x="7512" y="300"/>
                  </a:cubicBezTo>
                  <a:cubicBezTo>
                    <a:pt x="9829" y="300"/>
                    <a:pt x="12130" y="635"/>
                    <a:pt x="14448" y="657"/>
                  </a:cubicBezTo>
                  <a:cubicBezTo>
                    <a:pt x="14598" y="658"/>
                    <a:pt x="14748" y="659"/>
                    <a:pt x="14897" y="659"/>
                  </a:cubicBezTo>
                  <a:cubicBezTo>
                    <a:pt x="16113" y="659"/>
                    <a:pt x="17325" y="610"/>
                    <a:pt x="18534" y="514"/>
                  </a:cubicBezTo>
                  <a:lnTo>
                    <a:pt x="18534" y="514"/>
                  </a:lnTo>
                  <a:cubicBezTo>
                    <a:pt x="18633" y="4510"/>
                    <a:pt x="18721" y="8510"/>
                    <a:pt x="18599" y="12506"/>
                  </a:cubicBezTo>
                  <a:lnTo>
                    <a:pt x="18599" y="12506"/>
                  </a:lnTo>
                  <a:cubicBezTo>
                    <a:pt x="13806" y="12698"/>
                    <a:pt x="9004" y="12653"/>
                    <a:pt x="4203" y="12690"/>
                  </a:cubicBezTo>
                  <a:cubicBezTo>
                    <a:pt x="2868" y="12703"/>
                    <a:pt x="1534" y="12720"/>
                    <a:pt x="200" y="12751"/>
                  </a:cubicBezTo>
                  <a:lnTo>
                    <a:pt x="200" y="12751"/>
                  </a:lnTo>
                  <a:cubicBezTo>
                    <a:pt x="244" y="12456"/>
                    <a:pt x="290" y="12158"/>
                    <a:pt x="334" y="11863"/>
                  </a:cubicBezTo>
                  <a:lnTo>
                    <a:pt x="334" y="11863"/>
                  </a:lnTo>
                  <a:cubicBezTo>
                    <a:pt x="355" y="11849"/>
                    <a:pt x="369" y="11826"/>
                    <a:pt x="369" y="11794"/>
                  </a:cubicBezTo>
                  <a:cubicBezTo>
                    <a:pt x="315" y="7927"/>
                    <a:pt x="265" y="4060"/>
                    <a:pt x="216" y="193"/>
                  </a:cubicBezTo>
                  <a:close/>
                  <a:moveTo>
                    <a:pt x="131" y="0"/>
                  </a:moveTo>
                  <a:cubicBezTo>
                    <a:pt x="79" y="0"/>
                    <a:pt x="33" y="32"/>
                    <a:pt x="37" y="88"/>
                  </a:cubicBezTo>
                  <a:cubicBezTo>
                    <a:pt x="86" y="3945"/>
                    <a:pt x="136" y="7802"/>
                    <a:pt x="185" y="11659"/>
                  </a:cubicBezTo>
                  <a:lnTo>
                    <a:pt x="185" y="11659"/>
                  </a:lnTo>
                  <a:cubicBezTo>
                    <a:pt x="128" y="12045"/>
                    <a:pt x="67" y="12431"/>
                    <a:pt x="10" y="12817"/>
                  </a:cubicBezTo>
                  <a:cubicBezTo>
                    <a:pt x="1" y="12870"/>
                    <a:pt x="30" y="12931"/>
                    <a:pt x="90" y="12931"/>
                  </a:cubicBezTo>
                  <a:cubicBezTo>
                    <a:pt x="92" y="12931"/>
                    <a:pt x="94" y="12931"/>
                    <a:pt x="96" y="12931"/>
                  </a:cubicBezTo>
                  <a:cubicBezTo>
                    <a:pt x="4921" y="12817"/>
                    <a:pt x="9751" y="12881"/>
                    <a:pt x="14576" y="12799"/>
                  </a:cubicBezTo>
                  <a:cubicBezTo>
                    <a:pt x="15945" y="12771"/>
                    <a:pt x="17313" y="12735"/>
                    <a:pt x="18682" y="12680"/>
                  </a:cubicBezTo>
                  <a:cubicBezTo>
                    <a:pt x="18732" y="12680"/>
                    <a:pt x="18773" y="12644"/>
                    <a:pt x="18773" y="12594"/>
                  </a:cubicBezTo>
                  <a:cubicBezTo>
                    <a:pt x="18905" y="8538"/>
                    <a:pt x="18810" y="4477"/>
                    <a:pt x="18714" y="420"/>
                  </a:cubicBezTo>
                  <a:cubicBezTo>
                    <a:pt x="18714" y="377"/>
                    <a:pt x="18677" y="329"/>
                    <a:pt x="18629" y="329"/>
                  </a:cubicBezTo>
                  <a:cubicBezTo>
                    <a:pt x="18627" y="329"/>
                    <a:pt x="18625" y="329"/>
                    <a:pt x="18623" y="329"/>
                  </a:cubicBezTo>
                  <a:cubicBezTo>
                    <a:pt x="17376" y="428"/>
                    <a:pt x="16126" y="478"/>
                    <a:pt x="14875" y="478"/>
                  </a:cubicBezTo>
                  <a:cubicBezTo>
                    <a:pt x="13713" y="478"/>
                    <a:pt x="12551" y="435"/>
                    <a:pt x="11392" y="347"/>
                  </a:cubicBezTo>
                  <a:cubicBezTo>
                    <a:pt x="10192" y="256"/>
                    <a:pt x="8991" y="125"/>
                    <a:pt x="7786" y="120"/>
                  </a:cubicBezTo>
                  <a:cubicBezTo>
                    <a:pt x="7746" y="120"/>
                    <a:pt x="7706" y="120"/>
                    <a:pt x="7665" y="120"/>
                  </a:cubicBezTo>
                  <a:cubicBezTo>
                    <a:pt x="6528" y="120"/>
                    <a:pt x="5395" y="180"/>
                    <a:pt x="4257" y="211"/>
                  </a:cubicBezTo>
                  <a:cubicBezTo>
                    <a:pt x="3918" y="220"/>
                    <a:pt x="3579" y="226"/>
                    <a:pt x="3239" y="226"/>
                  </a:cubicBezTo>
                  <a:cubicBezTo>
                    <a:pt x="2205" y="226"/>
                    <a:pt x="1171" y="173"/>
                    <a:pt x="151" y="2"/>
                  </a:cubicBezTo>
                  <a:cubicBezTo>
                    <a:pt x="144" y="1"/>
                    <a:pt x="137"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28;p71">
              <a:extLst>
                <a:ext uri="{FF2B5EF4-FFF2-40B4-BE49-F238E27FC236}">
                  <a16:creationId xmlns:a16="http://schemas.microsoft.com/office/drawing/2014/main" id="{AFAD594A-C335-4BC7-96A4-FA42557CD2F7}"/>
                </a:ext>
              </a:extLst>
            </p:cNvPr>
            <p:cNvSpPr/>
            <p:nvPr/>
          </p:nvSpPr>
          <p:spPr>
            <a:xfrm>
              <a:off x="2153182" y="3614670"/>
              <a:ext cx="434116" cy="117973"/>
            </a:xfrm>
            <a:custGeom>
              <a:avLst/>
              <a:gdLst/>
              <a:ahLst/>
              <a:cxnLst/>
              <a:rect l="l" t="t" r="r" b="b"/>
              <a:pathLst>
                <a:path w="10101" h="2745" extrusionOk="0">
                  <a:moveTo>
                    <a:pt x="4266" y="1"/>
                  </a:moveTo>
                  <a:cubicBezTo>
                    <a:pt x="3893" y="1"/>
                    <a:pt x="264" y="55"/>
                    <a:pt x="264" y="55"/>
                  </a:cubicBezTo>
                  <a:lnTo>
                    <a:pt x="601" y="310"/>
                  </a:lnTo>
                  <a:lnTo>
                    <a:pt x="537" y="405"/>
                  </a:lnTo>
                  <a:lnTo>
                    <a:pt x="73" y="683"/>
                  </a:lnTo>
                  <a:cubicBezTo>
                    <a:pt x="73" y="683"/>
                    <a:pt x="514" y="1219"/>
                    <a:pt x="464" y="1242"/>
                  </a:cubicBezTo>
                  <a:cubicBezTo>
                    <a:pt x="414" y="1269"/>
                    <a:pt x="0" y="1656"/>
                    <a:pt x="0" y="1656"/>
                  </a:cubicBezTo>
                  <a:lnTo>
                    <a:pt x="487" y="1970"/>
                  </a:lnTo>
                  <a:lnTo>
                    <a:pt x="164" y="2179"/>
                  </a:lnTo>
                  <a:lnTo>
                    <a:pt x="396" y="2397"/>
                  </a:lnTo>
                  <a:lnTo>
                    <a:pt x="200" y="2743"/>
                  </a:lnTo>
                  <a:cubicBezTo>
                    <a:pt x="200" y="2743"/>
                    <a:pt x="541" y="2703"/>
                    <a:pt x="724" y="2703"/>
                  </a:cubicBezTo>
                  <a:cubicBezTo>
                    <a:pt x="755" y="2703"/>
                    <a:pt x="781" y="2704"/>
                    <a:pt x="801" y="2706"/>
                  </a:cubicBezTo>
                  <a:cubicBezTo>
                    <a:pt x="824" y="2709"/>
                    <a:pt x="890" y="2710"/>
                    <a:pt x="984" y="2710"/>
                  </a:cubicBezTo>
                  <a:cubicBezTo>
                    <a:pt x="1314" y="2710"/>
                    <a:pt x="1994" y="2699"/>
                    <a:pt x="2447" y="2699"/>
                  </a:cubicBezTo>
                  <a:cubicBezTo>
                    <a:pt x="2642" y="2699"/>
                    <a:pt x="2795" y="2701"/>
                    <a:pt x="2861" y="2706"/>
                  </a:cubicBezTo>
                  <a:cubicBezTo>
                    <a:pt x="3129" y="2729"/>
                    <a:pt x="6385" y="2720"/>
                    <a:pt x="7258" y="2738"/>
                  </a:cubicBezTo>
                  <a:cubicBezTo>
                    <a:pt x="7551" y="2743"/>
                    <a:pt x="7960" y="2744"/>
                    <a:pt x="8376" y="2744"/>
                  </a:cubicBezTo>
                  <a:cubicBezTo>
                    <a:pt x="9207" y="2744"/>
                    <a:pt x="10064" y="2738"/>
                    <a:pt x="10064" y="2738"/>
                  </a:cubicBezTo>
                  <a:lnTo>
                    <a:pt x="9928" y="2511"/>
                  </a:lnTo>
                  <a:cubicBezTo>
                    <a:pt x="9928" y="2511"/>
                    <a:pt x="9737" y="2120"/>
                    <a:pt x="9759" y="2065"/>
                  </a:cubicBezTo>
                  <a:cubicBezTo>
                    <a:pt x="9782" y="2011"/>
                    <a:pt x="10101" y="1851"/>
                    <a:pt x="10101" y="1851"/>
                  </a:cubicBezTo>
                  <a:cubicBezTo>
                    <a:pt x="10101" y="1851"/>
                    <a:pt x="9869" y="1692"/>
                    <a:pt x="9791" y="1606"/>
                  </a:cubicBezTo>
                  <a:cubicBezTo>
                    <a:pt x="9709" y="1519"/>
                    <a:pt x="9646" y="1301"/>
                    <a:pt x="9646" y="1301"/>
                  </a:cubicBezTo>
                  <a:lnTo>
                    <a:pt x="10010" y="1156"/>
                  </a:lnTo>
                  <a:cubicBezTo>
                    <a:pt x="10010" y="1156"/>
                    <a:pt x="9923" y="1028"/>
                    <a:pt x="9832" y="942"/>
                  </a:cubicBezTo>
                  <a:cubicBezTo>
                    <a:pt x="9746" y="856"/>
                    <a:pt x="9755" y="633"/>
                    <a:pt x="9782" y="483"/>
                  </a:cubicBezTo>
                  <a:cubicBezTo>
                    <a:pt x="9814" y="333"/>
                    <a:pt x="10010" y="73"/>
                    <a:pt x="10010" y="73"/>
                  </a:cubicBezTo>
                  <a:lnTo>
                    <a:pt x="10010" y="73"/>
                  </a:lnTo>
                  <a:lnTo>
                    <a:pt x="9900" y="96"/>
                  </a:lnTo>
                  <a:lnTo>
                    <a:pt x="8841" y="55"/>
                  </a:lnTo>
                  <a:cubicBezTo>
                    <a:pt x="8841" y="55"/>
                    <a:pt x="7354" y="42"/>
                    <a:pt x="6935" y="28"/>
                  </a:cubicBezTo>
                  <a:cubicBezTo>
                    <a:pt x="6517" y="19"/>
                    <a:pt x="4643" y="1"/>
                    <a:pt x="4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29;p71">
              <a:extLst>
                <a:ext uri="{FF2B5EF4-FFF2-40B4-BE49-F238E27FC236}">
                  <a16:creationId xmlns:a16="http://schemas.microsoft.com/office/drawing/2014/main" id="{07DFB970-5588-4CD5-BDB6-55D2EB4A8530}"/>
                </a:ext>
              </a:extLst>
            </p:cNvPr>
            <p:cNvSpPr/>
            <p:nvPr/>
          </p:nvSpPr>
          <p:spPr>
            <a:xfrm>
              <a:off x="2149271" y="3612565"/>
              <a:ext cx="440777" cy="124764"/>
            </a:xfrm>
            <a:custGeom>
              <a:avLst/>
              <a:gdLst/>
              <a:ahLst/>
              <a:cxnLst/>
              <a:rect l="l" t="t" r="r" b="b"/>
              <a:pathLst>
                <a:path w="10256" h="2903" extrusionOk="0">
                  <a:moveTo>
                    <a:pt x="4139" y="113"/>
                  </a:moveTo>
                  <a:cubicBezTo>
                    <a:pt x="5398" y="118"/>
                    <a:pt x="6654" y="131"/>
                    <a:pt x="7909" y="159"/>
                  </a:cubicBezTo>
                  <a:cubicBezTo>
                    <a:pt x="8600" y="172"/>
                    <a:pt x="9296" y="195"/>
                    <a:pt x="9987" y="213"/>
                  </a:cubicBezTo>
                  <a:cubicBezTo>
                    <a:pt x="9946" y="282"/>
                    <a:pt x="9914" y="354"/>
                    <a:pt x="9878" y="427"/>
                  </a:cubicBezTo>
                  <a:cubicBezTo>
                    <a:pt x="9832" y="509"/>
                    <a:pt x="9764" y="604"/>
                    <a:pt x="9773" y="700"/>
                  </a:cubicBezTo>
                  <a:cubicBezTo>
                    <a:pt x="9782" y="786"/>
                    <a:pt x="9832" y="868"/>
                    <a:pt x="9869" y="936"/>
                  </a:cubicBezTo>
                  <a:cubicBezTo>
                    <a:pt x="9910" y="1018"/>
                    <a:pt x="9960" y="1096"/>
                    <a:pt x="10010" y="1173"/>
                  </a:cubicBezTo>
                  <a:cubicBezTo>
                    <a:pt x="9919" y="1232"/>
                    <a:pt x="9828" y="1291"/>
                    <a:pt x="9732" y="1350"/>
                  </a:cubicBezTo>
                  <a:cubicBezTo>
                    <a:pt x="9705" y="1368"/>
                    <a:pt x="9691" y="1405"/>
                    <a:pt x="9710" y="1432"/>
                  </a:cubicBezTo>
                  <a:cubicBezTo>
                    <a:pt x="9805" y="1614"/>
                    <a:pt x="9932" y="1773"/>
                    <a:pt x="10082" y="1900"/>
                  </a:cubicBezTo>
                  <a:cubicBezTo>
                    <a:pt x="10005" y="1941"/>
                    <a:pt x="9928" y="1982"/>
                    <a:pt x="9860" y="2032"/>
                  </a:cubicBezTo>
                  <a:cubicBezTo>
                    <a:pt x="9805" y="2073"/>
                    <a:pt x="9778" y="2123"/>
                    <a:pt x="9791" y="2196"/>
                  </a:cubicBezTo>
                  <a:cubicBezTo>
                    <a:pt x="9814" y="2296"/>
                    <a:pt x="9882" y="2401"/>
                    <a:pt x="9928" y="2492"/>
                  </a:cubicBezTo>
                  <a:cubicBezTo>
                    <a:pt x="9973" y="2573"/>
                    <a:pt x="10019" y="2660"/>
                    <a:pt x="10064" y="2742"/>
                  </a:cubicBezTo>
                  <a:cubicBezTo>
                    <a:pt x="9009" y="2755"/>
                    <a:pt x="7959" y="2760"/>
                    <a:pt x="6908" y="2760"/>
                  </a:cubicBezTo>
                  <a:cubicBezTo>
                    <a:pt x="5521" y="2730"/>
                    <a:pt x="4134" y="2677"/>
                    <a:pt x="2743" y="2677"/>
                  </a:cubicBezTo>
                  <a:cubicBezTo>
                    <a:pt x="2639" y="2677"/>
                    <a:pt x="2534" y="2677"/>
                    <a:pt x="2429" y="2678"/>
                  </a:cubicBezTo>
                  <a:cubicBezTo>
                    <a:pt x="2074" y="2678"/>
                    <a:pt x="1719" y="2683"/>
                    <a:pt x="1360" y="2692"/>
                  </a:cubicBezTo>
                  <a:cubicBezTo>
                    <a:pt x="1351" y="2696"/>
                    <a:pt x="1337" y="2696"/>
                    <a:pt x="1324" y="2696"/>
                  </a:cubicBezTo>
                  <a:cubicBezTo>
                    <a:pt x="1028" y="2687"/>
                    <a:pt x="737" y="2683"/>
                    <a:pt x="441" y="2678"/>
                  </a:cubicBezTo>
                  <a:cubicBezTo>
                    <a:pt x="482" y="2601"/>
                    <a:pt x="519" y="2523"/>
                    <a:pt x="560" y="2451"/>
                  </a:cubicBezTo>
                  <a:cubicBezTo>
                    <a:pt x="582" y="2414"/>
                    <a:pt x="569" y="2369"/>
                    <a:pt x="528" y="2355"/>
                  </a:cubicBezTo>
                  <a:cubicBezTo>
                    <a:pt x="455" y="2328"/>
                    <a:pt x="391" y="2292"/>
                    <a:pt x="328" y="2242"/>
                  </a:cubicBezTo>
                  <a:cubicBezTo>
                    <a:pt x="423" y="2196"/>
                    <a:pt x="514" y="2151"/>
                    <a:pt x="610" y="2105"/>
                  </a:cubicBezTo>
                  <a:cubicBezTo>
                    <a:pt x="651" y="2082"/>
                    <a:pt x="646" y="2019"/>
                    <a:pt x="614" y="1996"/>
                  </a:cubicBezTo>
                  <a:cubicBezTo>
                    <a:pt x="464" y="1891"/>
                    <a:pt x="319" y="1791"/>
                    <a:pt x="173" y="1691"/>
                  </a:cubicBezTo>
                  <a:cubicBezTo>
                    <a:pt x="250" y="1623"/>
                    <a:pt x="332" y="1555"/>
                    <a:pt x="414" y="1487"/>
                  </a:cubicBezTo>
                  <a:cubicBezTo>
                    <a:pt x="478" y="1437"/>
                    <a:pt x="605" y="1368"/>
                    <a:pt x="601" y="1268"/>
                  </a:cubicBezTo>
                  <a:cubicBezTo>
                    <a:pt x="601" y="1173"/>
                    <a:pt x="487" y="1073"/>
                    <a:pt x="437" y="1005"/>
                  </a:cubicBezTo>
                  <a:lnTo>
                    <a:pt x="223" y="723"/>
                  </a:lnTo>
                  <a:cubicBezTo>
                    <a:pt x="382" y="650"/>
                    <a:pt x="542" y="563"/>
                    <a:pt x="687" y="459"/>
                  </a:cubicBezTo>
                  <a:cubicBezTo>
                    <a:pt x="714" y="436"/>
                    <a:pt x="733" y="377"/>
                    <a:pt x="687" y="359"/>
                  </a:cubicBezTo>
                  <a:cubicBezTo>
                    <a:pt x="573" y="300"/>
                    <a:pt x="482" y="204"/>
                    <a:pt x="382" y="118"/>
                  </a:cubicBezTo>
                  <a:lnTo>
                    <a:pt x="382" y="118"/>
                  </a:lnTo>
                  <a:cubicBezTo>
                    <a:pt x="560" y="123"/>
                    <a:pt x="739" y="125"/>
                    <a:pt x="917" y="125"/>
                  </a:cubicBezTo>
                  <a:cubicBezTo>
                    <a:pt x="1364" y="125"/>
                    <a:pt x="1811" y="113"/>
                    <a:pt x="2256" y="113"/>
                  </a:cubicBezTo>
                  <a:close/>
                  <a:moveTo>
                    <a:pt x="4870" y="0"/>
                  </a:moveTo>
                  <a:cubicBezTo>
                    <a:pt x="4074" y="0"/>
                    <a:pt x="3278" y="6"/>
                    <a:pt x="2483" y="18"/>
                  </a:cubicBezTo>
                  <a:cubicBezTo>
                    <a:pt x="1783" y="31"/>
                    <a:pt x="1078" y="27"/>
                    <a:pt x="373" y="72"/>
                  </a:cubicBezTo>
                  <a:cubicBezTo>
                    <a:pt x="360" y="72"/>
                    <a:pt x="351" y="91"/>
                    <a:pt x="355" y="104"/>
                  </a:cubicBezTo>
                  <a:cubicBezTo>
                    <a:pt x="341" y="109"/>
                    <a:pt x="328" y="127"/>
                    <a:pt x="337" y="145"/>
                  </a:cubicBezTo>
                  <a:cubicBezTo>
                    <a:pt x="401" y="245"/>
                    <a:pt x="482" y="318"/>
                    <a:pt x="564" y="395"/>
                  </a:cubicBezTo>
                  <a:cubicBezTo>
                    <a:pt x="414" y="491"/>
                    <a:pt x="264" y="573"/>
                    <a:pt x="100" y="641"/>
                  </a:cubicBezTo>
                  <a:cubicBezTo>
                    <a:pt x="64" y="659"/>
                    <a:pt x="64" y="709"/>
                    <a:pt x="87" y="741"/>
                  </a:cubicBezTo>
                  <a:cubicBezTo>
                    <a:pt x="150" y="827"/>
                    <a:pt x="214" y="914"/>
                    <a:pt x="282" y="1000"/>
                  </a:cubicBezTo>
                  <a:lnTo>
                    <a:pt x="364" y="1109"/>
                  </a:lnTo>
                  <a:cubicBezTo>
                    <a:pt x="391" y="1146"/>
                    <a:pt x="451" y="1200"/>
                    <a:pt x="455" y="1250"/>
                  </a:cubicBezTo>
                  <a:cubicBezTo>
                    <a:pt x="473" y="1282"/>
                    <a:pt x="469" y="1300"/>
                    <a:pt x="432" y="1309"/>
                  </a:cubicBezTo>
                  <a:cubicBezTo>
                    <a:pt x="410" y="1327"/>
                    <a:pt x="387" y="1350"/>
                    <a:pt x="364" y="1368"/>
                  </a:cubicBezTo>
                  <a:cubicBezTo>
                    <a:pt x="332" y="1396"/>
                    <a:pt x="296" y="1423"/>
                    <a:pt x="264" y="1450"/>
                  </a:cubicBezTo>
                  <a:cubicBezTo>
                    <a:pt x="187" y="1518"/>
                    <a:pt x="109" y="1582"/>
                    <a:pt x="28" y="1650"/>
                  </a:cubicBezTo>
                  <a:cubicBezTo>
                    <a:pt x="0" y="1673"/>
                    <a:pt x="9" y="1728"/>
                    <a:pt x="37" y="1750"/>
                  </a:cubicBezTo>
                  <a:cubicBezTo>
                    <a:pt x="178" y="1846"/>
                    <a:pt x="319" y="1941"/>
                    <a:pt x="460" y="2037"/>
                  </a:cubicBezTo>
                  <a:cubicBezTo>
                    <a:pt x="369" y="2082"/>
                    <a:pt x="278" y="2128"/>
                    <a:pt x="191" y="2173"/>
                  </a:cubicBezTo>
                  <a:cubicBezTo>
                    <a:pt x="160" y="2187"/>
                    <a:pt x="146" y="2242"/>
                    <a:pt x="173" y="2269"/>
                  </a:cubicBezTo>
                  <a:cubicBezTo>
                    <a:pt x="250" y="2346"/>
                    <a:pt x="332" y="2401"/>
                    <a:pt x="423" y="2446"/>
                  </a:cubicBezTo>
                  <a:cubicBezTo>
                    <a:pt x="405" y="2478"/>
                    <a:pt x="387" y="2514"/>
                    <a:pt x="369" y="2551"/>
                  </a:cubicBezTo>
                  <a:cubicBezTo>
                    <a:pt x="337" y="2587"/>
                    <a:pt x="314" y="2628"/>
                    <a:pt x="287" y="2669"/>
                  </a:cubicBezTo>
                  <a:cubicBezTo>
                    <a:pt x="269" y="2696"/>
                    <a:pt x="241" y="2724"/>
                    <a:pt x="223" y="2755"/>
                  </a:cubicBezTo>
                  <a:cubicBezTo>
                    <a:pt x="196" y="2769"/>
                    <a:pt x="205" y="2828"/>
                    <a:pt x="241" y="2828"/>
                  </a:cubicBezTo>
                  <a:lnTo>
                    <a:pt x="278" y="2828"/>
                  </a:lnTo>
                  <a:cubicBezTo>
                    <a:pt x="282" y="2828"/>
                    <a:pt x="291" y="2833"/>
                    <a:pt x="296" y="2833"/>
                  </a:cubicBezTo>
                  <a:lnTo>
                    <a:pt x="300" y="2833"/>
                  </a:lnTo>
                  <a:cubicBezTo>
                    <a:pt x="305" y="2833"/>
                    <a:pt x="310" y="2837"/>
                    <a:pt x="314" y="2837"/>
                  </a:cubicBezTo>
                  <a:cubicBezTo>
                    <a:pt x="366" y="2839"/>
                    <a:pt x="419" y="2839"/>
                    <a:pt x="471" y="2839"/>
                  </a:cubicBezTo>
                  <a:cubicBezTo>
                    <a:pt x="743" y="2839"/>
                    <a:pt x="1017" y="2822"/>
                    <a:pt x="1292" y="2815"/>
                  </a:cubicBezTo>
                  <a:cubicBezTo>
                    <a:pt x="1524" y="2810"/>
                    <a:pt x="1756" y="2805"/>
                    <a:pt x="1988" y="2805"/>
                  </a:cubicBezTo>
                  <a:cubicBezTo>
                    <a:pt x="3716" y="2865"/>
                    <a:pt x="5448" y="2892"/>
                    <a:pt x="7176" y="2892"/>
                  </a:cubicBezTo>
                  <a:cubicBezTo>
                    <a:pt x="7427" y="2896"/>
                    <a:pt x="7677" y="2896"/>
                    <a:pt x="7927" y="2901"/>
                  </a:cubicBezTo>
                  <a:cubicBezTo>
                    <a:pt x="8081" y="2902"/>
                    <a:pt x="8234" y="2902"/>
                    <a:pt x="8388" y="2902"/>
                  </a:cubicBezTo>
                  <a:cubicBezTo>
                    <a:pt x="8948" y="2902"/>
                    <a:pt x="9508" y="2895"/>
                    <a:pt x="10064" y="2874"/>
                  </a:cubicBezTo>
                  <a:cubicBezTo>
                    <a:pt x="10078" y="2869"/>
                    <a:pt x="10082" y="2869"/>
                    <a:pt x="10092" y="2865"/>
                  </a:cubicBezTo>
                  <a:lnTo>
                    <a:pt x="10137" y="2865"/>
                  </a:lnTo>
                  <a:cubicBezTo>
                    <a:pt x="10151" y="2865"/>
                    <a:pt x="10160" y="2860"/>
                    <a:pt x="10169" y="2855"/>
                  </a:cubicBezTo>
                  <a:cubicBezTo>
                    <a:pt x="10205" y="2855"/>
                    <a:pt x="10237" y="2819"/>
                    <a:pt x="10214" y="2774"/>
                  </a:cubicBezTo>
                  <a:cubicBezTo>
                    <a:pt x="10132" y="2624"/>
                    <a:pt x="10046" y="2473"/>
                    <a:pt x="9973" y="2323"/>
                  </a:cubicBezTo>
                  <a:cubicBezTo>
                    <a:pt x="9955" y="2287"/>
                    <a:pt x="9923" y="2242"/>
                    <a:pt x="9914" y="2205"/>
                  </a:cubicBezTo>
                  <a:cubicBezTo>
                    <a:pt x="9905" y="2137"/>
                    <a:pt x="9937" y="2119"/>
                    <a:pt x="9987" y="2091"/>
                  </a:cubicBezTo>
                  <a:cubicBezTo>
                    <a:pt x="10060" y="2051"/>
                    <a:pt x="10142" y="2005"/>
                    <a:pt x="10219" y="1964"/>
                  </a:cubicBezTo>
                  <a:cubicBezTo>
                    <a:pt x="10255" y="1941"/>
                    <a:pt x="10255" y="1887"/>
                    <a:pt x="10219" y="1860"/>
                  </a:cubicBezTo>
                  <a:cubicBezTo>
                    <a:pt x="10064" y="1741"/>
                    <a:pt x="9937" y="1596"/>
                    <a:pt x="9837" y="1423"/>
                  </a:cubicBezTo>
                  <a:cubicBezTo>
                    <a:pt x="9932" y="1364"/>
                    <a:pt x="10023" y="1300"/>
                    <a:pt x="10119" y="1241"/>
                  </a:cubicBezTo>
                  <a:cubicBezTo>
                    <a:pt x="10151" y="1218"/>
                    <a:pt x="10160" y="1182"/>
                    <a:pt x="10132" y="1150"/>
                  </a:cubicBezTo>
                  <a:cubicBezTo>
                    <a:pt x="10046" y="1027"/>
                    <a:pt x="9864" y="800"/>
                    <a:pt x="9891" y="636"/>
                  </a:cubicBezTo>
                  <a:cubicBezTo>
                    <a:pt x="9901" y="554"/>
                    <a:pt x="9955" y="463"/>
                    <a:pt x="9991" y="386"/>
                  </a:cubicBezTo>
                  <a:cubicBezTo>
                    <a:pt x="10028" y="300"/>
                    <a:pt x="10069" y="213"/>
                    <a:pt x="10101" y="122"/>
                  </a:cubicBezTo>
                  <a:cubicBezTo>
                    <a:pt x="10107" y="103"/>
                    <a:pt x="10090" y="88"/>
                    <a:pt x="10073" y="88"/>
                  </a:cubicBezTo>
                  <a:cubicBezTo>
                    <a:pt x="10067" y="88"/>
                    <a:pt x="10060" y="90"/>
                    <a:pt x="10055" y="95"/>
                  </a:cubicBezTo>
                  <a:cubicBezTo>
                    <a:pt x="10051" y="95"/>
                    <a:pt x="10051" y="100"/>
                    <a:pt x="10051" y="100"/>
                  </a:cubicBezTo>
                  <a:cubicBezTo>
                    <a:pt x="10041" y="95"/>
                    <a:pt x="10032" y="91"/>
                    <a:pt x="10023" y="91"/>
                  </a:cubicBezTo>
                  <a:cubicBezTo>
                    <a:pt x="8308" y="28"/>
                    <a:pt x="6588"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30;p71">
              <a:extLst>
                <a:ext uri="{FF2B5EF4-FFF2-40B4-BE49-F238E27FC236}">
                  <a16:creationId xmlns:a16="http://schemas.microsoft.com/office/drawing/2014/main" id="{748E2DDF-2020-41E7-A05C-F590714C4AF1}"/>
                </a:ext>
              </a:extLst>
            </p:cNvPr>
            <p:cNvSpPr/>
            <p:nvPr/>
          </p:nvSpPr>
          <p:spPr>
            <a:xfrm>
              <a:off x="2218466" y="3633022"/>
              <a:ext cx="23681" cy="23595"/>
            </a:xfrm>
            <a:custGeom>
              <a:avLst/>
              <a:gdLst/>
              <a:ahLst/>
              <a:cxnLst/>
              <a:rect l="l" t="t" r="r" b="b"/>
              <a:pathLst>
                <a:path w="551" h="549" extrusionOk="0">
                  <a:moveTo>
                    <a:pt x="442" y="0"/>
                  </a:moveTo>
                  <a:cubicBezTo>
                    <a:pt x="426" y="0"/>
                    <a:pt x="410" y="6"/>
                    <a:pt x="396" y="15"/>
                  </a:cubicBezTo>
                  <a:cubicBezTo>
                    <a:pt x="341" y="37"/>
                    <a:pt x="291" y="110"/>
                    <a:pt x="259" y="165"/>
                  </a:cubicBezTo>
                  <a:cubicBezTo>
                    <a:pt x="214" y="115"/>
                    <a:pt x="169" y="44"/>
                    <a:pt x="104" y="44"/>
                  </a:cubicBezTo>
                  <a:cubicBezTo>
                    <a:pt x="97" y="44"/>
                    <a:pt x="90" y="45"/>
                    <a:pt x="82" y="47"/>
                  </a:cubicBezTo>
                  <a:cubicBezTo>
                    <a:pt x="9" y="60"/>
                    <a:pt x="0" y="147"/>
                    <a:pt x="18" y="210"/>
                  </a:cubicBezTo>
                  <a:cubicBezTo>
                    <a:pt x="68" y="388"/>
                    <a:pt x="214" y="506"/>
                    <a:pt x="373" y="542"/>
                  </a:cubicBezTo>
                  <a:cubicBezTo>
                    <a:pt x="380" y="545"/>
                    <a:pt x="388" y="549"/>
                    <a:pt x="396" y="549"/>
                  </a:cubicBezTo>
                  <a:cubicBezTo>
                    <a:pt x="399" y="549"/>
                    <a:pt x="402" y="548"/>
                    <a:pt x="405" y="547"/>
                  </a:cubicBezTo>
                  <a:lnTo>
                    <a:pt x="414" y="547"/>
                  </a:lnTo>
                  <a:cubicBezTo>
                    <a:pt x="417" y="548"/>
                    <a:pt x="420" y="548"/>
                    <a:pt x="423" y="548"/>
                  </a:cubicBezTo>
                  <a:cubicBezTo>
                    <a:pt x="435" y="548"/>
                    <a:pt x="442" y="540"/>
                    <a:pt x="446" y="529"/>
                  </a:cubicBezTo>
                  <a:cubicBezTo>
                    <a:pt x="446" y="529"/>
                    <a:pt x="450" y="524"/>
                    <a:pt x="450" y="519"/>
                  </a:cubicBezTo>
                  <a:cubicBezTo>
                    <a:pt x="478" y="415"/>
                    <a:pt x="510" y="315"/>
                    <a:pt x="532" y="210"/>
                  </a:cubicBezTo>
                  <a:cubicBezTo>
                    <a:pt x="546" y="151"/>
                    <a:pt x="550" y="92"/>
                    <a:pt x="514" y="42"/>
                  </a:cubicBezTo>
                  <a:cubicBezTo>
                    <a:pt x="490" y="12"/>
                    <a:pt x="465"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31;p71">
              <a:extLst>
                <a:ext uri="{FF2B5EF4-FFF2-40B4-BE49-F238E27FC236}">
                  <a16:creationId xmlns:a16="http://schemas.microsoft.com/office/drawing/2014/main" id="{8BB08705-0450-498D-9B91-90E28EBF4807}"/>
                </a:ext>
              </a:extLst>
            </p:cNvPr>
            <p:cNvSpPr/>
            <p:nvPr/>
          </p:nvSpPr>
          <p:spPr>
            <a:xfrm>
              <a:off x="2195215" y="3687432"/>
              <a:ext cx="24067" cy="23466"/>
            </a:xfrm>
            <a:custGeom>
              <a:avLst/>
              <a:gdLst/>
              <a:ahLst/>
              <a:cxnLst/>
              <a:rect l="l" t="t" r="r" b="b"/>
              <a:pathLst>
                <a:path w="560" h="546" extrusionOk="0">
                  <a:moveTo>
                    <a:pt x="318" y="463"/>
                  </a:moveTo>
                  <a:cubicBezTo>
                    <a:pt x="318" y="468"/>
                    <a:pt x="318" y="468"/>
                    <a:pt x="318" y="468"/>
                  </a:cubicBezTo>
                  <a:lnTo>
                    <a:pt x="309" y="468"/>
                  </a:lnTo>
                  <a:cubicBezTo>
                    <a:pt x="314" y="468"/>
                    <a:pt x="314" y="468"/>
                    <a:pt x="318" y="463"/>
                  </a:cubicBezTo>
                  <a:close/>
                  <a:moveTo>
                    <a:pt x="369" y="1"/>
                  </a:moveTo>
                  <a:cubicBezTo>
                    <a:pt x="358" y="1"/>
                    <a:pt x="347" y="3"/>
                    <a:pt x="337" y="8"/>
                  </a:cubicBezTo>
                  <a:cubicBezTo>
                    <a:pt x="277" y="36"/>
                    <a:pt x="250" y="99"/>
                    <a:pt x="223" y="158"/>
                  </a:cubicBezTo>
                  <a:cubicBezTo>
                    <a:pt x="186" y="109"/>
                    <a:pt x="137" y="52"/>
                    <a:pt x="85" y="52"/>
                  </a:cubicBezTo>
                  <a:cubicBezTo>
                    <a:pt x="79" y="52"/>
                    <a:pt x="74" y="53"/>
                    <a:pt x="68" y="54"/>
                  </a:cubicBezTo>
                  <a:cubicBezTo>
                    <a:pt x="9" y="68"/>
                    <a:pt x="0" y="145"/>
                    <a:pt x="5" y="199"/>
                  </a:cubicBezTo>
                  <a:cubicBezTo>
                    <a:pt x="27" y="370"/>
                    <a:pt x="201" y="546"/>
                    <a:pt x="368" y="546"/>
                  </a:cubicBezTo>
                  <a:cubicBezTo>
                    <a:pt x="374" y="546"/>
                    <a:pt x="380" y="545"/>
                    <a:pt x="387" y="545"/>
                  </a:cubicBezTo>
                  <a:cubicBezTo>
                    <a:pt x="396" y="545"/>
                    <a:pt x="400" y="545"/>
                    <a:pt x="405" y="540"/>
                  </a:cubicBezTo>
                  <a:cubicBezTo>
                    <a:pt x="414" y="536"/>
                    <a:pt x="423" y="531"/>
                    <a:pt x="428" y="522"/>
                  </a:cubicBezTo>
                  <a:cubicBezTo>
                    <a:pt x="491" y="404"/>
                    <a:pt x="559" y="195"/>
                    <a:pt x="491" y="63"/>
                  </a:cubicBezTo>
                  <a:cubicBezTo>
                    <a:pt x="475" y="27"/>
                    <a:pt x="442" y="2"/>
                    <a:pt x="407" y="2"/>
                  </a:cubicBezTo>
                  <a:cubicBezTo>
                    <a:pt x="402" y="2"/>
                    <a:pt x="396" y="3"/>
                    <a:pt x="391" y="4"/>
                  </a:cubicBezTo>
                  <a:cubicBezTo>
                    <a:pt x="384" y="2"/>
                    <a:pt x="376" y="1"/>
                    <a:pt x="3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32;p71">
              <a:extLst>
                <a:ext uri="{FF2B5EF4-FFF2-40B4-BE49-F238E27FC236}">
                  <a16:creationId xmlns:a16="http://schemas.microsoft.com/office/drawing/2014/main" id="{5BD6C69F-4148-496B-BB08-20157B8E2E12}"/>
                </a:ext>
              </a:extLst>
            </p:cNvPr>
            <p:cNvSpPr/>
            <p:nvPr/>
          </p:nvSpPr>
          <p:spPr>
            <a:xfrm>
              <a:off x="2270255" y="3692461"/>
              <a:ext cx="24067" cy="24454"/>
            </a:xfrm>
            <a:custGeom>
              <a:avLst/>
              <a:gdLst/>
              <a:ahLst/>
              <a:cxnLst/>
              <a:rect l="l" t="t" r="r" b="b"/>
              <a:pathLst>
                <a:path w="560" h="569" extrusionOk="0">
                  <a:moveTo>
                    <a:pt x="260" y="469"/>
                  </a:moveTo>
                  <a:cubicBezTo>
                    <a:pt x="260" y="469"/>
                    <a:pt x="260" y="473"/>
                    <a:pt x="260" y="473"/>
                  </a:cubicBezTo>
                  <a:cubicBezTo>
                    <a:pt x="260" y="469"/>
                    <a:pt x="255" y="469"/>
                    <a:pt x="250" y="469"/>
                  </a:cubicBezTo>
                  <a:close/>
                  <a:moveTo>
                    <a:pt x="117" y="0"/>
                  </a:moveTo>
                  <a:cubicBezTo>
                    <a:pt x="58" y="0"/>
                    <a:pt x="32" y="70"/>
                    <a:pt x="23" y="123"/>
                  </a:cubicBezTo>
                  <a:cubicBezTo>
                    <a:pt x="0" y="305"/>
                    <a:pt x="141" y="533"/>
                    <a:pt x="305" y="569"/>
                  </a:cubicBezTo>
                  <a:cubicBezTo>
                    <a:pt x="314" y="569"/>
                    <a:pt x="319" y="569"/>
                    <a:pt x="323" y="564"/>
                  </a:cubicBezTo>
                  <a:cubicBezTo>
                    <a:pt x="332" y="564"/>
                    <a:pt x="341" y="564"/>
                    <a:pt x="350" y="555"/>
                  </a:cubicBezTo>
                  <a:cubicBezTo>
                    <a:pt x="441" y="460"/>
                    <a:pt x="560" y="273"/>
                    <a:pt x="523" y="128"/>
                  </a:cubicBezTo>
                  <a:cubicBezTo>
                    <a:pt x="514" y="87"/>
                    <a:pt x="487" y="46"/>
                    <a:pt x="441" y="46"/>
                  </a:cubicBezTo>
                  <a:cubicBezTo>
                    <a:pt x="428" y="37"/>
                    <a:pt x="410" y="32"/>
                    <a:pt x="387" y="32"/>
                  </a:cubicBezTo>
                  <a:cubicBezTo>
                    <a:pt x="323" y="41"/>
                    <a:pt x="287" y="96"/>
                    <a:pt x="246" y="146"/>
                  </a:cubicBezTo>
                  <a:cubicBezTo>
                    <a:pt x="219" y="82"/>
                    <a:pt x="178" y="5"/>
                    <a:pt x="123" y="1"/>
                  </a:cubicBezTo>
                  <a:cubicBezTo>
                    <a:pt x="121" y="0"/>
                    <a:pt x="119" y="0"/>
                    <a:pt x="1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33;p71">
              <a:extLst>
                <a:ext uri="{FF2B5EF4-FFF2-40B4-BE49-F238E27FC236}">
                  <a16:creationId xmlns:a16="http://schemas.microsoft.com/office/drawing/2014/main" id="{BEA9D69C-FB1A-4D3F-AA36-4467D3B2439D}"/>
                </a:ext>
              </a:extLst>
            </p:cNvPr>
            <p:cNvSpPr/>
            <p:nvPr/>
          </p:nvSpPr>
          <p:spPr>
            <a:xfrm>
              <a:off x="2459230" y="3650041"/>
              <a:ext cx="23724" cy="23681"/>
            </a:xfrm>
            <a:custGeom>
              <a:avLst/>
              <a:gdLst/>
              <a:ahLst/>
              <a:cxnLst/>
              <a:rect l="l" t="t" r="r" b="b"/>
              <a:pathLst>
                <a:path w="552" h="551" extrusionOk="0">
                  <a:moveTo>
                    <a:pt x="444" y="1"/>
                  </a:moveTo>
                  <a:cubicBezTo>
                    <a:pt x="427" y="1"/>
                    <a:pt x="412" y="8"/>
                    <a:pt x="397" y="19"/>
                  </a:cubicBezTo>
                  <a:cubicBezTo>
                    <a:pt x="342" y="42"/>
                    <a:pt x="292" y="110"/>
                    <a:pt x="260" y="164"/>
                  </a:cubicBezTo>
                  <a:cubicBezTo>
                    <a:pt x="215" y="119"/>
                    <a:pt x="173" y="44"/>
                    <a:pt x="105" y="44"/>
                  </a:cubicBezTo>
                  <a:cubicBezTo>
                    <a:pt x="98" y="44"/>
                    <a:pt x="90" y="44"/>
                    <a:pt x="83" y="46"/>
                  </a:cubicBezTo>
                  <a:cubicBezTo>
                    <a:pt x="10" y="64"/>
                    <a:pt x="1" y="151"/>
                    <a:pt x="19" y="214"/>
                  </a:cubicBezTo>
                  <a:cubicBezTo>
                    <a:pt x="69" y="387"/>
                    <a:pt x="215" y="505"/>
                    <a:pt x="378" y="542"/>
                  </a:cubicBezTo>
                  <a:cubicBezTo>
                    <a:pt x="383" y="551"/>
                    <a:pt x="397" y="551"/>
                    <a:pt x="410" y="551"/>
                  </a:cubicBezTo>
                  <a:lnTo>
                    <a:pt x="419" y="551"/>
                  </a:lnTo>
                  <a:cubicBezTo>
                    <a:pt x="433" y="551"/>
                    <a:pt x="442" y="542"/>
                    <a:pt x="447" y="533"/>
                  </a:cubicBezTo>
                  <a:cubicBezTo>
                    <a:pt x="451" y="528"/>
                    <a:pt x="451" y="524"/>
                    <a:pt x="451" y="519"/>
                  </a:cubicBezTo>
                  <a:cubicBezTo>
                    <a:pt x="478" y="419"/>
                    <a:pt x="515" y="314"/>
                    <a:pt x="537" y="210"/>
                  </a:cubicBezTo>
                  <a:cubicBezTo>
                    <a:pt x="547" y="155"/>
                    <a:pt x="551" y="92"/>
                    <a:pt x="515" y="46"/>
                  </a:cubicBezTo>
                  <a:cubicBezTo>
                    <a:pt x="491" y="14"/>
                    <a:pt x="467"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34;p71">
              <a:extLst>
                <a:ext uri="{FF2B5EF4-FFF2-40B4-BE49-F238E27FC236}">
                  <a16:creationId xmlns:a16="http://schemas.microsoft.com/office/drawing/2014/main" id="{16B8951A-816F-4EC4-B6D2-150BAE8C9EC0}"/>
                </a:ext>
              </a:extLst>
            </p:cNvPr>
            <p:cNvSpPr/>
            <p:nvPr/>
          </p:nvSpPr>
          <p:spPr>
            <a:xfrm>
              <a:off x="2521591" y="3692461"/>
              <a:ext cx="23895" cy="24454"/>
            </a:xfrm>
            <a:custGeom>
              <a:avLst/>
              <a:gdLst/>
              <a:ahLst/>
              <a:cxnLst/>
              <a:rect l="l" t="t" r="r" b="b"/>
              <a:pathLst>
                <a:path w="556" h="569" extrusionOk="0">
                  <a:moveTo>
                    <a:pt x="255" y="469"/>
                  </a:moveTo>
                  <a:cubicBezTo>
                    <a:pt x="260" y="469"/>
                    <a:pt x="260" y="473"/>
                    <a:pt x="260" y="473"/>
                  </a:cubicBezTo>
                  <a:cubicBezTo>
                    <a:pt x="255" y="469"/>
                    <a:pt x="255" y="469"/>
                    <a:pt x="251" y="469"/>
                  </a:cubicBezTo>
                  <a:close/>
                  <a:moveTo>
                    <a:pt x="114" y="0"/>
                  </a:moveTo>
                  <a:cubicBezTo>
                    <a:pt x="58" y="0"/>
                    <a:pt x="28" y="70"/>
                    <a:pt x="23" y="123"/>
                  </a:cubicBezTo>
                  <a:cubicBezTo>
                    <a:pt x="1" y="305"/>
                    <a:pt x="137" y="533"/>
                    <a:pt x="305" y="569"/>
                  </a:cubicBezTo>
                  <a:cubicBezTo>
                    <a:pt x="314" y="569"/>
                    <a:pt x="319" y="569"/>
                    <a:pt x="323" y="564"/>
                  </a:cubicBezTo>
                  <a:cubicBezTo>
                    <a:pt x="333" y="564"/>
                    <a:pt x="342" y="564"/>
                    <a:pt x="351" y="555"/>
                  </a:cubicBezTo>
                  <a:cubicBezTo>
                    <a:pt x="442" y="460"/>
                    <a:pt x="555" y="273"/>
                    <a:pt x="524" y="128"/>
                  </a:cubicBezTo>
                  <a:cubicBezTo>
                    <a:pt x="514" y="87"/>
                    <a:pt x="483" y="46"/>
                    <a:pt x="442" y="46"/>
                  </a:cubicBezTo>
                  <a:cubicBezTo>
                    <a:pt x="428" y="37"/>
                    <a:pt x="405" y="32"/>
                    <a:pt x="387" y="32"/>
                  </a:cubicBezTo>
                  <a:cubicBezTo>
                    <a:pt x="323" y="41"/>
                    <a:pt x="283" y="96"/>
                    <a:pt x="246" y="146"/>
                  </a:cubicBezTo>
                  <a:cubicBezTo>
                    <a:pt x="219" y="82"/>
                    <a:pt x="178" y="5"/>
                    <a:pt x="119" y="1"/>
                  </a:cubicBezTo>
                  <a:cubicBezTo>
                    <a:pt x="117" y="0"/>
                    <a:pt x="115"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35;p71">
              <a:extLst>
                <a:ext uri="{FF2B5EF4-FFF2-40B4-BE49-F238E27FC236}">
                  <a16:creationId xmlns:a16="http://schemas.microsoft.com/office/drawing/2014/main" id="{8D79E79B-6E42-4566-A1E2-BBCB8B1A54C8}"/>
                </a:ext>
              </a:extLst>
            </p:cNvPr>
            <p:cNvSpPr/>
            <p:nvPr/>
          </p:nvSpPr>
          <p:spPr>
            <a:xfrm>
              <a:off x="2345510" y="3680728"/>
              <a:ext cx="23294" cy="25357"/>
            </a:xfrm>
            <a:custGeom>
              <a:avLst/>
              <a:gdLst/>
              <a:ahLst/>
              <a:cxnLst/>
              <a:rect l="l" t="t" r="r" b="b"/>
              <a:pathLst>
                <a:path w="542" h="590" extrusionOk="0">
                  <a:moveTo>
                    <a:pt x="99" y="0"/>
                  </a:moveTo>
                  <a:cubicBezTo>
                    <a:pt x="30" y="0"/>
                    <a:pt x="0" y="75"/>
                    <a:pt x="0" y="142"/>
                  </a:cubicBezTo>
                  <a:cubicBezTo>
                    <a:pt x="5" y="324"/>
                    <a:pt x="114" y="483"/>
                    <a:pt x="255" y="565"/>
                  </a:cubicBezTo>
                  <a:cubicBezTo>
                    <a:pt x="264" y="574"/>
                    <a:pt x="273" y="583"/>
                    <a:pt x="287" y="583"/>
                  </a:cubicBezTo>
                  <a:cubicBezTo>
                    <a:pt x="287" y="583"/>
                    <a:pt x="291" y="587"/>
                    <a:pt x="291" y="587"/>
                  </a:cubicBezTo>
                  <a:cubicBezTo>
                    <a:pt x="296" y="589"/>
                    <a:pt x="300" y="589"/>
                    <a:pt x="304" y="589"/>
                  </a:cubicBezTo>
                  <a:cubicBezTo>
                    <a:pt x="314" y="589"/>
                    <a:pt x="321" y="585"/>
                    <a:pt x="328" y="578"/>
                  </a:cubicBezTo>
                  <a:cubicBezTo>
                    <a:pt x="328" y="574"/>
                    <a:pt x="332" y="574"/>
                    <a:pt x="332" y="569"/>
                  </a:cubicBezTo>
                  <a:cubicBezTo>
                    <a:pt x="387" y="478"/>
                    <a:pt x="446" y="387"/>
                    <a:pt x="496" y="296"/>
                  </a:cubicBezTo>
                  <a:cubicBezTo>
                    <a:pt x="523" y="246"/>
                    <a:pt x="541" y="187"/>
                    <a:pt x="523" y="133"/>
                  </a:cubicBezTo>
                  <a:cubicBezTo>
                    <a:pt x="502" y="83"/>
                    <a:pt x="473" y="64"/>
                    <a:pt x="442" y="64"/>
                  </a:cubicBezTo>
                  <a:cubicBezTo>
                    <a:pt x="433" y="64"/>
                    <a:pt x="423" y="66"/>
                    <a:pt x="414" y="69"/>
                  </a:cubicBezTo>
                  <a:cubicBezTo>
                    <a:pt x="355" y="73"/>
                    <a:pt x="287" y="128"/>
                    <a:pt x="246" y="169"/>
                  </a:cubicBezTo>
                  <a:cubicBezTo>
                    <a:pt x="209" y="105"/>
                    <a:pt x="187" y="10"/>
                    <a:pt x="105" y="1"/>
                  </a:cubicBezTo>
                  <a:cubicBezTo>
                    <a:pt x="103" y="1"/>
                    <a:pt x="101"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36;p71">
              <a:extLst>
                <a:ext uri="{FF2B5EF4-FFF2-40B4-BE49-F238E27FC236}">
                  <a16:creationId xmlns:a16="http://schemas.microsoft.com/office/drawing/2014/main" id="{036A7CF3-82EE-4847-923B-51304BD2F8DF}"/>
                </a:ext>
              </a:extLst>
            </p:cNvPr>
            <p:cNvSpPr/>
            <p:nvPr/>
          </p:nvSpPr>
          <p:spPr>
            <a:xfrm>
              <a:off x="2394548" y="3629197"/>
              <a:ext cx="23681" cy="25915"/>
            </a:xfrm>
            <a:custGeom>
              <a:avLst/>
              <a:gdLst/>
              <a:ahLst/>
              <a:cxnLst/>
              <a:rect l="l" t="t" r="r" b="b"/>
              <a:pathLst>
                <a:path w="551" h="603" extrusionOk="0">
                  <a:moveTo>
                    <a:pt x="219" y="490"/>
                  </a:moveTo>
                  <a:cubicBezTo>
                    <a:pt x="219" y="495"/>
                    <a:pt x="219" y="495"/>
                    <a:pt x="223" y="499"/>
                  </a:cubicBezTo>
                  <a:cubicBezTo>
                    <a:pt x="219" y="495"/>
                    <a:pt x="214" y="490"/>
                    <a:pt x="214" y="490"/>
                  </a:cubicBezTo>
                  <a:close/>
                  <a:moveTo>
                    <a:pt x="162" y="0"/>
                  </a:moveTo>
                  <a:cubicBezTo>
                    <a:pt x="113" y="0"/>
                    <a:pt x="76" y="55"/>
                    <a:pt x="60" y="99"/>
                  </a:cubicBezTo>
                  <a:cubicBezTo>
                    <a:pt x="1" y="272"/>
                    <a:pt x="92" y="527"/>
                    <a:pt x="246" y="599"/>
                  </a:cubicBezTo>
                  <a:cubicBezTo>
                    <a:pt x="248" y="602"/>
                    <a:pt x="252" y="603"/>
                    <a:pt x="255" y="603"/>
                  </a:cubicBezTo>
                  <a:cubicBezTo>
                    <a:pt x="259" y="603"/>
                    <a:pt x="262" y="602"/>
                    <a:pt x="264" y="599"/>
                  </a:cubicBezTo>
                  <a:cubicBezTo>
                    <a:pt x="269" y="602"/>
                    <a:pt x="273" y="603"/>
                    <a:pt x="278" y="603"/>
                  </a:cubicBezTo>
                  <a:cubicBezTo>
                    <a:pt x="283" y="603"/>
                    <a:pt x="287" y="602"/>
                    <a:pt x="292" y="599"/>
                  </a:cubicBezTo>
                  <a:cubicBezTo>
                    <a:pt x="401" y="527"/>
                    <a:pt x="551" y="372"/>
                    <a:pt x="551" y="222"/>
                  </a:cubicBezTo>
                  <a:cubicBezTo>
                    <a:pt x="551" y="181"/>
                    <a:pt x="528" y="136"/>
                    <a:pt x="487" y="122"/>
                  </a:cubicBezTo>
                  <a:cubicBezTo>
                    <a:pt x="474" y="108"/>
                    <a:pt x="455" y="99"/>
                    <a:pt x="437" y="99"/>
                  </a:cubicBezTo>
                  <a:cubicBezTo>
                    <a:pt x="431" y="98"/>
                    <a:pt x="425" y="98"/>
                    <a:pt x="420" y="98"/>
                  </a:cubicBezTo>
                  <a:cubicBezTo>
                    <a:pt x="361" y="98"/>
                    <a:pt x="319" y="139"/>
                    <a:pt x="273" y="172"/>
                  </a:cubicBezTo>
                  <a:cubicBezTo>
                    <a:pt x="260" y="108"/>
                    <a:pt x="237" y="17"/>
                    <a:pt x="183" y="4"/>
                  </a:cubicBezTo>
                  <a:cubicBezTo>
                    <a:pt x="175" y="1"/>
                    <a:pt x="169"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37;p71">
              <a:extLst>
                <a:ext uri="{FF2B5EF4-FFF2-40B4-BE49-F238E27FC236}">
                  <a16:creationId xmlns:a16="http://schemas.microsoft.com/office/drawing/2014/main" id="{8145E958-02B1-4EF4-80E1-FD29995A7B63}"/>
                </a:ext>
              </a:extLst>
            </p:cNvPr>
            <p:cNvSpPr/>
            <p:nvPr/>
          </p:nvSpPr>
          <p:spPr>
            <a:xfrm>
              <a:off x="2300339" y="3633022"/>
              <a:ext cx="23681" cy="23595"/>
            </a:xfrm>
            <a:custGeom>
              <a:avLst/>
              <a:gdLst/>
              <a:ahLst/>
              <a:cxnLst/>
              <a:rect l="l" t="t" r="r" b="b"/>
              <a:pathLst>
                <a:path w="551" h="549" extrusionOk="0">
                  <a:moveTo>
                    <a:pt x="441" y="0"/>
                  </a:moveTo>
                  <a:cubicBezTo>
                    <a:pt x="425" y="0"/>
                    <a:pt x="408" y="6"/>
                    <a:pt x="392" y="15"/>
                  </a:cubicBezTo>
                  <a:cubicBezTo>
                    <a:pt x="342" y="37"/>
                    <a:pt x="287" y="110"/>
                    <a:pt x="260" y="165"/>
                  </a:cubicBezTo>
                  <a:cubicBezTo>
                    <a:pt x="211" y="115"/>
                    <a:pt x="169" y="44"/>
                    <a:pt x="104" y="44"/>
                  </a:cubicBezTo>
                  <a:cubicBezTo>
                    <a:pt x="97" y="44"/>
                    <a:pt x="90" y="45"/>
                    <a:pt x="83" y="47"/>
                  </a:cubicBezTo>
                  <a:cubicBezTo>
                    <a:pt x="10" y="60"/>
                    <a:pt x="1" y="147"/>
                    <a:pt x="19" y="210"/>
                  </a:cubicBezTo>
                  <a:cubicBezTo>
                    <a:pt x="69" y="388"/>
                    <a:pt x="214" y="506"/>
                    <a:pt x="374" y="542"/>
                  </a:cubicBezTo>
                  <a:cubicBezTo>
                    <a:pt x="380" y="545"/>
                    <a:pt x="389" y="549"/>
                    <a:pt x="396" y="549"/>
                  </a:cubicBezTo>
                  <a:cubicBezTo>
                    <a:pt x="400" y="549"/>
                    <a:pt x="403" y="548"/>
                    <a:pt x="405" y="547"/>
                  </a:cubicBezTo>
                  <a:lnTo>
                    <a:pt x="414" y="547"/>
                  </a:lnTo>
                  <a:cubicBezTo>
                    <a:pt x="418" y="548"/>
                    <a:pt x="421" y="548"/>
                    <a:pt x="423" y="548"/>
                  </a:cubicBezTo>
                  <a:cubicBezTo>
                    <a:pt x="436" y="548"/>
                    <a:pt x="443" y="540"/>
                    <a:pt x="446" y="529"/>
                  </a:cubicBezTo>
                  <a:cubicBezTo>
                    <a:pt x="446" y="529"/>
                    <a:pt x="451" y="524"/>
                    <a:pt x="451" y="519"/>
                  </a:cubicBezTo>
                  <a:cubicBezTo>
                    <a:pt x="478" y="415"/>
                    <a:pt x="510" y="315"/>
                    <a:pt x="533" y="210"/>
                  </a:cubicBezTo>
                  <a:cubicBezTo>
                    <a:pt x="546" y="151"/>
                    <a:pt x="551" y="92"/>
                    <a:pt x="515" y="42"/>
                  </a:cubicBezTo>
                  <a:cubicBezTo>
                    <a:pt x="490" y="12"/>
                    <a:pt x="466" y="0"/>
                    <a:pt x="4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38;p71">
              <a:extLst>
                <a:ext uri="{FF2B5EF4-FFF2-40B4-BE49-F238E27FC236}">
                  <a16:creationId xmlns:a16="http://schemas.microsoft.com/office/drawing/2014/main" id="{33A0B79A-58DA-43E5-87B3-796006714272}"/>
                </a:ext>
              </a:extLst>
            </p:cNvPr>
            <p:cNvSpPr/>
            <p:nvPr/>
          </p:nvSpPr>
          <p:spPr>
            <a:xfrm>
              <a:off x="2425449" y="3698736"/>
              <a:ext cx="24067" cy="24454"/>
            </a:xfrm>
            <a:custGeom>
              <a:avLst/>
              <a:gdLst/>
              <a:ahLst/>
              <a:cxnLst/>
              <a:rect l="l" t="t" r="r" b="b"/>
              <a:pathLst>
                <a:path w="560" h="569" extrusionOk="0">
                  <a:moveTo>
                    <a:pt x="259" y="468"/>
                  </a:moveTo>
                  <a:cubicBezTo>
                    <a:pt x="259" y="473"/>
                    <a:pt x="259" y="473"/>
                    <a:pt x="259" y="473"/>
                  </a:cubicBezTo>
                  <a:cubicBezTo>
                    <a:pt x="259" y="473"/>
                    <a:pt x="255" y="468"/>
                    <a:pt x="250" y="468"/>
                  </a:cubicBezTo>
                  <a:close/>
                  <a:moveTo>
                    <a:pt x="123" y="0"/>
                  </a:moveTo>
                  <a:cubicBezTo>
                    <a:pt x="59" y="0"/>
                    <a:pt x="32" y="68"/>
                    <a:pt x="23" y="123"/>
                  </a:cubicBezTo>
                  <a:cubicBezTo>
                    <a:pt x="0" y="305"/>
                    <a:pt x="141" y="532"/>
                    <a:pt x="305" y="568"/>
                  </a:cubicBezTo>
                  <a:cubicBezTo>
                    <a:pt x="314" y="568"/>
                    <a:pt x="318" y="568"/>
                    <a:pt x="328" y="564"/>
                  </a:cubicBezTo>
                  <a:cubicBezTo>
                    <a:pt x="330" y="565"/>
                    <a:pt x="332" y="566"/>
                    <a:pt x="334" y="566"/>
                  </a:cubicBezTo>
                  <a:cubicBezTo>
                    <a:pt x="339" y="566"/>
                    <a:pt x="344" y="562"/>
                    <a:pt x="350" y="555"/>
                  </a:cubicBezTo>
                  <a:cubicBezTo>
                    <a:pt x="441" y="459"/>
                    <a:pt x="559" y="273"/>
                    <a:pt x="523" y="127"/>
                  </a:cubicBezTo>
                  <a:cubicBezTo>
                    <a:pt x="514" y="86"/>
                    <a:pt x="487" y="46"/>
                    <a:pt x="446" y="46"/>
                  </a:cubicBezTo>
                  <a:cubicBezTo>
                    <a:pt x="428" y="36"/>
                    <a:pt x="409" y="32"/>
                    <a:pt x="387" y="32"/>
                  </a:cubicBezTo>
                  <a:cubicBezTo>
                    <a:pt x="323" y="41"/>
                    <a:pt x="287" y="96"/>
                    <a:pt x="246" y="146"/>
                  </a:cubicBezTo>
                  <a:cubicBezTo>
                    <a:pt x="218" y="86"/>
                    <a:pt x="177" y="5"/>
                    <a:pt x="1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39;p71">
              <a:extLst>
                <a:ext uri="{FF2B5EF4-FFF2-40B4-BE49-F238E27FC236}">
                  <a16:creationId xmlns:a16="http://schemas.microsoft.com/office/drawing/2014/main" id="{17F93859-743D-443D-9155-2E60B67A9094}"/>
                </a:ext>
              </a:extLst>
            </p:cNvPr>
            <p:cNvSpPr/>
            <p:nvPr/>
          </p:nvSpPr>
          <p:spPr>
            <a:xfrm>
              <a:off x="2531562" y="3631518"/>
              <a:ext cx="24282" cy="23595"/>
            </a:xfrm>
            <a:custGeom>
              <a:avLst/>
              <a:gdLst/>
              <a:ahLst/>
              <a:cxnLst/>
              <a:rect l="l" t="t" r="r" b="b"/>
              <a:pathLst>
                <a:path w="565" h="549" extrusionOk="0">
                  <a:moveTo>
                    <a:pt x="346" y="468"/>
                  </a:moveTo>
                  <a:cubicBezTo>
                    <a:pt x="346" y="468"/>
                    <a:pt x="346" y="473"/>
                    <a:pt x="351" y="473"/>
                  </a:cubicBezTo>
                  <a:lnTo>
                    <a:pt x="337" y="473"/>
                  </a:lnTo>
                  <a:cubicBezTo>
                    <a:pt x="342" y="468"/>
                    <a:pt x="342" y="468"/>
                    <a:pt x="346" y="468"/>
                  </a:cubicBezTo>
                  <a:close/>
                  <a:moveTo>
                    <a:pt x="402" y="0"/>
                  </a:moveTo>
                  <a:cubicBezTo>
                    <a:pt x="394" y="0"/>
                    <a:pt x="386" y="1"/>
                    <a:pt x="378" y="4"/>
                  </a:cubicBezTo>
                  <a:cubicBezTo>
                    <a:pt x="373" y="3"/>
                    <a:pt x="368" y="2"/>
                    <a:pt x="363" y="2"/>
                  </a:cubicBezTo>
                  <a:cubicBezTo>
                    <a:pt x="350" y="2"/>
                    <a:pt x="337" y="7"/>
                    <a:pt x="323" y="13"/>
                  </a:cubicBezTo>
                  <a:cubicBezTo>
                    <a:pt x="264" y="45"/>
                    <a:pt x="246" y="113"/>
                    <a:pt x="228" y="172"/>
                  </a:cubicBezTo>
                  <a:cubicBezTo>
                    <a:pt x="189" y="134"/>
                    <a:pt x="137" y="81"/>
                    <a:pt x="88" y="81"/>
                  </a:cubicBezTo>
                  <a:cubicBezTo>
                    <a:pt x="80" y="81"/>
                    <a:pt x="72" y="83"/>
                    <a:pt x="64" y="86"/>
                  </a:cubicBezTo>
                  <a:cubicBezTo>
                    <a:pt x="5" y="104"/>
                    <a:pt x="0" y="182"/>
                    <a:pt x="10" y="236"/>
                  </a:cubicBezTo>
                  <a:cubicBezTo>
                    <a:pt x="47" y="400"/>
                    <a:pt x="225" y="548"/>
                    <a:pt x="385" y="548"/>
                  </a:cubicBezTo>
                  <a:cubicBezTo>
                    <a:pt x="398" y="548"/>
                    <a:pt x="411" y="547"/>
                    <a:pt x="423" y="545"/>
                  </a:cubicBezTo>
                  <a:cubicBezTo>
                    <a:pt x="428" y="541"/>
                    <a:pt x="433" y="536"/>
                    <a:pt x="437" y="532"/>
                  </a:cubicBezTo>
                  <a:cubicBezTo>
                    <a:pt x="446" y="532"/>
                    <a:pt x="455" y="527"/>
                    <a:pt x="460" y="514"/>
                  </a:cubicBezTo>
                  <a:cubicBezTo>
                    <a:pt x="514" y="391"/>
                    <a:pt x="564" y="172"/>
                    <a:pt x="483" y="50"/>
                  </a:cubicBezTo>
                  <a:cubicBezTo>
                    <a:pt x="464" y="21"/>
                    <a:pt x="435" y="0"/>
                    <a:pt x="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43DF0E03-DB14-4C7A-9FF9-3A1D734A7FC3}"/>
              </a:ext>
            </a:extLst>
          </p:cNvPr>
          <p:cNvPicPr>
            <a:picLocks noChangeAspect="1"/>
          </p:cNvPicPr>
          <p:nvPr/>
        </p:nvPicPr>
        <p:blipFill>
          <a:blip r:embed="rId2"/>
          <a:stretch>
            <a:fillRect/>
          </a:stretch>
        </p:blipFill>
        <p:spPr>
          <a:xfrm>
            <a:off x="1437674" y="1454368"/>
            <a:ext cx="6045713" cy="2234763"/>
          </a:xfrm>
          <a:prstGeom prst="rect">
            <a:avLst/>
          </a:prstGeom>
        </p:spPr>
      </p:pic>
    </p:spTree>
    <p:extLst>
      <p:ext uri="{BB962C8B-B14F-4D97-AF65-F5344CB8AC3E}">
        <p14:creationId xmlns:p14="http://schemas.microsoft.com/office/powerpoint/2010/main" val="796386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A2EF577-FF3E-441F-9B17-D8FAC0512DA5}"/>
              </a:ext>
            </a:extLst>
          </p:cNvPr>
          <p:cNvGrpSpPr/>
          <p:nvPr/>
        </p:nvGrpSpPr>
        <p:grpSpPr>
          <a:xfrm>
            <a:off x="1237422" y="104361"/>
            <a:ext cx="6500191" cy="4268856"/>
            <a:chOff x="1951271" y="3612565"/>
            <a:chExt cx="812533" cy="599622"/>
          </a:xfrm>
        </p:grpSpPr>
        <p:sp>
          <p:nvSpPr>
            <p:cNvPr id="19" name="Google Shape;2726;p71">
              <a:extLst>
                <a:ext uri="{FF2B5EF4-FFF2-40B4-BE49-F238E27FC236}">
                  <a16:creationId xmlns:a16="http://schemas.microsoft.com/office/drawing/2014/main" id="{EFC8B472-47A7-4151-BE6E-0AB5879B4C20}"/>
                </a:ext>
              </a:extLst>
            </p:cNvPr>
            <p:cNvSpPr/>
            <p:nvPr/>
          </p:nvSpPr>
          <p:spPr>
            <a:xfrm>
              <a:off x="1955397" y="3660227"/>
              <a:ext cx="804496" cy="548264"/>
            </a:xfrm>
            <a:custGeom>
              <a:avLst/>
              <a:gdLst/>
              <a:ahLst/>
              <a:cxnLst/>
              <a:rect l="l" t="t" r="r" b="b"/>
              <a:pathLst>
                <a:path w="18719" h="12757" extrusionOk="0">
                  <a:moveTo>
                    <a:pt x="27" y="0"/>
                  </a:moveTo>
                  <a:cubicBezTo>
                    <a:pt x="82" y="3861"/>
                    <a:pt x="132" y="7717"/>
                    <a:pt x="182" y="11578"/>
                  </a:cubicBezTo>
                  <a:cubicBezTo>
                    <a:pt x="118" y="11969"/>
                    <a:pt x="59" y="12365"/>
                    <a:pt x="0" y="12756"/>
                  </a:cubicBezTo>
                  <a:cubicBezTo>
                    <a:pt x="6162" y="12611"/>
                    <a:pt x="12429" y="12756"/>
                    <a:pt x="18586" y="12506"/>
                  </a:cubicBezTo>
                  <a:cubicBezTo>
                    <a:pt x="18718" y="8563"/>
                    <a:pt x="18623" y="4275"/>
                    <a:pt x="18527" y="332"/>
                  </a:cubicBezTo>
                  <a:cubicBezTo>
                    <a:pt x="17295" y="430"/>
                    <a:pt x="16059" y="479"/>
                    <a:pt x="14823" y="479"/>
                  </a:cubicBezTo>
                  <a:cubicBezTo>
                    <a:pt x="13587" y="479"/>
                    <a:pt x="12351" y="430"/>
                    <a:pt x="11119" y="332"/>
                  </a:cubicBezTo>
                  <a:cubicBezTo>
                    <a:pt x="10305" y="268"/>
                    <a:pt x="9486" y="182"/>
                    <a:pt x="8672" y="146"/>
                  </a:cubicBezTo>
                  <a:cubicBezTo>
                    <a:pt x="8297" y="129"/>
                    <a:pt x="7921" y="122"/>
                    <a:pt x="7545" y="122"/>
                  </a:cubicBezTo>
                  <a:cubicBezTo>
                    <a:pt x="6065" y="122"/>
                    <a:pt x="4579" y="228"/>
                    <a:pt x="3103" y="228"/>
                  </a:cubicBezTo>
                  <a:cubicBezTo>
                    <a:pt x="2071" y="228"/>
                    <a:pt x="1044" y="176"/>
                    <a:pt x="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27;p71">
              <a:extLst>
                <a:ext uri="{FF2B5EF4-FFF2-40B4-BE49-F238E27FC236}">
                  <a16:creationId xmlns:a16="http://schemas.microsoft.com/office/drawing/2014/main" id="{105178F9-8EBE-4ECE-BF1C-C924B457C33F}"/>
                </a:ext>
              </a:extLst>
            </p:cNvPr>
            <p:cNvSpPr/>
            <p:nvPr/>
          </p:nvSpPr>
          <p:spPr>
            <a:xfrm>
              <a:off x="1951271" y="3656445"/>
              <a:ext cx="812533" cy="555742"/>
            </a:xfrm>
            <a:custGeom>
              <a:avLst/>
              <a:gdLst/>
              <a:ahLst/>
              <a:cxnLst/>
              <a:rect l="l" t="t" r="r" b="b"/>
              <a:pathLst>
                <a:path w="18906" h="12931" extrusionOk="0">
                  <a:moveTo>
                    <a:pt x="216" y="193"/>
                  </a:moveTo>
                  <a:lnTo>
                    <a:pt x="216" y="193"/>
                  </a:lnTo>
                  <a:cubicBezTo>
                    <a:pt x="1220" y="353"/>
                    <a:pt x="2229" y="401"/>
                    <a:pt x="3240" y="401"/>
                  </a:cubicBezTo>
                  <a:cubicBezTo>
                    <a:pt x="4561" y="401"/>
                    <a:pt x="5885" y="320"/>
                    <a:pt x="7209" y="302"/>
                  </a:cubicBezTo>
                  <a:cubicBezTo>
                    <a:pt x="7310" y="301"/>
                    <a:pt x="7411" y="300"/>
                    <a:pt x="7512" y="300"/>
                  </a:cubicBezTo>
                  <a:cubicBezTo>
                    <a:pt x="9829" y="300"/>
                    <a:pt x="12130" y="635"/>
                    <a:pt x="14448" y="657"/>
                  </a:cubicBezTo>
                  <a:cubicBezTo>
                    <a:pt x="14598" y="658"/>
                    <a:pt x="14748" y="659"/>
                    <a:pt x="14897" y="659"/>
                  </a:cubicBezTo>
                  <a:cubicBezTo>
                    <a:pt x="16113" y="659"/>
                    <a:pt x="17325" y="610"/>
                    <a:pt x="18534" y="514"/>
                  </a:cubicBezTo>
                  <a:lnTo>
                    <a:pt x="18534" y="514"/>
                  </a:lnTo>
                  <a:cubicBezTo>
                    <a:pt x="18633" y="4510"/>
                    <a:pt x="18721" y="8510"/>
                    <a:pt x="18599" y="12506"/>
                  </a:cubicBezTo>
                  <a:lnTo>
                    <a:pt x="18599" y="12506"/>
                  </a:lnTo>
                  <a:cubicBezTo>
                    <a:pt x="13806" y="12698"/>
                    <a:pt x="9004" y="12653"/>
                    <a:pt x="4203" y="12690"/>
                  </a:cubicBezTo>
                  <a:cubicBezTo>
                    <a:pt x="2868" y="12703"/>
                    <a:pt x="1534" y="12720"/>
                    <a:pt x="200" y="12751"/>
                  </a:cubicBezTo>
                  <a:lnTo>
                    <a:pt x="200" y="12751"/>
                  </a:lnTo>
                  <a:cubicBezTo>
                    <a:pt x="244" y="12456"/>
                    <a:pt x="290" y="12158"/>
                    <a:pt x="334" y="11863"/>
                  </a:cubicBezTo>
                  <a:lnTo>
                    <a:pt x="334" y="11863"/>
                  </a:lnTo>
                  <a:cubicBezTo>
                    <a:pt x="355" y="11849"/>
                    <a:pt x="369" y="11826"/>
                    <a:pt x="369" y="11794"/>
                  </a:cubicBezTo>
                  <a:cubicBezTo>
                    <a:pt x="315" y="7927"/>
                    <a:pt x="265" y="4060"/>
                    <a:pt x="216" y="193"/>
                  </a:cubicBezTo>
                  <a:close/>
                  <a:moveTo>
                    <a:pt x="131" y="0"/>
                  </a:moveTo>
                  <a:cubicBezTo>
                    <a:pt x="79" y="0"/>
                    <a:pt x="33" y="32"/>
                    <a:pt x="37" y="88"/>
                  </a:cubicBezTo>
                  <a:cubicBezTo>
                    <a:pt x="86" y="3945"/>
                    <a:pt x="136" y="7802"/>
                    <a:pt x="185" y="11659"/>
                  </a:cubicBezTo>
                  <a:lnTo>
                    <a:pt x="185" y="11659"/>
                  </a:lnTo>
                  <a:cubicBezTo>
                    <a:pt x="128" y="12045"/>
                    <a:pt x="67" y="12431"/>
                    <a:pt x="10" y="12817"/>
                  </a:cubicBezTo>
                  <a:cubicBezTo>
                    <a:pt x="1" y="12870"/>
                    <a:pt x="30" y="12931"/>
                    <a:pt x="90" y="12931"/>
                  </a:cubicBezTo>
                  <a:cubicBezTo>
                    <a:pt x="92" y="12931"/>
                    <a:pt x="94" y="12931"/>
                    <a:pt x="96" y="12931"/>
                  </a:cubicBezTo>
                  <a:cubicBezTo>
                    <a:pt x="4921" y="12817"/>
                    <a:pt x="9751" y="12881"/>
                    <a:pt x="14576" y="12799"/>
                  </a:cubicBezTo>
                  <a:cubicBezTo>
                    <a:pt x="15945" y="12771"/>
                    <a:pt x="17313" y="12735"/>
                    <a:pt x="18682" y="12680"/>
                  </a:cubicBezTo>
                  <a:cubicBezTo>
                    <a:pt x="18732" y="12680"/>
                    <a:pt x="18773" y="12644"/>
                    <a:pt x="18773" y="12594"/>
                  </a:cubicBezTo>
                  <a:cubicBezTo>
                    <a:pt x="18905" y="8538"/>
                    <a:pt x="18810" y="4477"/>
                    <a:pt x="18714" y="420"/>
                  </a:cubicBezTo>
                  <a:cubicBezTo>
                    <a:pt x="18714" y="377"/>
                    <a:pt x="18677" y="329"/>
                    <a:pt x="18629" y="329"/>
                  </a:cubicBezTo>
                  <a:cubicBezTo>
                    <a:pt x="18627" y="329"/>
                    <a:pt x="18625" y="329"/>
                    <a:pt x="18623" y="329"/>
                  </a:cubicBezTo>
                  <a:cubicBezTo>
                    <a:pt x="17376" y="428"/>
                    <a:pt x="16126" y="478"/>
                    <a:pt x="14875" y="478"/>
                  </a:cubicBezTo>
                  <a:cubicBezTo>
                    <a:pt x="13713" y="478"/>
                    <a:pt x="12551" y="435"/>
                    <a:pt x="11392" y="347"/>
                  </a:cubicBezTo>
                  <a:cubicBezTo>
                    <a:pt x="10192" y="256"/>
                    <a:pt x="8991" y="125"/>
                    <a:pt x="7786" y="120"/>
                  </a:cubicBezTo>
                  <a:cubicBezTo>
                    <a:pt x="7746" y="120"/>
                    <a:pt x="7706" y="120"/>
                    <a:pt x="7665" y="120"/>
                  </a:cubicBezTo>
                  <a:cubicBezTo>
                    <a:pt x="6528" y="120"/>
                    <a:pt x="5395" y="180"/>
                    <a:pt x="4257" y="211"/>
                  </a:cubicBezTo>
                  <a:cubicBezTo>
                    <a:pt x="3918" y="220"/>
                    <a:pt x="3579" y="226"/>
                    <a:pt x="3239" y="226"/>
                  </a:cubicBezTo>
                  <a:cubicBezTo>
                    <a:pt x="2205" y="226"/>
                    <a:pt x="1171" y="173"/>
                    <a:pt x="151" y="2"/>
                  </a:cubicBezTo>
                  <a:cubicBezTo>
                    <a:pt x="144" y="1"/>
                    <a:pt x="137"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28;p71">
              <a:extLst>
                <a:ext uri="{FF2B5EF4-FFF2-40B4-BE49-F238E27FC236}">
                  <a16:creationId xmlns:a16="http://schemas.microsoft.com/office/drawing/2014/main" id="{AFAD594A-C335-4BC7-96A4-FA42557CD2F7}"/>
                </a:ext>
              </a:extLst>
            </p:cNvPr>
            <p:cNvSpPr/>
            <p:nvPr/>
          </p:nvSpPr>
          <p:spPr>
            <a:xfrm>
              <a:off x="2153182" y="3614670"/>
              <a:ext cx="434116" cy="117973"/>
            </a:xfrm>
            <a:custGeom>
              <a:avLst/>
              <a:gdLst/>
              <a:ahLst/>
              <a:cxnLst/>
              <a:rect l="l" t="t" r="r" b="b"/>
              <a:pathLst>
                <a:path w="10101" h="2745" extrusionOk="0">
                  <a:moveTo>
                    <a:pt x="4266" y="1"/>
                  </a:moveTo>
                  <a:cubicBezTo>
                    <a:pt x="3893" y="1"/>
                    <a:pt x="264" y="55"/>
                    <a:pt x="264" y="55"/>
                  </a:cubicBezTo>
                  <a:lnTo>
                    <a:pt x="601" y="310"/>
                  </a:lnTo>
                  <a:lnTo>
                    <a:pt x="537" y="405"/>
                  </a:lnTo>
                  <a:lnTo>
                    <a:pt x="73" y="683"/>
                  </a:lnTo>
                  <a:cubicBezTo>
                    <a:pt x="73" y="683"/>
                    <a:pt x="514" y="1219"/>
                    <a:pt x="464" y="1242"/>
                  </a:cubicBezTo>
                  <a:cubicBezTo>
                    <a:pt x="414" y="1269"/>
                    <a:pt x="0" y="1656"/>
                    <a:pt x="0" y="1656"/>
                  </a:cubicBezTo>
                  <a:lnTo>
                    <a:pt x="487" y="1970"/>
                  </a:lnTo>
                  <a:lnTo>
                    <a:pt x="164" y="2179"/>
                  </a:lnTo>
                  <a:lnTo>
                    <a:pt x="396" y="2397"/>
                  </a:lnTo>
                  <a:lnTo>
                    <a:pt x="200" y="2743"/>
                  </a:lnTo>
                  <a:cubicBezTo>
                    <a:pt x="200" y="2743"/>
                    <a:pt x="541" y="2703"/>
                    <a:pt x="724" y="2703"/>
                  </a:cubicBezTo>
                  <a:cubicBezTo>
                    <a:pt x="755" y="2703"/>
                    <a:pt x="781" y="2704"/>
                    <a:pt x="801" y="2706"/>
                  </a:cubicBezTo>
                  <a:cubicBezTo>
                    <a:pt x="824" y="2709"/>
                    <a:pt x="890" y="2710"/>
                    <a:pt x="984" y="2710"/>
                  </a:cubicBezTo>
                  <a:cubicBezTo>
                    <a:pt x="1314" y="2710"/>
                    <a:pt x="1994" y="2699"/>
                    <a:pt x="2447" y="2699"/>
                  </a:cubicBezTo>
                  <a:cubicBezTo>
                    <a:pt x="2642" y="2699"/>
                    <a:pt x="2795" y="2701"/>
                    <a:pt x="2861" y="2706"/>
                  </a:cubicBezTo>
                  <a:cubicBezTo>
                    <a:pt x="3129" y="2729"/>
                    <a:pt x="6385" y="2720"/>
                    <a:pt x="7258" y="2738"/>
                  </a:cubicBezTo>
                  <a:cubicBezTo>
                    <a:pt x="7551" y="2743"/>
                    <a:pt x="7960" y="2744"/>
                    <a:pt x="8376" y="2744"/>
                  </a:cubicBezTo>
                  <a:cubicBezTo>
                    <a:pt x="9207" y="2744"/>
                    <a:pt x="10064" y="2738"/>
                    <a:pt x="10064" y="2738"/>
                  </a:cubicBezTo>
                  <a:lnTo>
                    <a:pt x="9928" y="2511"/>
                  </a:lnTo>
                  <a:cubicBezTo>
                    <a:pt x="9928" y="2511"/>
                    <a:pt x="9737" y="2120"/>
                    <a:pt x="9759" y="2065"/>
                  </a:cubicBezTo>
                  <a:cubicBezTo>
                    <a:pt x="9782" y="2011"/>
                    <a:pt x="10101" y="1851"/>
                    <a:pt x="10101" y="1851"/>
                  </a:cubicBezTo>
                  <a:cubicBezTo>
                    <a:pt x="10101" y="1851"/>
                    <a:pt x="9869" y="1692"/>
                    <a:pt x="9791" y="1606"/>
                  </a:cubicBezTo>
                  <a:cubicBezTo>
                    <a:pt x="9709" y="1519"/>
                    <a:pt x="9646" y="1301"/>
                    <a:pt x="9646" y="1301"/>
                  </a:cubicBezTo>
                  <a:lnTo>
                    <a:pt x="10010" y="1156"/>
                  </a:lnTo>
                  <a:cubicBezTo>
                    <a:pt x="10010" y="1156"/>
                    <a:pt x="9923" y="1028"/>
                    <a:pt x="9832" y="942"/>
                  </a:cubicBezTo>
                  <a:cubicBezTo>
                    <a:pt x="9746" y="856"/>
                    <a:pt x="9755" y="633"/>
                    <a:pt x="9782" y="483"/>
                  </a:cubicBezTo>
                  <a:cubicBezTo>
                    <a:pt x="9814" y="333"/>
                    <a:pt x="10010" y="73"/>
                    <a:pt x="10010" y="73"/>
                  </a:cubicBezTo>
                  <a:lnTo>
                    <a:pt x="10010" y="73"/>
                  </a:lnTo>
                  <a:lnTo>
                    <a:pt x="9900" y="96"/>
                  </a:lnTo>
                  <a:lnTo>
                    <a:pt x="8841" y="55"/>
                  </a:lnTo>
                  <a:cubicBezTo>
                    <a:pt x="8841" y="55"/>
                    <a:pt x="7354" y="42"/>
                    <a:pt x="6935" y="28"/>
                  </a:cubicBezTo>
                  <a:cubicBezTo>
                    <a:pt x="6517" y="19"/>
                    <a:pt x="4643" y="1"/>
                    <a:pt x="4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29;p71">
              <a:extLst>
                <a:ext uri="{FF2B5EF4-FFF2-40B4-BE49-F238E27FC236}">
                  <a16:creationId xmlns:a16="http://schemas.microsoft.com/office/drawing/2014/main" id="{07DFB970-5588-4CD5-BDB6-55D2EB4A8530}"/>
                </a:ext>
              </a:extLst>
            </p:cNvPr>
            <p:cNvSpPr/>
            <p:nvPr/>
          </p:nvSpPr>
          <p:spPr>
            <a:xfrm>
              <a:off x="2149271" y="3612565"/>
              <a:ext cx="440777" cy="124764"/>
            </a:xfrm>
            <a:custGeom>
              <a:avLst/>
              <a:gdLst/>
              <a:ahLst/>
              <a:cxnLst/>
              <a:rect l="l" t="t" r="r" b="b"/>
              <a:pathLst>
                <a:path w="10256" h="2903" extrusionOk="0">
                  <a:moveTo>
                    <a:pt x="4139" y="113"/>
                  </a:moveTo>
                  <a:cubicBezTo>
                    <a:pt x="5398" y="118"/>
                    <a:pt x="6654" y="131"/>
                    <a:pt x="7909" y="159"/>
                  </a:cubicBezTo>
                  <a:cubicBezTo>
                    <a:pt x="8600" y="172"/>
                    <a:pt x="9296" y="195"/>
                    <a:pt x="9987" y="213"/>
                  </a:cubicBezTo>
                  <a:cubicBezTo>
                    <a:pt x="9946" y="282"/>
                    <a:pt x="9914" y="354"/>
                    <a:pt x="9878" y="427"/>
                  </a:cubicBezTo>
                  <a:cubicBezTo>
                    <a:pt x="9832" y="509"/>
                    <a:pt x="9764" y="604"/>
                    <a:pt x="9773" y="700"/>
                  </a:cubicBezTo>
                  <a:cubicBezTo>
                    <a:pt x="9782" y="786"/>
                    <a:pt x="9832" y="868"/>
                    <a:pt x="9869" y="936"/>
                  </a:cubicBezTo>
                  <a:cubicBezTo>
                    <a:pt x="9910" y="1018"/>
                    <a:pt x="9960" y="1096"/>
                    <a:pt x="10010" y="1173"/>
                  </a:cubicBezTo>
                  <a:cubicBezTo>
                    <a:pt x="9919" y="1232"/>
                    <a:pt x="9828" y="1291"/>
                    <a:pt x="9732" y="1350"/>
                  </a:cubicBezTo>
                  <a:cubicBezTo>
                    <a:pt x="9705" y="1368"/>
                    <a:pt x="9691" y="1405"/>
                    <a:pt x="9710" y="1432"/>
                  </a:cubicBezTo>
                  <a:cubicBezTo>
                    <a:pt x="9805" y="1614"/>
                    <a:pt x="9932" y="1773"/>
                    <a:pt x="10082" y="1900"/>
                  </a:cubicBezTo>
                  <a:cubicBezTo>
                    <a:pt x="10005" y="1941"/>
                    <a:pt x="9928" y="1982"/>
                    <a:pt x="9860" y="2032"/>
                  </a:cubicBezTo>
                  <a:cubicBezTo>
                    <a:pt x="9805" y="2073"/>
                    <a:pt x="9778" y="2123"/>
                    <a:pt x="9791" y="2196"/>
                  </a:cubicBezTo>
                  <a:cubicBezTo>
                    <a:pt x="9814" y="2296"/>
                    <a:pt x="9882" y="2401"/>
                    <a:pt x="9928" y="2492"/>
                  </a:cubicBezTo>
                  <a:cubicBezTo>
                    <a:pt x="9973" y="2573"/>
                    <a:pt x="10019" y="2660"/>
                    <a:pt x="10064" y="2742"/>
                  </a:cubicBezTo>
                  <a:cubicBezTo>
                    <a:pt x="9009" y="2755"/>
                    <a:pt x="7959" y="2760"/>
                    <a:pt x="6908" y="2760"/>
                  </a:cubicBezTo>
                  <a:cubicBezTo>
                    <a:pt x="5521" y="2730"/>
                    <a:pt x="4134" y="2677"/>
                    <a:pt x="2743" y="2677"/>
                  </a:cubicBezTo>
                  <a:cubicBezTo>
                    <a:pt x="2639" y="2677"/>
                    <a:pt x="2534" y="2677"/>
                    <a:pt x="2429" y="2678"/>
                  </a:cubicBezTo>
                  <a:cubicBezTo>
                    <a:pt x="2074" y="2678"/>
                    <a:pt x="1719" y="2683"/>
                    <a:pt x="1360" y="2692"/>
                  </a:cubicBezTo>
                  <a:cubicBezTo>
                    <a:pt x="1351" y="2696"/>
                    <a:pt x="1337" y="2696"/>
                    <a:pt x="1324" y="2696"/>
                  </a:cubicBezTo>
                  <a:cubicBezTo>
                    <a:pt x="1028" y="2687"/>
                    <a:pt x="737" y="2683"/>
                    <a:pt x="441" y="2678"/>
                  </a:cubicBezTo>
                  <a:cubicBezTo>
                    <a:pt x="482" y="2601"/>
                    <a:pt x="519" y="2523"/>
                    <a:pt x="560" y="2451"/>
                  </a:cubicBezTo>
                  <a:cubicBezTo>
                    <a:pt x="582" y="2414"/>
                    <a:pt x="569" y="2369"/>
                    <a:pt x="528" y="2355"/>
                  </a:cubicBezTo>
                  <a:cubicBezTo>
                    <a:pt x="455" y="2328"/>
                    <a:pt x="391" y="2292"/>
                    <a:pt x="328" y="2242"/>
                  </a:cubicBezTo>
                  <a:cubicBezTo>
                    <a:pt x="423" y="2196"/>
                    <a:pt x="514" y="2151"/>
                    <a:pt x="610" y="2105"/>
                  </a:cubicBezTo>
                  <a:cubicBezTo>
                    <a:pt x="651" y="2082"/>
                    <a:pt x="646" y="2019"/>
                    <a:pt x="614" y="1996"/>
                  </a:cubicBezTo>
                  <a:cubicBezTo>
                    <a:pt x="464" y="1891"/>
                    <a:pt x="319" y="1791"/>
                    <a:pt x="173" y="1691"/>
                  </a:cubicBezTo>
                  <a:cubicBezTo>
                    <a:pt x="250" y="1623"/>
                    <a:pt x="332" y="1555"/>
                    <a:pt x="414" y="1487"/>
                  </a:cubicBezTo>
                  <a:cubicBezTo>
                    <a:pt x="478" y="1437"/>
                    <a:pt x="605" y="1368"/>
                    <a:pt x="601" y="1268"/>
                  </a:cubicBezTo>
                  <a:cubicBezTo>
                    <a:pt x="601" y="1173"/>
                    <a:pt x="487" y="1073"/>
                    <a:pt x="437" y="1005"/>
                  </a:cubicBezTo>
                  <a:lnTo>
                    <a:pt x="223" y="723"/>
                  </a:lnTo>
                  <a:cubicBezTo>
                    <a:pt x="382" y="650"/>
                    <a:pt x="542" y="563"/>
                    <a:pt x="687" y="459"/>
                  </a:cubicBezTo>
                  <a:cubicBezTo>
                    <a:pt x="714" y="436"/>
                    <a:pt x="733" y="377"/>
                    <a:pt x="687" y="359"/>
                  </a:cubicBezTo>
                  <a:cubicBezTo>
                    <a:pt x="573" y="300"/>
                    <a:pt x="482" y="204"/>
                    <a:pt x="382" y="118"/>
                  </a:cubicBezTo>
                  <a:lnTo>
                    <a:pt x="382" y="118"/>
                  </a:lnTo>
                  <a:cubicBezTo>
                    <a:pt x="560" y="123"/>
                    <a:pt x="739" y="125"/>
                    <a:pt x="917" y="125"/>
                  </a:cubicBezTo>
                  <a:cubicBezTo>
                    <a:pt x="1364" y="125"/>
                    <a:pt x="1811" y="113"/>
                    <a:pt x="2256" y="113"/>
                  </a:cubicBezTo>
                  <a:close/>
                  <a:moveTo>
                    <a:pt x="4870" y="0"/>
                  </a:moveTo>
                  <a:cubicBezTo>
                    <a:pt x="4074" y="0"/>
                    <a:pt x="3278" y="6"/>
                    <a:pt x="2483" y="18"/>
                  </a:cubicBezTo>
                  <a:cubicBezTo>
                    <a:pt x="1783" y="31"/>
                    <a:pt x="1078" y="27"/>
                    <a:pt x="373" y="72"/>
                  </a:cubicBezTo>
                  <a:cubicBezTo>
                    <a:pt x="360" y="72"/>
                    <a:pt x="351" y="91"/>
                    <a:pt x="355" y="104"/>
                  </a:cubicBezTo>
                  <a:cubicBezTo>
                    <a:pt x="341" y="109"/>
                    <a:pt x="328" y="127"/>
                    <a:pt x="337" y="145"/>
                  </a:cubicBezTo>
                  <a:cubicBezTo>
                    <a:pt x="401" y="245"/>
                    <a:pt x="482" y="318"/>
                    <a:pt x="564" y="395"/>
                  </a:cubicBezTo>
                  <a:cubicBezTo>
                    <a:pt x="414" y="491"/>
                    <a:pt x="264" y="573"/>
                    <a:pt x="100" y="641"/>
                  </a:cubicBezTo>
                  <a:cubicBezTo>
                    <a:pt x="64" y="659"/>
                    <a:pt x="64" y="709"/>
                    <a:pt x="87" y="741"/>
                  </a:cubicBezTo>
                  <a:cubicBezTo>
                    <a:pt x="150" y="827"/>
                    <a:pt x="214" y="914"/>
                    <a:pt x="282" y="1000"/>
                  </a:cubicBezTo>
                  <a:lnTo>
                    <a:pt x="364" y="1109"/>
                  </a:lnTo>
                  <a:cubicBezTo>
                    <a:pt x="391" y="1146"/>
                    <a:pt x="451" y="1200"/>
                    <a:pt x="455" y="1250"/>
                  </a:cubicBezTo>
                  <a:cubicBezTo>
                    <a:pt x="473" y="1282"/>
                    <a:pt x="469" y="1300"/>
                    <a:pt x="432" y="1309"/>
                  </a:cubicBezTo>
                  <a:cubicBezTo>
                    <a:pt x="410" y="1327"/>
                    <a:pt x="387" y="1350"/>
                    <a:pt x="364" y="1368"/>
                  </a:cubicBezTo>
                  <a:cubicBezTo>
                    <a:pt x="332" y="1396"/>
                    <a:pt x="296" y="1423"/>
                    <a:pt x="264" y="1450"/>
                  </a:cubicBezTo>
                  <a:cubicBezTo>
                    <a:pt x="187" y="1518"/>
                    <a:pt x="109" y="1582"/>
                    <a:pt x="28" y="1650"/>
                  </a:cubicBezTo>
                  <a:cubicBezTo>
                    <a:pt x="0" y="1673"/>
                    <a:pt x="9" y="1728"/>
                    <a:pt x="37" y="1750"/>
                  </a:cubicBezTo>
                  <a:cubicBezTo>
                    <a:pt x="178" y="1846"/>
                    <a:pt x="319" y="1941"/>
                    <a:pt x="460" y="2037"/>
                  </a:cubicBezTo>
                  <a:cubicBezTo>
                    <a:pt x="369" y="2082"/>
                    <a:pt x="278" y="2128"/>
                    <a:pt x="191" y="2173"/>
                  </a:cubicBezTo>
                  <a:cubicBezTo>
                    <a:pt x="160" y="2187"/>
                    <a:pt x="146" y="2242"/>
                    <a:pt x="173" y="2269"/>
                  </a:cubicBezTo>
                  <a:cubicBezTo>
                    <a:pt x="250" y="2346"/>
                    <a:pt x="332" y="2401"/>
                    <a:pt x="423" y="2446"/>
                  </a:cubicBezTo>
                  <a:cubicBezTo>
                    <a:pt x="405" y="2478"/>
                    <a:pt x="387" y="2514"/>
                    <a:pt x="369" y="2551"/>
                  </a:cubicBezTo>
                  <a:cubicBezTo>
                    <a:pt x="337" y="2587"/>
                    <a:pt x="314" y="2628"/>
                    <a:pt x="287" y="2669"/>
                  </a:cubicBezTo>
                  <a:cubicBezTo>
                    <a:pt x="269" y="2696"/>
                    <a:pt x="241" y="2724"/>
                    <a:pt x="223" y="2755"/>
                  </a:cubicBezTo>
                  <a:cubicBezTo>
                    <a:pt x="196" y="2769"/>
                    <a:pt x="205" y="2828"/>
                    <a:pt x="241" y="2828"/>
                  </a:cubicBezTo>
                  <a:lnTo>
                    <a:pt x="278" y="2828"/>
                  </a:lnTo>
                  <a:cubicBezTo>
                    <a:pt x="282" y="2828"/>
                    <a:pt x="291" y="2833"/>
                    <a:pt x="296" y="2833"/>
                  </a:cubicBezTo>
                  <a:lnTo>
                    <a:pt x="300" y="2833"/>
                  </a:lnTo>
                  <a:cubicBezTo>
                    <a:pt x="305" y="2833"/>
                    <a:pt x="310" y="2837"/>
                    <a:pt x="314" y="2837"/>
                  </a:cubicBezTo>
                  <a:cubicBezTo>
                    <a:pt x="366" y="2839"/>
                    <a:pt x="419" y="2839"/>
                    <a:pt x="471" y="2839"/>
                  </a:cubicBezTo>
                  <a:cubicBezTo>
                    <a:pt x="743" y="2839"/>
                    <a:pt x="1017" y="2822"/>
                    <a:pt x="1292" y="2815"/>
                  </a:cubicBezTo>
                  <a:cubicBezTo>
                    <a:pt x="1524" y="2810"/>
                    <a:pt x="1756" y="2805"/>
                    <a:pt x="1988" y="2805"/>
                  </a:cubicBezTo>
                  <a:cubicBezTo>
                    <a:pt x="3716" y="2865"/>
                    <a:pt x="5448" y="2892"/>
                    <a:pt x="7176" y="2892"/>
                  </a:cubicBezTo>
                  <a:cubicBezTo>
                    <a:pt x="7427" y="2896"/>
                    <a:pt x="7677" y="2896"/>
                    <a:pt x="7927" y="2901"/>
                  </a:cubicBezTo>
                  <a:cubicBezTo>
                    <a:pt x="8081" y="2902"/>
                    <a:pt x="8234" y="2902"/>
                    <a:pt x="8388" y="2902"/>
                  </a:cubicBezTo>
                  <a:cubicBezTo>
                    <a:pt x="8948" y="2902"/>
                    <a:pt x="9508" y="2895"/>
                    <a:pt x="10064" y="2874"/>
                  </a:cubicBezTo>
                  <a:cubicBezTo>
                    <a:pt x="10078" y="2869"/>
                    <a:pt x="10082" y="2869"/>
                    <a:pt x="10092" y="2865"/>
                  </a:cubicBezTo>
                  <a:lnTo>
                    <a:pt x="10137" y="2865"/>
                  </a:lnTo>
                  <a:cubicBezTo>
                    <a:pt x="10151" y="2865"/>
                    <a:pt x="10160" y="2860"/>
                    <a:pt x="10169" y="2855"/>
                  </a:cubicBezTo>
                  <a:cubicBezTo>
                    <a:pt x="10205" y="2855"/>
                    <a:pt x="10237" y="2819"/>
                    <a:pt x="10214" y="2774"/>
                  </a:cubicBezTo>
                  <a:cubicBezTo>
                    <a:pt x="10132" y="2624"/>
                    <a:pt x="10046" y="2473"/>
                    <a:pt x="9973" y="2323"/>
                  </a:cubicBezTo>
                  <a:cubicBezTo>
                    <a:pt x="9955" y="2287"/>
                    <a:pt x="9923" y="2242"/>
                    <a:pt x="9914" y="2205"/>
                  </a:cubicBezTo>
                  <a:cubicBezTo>
                    <a:pt x="9905" y="2137"/>
                    <a:pt x="9937" y="2119"/>
                    <a:pt x="9987" y="2091"/>
                  </a:cubicBezTo>
                  <a:cubicBezTo>
                    <a:pt x="10060" y="2051"/>
                    <a:pt x="10142" y="2005"/>
                    <a:pt x="10219" y="1964"/>
                  </a:cubicBezTo>
                  <a:cubicBezTo>
                    <a:pt x="10255" y="1941"/>
                    <a:pt x="10255" y="1887"/>
                    <a:pt x="10219" y="1860"/>
                  </a:cubicBezTo>
                  <a:cubicBezTo>
                    <a:pt x="10064" y="1741"/>
                    <a:pt x="9937" y="1596"/>
                    <a:pt x="9837" y="1423"/>
                  </a:cubicBezTo>
                  <a:cubicBezTo>
                    <a:pt x="9932" y="1364"/>
                    <a:pt x="10023" y="1300"/>
                    <a:pt x="10119" y="1241"/>
                  </a:cubicBezTo>
                  <a:cubicBezTo>
                    <a:pt x="10151" y="1218"/>
                    <a:pt x="10160" y="1182"/>
                    <a:pt x="10132" y="1150"/>
                  </a:cubicBezTo>
                  <a:cubicBezTo>
                    <a:pt x="10046" y="1027"/>
                    <a:pt x="9864" y="800"/>
                    <a:pt x="9891" y="636"/>
                  </a:cubicBezTo>
                  <a:cubicBezTo>
                    <a:pt x="9901" y="554"/>
                    <a:pt x="9955" y="463"/>
                    <a:pt x="9991" y="386"/>
                  </a:cubicBezTo>
                  <a:cubicBezTo>
                    <a:pt x="10028" y="300"/>
                    <a:pt x="10069" y="213"/>
                    <a:pt x="10101" y="122"/>
                  </a:cubicBezTo>
                  <a:cubicBezTo>
                    <a:pt x="10107" y="103"/>
                    <a:pt x="10090" y="88"/>
                    <a:pt x="10073" y="88"/>
                  </a:cubicBezTo>
                  <a:cubicBezTo>
                    <a:pt x="10067" y="88"/>
                    <a:pt x="10060" y="90"/>
                    <a:pt x="10055" y="95"/>
                  </a:cubicBezTo>
                  <a:cubicBezTo>
                    <a:pt x="10051" y="95"/>
                    <a:pt x="10051" y="100"/>
                    <a:pt x="10051" y="100"/>
                  </a:cubicBezTo>
                  <a:cubicBezTo>
                    <a:pt x="10041" y="95"/>
                    <a:pt x="10032" y="91"/>
                    <a:pt x="10023" y="91"/>
                  </a:cubicBezTo>
                  <a:cubicBezTo>
                    <a:pt x="8308" y="28"/>
                    <a:pt x="6588"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30;p71">
              <a:extLst>
                <a:ext uri="{FF2B5EF4-FFF2-40B4-BE49-F238E27FC236}">
                  <a16:creationId xmlns:a16="http://schemas.microsoft.com/office/drawing/2014/main" id="{748E2DDF-2020-41E7-A05C-F590714C4AF1}"/>
                </a:ext>
              </a:extLst>
            </p:cNvPr>
            <p:cNvSpPr/>
            <p:nvPr/>
          </p:nvSpPr>
          <p:spPr>
            <a:xfrm>
              <a:off x="2218466" y="3633022"/>
              <a:ext cx="23681" cy="23595"/>
            </a:xfrm>
            <a:custGeom>
              <a:avLst/>
              <a:gdLst/>
              <a:ahLst/>
              <a:cxnLst/>
              <a:rect l="l" t="t" r="r" b="b"/>
              <a:pathLst>
                <a:path w="551" h="549" extrusionOk="0">
                  <a:moveTo>
                    <a:pt x="442" y="0"/>
                  </a:moveTo>
                  <a:cubicBezTo>
                    <a:pt x="426" y="0"/>
                    <a:pt x="410" y="6"/>
                    <a:pt x="396" y="15"/>
                  </a:cubicBezTo>
                  <a:cubicBezTo>
                    <a:pt x="341" y="37"/>
                    <a:pt x="291" y="110"/>
                    <a:pt x="259" y="165"/>
                  </a:cubicBezTo>
                  <a:cubicBezTo>
                    <a:pt x="214" y="115"/>
                    <a:pt x="169" y="44"/>
                    <a:pt x="104" y="44"/>
                  </a:cubicBezTo>
                  <a:cubicBezTo>
                    <a:pt x="97" y="44"/>
                    <a:pt x="90" y="45"/>
                    <a:pt x="82" y="47"/>
                  </a:cubicBezTo>
                  <a:cubicBezTo>
                    <a:pt x="9" y="60"/>
                    <a:pt x="0" y="147"/>
                    <a:pt x="18" y="210"/>
                  </a:cubicBezTo>
                  <a:cubicBezTo>
                    <a:pt x="68" y="388"/>
                    <a:pt x="214" y="506"/>
                    <a:pt x="373" y="542"/>
                  </a:cubicBezTo>
                  <a:cubicBezTo>
                    <a:pt x="380" y="545"/>
                    <a:pt x="388" y="549"/>
                    <a:pt x="396" y="549"/>
                  </a:cubicBezTo>
                  <a:cubicBezTo>
                    <a:pt x="399" y="549"/>
                    <a:pt x="402" y="548"/>
                    <a:pt x="405" y="547"/>
                  </a:cubicBezTo>
                  <a:lnTo>
                    <a:pt x="414" y="547"/>
                  </a:lnTo>
                  <a:cubicBezTo>
                    <a:pt x="417" y="548"/>
                    <a:pt x="420" y="548"/>
                    <a:pt x="423" y="548"/>
                  </a:cubicBezTo>
                  <a:cubicBezTo>
                    <a:pt x="435" y="548"/>
                    <a:pt x="442" y="540"/>
                    <a:pt x="446" y="529"/>
                  </a:cubicBezTo>
                  <a:cubicBezTo>
                    <a:pt x="446" y="529"/>
                    <a:pt x="450" y="524"/>
                    <a:pt x="450" y="519"/>
                  </a:cubicBezTo>
                  <a:cubicBezTo>
                    <a:pt x="478" y="415"/>
                    <a:pt x="510" y="315"/>
                    <a:pt x="532" y="210"/>
                  </a:cubicBezTo>
                  <a:cubicBezTo>
                    <a:pt x="546" y="151"/>
                    <a:pt x="550" y="92"/>
                    <a:pt x="514" y="42"/>
                  </a:cubicBezTo>
                  <a:cubicBezTo>
                    <a:pt x="490" y="12"/>
                    <a:pt x="465"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31;p71">
              <a:extLst>
                <a:ext uri="{FF2B5EF4-FFF2-40B4-BE49-F238E27FC236}">
                  <a16:creationId xmlns:a16="http://schemas.microsoft.com/office/drawing/2014/main" id="{8BB08705-0450-498D-9B91-90E28EBF4807}"/>
                </a:ext>
              </a:extLst>
            </p:cNvPr>
            <p:cNvSpPr/>
            <p:nvPr/>
          </p:nvSpPr>
          <p:spPr>
            <a:xfrm>
              <a:off x="2195215" y="3687432"/>
              <a:ext cx="24067" cy="23466"/>
            </a:xfrm>
            <a:custGeom>
              <a:avLst/>
              <a:gdLst/>
              <a:ahLst/>
              <a:cxnLst/>
              <a:rect l="l" t="t" r="r" b="b"/>
              <a:pathLst>
                <a:path w="560" h="546" extrusionOk="0">
                  <a:moveTo>
                    <a:pt x="318" y="463"/>
                  </a:moveTo>
                  <a:cubicBezTo>
                    <a:pt x="318" y="468"/>
                    <a:pt x="318" y="468"/>
                    <a:pt x="318" y="468"/>
                  </a:cubicBezTo>
                  <a:lnTo>
                    <a:pt x="309" y="468"/>
                  </a:lnTo>
                  <a:cubicBezTo>
                    <a:pt x="314" y="468"/>
                    <a:pt x="314" y="468"/>
                    <a:pt x="318" y="463"/>
                  </a:cubicBezTo>
                  <a:close/>
                  <a:moveTo>
                    <a:pt x="369" y="1"/>
                  </a:moveTo>
                  <a:cubicBezTo>
                    <a:pt x="358" y="1"/>
                    <a:pt x="347" y="3"/>
                    <a:pt x="337" y="8"/>
                  </a:cubicBezTo>
                  <a:cubicBezTo>
                    <a:pt x="277" y="36"/>
                    <a:pt x="250" y="99"/>
                    <a:pt x="223" y="158"/>
                  </a:cubicBezTo>
                  <a:cubicBezTo>
                    <a:pt x="186" y="109"/>
                    <a:pt x="137" y="52"/>
                    <a:pt x="85" y="52"/>
                  </a:cubicBezTo>
                  <a:cubicBezTo>
                    <a:pt x="79" y="52"/>
                    <a:pt x="74" y="53"/>
                    <a:pt x="68" y="54"/>
                  </a:cubicBezTo>
                  <a:cubicBezTo>
                    <a:pt x="9" y="68"/>
                    <a:pt x="0" y="145"/>
                    <a:pt x="5" y="199"/>
                  </a:cubicBezTo>
                  <a:cubicBezTo>
                    <a:pt x="27" y="370"/>
                    <a:pt x="201" y="546"/>
                    <a:pt x="368" y="546"/>
                  </a:cubicBezTo>
                  <a:cubicBezTo>
                    <a:pt x="374" y="546"/>
                    <a:pt x="380" y="545"/>
                    <a:pt x="387" y="545"/>
                  </a:cubicBezTo>
                  <a:cubicBezTo>
                    <a:pt x="396" y="545"/>
                    <a:pt x="400" y="545"/>
                    <a:pt x="405" y="540"/>
                  </a:cubicBezTo>
                  <a:cubicBezTo>
                    <a:pt x="414" y="536"/>
                    <a:pt x="423" y="531"/>
                    <a:pt x="428" y="522"/>
                  </a:cubicBezTo>
                  <a:cubicBezTo>
                    <a:pt x="491" y="404"/>
                    <a:pt x="559" y="195"/>
                    <a:pt x="491" y="63"/>
                  </a:cubicBezTo>
                  <a:cubicBezTo>
                    <a:pt x="475" y="27"/>
                    <a:pt x="442" y="2"/>
                    <a:pt x="407" y="2"/>
                  </a:cubicBezTo>
                  <a:cubicBezTo>
                    <a:pt x="402" y="2"/>
                    <a:pt x="396" y="3"/>
                    <a:pt x="391" y="4"/>
                  </a:cubicBezTo>
                  <a:cubicBezTo>
                    <a:pt x="384" y="2"/>
                    <a:pt x="376" y="1"/>
                    <a:pt x="3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32;p71">
              <a:extLst>
                <a:ext uri="{FF2B5EF4-FFF2-40B4-BE49-F238E27FC236}">
                  <a16:creationId xmlns:a16="http://schemas.microsoft.com/office/drawing/2014/main" id="{5BD6C69F-4148-496B-BB08-20157B8E2E12}"/>
                </a:ext>
              </a:extLst>
            </p:cNvPr>
            <p:cNvSpPr/>
            <p:nvPr/>
          </p:nvSpPr>
          <p:spPr>
            <a:xfrm>
              <a:off x="2270255" y="3692461"/>
              <a:ext cx="24067" cy="24454"/>
            </a:xfrm>
            <a:custGeom>
              <a:avLst/>
              <a:gdLst/>
              <a:ahLst/>
              <a:cxnLst/>
              <a:rect l="l" t="t" r="r" b="b"/>
              <a:pathLst>
                <a:path w="560" h="569" extrusionOk="0">
                  <a:moveTo>
                    <a:pt x="260" y="469"/>
                  </a:moveTo>
                  <a:cubicBezTo>
                    <a:pt x="260" y="469"/>
                    <a:pt x="260" y="473"/>
                    <a:pt x="260" y="473"/>
                  </a:cubicBezTo>
                  <a:cubicBezTo>
                    <a:pt x="260" y="469"/>
                    <a:pt x="255" y="469"/>
                    <a:pt x="250" y="469"/>
                  </a:cubicBezTo>
                  <a:close/>
                  <a:moveTo>
                    <a:pt x="117" y="0"/>
                  </a:moveTo>
                  <a:cubicBezTo>
                    <a:pt x="58" y="0"/>
                    <a:pt x="32" y="70"/>
                    <a:pt x="23" y="123"/>
                  </a:cubicBezTo>
                  <a:cubicBezTo>
                    <a:pt x="0" y="305"/>
                    <a:pt x="141" y="533"/>
                    <a:pt x="305" y="569"/>
                  </a:cubicBezTo>
                  <a:cubicBezTo>
                    <a:pt x="314" y="569"/>
                    <a:pt x="319" y="569"/>
                    <a:pt x="323" y="564"/>
                  </a:cubicBezTo>
                  <a:cubicBezTo>
                    <a:pt x="332" y="564"/>
                    <a:pt x="341" y="564"/>
                    <a:pt x="350" y="555"/>
                  </a:cubicBezTo>
                  <a:cubicBezTo>
                    <a:pt x="441" y="460"/>
                    <a:pt x="560" y="273"/>
                    <a:pt x="523" y="128"/>
                  </a:cubicBezTo>
                  <a:cubicBezTo>
                    <a:pt x="514" y="87"/>
                    <a:pt x="487" y="46"/>
                    <a:pt x="441" y="46"/>
                  </a:cubicBezTo>
                  <a:cubicBezTo>
                    <a:pt x="428" y="37"/>
                    <a:pt x="410" y="32"/>
                    <a:pt x="387" y="32"/>
                  </a:cubicBezTo>
                  <a:cubicBezTo>
                    <a:pt x="323" y="41"/>
                    <a:pt x="287" y="96"/>
                    <a:pt x="246" y="146"/>
                  </a:cubicBezTo>
                  <a:cubicBezTo>
                    <a:pt x="219" y="82"/>
                    <a:pt x="178" y="5"/>
                    <a:pt x="123" y="1"/>
                  </a:cubicBezTo>
                  <a:cubicBezTo>
                    <a:pt x="121" y="0"/>
                    <a:pt x="119" y="0"/>
                    <a:pt x="1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33;p71">
              <a:extLst>
                <a:ext uri="{FF2B5EF4-FFF2-40B4-BE49-F238E27FC236}">
                  <a16:creationId xmlns:a16="http://schemas.microsoft.com/office/drawing/2014/main" id="{BEA9D69C-FB1A-4D3F-AA36-4467D3B2439D}"/>
                </a:ext>
              </a:extLst>
            </p:cNvPr>
            <p:cNvSpPr/>
            <p:nvPr/>
          </p:nvSpPr>
          <p:spPr>
            <a:xfrm>
              <a:off x="2459230" y="3650041"/>
              <a:ext cx="23724" cy="23681"/>
            </a:xfrm>
            <a:custGeom>
              <a:avLst/>
              <a:gdLst/>
              <a:ahLst/>
              <a:cxnLst/>
              <a:rect l="l" t="t" r="r" b="b"/>
              <a:pathLst>
                <a:path w="552" h="551" extrusionOk="0">
                  <a:moveTo>
                    <a:pt x="444" y="1"/>
                  </a:moveTo>
                  <a:cubicBezTo>
                    <a:pt x="427" y="1"/>
                    <a:pt x="412" y="8"/>
                    <a:pt x="397" y="19"/>
                  </a:cubicBezTo>
                  <a:cubicBezTo>
                    <a:pt x="342" y="42"/>
                    <a:pt x="292" y="110"/>
                    <a:pt x="260" y="164"/>
                  </a:cubicBezTo>
                  <a:cubicBezTo>
                    <a:pt x="215" y="119"/>
                    <a:pt x="173" y="44"/>
                    <a:pt x="105" y="44"/>
                  </a:cubicBezTo>
                  <a:cubicBezTo>
                    <a:pt x="98" y="44"/>
                    <a:pt x="90" y="44"/>
                    <a:pt x="83" y="46"/>
                  </a:cubicBezTo>
                  <a:cubicBezTo>
                    <a:pt x="10" y="64"/>
                    <a:pt x="1" y="151"/>
                    <a:pt x="19" y="214"/>
                  </a:cubicBezTo>
                  <a:cubicBezTo>
                    <a:pt x="69" y="387"/>
                    <a:pt x="215" y="505"/>
                    <a:pt x="378" y="542"/>
                  </a:cubicBezTo>
                  <a:cubicBezTo>
                    <a:pt x="383" y="551"/>
                    <a:pt x="397" y="551"/>
                    <a:pt x="410" y="551"/>
                  </a:cubicBezTo>
                  <a:lnTo>
                    <a:pt x="419" y="551"/>
                  </a:lnTo>
                  <a:cubicBezTo>
                    <a:pt x="433" y="551"/>
                    <a:pt x="442" y="542"/>
                    <a:pt x="447" y="533"/>
                  </a:cubicBezTo>
                  <a:cubicBezTo>
                    <a:pt x="451" y="528"/>
                    <a:pt x="451" y="524"/>
                    <a:pt x="451" y="519"/>
                  </a:cubicBezTo>
                  <a:cubicBezTo>
                    <a:pt x="478" y="419"/>
                    <a:pt x="515" y="314"/>
                    <a:pt x="537" y="210"/>
                  </a:cubicBezTo>
                  <a:cubicBezTo>
                    <a:pt x="547" y="155"/>
                    <a:pt x="551" y="92"/>
                    <a:pt x="515" y="46"/>
                  </a:cubicBezTo>
                  <a:cubicBezTo>
                    <a:pt x="491" y="14"/>
                    <a:pt x="467"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34;p71">
              <a:extLst>
                <a:ext uri="{FF2B5EF4-FFF2-40B4-BE49-F238E27FC236}">
                  <a16:creationId xmlns:a16="http://schemas.microsoft.com/office/drawing/2014/main" id="{16B8951A-816F-4EC4-B6D2-150BAE8C9EC0}"/>
                </a:ext>
              </a:extLst>
            </p:cNvPr>
            <p:cNvSpPr/>
            <p:nvPr/>
          </p:nvSpPr>
          <p:spPr>
            <a:xfrm>
              <a:off x="2521591" y="3692461"/>
              <a:ext cx="23895" cy="24454"/>
            </a:xfrm>
            <a:custGeom>
              <a:avLst/>
              <a:gdLst/>
              <a:ahLst/>
              <a:cxnLst/>
              <a:rect l="l" t="t" r="r" b="b"/>
              <a:pathLst>
                <a:path w="556" h="569" extrusionOk="0">
                  <a:moveTo>
                    <a:pt x="255" y="469"/>
                  </a:moveTo>
                  <a:cubicBezTo>
                    <a:pt x="260" y="469"/>
                    <a:pt x="260" y="473"/>
                    <a:pt x="260" y="473"/>
                  </a:cubicBezTo>
                  <a:cubicBezTo>
                    <a:pt x="255" y="469"/>
                    <a:pt x="255" y="469"/>
                    <a:pt x="251" y="469"/>
                  </a:cubicBezTo>
                  <a:close/>
                  <a:moveTo>
                    <a:pt x="114" y="0"/>
                  </a:moveTo>
                  <a:cubicBezTo>
                    <a:pt x="58" y="0"/>
                    <a:pt x="28" y="70"/>
                    <a:pt x="23" y="123"/>
                  </a:cubicBezTo>
                  <a:cubicBezTo>
                    <a:pt x="1" y="305"/>
                    <a:pt x="137" y="533"/>
                    <a:pt x="305" y="569"/>
                  </a:cubicBezTo>
                  <a:cubicBezTo>
                    <a:pt x="314" y="569"/>
                    <a:pt x="319" y="569"/>
                    <a:pt x="323" y="564"/>
                  </a:cubicBezTo>
                  <a:cubicBezTo>
                    <a:pt x="333" y="564"/>
                    <a:pt x="342" y="564"/>
                    <a:pt x="351" y="555"/>
                  </a:cubicBezTo>
                  <a:cubicBezTo>
                    <a:pt x="442" y="460"/>
                    <a:pt x="555" y="273"/>
                    <a:pt x="524" y="128"/>
                  </a:cubicBezTo>
                  <a:cubicBezTo>
                    <a:pt x="514" y="87"/>
                    <a:pt x="483" y="46"/>
                    <a:pt x="442" y="46"/>
                  </a:cubicBezTo>
                  <a:cubicBezTo>
                    <a:pt x="428" y="37"/>
                    <a:pt x="405" y="32"/>
                    <a:pt x="387" y="32"/>
                  </a:cubicBezTo>
                  <a:cubicBezTo>
                    <a:pt x="323" y="41"/>
                    <a:pt x="283" y="96"/>
                    <a:pt x="246" y="146"/>
                  </a:cubicBezTo>
                  <a:cubicBezTo>
                    <a:pt x="219" y="82"/>
                    <a:pt x="178" y="5"/>
                    <a:pt x="119" y="1"/>
                  </a:cubicBezTo>
                  <a:cubicBezTo>
                    <a:pt x="117" y="0"/>
                    <a:pt x="115"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35;p71">
              <a:extLst>
                <a:ext uri="{FF2B5EF4-FFF2-40B4-BE49-F238E27FC236}">
                  <a16:creationId xmlns:a16="http://schemas.microsoft.com/office/drawing/2014/main" id="{8D79E79B-6E42-4566-A1E2-BBCB8B1A54C8}"/>
                </a:ext>
              </a:extLst>
            </p:cNvPr>
            <p:cNvSpPr/>
            <p:nvPr/>
          </p:nvSpPr>
          <p:spPr>
            <a:xfrm>
              <a:off x="2345510" y="3680728"/>
              <a:ext cx="23294" cy="25357"/>
            </a:xfrm>
            <a:custGeom>
              <a:avLst/>
              <a:gdLst/>
              <a:ahLst/>
              <a:cxnLst/>
              <a:rect l="l" t="t" r="r" b="b"/>
              <a:pathLst>
                <a:path w="542" h="590" extrusionOk="0">
                  <a:moveTo>
                    <a:pt x="99" y="0"/>
                  </a:moveTo>
                  <a:cubicBezTo>
                    <a:pt x="30" y="0"/>
                    <a:pt x="0" y="75"/>
                    <a:pt x="0" y="142"/>
                  </a:cubicBezTo>
                  <a:cubicBezTo>
                    <a:pt x="5" y="324"/>
                    <a:pt x="114" y="483"/>
                    <a:pt x="255" y="565"/>
                  </a:cubicBezTo>
                  <a:cubicBezTo>
                    <a:pt x="264" y="574"/>
                    <a:pt x="273" y="583"/>
                    <a:pt x="287" y="583"/>
                  </a:cubicBezTo>
                  <a:cubicBezTo>
                    <a:pt x="287" y="583"/>
                    <a:pt x="291" y="587"/>
                    <a:pt x="291" y="587"/>
                  </a:cubicBezTo>
                  <a:cubicBezTo>
                    <a:pt x="296" y="589"/>
                    <a:pt x="300" y="589"/>
                    <a:pt x="304" y="589"/>
                  </a:cubicBezTo>
                  <a:cubicBezTo>
                    <a:pt x="314" y="589"/>
                    <a:pt x="321" y="585"/>
                    <a:pt x="328" y="578"/>
                  </a:cubicBezTo>
                  <a:cubicBezTo>
                    <a:pt x="328" y="574"/>
                    <a:pt x="332" y="574"/>
                    <a:pt x="332" y="569"/>
                  </a:cubicBezTo>
                  <a:cubicBezTo>
                    <a:pt x="387" y="478"/>
                    <a:pt x="446" y="387"/>
                    <a:pt x="496" y="296"/>
                  </a:cubicBezTo>
                  <a:cubicBezTo>
                    <a:pt x="523" y="246"/>
                    <a:pt x="541" y="187"/>
                    <a:pt x="523" y="133"/>
                  </a:cubicBezTo>
                  <a:cubicBezTo>
                    <a:pt x="502" y="83"/>
                    <a:pt x="473" y="64"/>
                    <a:pt x="442" y="64"/>
                  </a:cubicBezTo>
                  <a:cubicBezTo>
                    <a:pt x="433" y="64"/>
                    <a:pt x="423" y="66"/>
                    <a:pt x="414" y="69"/>
                  </a:cubicBezTo>
                  <a:cubicBezTo>
                    <a:pt x="355" y="73"/>
                    <a:pt x="287" y="128"/>
                    <a:pt x="246" y="169"/>
                  </a:cubicBezTo>
                  <a:cubicBezTo>
                    <a:pt x="209" y="105"/>
                    <a:pt x="187" y="10"/>
                    <a:pt x="105" y="1"/>
                  </a:cubicBezTo>
                  <a:cubicBezTo>
                    <a:pt x="103" y="1"/>
                    <a:pt x="101"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36;p71">
              <a:extLst>
                <a:ext uri="{FF2B5EF4-FFF2-40B4-BE49-F238E27FC236}">
                  <a16:creationId xmlns:a16="http://schemas.microsoft.com/office/drawing/2014/main" id="{036A7CF3-82EE-4847-923B-51304BD2F8DF}"/>
                </a:ext>
              </a:extLst>
            </p:cNvPr>
            <p:cNvSpPr/>
            <p:nvPr/>
          </p:nvSpPr>
          <p:spPr>
            <a:xfrm>
              <a:off x="2394548" y="3629197"/>
              <a:ext cx="23681" cy="25915"/>
            </a:xfrm>
            <a:custGeom>
              <a:avLst/>
              <a:gdLst/>
              <a:ahLst/>
              <a:cxnLst/>
              <a:rect l="l" t="t" r="r" b="b"/>
              <a:pathLst>
                <a:path w="551" h="603" extrusionOk="0">
                  <a:moveTo>
                    <a:pt x="219" y="490"/>
                  </a:moveTo>
                  <a:cubicBezTo>
                    <a:pt x="219" y="495"/>
                    <a:pt x="219" y="495"/>
                    <a:pt x="223" y="499"/>
                  </a:cubicBezTo>
                  <a:cubicBezTo>
                    <a:pt x="219" y="495"/>
                    <a:pt x="214" y="490"/>
                    <a:pt x="214" y="490"/>
                  </a:cubicBezTo>
                  <a:close/>
                  <a:moveTo>
                    <a:pt x="162" y="0"/>
                  </a:moveTo>
                  <a:cubicBezTo>
                    <a:pt x="113" y="0"/>
                    <a:pt x="76" y="55"/>
                    <a:pt x="60" y="99"/>
                  </a:cubicBezTo>
                  <a:cubicBezTo>
                    <a:pt x="1" y="272"/>
                    <a:pt x="92" y="527"/>
                    <a:pt x="246" y="599"/>
                  </a:cubicBezTo>
                  <a:cubicBezTo>
                    <a:pt x="248" y="602"/>
                    <a:pt x="252" y="603"/>
                    <a:pt x="255" y="603"/>
                  </a:cubicBezTo>
                  <a:cubicBezTo>
                    <a:pt x="259" y="603"/>
                    <a:pt x="262" y="602"/>
                    <a:pt x="264" y="599"/>
                  </a:cubicBezTo>
                  <a:cubicBezTo>
                    <a:pt x="269" y="602"/>
                    <a:pt x="273" y="603"/>
                    <a:pt x="278" y="603"/>
                  </a:cubicBezTo>
                  <a:cubicBezTo>
                    <a:pt x="283" y="603"/>
                    <a:pt x="287" y="602"/>
                    <a:pt x="292" y="599"/>
                  </a:cubicBezTo>
                  <a:cubicBezTo>
                    <a:pt x="401" y="527"/>
                    <a:pt x="551" y="372"/>
                    <a:pt x="551" y="222"/>
                  </a:cubicBezTo>
                  <a:cubicBezTo>
                    <a:pt x="551" y="181"/>
                    <a:pt x="528" y="136"/>
                    <a:pt x="487" y="122"/>
                  </a:cubicBezTo>
                  <a:cubicBezTo>
                    <a:pt x="474" y="108"/>
                    <a:pt x="455" y="99"/>
                    <a:pt x="437" y="99"/>
                  </a:cubicBezTo>
                  <a:cubicBezTo>
                    <a:pt x="431" y="98"/>
                    <a:pt x="425" y="98"/>
                    <a:pt x="420" y="98"/>
                  </a:cubicBezTo>
                  <a:cubicBezTo>
                    <a:pt x="361" y="98"/>
                    <a:pt x="319" y="139"/>
                    <a:pt x="273" y="172"/>
                  </a:cubicBezTo>
                  <a:cubicBezTo>
                    <a:pt x="260" y="108"/>
                    <a:pt x="237" y="17"/>
                    <a:pt x="183" y="4"/>
                  </a:cubicBezTo>
                  <a:cubicBezTo>
                    <a:pt x="175" y="1"/>
                    <a:pt x="169"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37;p71">
              <a:extLst>
                <a:ext uri="{FF2B5EF4-FFF2-40B4-BE49-F238E27FC236}">
                  <a16:creationId xmlns:a16="http://schemas.microsoft.com/office/drawing/2014/main" id="{8145E958-02B1-4EF4-80E1-FD29995A7B63}"/>
                </a:ext>
              </a:extLst>
            </p:cNvPr>
            <p:cNvSpPr/>
            <p:nvPr/>
          </p:nvSpPr>
          <p:spPr>
            <a:xfrm>
              <a:off x="2300339" y="3633022"/>
              <a:ext cx="23681" cy="23595"/>
            </a:xfrm>
            <a:custGeom>
              <a:avLst/>
              <a:gdLst/>
              <a:ahLst/>
              <a:cxnLst/>
              <a:rect l="l" t="t" r="r" b="b"/>
              <a:pathLst>
                <a:path w="551" h="549" extrusionOk="0">
                  <a:moveTo>
                    <a:pt x="441" y="0"/>
                  </a:moveTo>
                  <a:cubicBezTo>
                    <a:pt x="425" y="0"/>
                    <a:pt x="408" y="6"/>
                    <a:pt x="392" y="15"/>
                  </a:cubicBezTo>
                  <a:cubicBezTo>
                    <a:pt x="342" y="37"/>
                    <a:pt x="287" y="110"/>
                    <a:pt x="260" y="165"/>
                  </a:cubicBezTo>
                  <a:cubicBezTo>
                    <a:pt x="211" y="115"/>
                    <a:pt x="169" y="44"/>
                    <a:pt x="104" y="44"/>
                  </a:cubicBezTo>
                  <a:cubicBezTo>
                    <a:pt x="97" y="44"/>
                    <a:pt x="90" y="45"/>
                    <a:pt x="83" y="47"/>
                  </a:cubicBezTo>
                  <a:cubicBezTo>
                    <a:pt x="10" y="60"/>
                    <a:pt x="1" y="147"/>
                    <a:pt x="19" y="210"/>
                  </a:cubicBezTo>
                  <a:cubicBezTo>
                    <a:pt x="69" y="388"/>
                    <a:pt x="214" y="506"/>
                    <a:pt x="374" y="542"/>
                  </a:cubicBezTo>
                  <a:cubicBezTo>
                    <a:pt x="380" y="545"/>
                    <a:pt x="389" y="549"/>
                    <a:pt x="396" y="549"/>
                  </a:cubicBezTo>
                  <a:cubicBezTo>
                    <a:pt x="400" y="549"/>
                    <a:pt x="403" y="548"/>
                    <a:pt x="405" y="547"/>
                  </a:cubicBezTo>
                  <a:lnTo>
                    <a:pt x="414" y="547"/>
                  </a:lnTo>
                  <a:cubicBezTo>
                    <a:pt x="418" y="548"/>
                    <a:pt x="421" y="548"/>
                    <a:pt x="423" y="548"/>
                  </a:cubicBezTo>
                  <a:cubicBezTo>
                    <a:pt x="436" y="548"/>
                    <a:pt x="443" y="540"/>
                    <a:pt x="446" y="529"/>
                  </a:cubicBezTo>
                  <a:cubicBezTo>
                    <a:pt x="446" y="529"/>
                    <a:pt x="451" y="524"/>
                    <a:pt x="451" y="519"/>
                  </a:cubicBezTo>
                  <a:cubicBezTo>
                    <a:pt x="478" y="415"/>
                    <a:pt x="510" y="315"/>
                    <a:pt x="533" y="210"/>
                  </a:cubicBezTo>
                  <a:cubicBezTo>
                    <a:pt x="546" y="151"/>
                    <a:pt x="551" y="92"/>
                    <a:pt x="515" y="42"/>
                  </a:cubicBezTo>
                  <a:cubicBezTo>
                    <a:pt x="490" y="12"/>
                    <a:pt x="466" y="0"/>
                    <a:pt x="4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38;p71">
              <a:extLst>
                <a:ext uri="{FF2B5EF4-FFF2-40B4-BE49-F238E27FC236}">
                  <a16:creationId xmlns:a16="http://schemas.microsoft.com/office/drawing/2014/main" id="{33A0B79A-58DA-43E5-87B3-796006714272}"/>
                </a:ext>
              </a:extLst>
            </p:cNvPr>
            <p:cNvSpPr/>
            <p:nvPr/>
          </p:nvSpPr>
          <p:spPr>
            <a:xfrm>
              <a:off x="2425449" y="3698736"/>
              <a:ext cx="24067" cy="24454"/>
            </a:xfrm>
            <a:custGeom>
              <a:avLst/>
              <a:gdLst/>
              <a:ahLst/>
              <a:cxnLst/>
              <a:rect l="l" t="t" r="r" b="b"/>
              <a:pathLst>
                <a:path w="560" h="569" extrusionOk="0">
                  <a:moveTo>
                    <a:pt x="259" y="468"/>
                  </a:moveTo>
                  <a:cubicBezTo>
                    <a:pt x="259" y="473"/>
                    <a:pt x="259" y="473"/>
                    <a:pt x="259" y="473"/>
                  </a:cubicBezTo>
                  <a:cubicBezTo>
                    <a:pt x="259" y="473"/>
                    <a:pt x="255" y="468"/>
                    <a:pt x="250" y="468"/>
                  </a:cubicBezTo>
                  <a:close/>
                  <a:moveTo>
                    <a:pt x="123" y="0"/>
                  </a:moveTo>
                  <a:cubicBezTo>
                    <a:pt x="59" y="0"/>
                    <a:pt x="32" y="68"/>
                    <a:pt x="23" y="123"/>
                  </a:cubicBezTo>
                  <a:cubicBezTo>
                    <a:pt x="0" y="305"/>
                    <a:pt x="141" y="532"/>
                    <a:pt x="305" y="568"/>
                  </a:cubicBezTo>
                  <a:cubicBezTo>
                    <a:pt x="314" y="568"/>
                    <a:pt x="318" y="568"/>
                    <a:pt x="328" y="564"/>
                  </a:cubicBezTo>
                  <a:cubicBezTo>
                    <a:pt x="330" y="565"/>
                    <a:pt x="332" y="566"/>
                    <a:pt x="334" y="566"/>
                  </a:cubicBezTo>
                  <a:cubicBezTo>
                    <a:pt x="339" y="566"/>
                    <a:pt x="344" y="562"/>
                    <a:pt x="350" y="555"/>
                  </a:cubicBezTo>
                  <a:cubicBezTo>
                    <a:pt x="441" y="459"/>
                    <a:pt x="559" y="273"/>
                    <a:pt x="523" y="127"/>
                  </a:cubicBezTo>
                  <a:cubicBezTo>
                    <a:pt x="514" y="86"/>
                    <a:pt x="487" y="46"/>
                    <a:pt x="446" y="46"/>
                  </a:cubicBezTo>
                  <a:cubicBezTo>
                    <a:pt x="428" y="36"/>
                    <a:pt x="409" y="32"/>
                    <a:pt x="387" y="32"/>
                  </a:cubicBezTo>
                  <a:cubicBezTo>
                    <a:pt x="323" y="41"/>
                    <a:pt x="287" y="96"/>
                    <a:pt x="246" y="146"/>
                  </a:cubicBezTo>
                  <a:cubicBezTo>
                    <a:pt x="218" y="86"/>
                    <a:pt x="177" y="5"/>
                    <a:pt x="1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39;p71">
              <a:extLst>
                <a:ext uri="{FF2B5EF4-FFF2-40B4-BE49-F238E27FC236}">
                  <a16:creationId xmlns:a16="http://schemas.microsoft.com/office/drawing/2014/main" id="{17F93859-743D-443D-9155-2E60B67A9094}"/>
                </a:ext>
              </a:extLst>
            </p:cNvPr>
            <p:cNvSpPr/>
            <p:nvPr/>
          </p:nvSpPr>
          <p:spPr>
            <a:xfrm>
              <a:off x="2531562" y="3631518"/>
              <a:ext cx="24282" cy="23595"/>
            </a:xfrm>
            <a:custGeom>
              <a:avLst/>
              <a:gdLst/>
              <a:ahLst/>
              <a:cxnLst/>
              <a:rect l="l" t="t" r="r" b="b"/>
              <a:pathLst>
                <a:path w="565" h="549" extrusionOk="0">
                  <a:moveTo>
                    <a:pt x="346" y="468"/>
                  </a:moveTo>
                  <a:cubicBezTo>
                    <a:pt x="346" y="468"/>
                    <a:pt x="346" y="473"/>
                    <a:pt x="351" y="473"/>
                  </a:cubicBezTo>
                  <a:lnTo>
                    <a:pt x="337" y="473"/>
                  </a:lnTo>
                  <a:cubicBezTo>
                    <a:pt x="342" y="468"/>
                    <a:pt x="342" y="468"/>
                    <a:pt x="346" y="468"/>
                  </a:cubicBezTo>
                  <a:close/>
                  <a:moveTo>
                    <a:pt x="402" y="0"/>
                  </a:moveTo>
                  <a:cubicBezTo>
                    <a:pt x="394" y="0"/>
                    <a:pt x="386" y="1"/>
                    <a:pt x="378" y="4"/>
                  </a:cubicBezTo>
                  <a:cubicBezTo>
                    <a:pt x="373" y="3"/>
                    <a:pt x="368" y="2"/>
                    <a:pt x="363" y="2"/>
                  </a:cubicBezTo>
                  <a:cubicBezTo>
                    <a:pt x="350" y="2"/>
                    <a:pt x="337" y="7"/>
                    <a:pt x="323" y="13"/>
                  </a:cubicBezTo>
                  <a:cubicBezTo>
                    <a:pt x="264" y="45"/>
                    <a:pt x="246" y="113"/>
                    <a:pt x="228" y="172"/>
                  </a:cubicBezTo>
                  <a:cubicBezTo>
                    <a:pt x="189" y="134"/>
                    <a:pt x="137" y="81"/>
                    <a:pt x="88" y="81"/>
                  </a:cubicBezTo>
                  <a:cubicBezTo>
                    <a:pt x="80" y="81"/>
                    <a:pt x="72" y="83"/>
                    <a:pt x="64" y="86"/>
                  </a:cubicBezTo>
                  <a:cubicBezTo>
                    <a:pt x="5" y="104"/>
                    <a:pt x="0" y="182"/>
                    <a:pt x="10" y="236"/>
                  </a:cubicBezTo>
                  <a:cubicBezTo>
                    <a:pt x="47" y="400"/>
                    <a:pt x="225" y="548"/>
                    <a:pt x="385" y="548"/>
                  </a:cubicBezTo>
                  <a:cubicBezTo>
                    <a:pt x="398" y="548"/>
                    <a:pt x="411" y="547"/>
                    <a:pt x="423" y="545"/>
                  </a:cubicBezTo>
                  <a:cubicBezTo>
                    <a:pt x="428" y="541"/>
                    <a:pt x="433" y="536"/>
                    <a:pt x="437" y="532"/>
                  </a:cubicBezTo>
                  <a:cubicBezTo>
                    <a:pt x="446" y="532"/>
                    <a:pt x="455" y="527"/>
                    <a:pt x="460" y="514"/>
                  </a:cubicBezTo>
                  <a:cubicBezTo>
                    <a:pt x="514" y="391"/>
                    <a:pt x="564" y="172"/>
                    <a:pt x="483" y="50"/>
                  </a:cubicBezTo>
                  <a:cubicBezTo>
                    <a:pt x="464" y="21"/>
                    <a:pt x="435" y="0"/>
                    <a:pt x="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973A3606-1D9E-4784-9364-40D3EEC59D0F}"/>
              </a:ext>
            </a:extLst>
          </p:cNvPr>
          <p:cNvPicPr>
            <a:picLocks noChangeAspect="1"/>
          </p:cNvPicPr>
          <p:nvPr/>
        </p:nvPicPr>
        <p:blipFill>
          <a:blip r:embed="rId2"/>
          <a:stretch>
            <a:fillRect/>
          </a:stretch>
        </p:blipFill>
        <p:spPr>
          <a:xfrm>
            <a:off x="1374025" y="1426394"/>
            <a:ext cx="6216770" cy="2088799"/>
          </a:xfrm>
          <a:prstGeom prst="rect">
            <a:avLst/>
          </a:prstGeom>
        </p:spPr>
      </p:pic>
    </p:spTree>
    <p:extLst>
      <p:ext uri="{BB962C8B-B14F-4D97-AF65-F5344CB8AC3E}">
        <p14:creationId xmlns:p14="http://schemas.microsoft.com/office/powerpoint/2010/main" val="2846175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A2EF577-FF3E-441F-9B17-D8FAC0512DA5}"/>
              </a:ext>
            </a:extLst>
          </p:cNvPr>
          <p:cNvGrpSpPr/>
          <p:nvPr/>
        </p:nvGrpSpPr>
        <p:grpSpPr>
          <a:xfrm>
            <a:off x="1237422" y="104361"/>
            <a:ext cx="6500191" cy="4268856"/>
            <a:chOff x="1951271" y="3612565"/>
            <a:chExt cx="812533" cy="599622"/>
          </a:xfrm>
        </p:grpSpPr>
        <p:sp>
          <p:nvSpPr>
            <p:cNvPr id="19" name="Google Shape;2726;p71">
              <a:extLst>
                <a:ext uri="{FF2B5EF4-FFF2-40B4-BE49-F238E27FC236}">
                  <a16:creationId xmlns:a16="http://schemas.microsoft.com/office/drawing/2014/main" id="{EFC8B472-47A7-4151-BE6E-0AB5879B4C20}"/>
                </a:ext>
              </a:extLst>
            </p:cNvPr>
            <p:cNvSpPr/>
            <p:nvPr/>
          </p:nvSpPr>
          <p:spPr>
            <a:xfrm>
              <a:off x="1955397" y="3660227"/>
              <a:ext cx="804496" cy="548264"/>
            </a:xfrm>
            <a:custGeom>
              <a:avLst/>
              <a:gdLst/>
              <a:ahLst/>
              <a:cxnLst/>
              <a:rect l="l" t="t" r="r" b="b"/>
              <a:pathLst>
                <a:path w="18719" h="12757" extrusionOk="0">
                  <a:moveTo>
                    <a:pt x="27" y="0"/>
                  </a:moveTo>
                  <a:cubicBezTo>
                    <a:pt x="82" y="3861"/>
                    <a:pt x="132" y="7717"/>
                    <a:pt x="182" y="11578"/>
                  </a:cubicBezTo>
                  <a:cubicBezTo>
                    <a:pt x="118" y="11969"/>
                    <a:pt x="59" y="12365"/>
                    <a:pt x="0" y="12756"/>
                  </a:cubicBezTo>
                  <a:cubicBezTo>
                    <a:pt x="6162" y="12611"/>
                    <a:pt x="12429" y="12756"/>
                    <a:pt x="18586" y="12506"/>
                  </a:cubicBezTo>
                  <a:cubicBezTo>
                    <a:pt x="18718" y="8563"/>
                    <a:pt x="18623" y="4275"/>
                    <a:pt x="18527" y="332"/>
                  </a:cubicBezTo>
                  <a:cubicBezTo>
                    <a:pt x="17295" y="430"/>
                    <a:pt x="16059" y="479"/>
                    <a:pt x="14823" y="479"/>
                  </a:cubicBezTo>
                  <a:cubicBezTo>
                    <a:pt x="13587" y="479"/>
                    <a:pt x="12351" y="430"/>
                    <a:pt x="11119" y="332"/>
                  </a:cubicBezTo>
                  <a:cubicBezTo>
                    <a:pt x="10305" y="268"/>
                    <a:pt x="9486" y="182"/>
                    <a:pt x="8672" y="146"/>
                  </a:cubicBezTo>
                  <a:cubicBezTo>
                    <a:pt x="8297" y="129"/>
                    <a:pt x="7921" y="122"/>
                    <a:pt x="7545" y="122"/>
                  </a:cubicBezTo>
                  <a:cubicBezTo>
                    <a:pt x="6065" y="122"/>
                    <a:pt x="4579" y="228"/>
                    <a:pt x="3103" y="228"/>
                  </a:cubicBezTo>
                  <a:cubicBezTo>
                    <a:pt x="2071" y="228"/>
                    <a:pt x="1044" y="176"/>
                    <a:pt x="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27;p71">
              <a:extLst>
                <a:ext uri="{FF2B5EF4-FFF2-40B4-BE49-F238E27FC236}">
                  <a16:creationId xmlns:a16="http://schemas.microsoft.com/office/drawing/2014/main" id="{105178F9-8EBE-4ECE-BF1C-C924B457C33F}"/>
                </a:ext>
              </a:extLst>
            </p:cNvPr>
            <p:cNvSpPr/>
            <p:nvPr/>
          </p:nvSpPr>
          <p:spPr>
            <a:xfrm>
              <a:off x="1951271" y="3656445"/>
              <a:ext cx="812533" cy="555742"/>
            </a:xfrm>
            <a:custGeom>
              <a:avLst/>
              <a:gdLst/>
              <a:ahLst/>
              <a:cxnLst/>
              <a:rect l="l" t="t" r="r" b="b"/>
              <a:pathLst>
                <a:path w="18906" h="12931" extrusionOk="0">
                  <a:moveTo>
                    <a:pt x="216" y="193"/>
                  </a:moveTo>
                  <a:lnTo>
                    <a:pt x="216" y="193"/>
                  </a:lnTo>
                  <a:cubicBezTo>
                    <a:pt x="1220" y="353"/>
                    <a:pt x="2229" y="401"/>
                    <a:pt x="3240" y="401"/>
                  </a:cubicBezTo>
                  <a:cubicBezTo>
                    <a:pt x="4561" y="401"/>
                    <a:pt x="5885" y="320"/>
                    <a:pt x="7209" y="302"/>
                  </a:cubicBezTo>
                  <a:cubicBezTo>
                    <a:pt x="7310" y="301"/>
                    <a:pt x="7411" y="300"/>
                    <a:pt x="7512" y="300"/>
                  </a:cubicBezTo>
                  <a:cubicBezTo>
                    <a:pt x="9829" y="300"/>
                    <a:pt x="12130" y="635"/>
                    <a:pt x="14448" y="657"/>
                  </a:cubicBezTo>
                  <a:cubicBezTo>
                    <a:pt x="14598" y="658"/>
                    <a:pt x="14748" y="659"/>
                    <a:pt x="14897" y="659"/>
                  </a:cubicBezTo>
                  <a:cubicBezTo>
                    <a:pt x="16113" y="659"/>
                    <a:pt x="17325" y="610"/>
                    <a:pt x="18534" y="514"/>
                  </a:cubicBezTo>
                  <a:lnTo>
                    <a:pt x="18534" y="514"/>
                  </a:lnTo>
                  <a:cubicBezTo>
                    <a:pt x="18633" y="4510"/>
                    <a:pt x="18721" y="8510"/>
                    <a:pt x="18599" y="12506"/>
                  </a:cubicBezTo>
                  <a:lnTo>
                    <a:pt x="18599" y="12506"/>
                  </a:lnTo>
                  <a:cubicBezTo>
                    <a:pt x="13806" y="12698"/>
                    <a:pt x="9004" y="12653"/>
                    <a:pt x="4203" y="12690"/>
                  </a:cubicBezTo>
                  <a:cubicBezTo>
                    <a:pt x="2868" y="12703"/>
                    <a:pt x="1534" y="12720"/>
                    <a:pt x="200" y="12751"/>
                  </a:cubicBezTo>
                  <a:lnTo>
                    <a:pt x="200" y="12751"/>
                  </a:lnTo>
                  <a:cubicBezTo>
                    <a:pt x="244" y="12456"/>
                    <a:pt x="290" y="12158"/>
                    <a:pt x="334" y="11863"/>
                  </a:cubicBezTo>
                  <a:lnTo>
                    <a:pt x="334" y="11863"/>
                  </a:lnTo>
                  <a:cubicBezTo>
                    <a:pt x="355" y="11849"/>
                    <a:pt x="369" y="11826"/>
                    <a:pt x="369" y="11794"/>
                  </a:cubicBezTo>
                  <a:cubicBezTo>
                    <a:pt x="315" y="7927"/>
                    <a:pt x="265" y="4060"/>
                    <a:pt x="216" y="193"/>
                  </a:cubicBezTo>
                  <a:close/>
                  <a:moveTo>
                    <a:pt x="131" y="0"/>
                  </a:moveTo>
                  <a:cubicBezTo>
                    <a:pt x="79" y="0"/>
                    <a:pt x="33" y="32"/>
                    <a:pt x="37" y="88"/>
                  </a:cubicBezTo>
                  <a:cubicBezTo>
                    <a:pt x="86" y="3945"/>
                    <a:pt x="136" y="7802"/>
                    <a:pt x="185" y="11659"/>
                  </a:cubicBezTo>
                  <a:lnTo>
                    <a:pt x="185" y="11659"/>
                  </a:lnTo>
                  <a:cubicBezTo>
                    <a:pt x="128" y="12045"/>
                    <a:pt x="67" y="12431"/>
                    <a:pt x="10" y="12817"/>
                  </a:cubicBezTo>
                  <a:cubicBezTo>
                    <a:pt x="1" y="12870"/>
                    <a:pt x="30" y="12931"/>
                    <a:pt x="90" y="12931"/>
                  </a:cubicBezTo>
                  <a:cubicBezTo>
                    <a:pt x="92" y="12931"/>
                    <a:pt x="94" y="12931"/>
                    <a:pt x="96" y="12931"/>
                  </a:cubicBezTo>
                  <a:cubicBezTo>
                    <a:pt x="4921" y="12817"/>
                    <a:pt x="9751" y="12881"/>
                    <a:pt x="14576" y="12799"/>
                  </a:cubicBezTo>
                  <a:cubicBezTo>
                    <a:pt x="15945" y="12771"/>
                    <a:pt x="17313" y="12735"/>
                    <a:pt x="18682" y="12680"/>
                  </a:cubicBezTo>
                  <a:cubicBezTo>
                    <a:pt x="18732" y="12680"/>
                    <a:pt x="18773" y="12644"/>
                    <a:pt x="18773" y="12594"/>
                  </a:cubicBezTo>
                  <a:cubicBezTo>
                    <a:pt x="18905" y="8538"/>
                    <a:pt x="18810" y="4477"/>
                    <a:pt x="18714" y="420"/>
                  </a:cubicBezTo>
                  <a:cubicBezTo>
                    <a:pt x="18714" y="377"/>
                    <a:pt x="18677" y="329"/>
                    <a:pt x="18629" y="329"/>
                  </a:cubicBezTo>
                  <a:cubicBezTo>
                    <a:pt x="18627" y="329"/>
                    <a:pt x="18625" y="329"/>
                    <a:pt x="18623" y="329"/>
                  </a:cubicBezTo>
                  <a:cubicBezTo>
                    <a:pt x="17376" y="428"/>
                    <a:pt x="16126" y="478"/>
                    <a:pt x="14875" y="478"/>
                  </a:cubicBezTo>
                  <a:cubicBezTo>
                    <a:pt x="13713" y="478"/>
                    <a:pt x="12551" y="435"/>
                    <a:pt x="11392" y="347"/>
                  </a:cubicBezTo>
                  <a:cubicBezTo>
                    <a:pt x="10192" y="256"/>
                    <a:pt x="8991" y="125"/>
                    <a:pt x="7786" y="120"/>
                  </a:cubicBezTo>
                  <a:cubicBezTo>
                    <a:pt x="7746" y="120"/>
                    <a:pt x="7706" y="120"/>
                    <a:pt x="7665" y="120"/>
                  </a:cubicBezTo>
                  <a:cubicBezTo>
                    <a:pt x="6528" y="120"/>
                    <a:pt x="5395" y="180"/>
                    <a:pt x="4257" y="211"/>
                  </a:cubicBezTo>
                  <a:cubicBezTo>
                    <a:pt x="3918" y="220"/>
                    <a:pt x="3579" y="226"/>
                    <a:pt x="3239" y="226"/>
                  </a:cubicBezTo>
                  <a:cubicBezTo>
                    <a:pt x="2205" y="226"/>
                    <a:pt x="1171" y="173"/>
                    <a:pt x="151" y="2"/>
                  </a:cubicBezTo>
                  <a:cubicBezTo>
                    <a:pt x="144" y="1"/>
                    <a:pt x="137"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28;p71">
              <a:extLst>
                <a:ext uri="{FF2B5EF4-FFF2-40B4-BE49-F238E27FC236}">
                  <a16:creationId xmlns:a16="http://schemas.microsoft.com/office/drawing/2014/main" id="{AFAD594A-C335-4BC7-96A4-FA42557CD2F7}"/>
                </a:ext>
              </a:extLst>
            </p:cNvPr>
            <p:cNvSpPr/>
            <p:nvPr/>
          </p:nvSpPr>
          <p:spPr>
            <a:xfrm>
              <a:off x="2153182" y="3614670"/>
              <a:ext cx="434116" cy="117973"/>
            </a:xfrm>
            <a:custGeom>
              <a:avLst/>
              <a:gdLst/>
              <a:ahLst/>
              <a:cxnLst/>
              <a:rect l="l" t="t" r="r" b="b"/>
              <a:pathLst>
                <a:path w="10101" h="2745" extrusionOk="0">
                  <a:moveTo>
                    <a:pt x="4266" y="1"/>
                  </a:moveTo>
                  <a:cubicBezTo>
                    <a:pt x="3893" y="1"/>
                    <a:pt x="264" y="55"/>
                    <a:pt x="264" y="55"/>
                  </a:cubicBezTo>
                  <a:lnTo>
                    <a:pt x="601" y="310"/>
                  </a:lnTo>
                  <a:lnTo>
                    <a:pt x="537" y="405"/>
                  </a:lnTo>
                  <a:lnTo>
                    <a:pt x="73" y="683"/>
                  </a:lnTo>
                  <a:cubicBezTo>
                    <a:pt x="73" y="683"/>
                    <a:pt x="514" y="1219"/>
                    <a:pt x="464" y="1242"/>
                  </a:cubicBezTo>
                  <a:cubicBezTo>
                    <a:pt x="414" y="1269"/>
                    <a:pt x="0" y="1656"/>
                    <a:pt x="0" y="1656"/>
                  </a:cubicBezTo>
                  <a:lnTo>
                    <a:pt x="487" y="1970"/>
                  </a:lnTo>
                  <a:lnTo>
                    <a:pt x="164" y="2179"/>
                  </a:lnTo>
                  <a:lnTo>
                    <a:pt x="396" y="2397"/>
                  </a:lnTo>
                  <a:lnTo>
                    <a:pt x="200" y="2743"/>
                  </a:lnTo>
                  <a:cubicBezTo>
                    <a:pt x="200" y="2743"/>
                    <a:pt x="541" y="2703"/>
                    <a:pt x="724" y="2703"/>
                  </a:cubicBezTo>
                  <a:cubicBezTo>
                    <a:pt x="755" y="2703"/>
                    <a:pt x="781" y="2704"/>
                    <a:pt x="801" y="2706"/>
                  </a:cubicBezTo>
                  <a:cubicBezTo>
                    <a:pt x="824" y="2709"/>
                    <a:pt x="890" y="2710"/>
                    <a:pt x="984" y="2710"/>
                  </a:cubicBezTo>
                  <a:cubicBezTo>
                    <a:pt x="1314" y="2710"/>
                    <a:pt x="1994" y="2699"/>
                    <a:pt x="2447" y="2699"/>
                  </a:cubicBezTo>
                  <a:cubicBezTo>
                    <a:pt x="2642" y="2699"/>
                    <a:pt x="2795" y="2701"/>
                    <a:pt x="2861" y="2706"/>
                  </a:cubicBezTo>
                  <a:cubicBezTo>
                    <a:pt x="3129" y="2729"/>
                    <a:pt x="6385" y="2720"/>
                    <a:pt x="7258" y="2738"/>
                  </a:cubicBezTo>
                  <a:cubicBezTo>
                    <a:pt x="7551" y="2743"/>
                    <a:pt x="7960" y="2744"/>
                    <a:pt x="8376" y="2744"/>
                  </a:cubicBezTo>
                  <a:cubicBezTo>
                    <a:pt x="9207" y="2744"/>
                    <a:pt x="10064" y="2738"/>
                    <a:pt x="10064" y="2738"/>
                  </a:cubicBezTo>
                  <a:lnTo>
                    <a:pt x="9928" y="2511"/>
                  </a:lnTo>
                  <a:cubicBezTo>
                    <a:pt x="9928" y="2511"/>
                    <a:pt x="9737" y="2120"/>
                    <a:pt x="9759" y="2065"/>
                  </a:cubicBezTo>
                  <a:cubicBezTo>
                    <a:pt x="9782" y="2011"/>
                    <a:pt x="10101" y="1851"/>
                    <a:pt x="10101" y="1851"/>
                  </a:cubicBezTo>
                  <a:cubicBezTo>
                    <a:pt x="10101" y="1851"/>
                    <a:pt x="9869" y="1692"/>
                    <a:pt x="9791" y="1606"/>
                  </a:cubicBezTo>
                  <a:cubicBezTo>
                    <a:pt x="9709" y="1519"/>
                    <a:pt x="9646" y="1301"/>
                    <a:pt x="9646" y="1301"/>
                  </a:cubicBezTo>
                  <a:lnTo>
                    <a:pt x="10010" y="1156"/>
                  </a:lnTo>
                  <a:cubicBezTo>
                    <a:pt x="10010" y="1156"/>
                    <a:pt x="9923" y="1028"/>
                    <a:pt x="9832" y="942"/>
                  </a:cubicBezTo>
                  <a:cubicBezTo>
                    <a:pt x="9746" y="856"/>
                    <a:pt x="9755" y="633"/>
                    <a:pt x="9782" y="483"/>
                  </a:cubicBezTo>
                  <a:cubicBezTo>
                    <a:pt x="9814" y="333"/>
                    <a:pt x="10010" y="73"/>
                    <a:pt x="10010" y="73"/>
                  </a:cubicBezTo>
                  <a:lnTo>
                    <a:pt x="10010" y="73"/>
                  </a:lnTo>
                  <a:lnTo>
                    <a:pt x="9900" y="96"/>
                  </a:lnTo>
                  <a:lnTo>
                    <a:pt x="8841" y="55"/>
                  </a:lnTo>
                  <a:cubicBezTo>
                    <a:pt x="8841" y="55"/>
                    <a:pt x="7354" y="42"/>
                    <a:pt x="6935" y="28"/>
                  </a:cubicBezTo>
                  <a:cubicBezTo>
                    <a:pt x="6517" y="19"/>
                    <a:pt x="4643" y="1"/>
                    <a:pt x="4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29;p71">
              <a:extLst>
                <a:ext uri="{FF2B5EF4-FFF2-40B4-BE49-F238E27FC236}">
                  <a16:creationId xmlns:a16="http://schemas.microsoft.com/office/drawing/2014/main" id="{07DFB970-5588-4CD5-BDB6-55D2EB4A8530}"/>
                </a:ext>
              </a:extLst>
            </p:cNvPr>
            <p:cNvSpPr/>
            <p:nvPr/>
          </p:nvSpPr>
          <p:spPr>
            <a:xfrm>
              <a:off x="2149271" y="3612565"/>
              <a:ext cx="440777" cy="124764"/>
            </a:xfrm>
            <a:custGeom>
              <a:avLst/>
              <a:gdLst/>
              <a:ahLst/>
              <a:cxnLst/>
              <a:rect l="l" t="t" r="r" b="b"/>
              <a:pathLst>
                <a:path w="10256" h="2903" extrusionOk="0">
                  <a:moveTo>
                    <a:pt x="4139" y="113"/>
                  </a:moveTo>
                  <a:cubicBezTo>
                    <a:pt x="5398" y="118"/>
                    <a:pt x="6654" y="131"/>
                    <a:pt x="7909" y="159"/>
                  </a:cubicBezTo>
                  <a:cubicBezTo>
                    <a:pt x="8600" y="172"/>
                    <a:pt x="9296" y="195"/>
                    <a:pt x="9987" y="213"/>
                  </a:cubicBezTo>
                  <a:cubicBezTo>
                    <a:pt x="9946" y="282"/>
                    <a:pt x="9914" y="354"/>
                    <a:pt x="9878" y="427"/>
                  </a:cubicBezTo>
                  <a:cubicBezTo>
                    <a:pt x="9832" y="509"/>
                    <a:pt x="9764" y="604"/>
                    <a:pt x="9773" y="700"/>
                  </a:cubicBezTo>
                  <a:cubicBezTo>
                    <a:pt x="9782" y="786"/>
                    <a:pt x="9832" y="868"/>
                    <a:pt x="9869" y="936"/>
                  </a:cubicBezTo>
                  <a:cubicBezTo>
                    <a:pt x="9910" y="1018"/>
                    <a:pt x="9960" y="1096"/>
                    <a:pt x="10010" y="1173"/>
                  </a:cubicBezTo>
                  <a:cubicBezTo>
                    <a:pt x="9919" y="1232"/>
                    <a:pt x="9828" y="1291"/>
                    <a:pt x="9732" y="1350"/>
                  </a:cubicBezTo>
                  <a:cubicBezTo>
                    <a:pt x="9705" y="1368"/>
                    <a:pt x="9691" y="1405"/>
                    <a:pt x="9710" y="1432"/>
                  </a:cubicBezTo>
                  <a:cubicBezTo>
                    <a:pt x="9805" y="1614"/>
                    <a:pt x="9932" y="1773"/>
                    <a:pt x="10082" y="1900"/>
                  </a:cubicBezTo>
                  <a:cubicBezTo>
                    <a:pt x="10005" y="1941"/>
                    <a:pt x="9928" y="1982"/>
                    <a:pt x="9860" y="2032"/>
                  </a:cubicBezTo>
                  <a:cubicBezTo>
                    <a:pt x="9805" y="2073"/>
                    <a:pt x="9778" y="2123"/>
                    <a:pt x="9791" y="2196"/>
                  </a:cubicBezTo>
                  <a:cubicBezTo>
                    <a:pt x="9814" y="2296"/>
                    <a:pt x="9882" y="2401"/>
                    <a:pt x="9928" y="2492"/>
                  </a:cubicBezTo>
                  <a:cubicBezTo>
                    <a:pt x="9973" y="2573"/>
                    <a:pt x="10019" y="2660"/>
                    <a:pt x="10064" y="2742"/>
                  </a:cubicBezTo>
                  <a:cubicBezTo>
                    <a:pt x="9009" y="2755"/>
                    <a:pt x="7959" y="2760"/>
                    <a:pt x="6908" y="2760"/>
                  </a:cubicBezTo>
                  <a:cubicBezTo>
                    <a:pt x="5521" y="2730"/>
                    <a:pt x="4134" y="2677"/>
                    <a:pt x="2743" y="2677"/>
                  </a:cubicBezTo>
                  <a:cubicBezTo>
                    <a:pt x="2639" y="2677"/>
                    <a:pt x="2534" y="2677"/>
                    <a:pt x="2429" y="2678"/>
                  </a:cubicBezTo>
                  <a:cubicBezTo>
                    <a:pt x="2074" y="2678"/>
                    <a:pt x="1719" y="2683"/>
                    <a:pt x="1360" y="2692"/>
                  </a:cubicBezTo>
                  <a:cubicBezTo>
                    <a:pt x="1351" y="2696"/>
                    <a:pt x="1337" y="2696"/>
                    <a:pt x="1324" y="2696"/>
                  </a:cubicBezTo>
                  <a:cubicBezTo>
                    <a:pt x="1028" y="2687"/>
                    <a:pt x="737" y="2683"/>
                    <a:pt x="441" y="2678"/>
                  </a:cubicBezTo>
                  <a:cubicBezTo>
                    <a:pt x="482" y="2601"/>
                    <a:pt x="519" y="2523"/>
                    <a:pt x="560" y="2451"/>
                  </a:cubicBezTo>
                  <a:cubicBezTo>
                    <a:pt x="582" y="2414"/>
                    <a:pt x="569" y="2369"/>
                    <a:pt x="528" y="2355"/>
                  </a:cubicBezTo>
                  <a:cubicBezTo>
                    <a:pt x="455" y="2328"/>
                    <a:pt x="391" y="2292"/>
                    <a:pt x="328" y="2242"/>
                  </a:cubicBezTo>
                  <a:cubicBezTo>
                    <a:pt x="423" y="2196"/>
                    <a:pt x="514" y="2151"/>
                    <a:pt x="610" y="2105"/>
                  </a:cubicBezTo>
                  <a:cubicBezTo>
                    <a:pt x="651" y="2082"/>
                    <a:pt x="646" y="2019"/>
                    <a:pt x="614" y="1996"/>
                  </a:cubicBezTo>
                  <a:cubicBezTo>
                    <a:pt x="464" y="1891"/>
                    <a:pt x="319" y="1791"/>
                    <a:pt x="173" y="1691"/>
                  </a:cubicBezTo>
                  <a:cubicBezTo>
                    <a:pt x="250" y="1623"/>
                    <a:pt x="332" y="1555"/>
                    <a:pt x="414" y="1487"/>
                  </a:cubicBezTo>
                  <a:cubicBezTo>
                    <a:pt x="478" y="1437"/>
                    <a:pt x="605" y="1368"/>
                    <a:pt x="601" y="1268"/>
                  </a:cubicBezTo>
                  <a:cubicBezTo>
                    <a:pt x="601" y="1173"/>
                    <a:pt x="487" y="1073"/>
                    <a:pt x="437" y="1005"/>
                  </a:cubicBezTo>
                  <a:lnTo>
                    <a:pt x="223" y="723"/>
                  </a:lnTo>
                  <a:cubicBezTo>
                    <a:pt x="382" y="650"/>
                    <a:pt x="542" y="563"/>
                    <a:pt x="687" y="459"/>
                  </a:cubicBezTo>
                  <a:cubicBezTo>
                    <a:pt x="714" y="436"/>
                    <a:pt x="733" y="377"/>
                    <a:pt x="687" y="359"/>
                  </a:cubicBezTo>
                  <a:cubicBezTo>
                    <a:pt x="573" y="300"/>
                    <a:pt x="482" y="204"/>
                    <a:pt x="382" y="118"/>
                  </a:cubicBezTo>
                  <a:lnTo>
                    <a:pt x="382" y="118"/>
                  </a:lnTo>
                  <a:cubicBezTo>
                    <a:pt x="560" y="123"/>
                    <a:pt x="739" y="125"/>
                    <a:pt x="917" y="125"/>
                  </a:cubicBezTo>
                  <a:cubicBezTo>
                    <a:pt x="1364" y="125"/>
                    <a:pt x="1811" y="113"/>
                    <a:pt x="2256" y="113"/>
                  </a:cubicBezTo>
                  <a:close/>
                  <a:moveTo>
                    <a:pt x="4870" y="0"/>
                  </a:moveTo>
                  <a:cubicBezTo>
                    <a:pt x="4074" y="0"/>
                    <a:pt x="3278" y="6"/>
                    <a:pt x="2483" y="18"/>
                  </a:cubicBezTo>
                  <a:cubicBezTo>
                    <a:pt x="1783" y="31"/>
                    <a:pt x="1078" y="27"/>
                    <a:pt x="373" y="72"/>
                  </a:cubicBezTo>
                  <a:cubicBezTo>
                    <a:pt x="360" y="72"/>
                    <a:pt x="351" y="91"/>
                    <a:pt x="355" y="104"/>
                  </a:cubicBezTo>
                  <a:cubicBezTo>
                    <a:pt x="341" y="109"/>
                    <a:pt x="328" y="127"/>
                    <a:pt x="337" y="145"/>
                  </a:cubicBezTo>
                  <a:cubicBezTo>
                    <a:pt x="401" y="245"/>
                    <a:pt x="482" y="318"/>
                    <a:pt x="564" y="395"/>
                  </a:cubicBezTo>
                  <a:cubicBezTo>
                    <a:pt x="414" y="491"/>
                    <a:pt x="264" y="573"/>
                    <a:pt x="100" y="641"/>
                  </a:cubicBezTo>
                  <a:cubicBezTo>
                    <a:pt x="64" y="659"/>
                    <a:pt x="64" y="709"/>
                    <a:pt x="87" y="741"/>
                  </a:cubicBezTo>
                  <a:cubicBezTo>
                    <a:pt x="150" y="827"/>
                    <a:pt x="214" y="914"/>
                    <a:pt x="282" y="1000"/>
                  </a:cubicBezTo>
                  <a:lnTo>
                    <a:pt x="364" y="1109"/>
                  </a:lnTo>
                  <a:cubicBezTo>
                    <a:pt x="391" y="1146"/>
                    <a:pt x="451" y="1200"/>
                    <a:pt x="455" y="1250"/>
                  </a:cubicBezTo>
                  <a:cubicBezTo>
                    <a:pt x="473" y="1282"/>
                    <a:pt x="469" y="1300"/>
                    <a:pt x="432" y="1309"/>
                  </a:cubicBezTo>
                  <a:cubicBezTo>
                    <a:pt x="410" y="1327"/>
                    <a:pt x="387" y="1350"/>
                    <a:pt x="364" y="1368"/>
                  </a:cubicBezTo>
                  <a:cubicBezTo>
                    <a:pt x="332" y="1396"/>
                    <a:pt x="296" y="1423"/>
                    <a:pt x="264" y="1450"/>
                  </a:cubicBezTo>
                  <a:cubicBezTo>
                    <a:pt x="187" y="1518"/>
                    <a:pt x="109" y="1582"/>
                    <a:pt x="28" y="1650"/>
                  </a:cubicBezTo>
                  <a:cubicBezTo>
                    <a:pt x="0" y="1673"/>
                    <a:pt x="9" y="1728"/>
                    <a:pt x="37" y="1750"/>
                  </a:cubicBezTo>
                  <a:cubicBezTo>
                    <a:pt x="178" y="1846"/>
                    <a:pt x="319" y="1941"/>
                    <a:pt x="460" y="2037"/>
                  </a:cubicBezTo>
                  <a:cubicBezTo>
                    <a:pt x="369" y="2082"/>
                    <a:pt x="278" y="2128"/>
                    <a:pt x="191" y="2173"/>
                  </a:cubicBezTo>
                  <a:cubicBezTo>
                    <a:pt x="160" y="2187"/>
                    <a:pt x="146" y="2242"/>
                    <a:pt x="173" y="2269"/>
                  </a:cubicBezTo>
                  <a:cubicBezTo>
                    <a:pt x="250" y="2346"/>
                    <a:pt x="332" y="2401"/>
                    <a:pt x="423" y="2446"/>
                  </a:cubicBezTo>
                  <a:cubicBezTo>
                    <a:pt x="405" y="2478"/>
                    <a:pt x="387" y="2514"/>
                    <a:pt x="369" y="2551"/>
                  </a:cubicBezTo>
                  <a:cubicBezTo>
                    <a:pt x="337" y="2587"/>
                    <a:pt x="314" y="2628"/>
                    <a:pt x="287" y="2669"/>
                  </a:cubicBezTo>
                  <a:cubicBezTo>
                    <a:pt x="269" y="2696"/>
                    <a:pt x="241" y="2724"/>
                    <a:pt x="223" y="2755"/>
                  </a:cubicBezTo>
                  <a:cubicBezTo>
                    <a:pt x="196" y="2769"/>
                    <a:pt x="205" y="2828"/>
                    <a:pt x="241" y="2828"/>
                  </a:cubicBezTo>
                  <a:lnTo>
                    <a:pt x="278" y="2828"/>
                  </a:lnTo>
                  <a:cubicBezTo>
                    <a:pt x="282" y="2828"/>
                    <a:pt x="291" y="2833"/>
                    <a:pt x="296" y="2833"/>
                  </a:cubicBezTo>
                  <a:lnTo>
                    <a:pt x="300" y="2833"/>
                  </a:lnTo>
                  <a:cubicBezTo>
                    <a:pt x="305" y="2833"/>
                    <a:pt x="310" y="2837"/>
                    <a:pt x="314" y="2837"/>
                  </a:cubicBezTo>
                  <a:cubicBezTo>
                    <a:pt x="366" y="2839"/>
                    <a:pt x="419" y="2839"/>
                    <a:pt x="471" y="2839"/>
                  </a:cubicBezTo>
                  <a:cubicBezTo>
                    <a:pt x="743" y="2839"/>
                    <a:pt x="1017" y="2822"/>
                    <a:pt x="1292" y="2815"/>
                  </a:cubicBezTo>
                  <a:cubicBezTo>
                    <a:pt x="1524" y="2810"/>
                    <a:pt x="1756" y="2805"/>
                    <a:pt x="1988" y="2805"/>
                  </a:cubicBezTo>
                  <a:cubicBezTo>
                    <a:pt x="3716" y="2865"/>
                    <a:pt x="5448" y="2892"/>
                    <a:pt x="7176" y="2892"/>
                  </a:cubicBezTo>
                  <a:cubicBezTo>
                    <a:pt x="7427" y="2896"/>
                    <a:pt x="7677" y="2896"/>
                    <a:pt x="7927" y="2901"/>
                  </a:cubicBezTo>
                  <a:cubicBezTo>
                    <a:pt x="8081" y="2902"/>
                    <a:pt x="8234" y="2902"/>
                    <a:pt x="8388" y="2902"/>
                  </a:cubicBezTo>
                  <a:cubicBezTo>
                    <a:pt x="8948" y="2902"/>
                    <a:pt x="9508" y="2895"/>
                    <a:pt x="10064" y="2874"/>
                  </a:cubicBezTo>
                  <a:cubicBezTo>
                    <a:pt x="10078" y="2869"/>
                    <a:pt x="10082" y="2869"/>
                    <a:pt x="10092" y="2865"/>
                  </a:cubicBezTo>
                  <a:lnTo>
                    <a:pt x="10137" y="2865"/>
                  </a:lnTo>
                  <a:cubicBezTo>
                    <a:pt x="10151" y="2865"/>
                    <a:pt x="10160" y="2860"/>
                    <a:pt x="10169" y="2855"/>
                  </a:cubicBezTo>
                  <a:cubicBezTo>
                    <a:pt x="10205" y="2855"/>
                    <a:pt x="10237" y="2819"/>
                    <a:pt x="10214" y="2774"/>
                  </a:cubicBezTo>
                  <a:cubicBezTo>
                    <a:pt x="10132" y="2624"/>
                    <a:pt x="10046" y="2473"/>
                    <a:pt x="9973" y="2323"/>
                  </a:cubicBezTo>
                  <a:cubicBezTo>
                    <a:pt x="9955" y="2287"/>
                    <a:pt x="9923" y="2242"/>
                    <a:pt x="9914" y="2205"/>
                  </a:cubicBezTo>
                  <a:cubicBezTo>
                    <a:pt x="9905" y="2137"/>
                    <a:pt x="9937" y="2119"/>
                    <a:pt x="9987" y="2091"/>
                  </a:cubicBezTo>
                  <a:cubicBezTo>
                    <a:pt x="10060" y="2051"/>
                    <a:pt x="10142" y="2005"/>
                    <a:pt x="10219" y="1964"/>
                  </a:cubicBezTo>
                  <a:cubicBezTo>
                    <a:pt x="10255" y="1941"/>
                    <a:pt x="10255" y="1887"/>
                    <a:pt x="10219" y="1860"/>
                  </a:cubicBezTo>
                  <a:cubicBezTo>
                    <a:pt x="10064" y="1741"/>
                    <a:pt x="9937" y="1596"/>
                    <a:pt x="9837" y="1423"/>
                  </a:cubicBezTo>
                  <a:cubicBezTo>
                    <a:pt x="9932" y="1364"/>
                    <a:pt x="10023" y="1300"/>
                    <a:pt x="10119" y="1241"/>
                  </a:cubicBezTo>
                  <a:cubicBezTo>
                    <a:pt x="10151" y="1218"/>
                    <a:pt x="10160" y="1182"/>
                    <a:pt x="10132" y="1150"/>
                  </a:cubicBezTo>
                  <a:cubicBezTo>
                    <a:pt x="10046" y="1027"/>
                    <a:pt x="9864" y="800"/>
                    <a:pt x="9891" y="636"/>
                  </a:cubicBezTo>
                  <a:cubicBezTo>
                    <a:pt x="9901" y="554"/>
                    <a:pt x="9955" y="463"/>
                    <a:pt x="9991" y="386"/>
                  </a:cubicBezTo>
                  <a:cubicBezTo>
                    <a:pt x="10028" y="300"/>
                    <a:pt x="10069" y="213"/>
                    <a:pt x="10101" y="122"/>
                  </a:cubicBezTo>
                  <a:cubicBezTo>
                    <a:pt x="10107" y="103"/>
                    <a:pt x="10090" y="88"/>
                    <a:pt x="10073" y="88"/>
                  </a:cubicBezTo>
                  <a:cubicBezTo>
                    <a:pt x="10067" y="88"/>
                    <a:pt x="10060" y="90"/>
                    <a:pt x="10055" y="95"/>
                  </a:cubicBezTo>
                  <a:cubicBezTo>
                    <a:pt x="10051" y="95"/>
                    <a:pt x="10051" y="100"/>
                    <a:pt x="10051" y="100"/>
                  </a:cubicBezTo>
                  <a:cubicBezTo>
                    <a:pt x="10041" y="95"/>
                    <a:pt x="10032" y="91"/>
                    <a:pt x="10023" y="91"/>
                  </a:cubicBezTo>
                  <a:cubicBezTo>
                    <a:pt x="8308" y="28"/>
                    <a:pt x="6588"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30;p71">
              <a:extLst>
                <a:ext uri="{FF2B5EF4-FFF2-40B4-BE49-F238E27FC236}">
                  <a16:creationId xmlns:a16="http://schemas.microsoft.com/office/drawing/2014/main" id="{748E2DDF-2020-41E7-A05C-F590714C4AF1}"/>
                </a:ext>
              </a:extLst>
            </p:cNvPr>
            <p:cNvSpPr/>
            <p:nvPr/>
          </p:nvSpPr>
          <p:spPr>
            <a:xfrm>
              <a:off x="2218466" y="3633022"/>
              <a:ext cx="23681" cy="23595"/>
            </a:xfrm>
            <a:custGeom>
              <a:avLst/>
              <a:gdLst/>
              <a:ahLst/>
              <a:cxnLst/>
              <a:rect l="l" t="t" r="r" b="b"/>
              <a:pathLst>
                <a:path w="551" h="549" extrusionOk="0">
                  <a:moveTo>
                    <a:pt x="442" y="0"/>
                  </a:moveTo>
                  <a:cubicBezTo>
                    <a:pt x="426" y="0"/>
                    <a:pt x="410" y="6"/>
                    <a:pt x="396" y="15"/>
                  </a:cubicBezTo>
                  <a:cubicBezTo>
                    <a:pt x="341" y="37"/>
                    <a:pt x="291" y="110"/>
                    <a:pt x="259" y="165"/>
                  </a:cubicBezTo>
                  <a:cubicBezTo>
                    <a:pt x="214" y="115"/>
                    <a:pt x="169" y="44"/>
                    <a:pt x="104" y="44"/>
                  </a:cubicBezTo>
                  <a:cubicBezTo>
                    <a:pt x="97" y="44"/>
                    <a:pt x="90" y="45"/>
                    <a:pt x="82" y="47"/>
                  </a:cubicBezTo>
                  <a:cubicBezTo>
                    <a:pt x="9" y="60"/>
                    <a:pt x="0" y="147"/>
                    <a:pt x="18" y="210"/>
                  </a:cubicBezTo>
                  <a:cubicBezTo>
                    <a:pt x="68" y="388"/>
                    <a:pt x="214" y="506"/>
                    <a:pt x="373" y="542"/>
                  </a:cubicBezTo>
                  <a:cubicBezTo>
                    <a:pt x="380" y="545"/>
                    <a:pt x="388" y="549"/>
                    <a:pt x="396" y="549"/>
                  </a:cubicBezTo>
                  <a:cubicBezTo>
                    <a:pt x="399" y="549"/>
                    <a:pt x="402" y="548"/>
                    <a:pt x="405" y="547"/>
                  </a:cubicBezTo>
                  <a:lnTo>
                    <a:pt x="414" y="547"/>
                  </a:lnTo>
                  <a:cubicBezTo>
                    <a:pt x="417" y="548"/>
                    <a:pt x="420" y="548"/>
                    <a:pt x="423" y="548"/>
                  </a:cubicBezTo>
                  <a:cubicBezTo>
                    <a:pt x="435" y="548"/>
                    <a:pt x="442" y="540"/>
                    <a:pt x="446" y="529"/>
                  </a:cubicBezTo>
                  <a:cubicBezTo>
                    <a:pt x="446" y="529"/>
                    <a:pt x="450" y="524"/>
                    <a:pt x="450" y="519"/>
                  </a:cubicBezTo>
                  <a:cubicBezTo>
                    <a:pt x="478" y="415"/>
                    <a:pt x="510" y="315"/>
                    <a:pt x="532" y="210"/>
                  </a:cubicBezTo>
                  <a:cubicBezTo>
                    <a:pt x="546" y="151"/>
                    <a:pt x="550" y="92"/>
                    <a:pt x="514" y="42"/>
                  </a:cubicBezTo>
                  <a:cubicBezTo>
                    <a:pt x="490" y="12"/>
                    <a:pt x="465"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31;p71">
              <a:extLst>
                <a:ext uri="{FF2B5EF4-FFF2-40B4-BE49-F238E27FC236}">
                  <a16:creationId xmlns:a16="http://schemas.microsoft.com/office/drawing/2014/main" id="{8BB08705-0450-498D-9B91-90E28EBF4807}"/>
                </a:ext>
              </a:extLst>
            </p:cNvPr>
            <p:cNvSpPr/>
            <p:nvPr/>
          </p:nvSpPr>
          <p:spPr>
            <a:xfrm>
              <a:off x="2195215" y="3687432"/>
              <a:ext cx="24067" cy="23466"/>
            </a:xfrm>
            <a:custGeom>
              <a:avLst/>
              <a:gdLst/>
              <a:ahLst/>
              <a:cxnLst/>
              <a:rect l="l" t="t" r="r" b="b"/>
              <a:pathLst>
                <a:path w="560" h="546" extrusionOk="0">
                  <a:moveTo>
                    <a:pt x="318" y="463"/>
                  </a:moveTo>
                  <a:cubicBezTo>
                    <a:pt x="318" y="468"/>
                    <a:pt x="318" y="468"/>
                    <a:pt x="318" y="468"/>
                  </a:cubicBezTo>
                  <a:lnTo>
                    <a:pt x="309" y="468"/>
                  </a:lnTo>
                  <a:cubicBezTo>
                    <a:pt x="314" y="468"/>
                    <a:pt x="314" y="468"/>
                    <a:pt x="318" y="463"/>
                  </a:cubicBezTo>
                  <a:close/>
                  <a:moveTo>
                    <a:pt x="369" y="1"/>
                  </a:moveTo>
                  <a:cubicBezTo>
                    <a:pt x="358" y="1"/>
                    <a:pt x="347" y="3"/>
                    <a:pt x="337" y="8"/>
                  </a:cubicBezTo>
                  <a:cubicBezTo>
                    <a:pt x="277" y="36"/>
                    <a:pt x="250" y="99"/>
                    <a:pt x="223" y="158"/>
                  </a:cubicBezTo>
                  <a:cubicBezTo>
                    <a:pt x="186" y="109"/>
                    <a:pt x="137" y="52"/>
                    <a:pt x="85" y="52"/>
                  </a:cubicBezTo>
                  <a:cubicBezTo>
                    <a:pt x="79" y="52"/>
                    <a:pt x="74" y="53"/>
                    <a:pt x="68" y="54"/>
                  </a:cubicBezTo>
                  <a:cubicBezTo>
                    <a:pt x="9" y="68"/>
                    <a:pt x="0" y="145"/>
                    <a:pt x="5" y="199"/>
                  </a:cubicBezTo>
                  <a:cubicBezTo>
                    <a:pt x="27" y="370"/>
                    <a:pt x="201" y="546"/>
                    <a:pt x="368" y="546"/>
                  </a:cubicBezTo>
                  <a:cubicBezTo>
                    <a:pt x="374" y="546"/>
                    <a:pt x="380" y="545"/>
                    <a:pt x="387" y="545"/>
                  </a:cubicBezTo>
                  <a:cubicBezTo>
                    <a:pt x="396" y="545"/>
                    <a:pt x="400" y="545"/>
                    <a:pt x="405" y="540"/>
                  </a:cubicBezTo>
                  <a:cubicBezTo>
                    <a:pt x="414" y="536"/>
                    <a:pt x="423" y="531"/>
                    <a:pt x="428" y="522"/>
                  </a:cubicBezTo>
                  <a:cubicBezTo>
                    <a:pt x="491" y="404"/>
                    <a:pt x="559" y="195"/>
                    <a:pt x="491" y="63"/>
                  </a:cubicBezTo>
                  <a:cubicBezTo>
                    <a:pt x="475" y="27"/>
                    <a:pt x="442" y="2"/>
                    <a:pt x="407" y="2"/>
                  </a:cubicBezTo>
                  <a:cubicBezTo>
                    <a:pt x="402" y="2"/>
                    <a:pt x="396" y="3"/>
                    <a:pt x="391" y="4"/>
                  </a:cubicBezTo>
                  <a:cubicBezTo>
                    <a:pt x="384" y="2"/>
                    <a:pt x="376" y="1"/>
                    <a:pt x="3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32;p71">
              <a:extLst>
                <a:ext uri="{FF2B5EF4-FFF2-40B4-BE49-F238E27FC236}">
                  <a16:creationId xmlns:a16="http://schemas.microsoft.com/office/drawing/2014/main" id="{5BD6C69F-4148-496B-BB08-20157B8E2E12}"/>
                </a:ext>
              </a:extLst>
            </p:cNvPr>
            <p:cNvSpPr/>
            <p:nvPr/>
          </p:nvSpPr>
          <p:spPr>
            <a:xfrm>
              <a:off x="2270255" y="3692461"/>
              <a:ext cx="24067" cy="24454"/>
            </a:xfrm>
            <a:custGeom>
              <a:avLst/>
              <a:gdLst/>
              <a:ahLst/>
              <a:cxnLst/>
              <a:rect l="l" t="t" r="r" b="b"/>
              <a:pathLst>
                <a:path w="560" h="569" extrusionOk="0">
                  <a:moveTo>
                    <a:pt x="260" y="469"/>
                  </a:moveTo>
                  <a:cubicBezTo>
                    <a:pt x="260" y="469"/>
                    <a:pt x="260" y="473"/>
                    <a:pt x="260" y="473"/>
                  </a:cubicBezTo>
                  <a:cubicBezTo>
                    <a:pt x="260" y="469"/>
                    <a:pt x="255" y="469"/>
                    <a:pt x="250" y="469"/>
                  </a:cubicBezTo>
                  <a:close/>
                  <a:moveTo>
                    <a:pt x="117" y="0"/>
                  </a:moveTo>
                  <a:cubicBezTo>
                    <a:pt x="58" y="0"/>
                    <a:pt x="32" y="70"/>
                    <a:pt x="23" y="123"/>
                  </a:cubicBezTo>
                  <a:cubicBezTo>
                    <a:pt x="0" y="305"/>
                    <a:pt x="141" y="533"/>
                    <a:pt x="305" y="569"/>
                  </a:cubicBezTo>
                  <a:cubicBezTo>
                    <a:pt x="314" y="569"/>
                    <a:pt x="319" y="569"/>
                    <a:pt x="323" y="564"/>
                  </a:cubicBezTo>
                  <a:cubicBezTo>
                    <a:pt x="332" y="564"/>
                    <a:pt x="341" y="564"/>
                    <a:pt x="350" y="555"/>
                  </a:cubicBezTo>
                  <a:cubicBezTo>
                    <a:pt x="441" y="460"/>
                    <a:pt x="560" y="273"/>
                    <a:pt x="523" y="128"/>
                  </a:cubicBezTo>
                  <a:cubicBezTo>
                    <a:pt x="514" y="87"/>
                    <a:pt x="487" y="46"/>
                    <a:pt x="441" y="46"/>
                  </a:cubicBezTo>
                  <a:cubicBezTo>
                    <a:pt x="428" y="37"/>
                    <a:pt x="410" y="32"/>
                    <a:pt x="387" y="32"/>
                  </a:cubicBezTo>
                  <a:cubicBezTo>
                    <a:pt x="323" y="41"/>
                    <a:pt x="287" y="96"/>
                    <a:pt x="246" y="146"/>
                  </a:cubicBezTo>
                  <a:cubicBezTo>
                    <a:pt x="219" y="82"/>
                    <a:pt x="178" y="5"/>
                    <a:pt x="123" y="1"/>
                  </a:cubicBezTo>
                  <a:cubicBezTo>
                    <a:pt x="121" y="0"/>
                    <a:pt x="119" y="0"/>
                    <a:pt x="1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33;p71">
              <a:extLst>
                <a:ext uri="{FF2B5EF4-FFF2-40B4-BE49-F238E27FC236}">
                  <a16:creationId xmlns:a16="http://schemas.microsoft.com/office/drawing/2014/main" id="{BEA9D69C-FB1A-4D3F-AA36-4467D3B2439D}"/>
                </a:ext>
              </a:extLst>
            </p:cNvPr>
            <p:cNvSpPr/>
            <p:nvPr/>
          </p:nvSpPr>
          <p:spPr>
            <a:xfrm>
              <a:off x="2459230" y="3650041"/>
              <a:ext cx="23724" cy="23681"/>
            </a:xfrm>
            <a:custGeom>
              <a:avLst/>
              <a:gdLst/>
              <a:ahLst/>
              <a:cxnLst/>
              <a:rect l="l" t="t" r="r" b="b"/>
              <a:pathLst>
                <a:path w="552" h="551" extrusionOk="0">
                  <a:moveTo>
                    <a:pt x="444" y="1"/>
                  </a:moveTo>
                  <a:cubicBezTo>
                    <a:pt x="427" y="1"/>
                    <a:pt x="412" y="8"/>
                    <a:pt x="397" y="19"/>
                  </a:cubicBezTo>
                  <a:cubicBezTo>
                    <a:pt x="342" y="42"/>
                    <a:pt x="292" y="110"/>
                    <a:pt x="260" y="164"/>
                  </a:cubicBezTo>
                  <a:cubicBezTo>
                    <a:pt x="215" y="119"/>
                    <a:pt x="173" y="44"/>
                    <a:pt x="105" y="44"/>
                  </a:cubicBezTo>
                  <a:cubicBezTo>
                    <a:pt x="98" y="44"/>
                    <a:pt x="90" y="44"/>
                    <a:pt x="83" y="46"/>
                  </a:cubicBezTo>
                  <a:cubicBezTo>
                    <a:pt x="10" y="64"/>
                    <a:pt x="1" y="151"/>
                    <a:pt x="19" y="214"/>
                  </a:cubicBezTo>
                  <a:cubicBezTo>
                    <a:pt x="69" y="387"/>
                    <a:pt x="215" y="505"/>
                    <a:pt x="378" y="542"/>
                  </a:cubicBezTo>
                  <a:cubicBezTo>
                    <a:pt x="383" y="551"/>
                    <a:pt x="397" y="551"/>
                    <a:pt x="410" y="551"/>
                  </a:cubicBezTo>
                  <a:lnTo>
                    <a:pt x="419" y="551"/>
                  </a:lnTo>
                  <a:cubicBezTo>
                    <a:pt x="433" y="551"/>
                    <a:pt x="442" y="542"/>
                    <a:pt x="447" y="533"/>
                  </a:cubicBezTo>
                  <a:cubicBezTo>
                    <a:pt x="451" y="528"/>
                    <a:pt x="451" y="524"/>
                    <a:pt x="451" y="519"/>
                  </a:cubicBezTo>
                  <a:cubicBezTo>
                    <a:pt x="478" y="419"/>
                    <a:pt x="515" y="314"/>
                    <a:pt x="537" y="210"/>
                  </a:cubicBezTo>
                  <a:cubicBezTo>
                    <a:pt x="547" y="155"/>
                    <a:pt x="551" y="92"/>
                    <a:pt x="515" y="46"/>
                  </a:cubicBezTo>
                  <a:cubicBezTo>
                    <a:pt x="491" y="14"/>
                    <a:pt x="467"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34;p71">
              <a:extLst>
                <a:ext uri="{FF2B5EF4-FFF2-40B4-BE49-F238E27FC236}">
                  <a16:creationId xmlns:a16="http://schemas.microsoft.com/office/drawing/2014/main" id="{16B8951A-816F-4EC4-B6D2-150BAE8C9EC0}"/>
                </a:ext>
              </a:extLst>
            </p:cNvPr>
            <p:cNvSpPr/>
            <p:nvPr/>
          </p:nvSpPr>
          <p:spPr>
            <a:xfrm>
              <a:off x="2521591" y="3692461"/>
              <a:ext cx="23895" cy="24454"/>
            </a:xfrm>
            <a:custGeom>
              <a:avLst/>
              <a:gdLst/>
              <a:ahLst/>
              <a:cxnLst/>
              <a:rect l="l" t="t" r="r" b="b"/>
              <a:pathLst>
                <a:path w="556" h="569" extrusionOk="0">
                  <a:moveTo>
                    <a:pt x="255" y="469"/>
                  </a:moveTo>
                  <a:cubicBezTo>
                    <a:pt x="260" y="469"/>
                    <a:pt x="260" y="473"/>
                    <a:pt x="260" y="473"/>
                  </a:cubicBezTo>
                  <a:cubicBezTo>
                    <a:pt x="255" y="469"/>
                    <a:pt x="255" y="469"/>
                    <a:pt x="251" y="469"/>
                  </a:cubicBezTo>
                  <a:close/>
                  <a:moveTo>
                    <a:pt x="114" y="0"/>
                  </a:moveTo>
                  <a:cubicBezTo>
                    <a:pt x="58" y="0"/>
                    <a:pt x="28" y="70"/>
                    <a:pt x="23" y="123"/>
                  </a:cubicBezTo>
                  <a:cubicBezTo>
                    <a:pt x="1" y="305"/>
                    <a:pt x="137" y="533"/>
                    <a:pt x="305" y="569"/>
                  </a:cubicBezTo>
                  <a:cubicBezTo>
                    <a:pt x="314" y="569"/>
                    <a:pt x="319" y="569"/>
                    <a:pt x="323" y="564"/>
                  </a:cubicBezTo>
                  <a:cubicBezTo>
                    <a:pt x="333" y="564"/>
                    <a:pt x="342" y="564"/>
                    <a:pt x="351" y="555"/>
                  </a:cubicBezTo>
                  <a:cubicBezTo>
                    <a:pt x="442" y="460"/>
                    <a:pt x="555" y="273"/>
                    <a:pt x="524" y="128"/>
                  </a:cubicBezTo>
                  <a:cubicBezTo>
                    <a:pt x="514" y="87"/>
                    <a:pt x="483" y="46"/>
                    <a:pt x="442" y="46"/>
                  </a:cubicBezTo>
                  <a:cubicBezTo>
                    <a:pt x="428" y="37"/>
                    <a:pt x="405" y="32"/>
                    <a:pt x="387" y="32"/>
                  </a:cubicBezTo>
                  <a:cubicBezTo>
                    <a:pt x="323" y="41"/>
                    <a:pt x="283" y="96"/>
                    <a:pt x="246" y="146"/>
                  </a:cubicBezTo>
                  <a:cubicBezTo>
                    <a:pt x="219" y="82"/>
                    <a:pt x="178" y="5"/>
                    <a:pt x="119" y="1"/>
                  </a:cubicBezTo>
                  <a:cubicBezTo>
                    <a:pt x="117" y="0"/>
                    <a:pt x="115"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35;p71">
              <a:extLst>
                <a:ext uri="{FF2B5EF4-FFF2-40B4-BE49-F238E27FC236}">
                  <a16:creationId xmlns:a16="http://schemas.microsoft.com/office/drawing/2014/main" id="{8D79E79B-6E42-4566-A1E2-BBCB8B1A54C8}"/>
                </a:ext>
              </a:extLst>
            </p:cNvPr>
            <p:cNvSpPr/>
            <p:nvPr/>
          </p:nvSpPr>
          <p:spPr>
            <a:xfrm>
              <a:off x="2345510" y="3680728"/>
              <a:ext cx="23294" cy="25357"/>
            </a:xfrm>
            <a:custGeom>
              <a:avLst/>
              <a:gdLst/>
              <a:ahLst/>
              <a:cxnLst/>
              <a:rect l="l" t="t" r="r" b="b"/>
              <a:pathLst>
                <a:path w="542" h="590" extrusionOk="0">
                  <a:moveTo>
                    <a:pt x="99" y="0"/>
                  </a:moveTo>
                  <a:cubicBezTo>
                    <a:pt x="30" y="0"/>
                    <a:pt x="0" y="75"/>
                    <a:pt x="0" y="142"/>
                  </a:cubicBezTo>
                  <a:cubicBezTo>
                    <a:pt x="5" y="324"/>
                    <a:pt x="114" y="483"/>
                    <a:pt x="255" y="565"/>
                  </a:cubicBezTo>
                  <a:cubicBezTo>
                    <a:pt x="264" y="574"/>
                    <a:pt x="273" y="583"/>
                    <a:pt x="287" y="583"/>
                  </a:cubicBezTo>
                  <a:cubicBezTo>
                    <a:pt x="287" y="583"/>
                    <a:pt x="291" y="587"/>
                    <a:pt x="291" y="587"/>
                  </a:cubicBezTo>
                  <a:cubicBezTo>
                    <a:pt x="296" y="589"/>
                    <a:pt x="300" y="589"/>
                    <a:pt x="304" y="589"/>
                  </a:cubicBezTo>
                  <a:cubicBezTo>
                    <a:pt x="314" y="589"/>
                    <a:pt x="321" y="585"/>
                    <a:pt x="328" y="578"/>
                  </a:cubicBezTo>
                  <a:cubicBezTo>
                    <a:pt x="328" y="574"/>
                    <a:pt x="332" y="574"/>
                    <a:pt x="332" y="569"/>
                  </a:cubicBezTo>
                  <a:cubicBezTo>
                    <a:pt x="387" y="478"/>
                    <a:pt x="446" y="387"/>
                    <a:pt x="496" y="296"/>
                  </a:cubicBezTo>
                  <a:cubicBezTo>
                    <a:pt x="523" y="246"/>
                    <a:pt x="541" y="187"/>
                    <a:pt x="523" y="133"/>
                  </a:cubicBezTo>
                  <a:cubicBezTo>
                    <a:pt x="502" y="83"/>
                    <a:pt x="473" y="64"/>
                    <a:pt x="442" y="64"/>
                  </a:cubicBezTo>
                  <a:cubicBezTo>
                    <a:pt x="433" y="64"/>
                    <a:pt x="423" y="66"/>
                    <a:pt x="414" y="69"/>
                  </a:cubicBezTo>
                  <a:cubicBezTo>
                    <a:pt x="355" y="73"/>
                    <a:pt x="287" y="128"/>
                    <a:pt x="246" y="169"/>
                  </a:cubicBezTo>
                  <a:cubicBezTo>
                    <a:pt x="209" y="105"/>
                    <a:pt x="187" y="10"/>
                    <a:pt x="105" y="1"/>
                  </a:cubicBezTo>
                  <a:cubicBezTo>
                    <a:pt x="103" y="1"/>
                    <a:pt x="101"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36;p71">
              <a:extLst>
                <a:ext uri="{FF2B5EF4-FFF2-40B4-BE49-F238E27FC236}">
                  <a16:creationId xmlns:a16="http://schemas.microsoft.com/office/drawing/2014/main" id="{036A7CF3-82EE-4847-923B-51304BD2F8DF}"/>
                </a:ext>
              </a:extLst>
            </p:cNvPr>
            <p:cNvSpPr/>
            <p:nvPr/>
          </p:nvSpPr>
          <p:spPr>
            <a:xfrm>
              <a:off x="2394548" y="3629197"/>
              <a:ext cx="23681" cy="25915"/>
            </a:xfrm>
            <a:custGeom>
              <a:avLst/>
              <a:gdLst/>
              <a:ahLst/>
              <a:cxnLst/>
              <a:rect l="l" t="t" r="r" b="b"/>
              <a:pathLst>
                <a:path w="551" h="603" extrusionOk="0">
                  <a:moveTo>
                    <a:pt x="219" y="490"/>
                  </a:moveTo>
                  <a:cubicBezTo>
                    <a:pt x="219" y="495"/>
                    <a:pt x="219" y="495"/>
                    <a:pt x="223" y="499"/>
                  </a:cubicBezTo>
                  <a:cubicBezTo>
                    <a:pt x="219" y="495"/>
                    <a:pt x="214" y="490"/>
                    <a:pt x="214" y="490"/>
                  </a:cubicBezTo>
                  <a:close/>
                  <a:moveTo>
                    <a:pt x="162" y="0"/>
                  </a:moveTo>
                  <a:cubicBezTo>
                    <a:pt x="113" y="0"/>
                    <a:pt x="76" y="55"/>
                    <a:pt x="60" y="99"/>
                  </a:cubicBezTo>
                  <a:cubicBezTo>
                    <a:pt x="1" y="272"/>
                    <a:pt x="92" y="527"/>
                    <a:pt x="246" y="599"/>
                  </a:cubicBezTo>
                  <a:cubicBezTo>
                    <a:pt x="248" y="602"/>
                    <a:pt x="252" y="603"/>
                    <a:pt x="255" y="603"/>
                  </a:cubicBezTo>
                  <a:cubicBezTo>
                    <a:pt x="259" y="603"/>
                    <a:pt x="262" y="602"/>
                    <a:pt x="264" y="599"/>
                  </a:cubicBezTo>
                  <a:cubicBezTo>
                    <a:pt x="269" y="602"/>
                    <a:pt x="273" y="603"/>
                    <a:pt x="278" y="603"/>
                  </a:cubicBezTo>
                  <a:cubicBezTo>
                    <a:pt x="283" y="603"/>
                    <a:pt x="287" y="602"/>
                    <a:pt x="292" y="599"/>
                  </a:cubicBezTo>
                  <a:cubicBezTo>
                    <a:pt x="401" y="527"/>
                    <a:pt x="551" y="372"/>
                    <a:pt x="551" y="222"/>
                  </a:cubicBezTo>
                  <a:cubicBezTo>
                    <a:pt x="551" y="181"/>
                    <a:pt x="528" y="136"/>
                    <a:pt x="487" y="122"/>
                  </a:cubicBezTo>
                  <a:cubicBezTo>
                    <a:pt x="474" y="108"/>
                    <a:pt x="455" y="99"/>
                    <a:pt x="437" y="99"/>
                  </a:cubicBezTo>
                  <a:cubicBezTo>
                    <a:pt x="431" y="98"/>
                    <a:pt x="425" y="98"/>
                    <a:pt x="420" y="98"/>
                  </a:cubicBezTo>
                  <a:cubicBezTo>
                    <a:pt x="361" y="98"/>
                    <a:pt x="319" y="139"/>
                    <a:pt x="273" y="172"/>
                  </a:cubicBezTo>
                  <a:cubicBezTo>
                    <a:pt x="260" y="108"/>
                    <a:pt x="237" y="17"/>
                    <a:pt x="183" y="4"/>
                  </a:cubicBezTo>
                  <a:cubicBezTo>
                    <a:pt x="175" y="1"/>
                    <a:pt x="169"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37;p71">
              <a:extLst>
                <a:ext uri="{FF2B5EF4-FFF2-40B4-BE49-F238E27FC236}">
                  <a16:creationId xmlns:a16="http://schemas.microsoft.com/office/drawing/2014/main" id="{8145E958-02B1-4EF4-80E1-FD29995A7B63}"/>
                </a:ext>
              </a:extLst>
            </p:cNvPr>
            <p:cNvSpPr/>
            <p:nvPr/>
          </p:nvSpPr>
          <p:spPr>
            <a:xfrm>
              <a:off x="2300339" y="3633022"/>
              <a:ext cx="23681" cy="23595"/>
            </a:xfrm>
            <a:custGeom>
              <a:avLst/>
              <a:gdLst/>
              <a:ahLst/>
              <a:cxnLst/>
              <a:rect l="l" t="t" r="r" b="b"/>
              <a:pathLst>
                <a:path w="551" h="549" extrusionOk="0">
                  <a:moveTo>
                    <a:pt x="441" y="0"/>
                  </a:moveTo>
                  <a:cubicBezTo>
                    <a:pt x="425" y="0"/>
                    <a:pt x="408" y="6"/>
                    <a:pt x="392" y="15"/>
                  </a:cubicBezTo>
                  <a:cubicBezTo>
                    <a:pt x="342" y="37"/>
                    <a:pt x="287" y="110"/>
                    <a:pt x="260" y="165"/>
                  </a:cubicBezTo>
                  <a:cubicBezTo>
                    <a:pt x="211" y="115"/>
                    <a:pt x="169" y="44"/>
                    <a:pt x="104" y="44"/>
                  </a:cubicBezTo>
                  <a:cubicBezTo>
                    <a:pt x="97" y="44"/>
                    <a:pt x="90" y="45"/>
                    <a:pt x="83" y="47"/>
                  </a:cubicBezTo>
                  <a:cubicBezTo>
                    <a:pt x="10" y="60"/>
                    <a:pt x="1" y="147"/>
                    <a:pt x="19" y="210"/>
                  </a:cubicBezTo>
                  <a:cubicBezTo>
                    <a:pt x="69" y="388"/>
                    <a:pt x="214" y="506"/>
                    <a:pt x="374" y="542"/>
                  </a:cubicBezTo>
                  <a:cubicBezTo>
                    <a:pt x="380" y="545"/>
                    <a:pt x="389" y="549"/>
                    <a:pt x="396" y="549"/>
                  </a:cubicBezTo>
                  <a:cubicBezTo>
                    <a:pt x="400" y="549"/>
                    <a:pt x="403" y="548"/>
                    <a:pt x="405" y="547"/>
                  </a:cubicBezTo>
                  <a:lnTo>
                    <a:pt x="414" y="547"/>
                  </a:lnTo>
                  <a:cubicBezTo>
                    <a:pt x="418" y="548"/>
                    <a:pt x="421" y="548"/>
                    <a:pt x="423" y="548"/>
                  </a:cubicBezTo>
                  <a:cubicBezTo>
                    <a:pt x="436" y="548"/>
                    <a:pt x="443" y="540"/>
                    <a:pt x="446" y="529"/>
                  </a:cubicBezTo>
                  <a:cubicBezTo>
                    <a:pt x="446" y="529"/>
                    <a:pt x="451" y="524"/>
                    <a:pt x="451" y="519"/>
                  </a:cubicBezTo>
                  <a:cubicBezTo>
                    <a:pt x="478" y="415"/>
                    <a:pt x="510" y="315"/>
                    <a:pt x="533" y="210"/>
                  </a:cubicBezTo>
                  <a:cubicBezTo>
                    <a:pt x="546" y="151"/>
                    <a:pt x="551" y="92"/>
                    <a:pt x="515" y="42"/>
                  </a:cubicBezTo>
                  <a:cubicBezTo>
                    <a:pt x="490" y="12"/>
                    <a:pt x="466" y="0"/>
                    <a:pt x="4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38;p71">
              <a:extLst>
                <a:ext uri="{FF2B5EF4-FFF2-40B4-BE49-F238E27FC236}">
                  <a16:creationId xmlns:a16="http://schemas.microsoft.com/office/drawing/2014/main" id="{33A0B79A-58DA-43E5-87B3-796006714272}"/>
                </a:ext>
              </a:extLst>
            </p:cNvPr>
            <p:cNvSpPr/>
            <p:nvPr/>
          </p:nvSpPr>
          <p:spPr>
            <a:xfrm>
              <a:off x="2425449" y="3698736"/>
              <a:ext cx="24067" cy="24454"/>
            </a:xfrm>
            <a:custGeom>
              <a:avLst/>
              <a:gdLst/>
              <a:ahLst/>
              <a:cxnLst/>
              <a:rect l="l" t="t" r="r" b="b"/>
              <a:pathLst>
                <a:path w="560" h="569" extrusionOk="0">
                  <a:moveTo>
                    <a:pt x="259" y="468"/>
                  </a:moveTo>
                  <a:cubicBezTo>
                    <a:pt x="259" y="473"/>
                    <a:pt x="259" y="473"/>
                    <a:pt x="259" y="473"/>
                  </a:cubicBezTo>
                  <a:cubicBezTo>
                    <a:pt x="259" y="473"/>
                    <a:pt x="255" y="468"/>
                    <a:pt x="250" y="468"/>
                  </a:cubicBezTo>
                  <a:close/>
                  <a:moveTo>
                    <a:pt x="123" y="0"/>
                  </a:moveTo>
                  <a:cubicBezTo>
                    <a:pt x="59" y="0"/>
                    <a:pt x="32" y="68"/>
                    <a:pt x="23" y="123"/>
                  </a:cubicBezTo>
                  <a:cubicBezTo>
                    <a:pt x="0" y="305"/>
                    <a:pt x="141" y="532"/>
                    <a:pt x="305" y="568"/>
                  </a:cubicBezTo>
                  <a:cubicBezTo>
                    <a:pt x="314" y="568"/>
                    <a:pt x="318" y="568"/>
                    <a:pt x="328" y="564"/>
                  </a:cubicBezTo>
                  <a:cubicBezTo>
                    <a:pt x="330" y="565"/>
                    <a:pt x="332" y="566"/>
                    <a:pt x="334" y="566"/>
                  </a:cubicBezTo>
                  <a:cubicBezTo>
                    <a:pt x="339" y="566"/>
                    <a:pt x="344" y="562"/>
                    <a:pt x="350" y="555"/>
                  </a:cubicBezTo>
                  <a:cubicBezTo>
                    <a:pt x="441" y="459"/>
                    <a:pt x="559" y="273"/>
                    <a:pt x="523" y="127"/>
                  </a:cubicBezTo>
                  <a:cubicBezTo>
                    <a:pt x="514" y="86"/>
                    <a:pt x="487" y="46"/>
                    <a:pt x="446" y="46"/>
                  </a:cubicBezTo>
                  <a:cubicBezTo>
                    <a:pt x="428" y="36"/>
                    <a:pt x="409" y="32"/>
                    <a:pt x="387" y="32"/>
                  </a:cubicBezTo>
                  <a:cubicBezTo>
                    <a:pt x="323" y="41"/>
                    <a:pt x="287" y="96"/>
                    <a:pt x="246" y="146"/>
                  </a:cubicBezTo>
                  <a:cubicBezTo>
                    <a:pt x="218" y="86"/>
                    <a:pt x="177" y="5"/>
                    <a:pt x="1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39;p71">
              <a:extLst>
                <a:ext uri="{FF2B5EF4-FFF2-40B4-BE49-F238E27FC236}">
                  <a16:creationId xmlns:a16="http://schemas.microsoft.com/office/drawing/2014/main" id="{17F93859-743D-443D-9155-2E60B67A9094}"/>
                </a:ext>
              </a:extLst>
            </p:cNvPr>
            <p:cNvSpPr/>
            <p:nvPr/>
          </p:nvSpPr>
          <p:spPr>
            <a:xfrm>
              <a:off x="2531562" y="3631518"/>
              <a:ext cx="24282" cy="23595"/>
            </a:xfrm>
            <a:custGeom>
              <a:avLst/>
              <a:gdLst/>
              <a:ahLst/>
              <a:cxnLst/>
              <a:rect l="l" t="t" r="r" b="b"/>
              <a:pathLst>
                <a:path w="565" h="549" extrusionOk="0">
                  <a:moveTo>
                    <a:pt x="346" y="468"/>
                  </a:moveTo>
                  <a:cubicBezTo>
                    <a:pt x="346" y="468"/>
                    <a:pt x="346" y="473"/>
                    <a:pt x="351" y="473"/>
                  </a:cubicBezTo>
                  <a:lnTo>
                    <a:pt x="337" y="473"/>
                  </a:lnTo>
                  <a:cubicBezTo>
                    <a:pt x="342" y="468"/>
                    <a:pt x="342" y="468"/>
                    <a:pt x="346" y="468"/>
                  </a:cubicBezTo>
                  <a:close/>
                  <a:moveTo>
                    <a:pt x="402" y="0"/>
                  </a:moveTo>
                  <a:cubicBezTo>
                    <a:pt x="394" y="0"/>
                    <a:pt x="386" y="1"/>
                    <a:pt x="378" y="4"/>
                  </a:cubicBezTo>
                  <a:cubicBezTo>
                    <a:pt x="373" y="3"/>
                    <a:pt x="368" y="2"/>
                    <a:pt x="363" y="2"/>
                  </a:cubicBezTo>
                  <a:cubicBezTo>
                    <a:pt x="350" y="2"/>
                    <a:pt x="337" y="7"/>
                    <a:pt x="323" y="13"/>
                  </a:cubicBezTo>
                  <a:cubicBezTo>
                    <a:pt x="264" y="45"/>
                    <a:pt x="246" y="113"/>
                    <a:pt x="228" y="172"/>
                  </a:cubicBezTo>
                  <a:cubicBezTo>
                    <a:pt x="189" y="134"/>
                    <a:pt x="137" y="81"/>
                    <a:pt x="88" y="81"/>
                  </a:cubicBezTo>
                  <a:cubicBezTo>
                    <a:pt x="80" y="81"/>
                    <a:pt x="72" y="83"/>
                    <a:pt x="64" y="86"/>
                  </a:cubicBezTo>
                  <a:cubicBezTo>
                    <a:pt x="5" y="104"/>
                    <a:pt x="0" y="182"/>
                    <a:pt x="10" y="236"/>
                  </a:cubicBezTo>
                  <a:cubicBezTo>
                    <a:pt x="47" y="400"/>
                    <a:pt x="225" y="548"/>
                    <a:pt x="385" y="548"/>
                  </a:cubicBezTo>
                  <a:cubicBezTo>
                    <a:pt x="398" y="548"/>
                    <a:pt x="411" y="547"/>
                    <a:pt x="423" y="545"/>
                  </a:cubicBezTo>
                  <a:cubicBezTo>
                    <a:pt x="428" y="541"/>
                    <a:pt x="433" y="536"/>
                    <a:pt x="437" y="532"/>
                  </a:cubicBezTo>
                  <a:cubicBezTo>
                    <a:pt x="446" y="532"/>
                    <a:pt x="455" y="527"/>
                    <a:pt x="460" y="514"/>
                  </a:cubicBezTo>
                  <a:cubicBezTo>
                    <a:pt x="514" y="391"/>
                    <a:pt x="564" y="172"/>
                    <a:pt x="483" y="50"/>
                  </a:cubicBezTo>
                  <a:cubicBezTo>
                    <a:pt x="464" y="21"/>
                    <a:pt x="435" y="0"/>
                    <a:pt x="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6A7CD5E5-A689-40F6-878D-43DFF1B699FE}"/>
              </a:ext>
            </a:extLst>
          </p:cNvPr>
          <p:cNvPicPr>
            <a:picLocks noChangeAspect="1"/>
          </p:cNvPicPr>
          <p:nvPr/>
        </p:nvPicPr>
        <p:blipFill>
          <a:blip r:embed="rId2"/>
          <a:stretch>
            <a:fillRect/>
          </a:stretch>
        </p:blipFill>
        <p:spPr>
          <a:xfrm>
            <a:off x="1406387" y="1138538"/>
            <a:ext cx="6169074" cy="2789066"/>
          </a:xfrm>
          <a:prstGeom prst="rect">
            <a:avLst/>
          </a:prstGeom>
        </p:spPr>
      </p:pic>
    </p:spTree>
    <p:extLst>
      <p:ext uri="{BB962C8B-B14F-4D97-AF65-F5344CB8AC3E}">
        <p14:creationId xmlns:p14="http://schemas.microsoft.com/office/powerpoint/2010/main" val="1531732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8AFEE0-D50A-4944-9306-6A88D8775358}"/>
              </a:ext>
            </a:extLst>
          </p:cNvPr>
          <p:cNvPicPr>
            <a:picLocks noChangeAspect="1"/>
          </p:cNvPicPr>
          <p:nvPr/>
        </p:nvPicPr>
        <p:blipFill>
          <a:blip r:embed="rId2"/>
          <a:stretch>
            <a:fillRect/>
          </a:stretch>
        </p:blipFill>
        <p:spPr>
          <a:xfrm>
            <a:off x="1551483" y="104931"/>
            <a:ext cx="5854436" cy="4482898"/>
          </a:xfrm>
          <a:prstGeom prst="rect">
            <a:avLst/>
          </a:prstGeom>
        </p:spPr>
      </p:pic>
    </p:spTree>
    <p:extLst>
      <p:ext uri="{BB962C8B-B14F-4D97-AF65-F5344CB8AC3E}">
        <p14:creationId xmlns:p14="http://schemas.microsoft.com/office/powerpoint/2010/main" val="9227758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5" name="Google Shape;1895;p45"/>
          <p:cNvSpPr txBox="1">
            <a:spLocks noGrp="1"/>
          </p:cNvSpPr>
          <p:nvPr>
            <p:ph type="subTitle" idx="1"/>
          </p:nvPr>
        </p:nvSpPr>
        <p:spPr>
          <a:xfrm>
            <a:off x="1609029" y="2365159"/>
            <a:ext cx="2962971" cy="977647"/>
          </a:xfrm>
          <a:prstGeom prst="rect">
            <a:avLst/>
          </a:prstGeom>
        </p:spPr>
        <p:txBody>
          <a:bodyPr spcFirstLastPara="1" wrap="square" lIns="91425" tIns="91425" rIns="91425" bIns="91425" anchor="t" anchorCtr="0">
            <a:noAutofit/>
          </a:bodyPr>
          <a:lstStyle/>
          <a:p>
            <a:pPr marL="171450" marR="0" lvl="0" indent="-171450" algn="l">
              <a:lnSpc>
                <a:spcPct val="107000"/>
              </a:lnSpc>
              <a:spcBef>
                <a:spcPts val="0"/>
              </a:spcBef>
              <a:spcAft>
                <a:spcPts val="800"/>
              </a:spcAft>
              <a:buFont typeface="Arial" panose="020B0604020202020204" pitchFamily="34" charset="0"/>
              <a:buChar char="•"/>
              <a:tabLst>
                <a:tab pos="457200" algn="l"/>
              </a:tabLst>
            </a:pPr>
            <a:r>
              <a:rPr lang="en-US" sz="1050" b="1"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School Support Pie chart</a:t>
            </a:r>
            <a:r>
              <a:rPr lang="en-US" sz="1100" b="1" dirty="0">
                <a:solidFill>
                  <a:srgbClr val="000000"/>
                </a:solidFill>
                <a:latin typeface="Didact Gothic" panose="020B0604020202020204" charset="0"/>
                <a:ea typeface="Times New Roman" panose="02020603050405020304" pitchFamily="18" charset="0"/>
                <a:cs typeface="Arial" panose="020B0604020202020204" pitchFamily="34" charset="0"/>
              </a:rPr>
              <a:t>: </a:t>
            </a:r>
            <a:r>
              <a:rPr lang="en-US" sz="1050"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The overwhelming majority of students who got zero on their final grade do not have the Schools support.</a:t>
            </a:r>
            <a:endParaRPr lang="en-US" sz="1100" dirty="0">
              <a:solidFill>
                <a:srgbClr val="000000"/>
              </a:solidFill>
              <a:effectLst/>
              <a:latin typeface="Didact Gothic" panose="020B0604020202020204" charset="0"/>
              <a:ea typeface="Calibri" panose="020F0502020204030204" pitchFamily="34" charset="0"/>
              <a:cs typeface="Arial" panose="020B0604020202020204" pitchFamily="34" charset="0"/>
            </a:endParaRPr>
          </a:p>
          <a:p>
            <a:pPr marL="171450" marR="0" lvl="0" indent="-171450" algn="l">
              <a:lnSpc>
                <a:spcPct val="107000"/>
              </a:lnSpc>
              <a:spcBef>
                <a:spcPts val="0"/>
              </a:spcBef>
              <a:spcAft>
                <a:spcPts val="800"/>
              </a:spcAft>
              <a:buFont typeface="Arial" panose="020B0604020202020204" pitchFamily="34" charset="0"/>
              <a:buChar char="•"/>
              <a:tabLst>
                <a:tab pos="457200" algn="l"/>
              </a:tabLst>
            </a:pPr>
            <a:r>
              <a:rPr lang="en-US" sz="1050" b="1"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Paid Classes Pie chart</a:t>
            </a:r>
            <a:r>
              <a:rPr lang="en-US" sz="1100" b="1" dirty="0">
                <a:solidFill>
                  <a:srgbClr val="000000"/>
                </a:solidFill>
                <a:latin typeface="Didact Gothic" panose="020B0604020202020204" charset="0"/>
                <a:ea typeface="Times New Roman" panose="02020603050405020304" pitchFamily="18" charset="0"/>
                <a:cs typeface="Arial" panose="020B0604020202020204" pitchFamily="34" charset="0"/>
              </a:rPr>
              <a:t>: </a:t>
            </a:r>
            <a:r>
              <a:rPr lang="en-US" sz="1050"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80% of the students who got zero on their final grade did not have extra paid classes.</a:t>
            </a:r>
            <a:endParaRPr lang="en-US" sz="1100" dirty="0">
              <a:solidFill>
                <a:srgbClr val="000000"/>
              </a:solidFill>
              <a:effectLst/>
              <a:latin typeface="Didact Gothic" panose="020B0604020202020204" charset="0"/>
              <a:ea typeface="Calibri" panose="020F0502020204030204" pitchFamily="34" charset="0"/>
              <a:cs typeface="Arial" panose="020B0604020202020204" pitchFamily="34" charset="0"/>
            </a:endParaRPr>
          </a:p>
          <a:p>
            <a:pPr marL="171450" marR="0" lvl="0" indent="-171450" algn="l">
              <a:lnSpc>
                <a:spcPct val="107000"/>
              </a:lnSpc>
              <a:spcBef>
                <a:spcPts val="0"/>
              </a:spcBef>
              <a:spcAft>
                <a:spcPts val="800"/>
              </a:spcAft>
              <a:buFont typeface="Arial" panose="020B0604020202020204" pitchFamily="34" charset="0"/>
              <a:buChar char="•"/>
              <a:tabLst>
                <a:tab pos="457200" algn="l"/>
              </a:tabLst>
            </a:pPr>
            <a:r>
              <a:rPr lang="en-US" sz="1050" b="1"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Student Free-time Histogram</a:t>
            </a:r>
            <a:r>
              <a:rPr lang="en-US" sz="1100" b="1" dirty="0">
                <a:solidFill>
                  <a:srgbClr val="000000"/>
                </a:solidFill>
                <a:latin typeface="Didact Gothic" panose="020B0604020202020204" charset="0"/>
                <a:ea typeface="Times New Roman" panose="02020603050405020304" pitchFamily="18" charset="0"/>
                <a:cs typeface="Arial" panose="020B0604020202020204" pitchFamily="34" charset="0"/>
              </a:rPr>
              <a:t>: </a:t>
            </a:r>
            <a:r>
              <a:rPr lang="en-US" sz="1050"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Most of the students who got zero on their final grade do have sufficient free-time.</a:t>
            </a:r>
            <a:endParaRPr lang="en-US" sz="1100" dirty="0">
              <a:solidFill>
                <a:srgbClr val="000000"/>
              </a:solidFill>
              <a:effectLst/>
              <a:latin typeface="Didact Gothic" panose="020B0604020202020204" charset="0"/>
              <a:ea typeface="Calibri" panose="020F0502020204030204" pitchFamily="34" charset="0"/>
              <a:cs typeface="Arial" panose="020B0604020202020204" pitchFamily="34" charset="0"/>
            </a:endParaRPr>
          </a:p>
        </p:txBody>
      </p:sp>
      <p:sp>
        <p:nvSpPr>
          <p:cNvPr id="1896" name="Google Shape;1896;p45"/>
          <p:cNvSpPr txBox="1">
            <a:spLocks noGrp="1"/>
          </p:cNvSpPr>
          <p:nvPr>
            <p:ph type="ctrTitle" idx="2"/>
          </p:nvPr>
        </p:nvSpPr>
        <p:spPr>
          <a:xfrm>
            <a:off x="693853" y="734929"/>
            <a:ext cx="7388700" cy="6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Issues</a:t>
            </a:r>
            <a:endParaRPr dirty="0"/>
          </a:p>
        </p:txBody>
      </p:sp>
      <p:sp>
        <p:nvSpPr>
          <p:cNvPr id="1898" name="Google Shape;1898;p45"/>
          <p:cNvSpPr txBox="1">
            <a:spLocks noGrp="1"/>
          </p:cNvSpPr>
          <p:nvPr>
            <p:ph type="subTitle" idx="4"/>
          </p:nvPr>
        </p:nvSpPr>
        <p:spPr>
          <a:xfrm>
            <a:off x="4674981" y="2350169"/>
            <a:ext cx="2745150" cy="693000"/>
          </a:xfrm>
          <a:prstGeom prst="rect">
            <a:avLst/>
          </a:prstGeom>
        </p:spPr>
        <p:txBody>
          <a:bodyPr spcFirstLastPara="1" wrap="square" lIns="91425" tIns="91425" rIns="91425" bIns="91425" anchor="t" anchorCtr="0">
            <a:noAutofit/>
          </a:bodyPr>
          <a:lstStyle/>
          <a:p>
            <a:pPr marL="171450" marR="0" lvl="0" indent="-171450" algn="l">
              <a:lnSpc>
                <a:spcPct val="107000"/>
              </a:lnSpc>
              <a:spcBef>
                <a:spcPts val="0"/>
              </a:spcBef>
              <a:spcAft>
                <a:spcPts val="800"/>
              </a:spcAft>
              <a:buFont typeface="Arial" panose="020B0604020202020204" pitchFamily="34" charset="0"/>
              <a:buChar char="•"/>
              <a:tabLst>
                <a:tab pos="457200" algn="l"/>
              </a:tabLst>
            </a:pPr>
            <a:r>
              <a:rPr lang="en-US" sz="1050" b="1"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Family Support Pie chart</a:t>
            </a:r>
            <a:r>
              <a:rPr lang="en-US" sz="1100" b="1" dirty="0">
                <a:solidFill>
                  <a:srgbClr val="000000"/>
                </a:solidFill>
                <a:latin typeface="Didact Gothic" panose="020B0604020202020204" charset="0"/>
                <a:ea typeface="Times New Roman" panose="02020603050405020304" pitchFamily="18" charset="0"/>
                <a:cs typeface="Arial" panose="020B0604020202020204" pitchFamily="34" charset="0"/>
              </a:rPr>
              <a:t>:</a:t>
            </a:r>
            <a:r>
              <a:rPr lang="en-US" sz="1100" dirty="0">
                <a:solidFill>
                  <a:srgbClr val="000000"/>
                </a:solidFill>
                <a:latin typeface="Didact Gothic" panose="020B0604020202020204" charset="0"/>
                <a:ea typeface="Times New Roman" panose="02020603050405020304" pitchFamily="18" charset="0"/>
                <a:cs typeface="Arial" panose="020B0604020202020204" pitchFamily="34" charset="0"/>
              </a:rPr>
              <a:t> </a:t>
            </a:r>
            <a:r>
              <a:rPr lang="en-US" sz="1050"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39.5% of the students that got zero on the finales don't have a supportive family.</a:t>
            </a:r>
            <a:endParaRPr lang="en-US" sz="1100" dirty="0">
              <a:solidFill>
                <a:srgbClr val="000000"/>
              </a:solidFill>
              <a:effectLst/>
              <a:latin typeface="Didact Gothic" panose="020B0604020202020204" charset="0"/>
              <a:ea typeface="Calibri" panose="020F0502020204030204" pitchFamily="34" charset="0"/>
              <a:cs typeface="Arial" panose="020B0604020202020204" pitchFamily="34" charset="0"/>
            </a:endParaRPr>
          </a:p>
          <a:p>
            <a:pPr marL="171450" marR="0" lvl="0" indent="-171450" algn="l">
              <a:lnSpc>
                <a:spcPct val="107000"/>
              </a:lnSpc>
              <a:spcBef>
                <a:spcPts val="0"/>
              </a:spcBef>
              <a:spcAft>
                <a:spcPts val="800"/>
              </a:spcAft>
              <a:buFont typeface="Arial" panose="020B0604020202020204" pitchFamily="34" charset="0"/>
              <a:buChar char="•"/>
              <a:tabLst>
                <a:tab pos="457200" algn="l"/>
              </a:tabLst>
            </a:pPr>
            <a:r>
              <a:rPr lang="en-US" sz="1050" b="1"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Extracurricular Activity Pie chart</a:t>
            </a:r>
            <a:r>
              <a:rPr lang="en-US" sz="1100" b="1" dirty="0">
                <a:solidFill>
                  <a:srgbClr val="000000"/>
                </a:solidFill>
                <a:latin typeface="Didact Gothic" panose="020B0604020202020204" charset="0"/>
                <a:ea typeface="Times New Roman" panose="02020603050405020304" pitchFamily="18" charset="0"/>
                <a:cs typeface="Arial" panose="020B0604020202020204" pitchFamily="34" charset="0"/>
              </a:rPr>
              <a:t>: </a:t>
            </a:r>
            <a:r>
              <a:rPr lang="en-US" sz="1050"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44.7% of the students that got zero on the finales don't have extracurricular activities.</a:t>
            </a:r>
            <a:endParaRPr lang="en-US" sz="1100" dirty="0">
              <a:solidFill>
                <a:srgbClr val="000000"/>
              </a:solidFill>
              <a:effectLst/>
              <a:latin typeface="Didact Gothic" panose="020B0604020202020204" charset="0"/>
              <a:ea typeface="Calibri" panose="020F0502020204030204" pitchFamily="34" charset="0"/>
              <a:cs typeface="Arial" panose="020B0604020202020204" pitchFamily="34" charset="0"/>
            </a:endParaRPr>
          </a:p>
          <a:p>
            <a:pPr marL="171450" marR="0" lvl="0" indent="-171450" algn="l">
              <a:lnSpc>
                <a:spcPct val="107000"/>
              </a:lnSpc>
              <a:spcBef>
                <a:spcPts val="0"/>
              </a:spcBef>
              <a:spcAft>
                <a:spcPts val="800"/>
              </a:spcAft>
              <a:buFont typeface="Arial" panose="020B0604020202020204" pitchFamily="34" charset="0"/>
              <a:buChar char="•"/>
              <a:tabLst>
                <a:tab pos="457200" algn="l"/>
              </a:tabLst>
            </a:pPr>
            <a:r>
              <a:rPr lang="en-US" sz="1050" b="1"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Student Health Histogram</a:t>
            </a:r>
            <a:r>
              <a:rPr lang="en-US" sz="1100" b="1" dirty="0">
                <a:solidFill>
                  <a:srgbClr val="000000"/>
                </a:solidFill>
                <a:latin typeface="Didact Gothic" panose="020B0604020202020204" charset="0"/>
                <a:ea typeface="Times New Roman" panose="02020603050405020304" pitchFamily="18" charset="0"/>
                <a:cs typeface="Arial" panose="020B0604020202020204" pitchFamily="34" charset="0"/>
              </a:rPr>
              <a:t>: </a:t>
            </a:r>
            <a:r>
              <a:rPr lang="en-US" sz="1050"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Most of the students lie between 2 and 4, with 4 being the healthiest and 2 being the least healthy.</a:t>
            </a:r>
            <a:endParaRPr lang="en-US" sz="1100" dirty="0">
              <a:solidFill>
                <a:srgbClr val="000000"/>
              </a:solidFill>
              <a:effectLst/>
              <a:latin typeface="Didact Gothic" panose="020B0604020202020204" charset="0"/>
              <a:ea typeface="Calibri" panose="020F0502020204030204" pitchFamily="34" charset="0"/>
              <a:cs typeface="Arial" panose="020B0604020202020204" pitchFamily="34" charset="0"/>
            </a:endParaRPr>
          </a:p>
        </p:txBody>
      </p:sp>
      <p:sp>
        <p:nvSpPr>
          <p:cNvPr id="1899" name="Google Shape;1899;p45">
            <a:hlinkClick r:id="rId3" action="ppaction://hlinksldjump"/>
          </p:cNvPr>
          <p:cNvSpPr txBox="1"/>
          <p:nvPr/>
        </p:nvSpPr>
        <p:spPr>
          <a:xfrm>
            <a:off x="597539"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1900" name="Google Shape;1900;p45">
            <a:hlinkClick r:id="rId4" action="ppaction://hlinksldjump"/>
          </p:cNvPr>
          <p:cNvSpPr txBox="1"/>
          <p:nvPr/>
        </p:nvSpPr>
        <p:spPr>
          <a:xfrm>
            <a:off x="30878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02</a:t>
            </a:r>
            <a:endParaRPr sz="2400" b="1">
              <a:solidFill>
                <a:schemeClr val="dk1"/>
              </a:solidFill>
              <a:latin typeface="Coming Soon"/>
              <a:ea typeface="Coming Soon"/>
              <a:cs typeface="Coming Soon"/>
              <a:sym typeface="Coming Soon"/>
            </a:endParaRPr>
          </a:p>
        </p:txBody>
      </p:sp>
      <p:sp>
        <p:nvSpPr>
          <p:cNvPr id="1901" name="Google Shape;1901;p45"/>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1902" name="Google Shape;1902;p45">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5">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5">
            <a:hlinkClick r:id="rId5" action="ppaction://hlinksldjump"/>
          </p:cNvPr>
          <p:cNvSpPr txBox="1"/>
          <p:nvPr/>
        </p:nvSpPr>
        <p:spPr>
          <a:xfrm>
            <a:off x="7789327" y="530718"/>
            <a:ext cx="1108500" cy="20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dk1"/>
                </a:solidFill>
                <a:uFill>
                  <a:noFill/>
                </a:uFill>
                <a:latin typeface="Coming Soon"/>
                <a:ea typeface="Coming Soon"/>
                <a:cs typeface="Coming Soon"/>
                <a:sym typeface="Coming Soon"/>
              </a:rPr>
              <a:t>Issues</a:t>
            </a:r>
            <a:endParaRPr sz="1800" b="1" dirty="0">
              <a:solidFill>
                <a:schemeClr val="dk1"/>
              </a:solidFill>
              <a:latin typeface="Coming Soon"/>
              <a:ea typeface="Coming Soon"/>
              <a:cs typeface="Coming Soon"/>
              <a:sym typeface="Coming Soon"/>
            </a:endParaRPr>
          </a:p>
        </p:txBody>
      </p:sp>
    </p:spTree>
    <p:extLst>
      <p:ext uri="{BB962C8B-B14F-4D97-AF65-F5344CB8AC3E}">
        <p14:creationId xmlns:p14="http://schemas.microsoft.com/office/powerpoint/2010/main" val="647967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34"/>
        <p:cNvGrpSpPr/>
        <p:nvPr/>
      </p:nvGrpSpPr>
      <p:grpSpPr>
        <a:xfrm>
          <a:off x="0" y="0"/>
          <a:ext cx="0" cy="0"/>
          <a:chOff x="0" y="0"/>
          <a:chExt cx="0" cy="0"/>
        </a:xfrm>
      </p:grpSpPr>
      <p:sp>
        <p:nvSpPr>
          <p:cNvPr id="1935" name="Google Shape;1935;p47"/>
          <p:cNvSpPr txBox="1">
            <a:spLocks noGrp="1"/>
          </p:cNvSpPr>
          <p:nvPr>
            <p:ph type="ctrTitle"/>
          </p:nvPr>
        </p:nvSpPr>
        <p:spPr>
          <a:xfrm>
            <a:off x="1308739" y="190495"/>
            <a:ext cx="6083100" cy="636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600" dirty="0"/>
              <a:t>From the free-time histogram chart we can see that the students have an ample amount of free-time to implement these following solutions:</a:t>
            </a:r>
            <a:endParaRPr sz="1600" dirty="0"/>
          </a:p>
        </p:txBody>
      </p:sp>
      <p:sp>
        <p:nvSpPr>
          <p:cNvPr id="1936" name="Google Shape;1936;p47">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7">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7">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1939" name="Google Shape;1939;p47">
            <a:hlinkClick r:id="rId4" action="ppaction://hlinksldjump"/>
          </p:cNvPr>
          <p:cNvSpPr txBox="1"/>
          <p:nvPr/>
        </p:nvSpPr>
        <p:spPr>
          <a:xfrm>
            <a:off x="67693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uFill>
                  <a:noFill/>
                </a:uFill>
                <a:latin typeface="Coming Soon"/>
                <a:ea typeface="Coming Soon"/>
                <a:cs typeface="Coming Soon"/>
                <a:sym typeface="Coming Soon"/>
                <a:hlinkClick r:id="rId5" action="ppaction://hlinksldjump">
                  <a:extLst>
                    <a:ext uri="{A12FA001-AC4F-418D-AE19-62706E023703}">
                      <ahyp:hlinkClr xmlns:ahyp="http://schemas.microsoft.com/office/drawing/2018/hyperlinkcolor" val="tx"/>
                    </a:ext>
                  </a:extLst>
                </a:hlinkClick>
              </a:rPr>
              <a:t>02</a:t>
            </a:r>
            <a:endParaRPr sz="2400" b="1">
              <a:solidFill>
                <a:schemeClr val="dk1"/>
              </a:solidFill>
              <a:latin typeface="Coming Soon"/>
              <a:ea typeface="Coming Soon"/>
              <a:cs typeface="Coming Soon"/>
              <a:sym typeface="Coming Soon"/>
            </a:endParaRPr>
          </a:p>
        </p:txBody>
      </p:sp>
      <p:sp>
        <p:nvSpPr>
          <p:cNvPr id="1940" name="Google Shape;1940;p47">
            <a:hlinkClick r:id="rId6" action="ppaction://hlinksldjump"/>
          </p:cNvPr>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1941" name="Google Shape;1941;p47"/>
          <p:cNvSpPr txBox="1">
            <a:spLocks noGrp="1"/>
          </p:cNvSpPr>
          <p:nvPr>
            <p:ph type="subTitle" idx="1"/>
          </p:nvPr>
        </p:nvSpPr>
        <p:spPr>
          <a:xfrm>
            <a:off x="1219888" y="2611050"/>
            <a:ext cx="2985124" cy="2007200"/>
          </a:xfrm>
          <a:prstGeom prst="rect">
            <a:avLst/>
          </a:prstGeom>
        </p:spPr>
        <p:txBody>
          <a:bodyPr spcFirstLastPara="1" wrap="square" lIns="91425" tIns="91425" rIns="91425" bIns="91425" anchor="t" anchorCtr="0">
            <a:noAutofit/>
          </a:bodyPr>
          <a:lstStyle/>
          <a:p>
            <a:pPr marL="628650" lvl="1" indent="-171450">
              <a:lnSpc>
                <a:spcPct val="107000"/>
              </a:lnSpc>
              <a:spcAft>
                <a:spcPts val="800"/>
              </a:spcAft>
              <a:buSzPts val="1000"/>
              <a:tabLst>
                <a:tab pos="914400" algn="l"/>
              </a:tabLst>
            </a:pPr>
            <a:r>
              <a:rPr lang="en-US" sz="1100"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An </a:t>
            </a:r>
            <a:r>
              <a:rPr lang="en-US" sz="1100" b="1"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after-school program </a:t>
            </a:r>
            <a:r>
              <a:rPr lang="en-US" sz="1100"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that includes tutoring and one-on-one mentoring to help the students who are behind. To decrease the load on the school’s teachers, this can be done by volunteers or people who need extra work experience on their resumes.</a:t>
            </a:r>
            <a:endParaRPr lang="en-US" sz="1100" dirty="0">
              <a:effectLst/>
              <a:latin typeface="Didact Gothic" panose="020B0604020202020204" charset="0"/>
              <a:ea typeface="Calibri" panose="020F0502020204030204" pitchFamily="34" charset="0"/>
              <a:cs typeface="Arial" panose="020B0604020202020204" pitchFamily="34" charset="0"/>
            </a:endParaRPr>
          </a:p>
          <a:p>
            <a:pPr marL="628650" indent="-171450"/>
            <a:endParaRPr sz="1000" dirty="0">
              <a:latin typeface="Didact Gothic" panose="020B0604020202020204" charset="0"/>
            </a:endParaRPr>
          </a:p>
        </p:txBody>
      </p:sp>
      <p:sp>
        <p:nvSpPr>
          <p:cNvPr id="1943" name="Google Shape;1943;p47">
            <a:hlinkClick r:id="rId7" action="ppaction://hlinksldjump"/>
          </p:cNvPr>
          <p:cNvSpPr txBox="1"/>
          <p:nvPr/>
        </p:nvSpPr>
        <p:spPr>
          <a:xfrm>
            <a:off x="7772400" y="678756"/>
            <a:ext cx="1207873" cy="29607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dk1"/>
                </a:solidFill>
                <a:uFill>
                  <a:noFill/>
                </a:uFill>
                <a:latin typeface="Coming Soon"/>
                <a:ea typeface="Coming Soon"/>
                <a:cs typeface="Coming Soon"/>
                <a:sym typeface="Coming Soon"/>
              </a:rPr>
              <a:t>Solutions</a:t>
            </a:r>
            <a:endParaRPr sz="1800" b="1" dirty="0">
              <a:solidFill>
                <a:schemeClr val="dk1"/>
              </a:solidFill>
              <a:latin typeface="Coming Soon"/>
              <a:ea typeface="Coming Soon"/>
              <a:cs typeface="Coming Soon"/>
              <a:sym typeface="Coming Soon"/>
            </a:endParaRPr>
          </a:p>
        </p:txBody>
      </p:sp>
      <p:sp>
        <p:nvSpPr>
          <p:cNvPr id="11" name="Google Shape;1941;p47">
            <a:extLst>
              <a:ext uri="{FF2B5EF4-FFF2-40B4-BE49-F238E27FC236}">
                <a16:creationId xmlns:a16="http://schemas.microsoft.com/office/drawing/2014/main" id="{0AD50684-21B5-427A-A06D-F7002A70A1E9}"/>
              </a:ext>
            </a:extLst>
          </p:cNvPr>
          <p:cNvSpPr txBox="1">
            <a:spLocks/>
          </p:cNvSpPr>
          <p:nvPr/>
        </p:nvSpPr>
        <p:spPr>
          <a:xfrm>
            <a:off x="4205012" y="2571750"/>
            <a:ext cx="2985124" cy="200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1pPr>
            <a:lvl2pPr marL="914400" marR="0" lvl="1"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9pPr>
          </a:lstStyle>
          <a:p>
            <a:pPr marL="628650" lvl="1" indent="-171450">
              <a:lnSpc>
                <a:spcPct val="107000"/>
              </a:lnSpc>
              <a:spcAft>
                <a:spcPts val="800"/>
              </a:spcAft>
              <a:buSzPts val="1000"/>
              <a:tabLst>
                <a:tab pos="914400" algn="l"/>
              </a:tabLst>
            </a:pPr>
            <a:r>
              <a:rPr lang="en-US" sz="1100" dirty="0">
                <a:solidFill>
                  <a:srgbClr val="000000"/>
                </a:solidFill>
                <a:latin typeface="Didact Gothic" panose="020B0604020202020204" charset="0"/>
                <a:cs typeface="Calibri" panose="020F0502020204030204" pitchFamily="34" charset="0"/>
              </a:rPr>
              <a:t>Establish </a:t>
            </a:r>
            <a:r>
              <a:rPr lang="en-US" sz="1100" b="1" dirty="0">
                <a:solidFill>
                  <a:srgbClr val="000000"/>
                </a:solidFill>
                <a:latin typeface="Didact Gothic" panose="020B0604020202020204" charset="0"/>
                <a:cs typeface="Calibri" panose="020F0502020204030204" pitchFamily="34" charset="0"/>
              </a:rPr>
              <a:t>a reward system </a:t>
            </a:r>
            <a:r>
              <a:rPr lang="en-US" sz="1100" dirty="0">
                <a:solidFill>
                  <a:srgbClr val="000000"/>
                </a:solidFill>
                <a:latin typeface="Didact Gothic" panose="020B0604020202020204" charset="0"/>
                <a:cs typeface="Calibri" panose="020F0502020204030204" pitchFamily="34" charset="0"/>
              </a:rPr>
              <a:t>for all students to increase overall performance, this can include coupons, movie tickets, gift cards or sending a survey to the students to see their preferred rewards.</a:t>
            </a:r>
          </a:p>
          <a:p>
            <a:pPr marL="628650" lvl="1" indent="-171450">
              <a:lnSpc>
                <a:spcPct val="107000"/>
              </a:lnSpc>
              <a:spcAft>
                <a:spcPts val="800"/>
              </a:spcAft>
              <a:buSzPts val="1000"/>
              <a:tabLst>
                <a:tab pos="914400" algn="l"/>
              </a:tabLst>
            </a:pPr>
            <a:r>
              <a:rPr lang="en-US" sz="1100" dirty="0">
                <a:solidFill>
                  <a:srgbClr val="000000"/>
                </a:solidFill>
                <a:latin typeface="Didact Gothic" panose="020B0604020202020204" charset="0"/>
                <a:cs typeface="Calibri" panose="020F0502020204030204" pitchFamily="34" charset="0"/>
              </a:rPr>
              <a:t>Create a </a:t>
            </a:r>
            <a:r>
              <a:rPr lang="en-US" sz="1100" b="1" dirty="0">
                <a:solidFill>
                  <a:srgbClr val="000000"/>
                </a:solidFill>
                <a:latin typeface="Didact Gothic" panose="020B0604020202020204" charset="0"/>
                <a:cs typeface="Calibri" panose="020F0502020204030204" pitchFamily="34" charset="0"/>
              </a:rPr>
              <a:t>summer school program</a:t>
            </a:r>
            <a:r>
              <a:rPr lang="en-US" sz="1100" dirty="0">
                <a:solidFill>
                  <a:srgbClr val="000000"/>
                </a:solidFill>
                <a:latin typeface="Didact Gothic" panose="020B0604020202020204" charset="0"/>
                <a:cs typeface="Calibri" panose="020F0502020204030204" pitchFamily="34" charset="0"/>
              </a:rPr>
              <a:t>, where students can take extra classes.</a:t>
            </a:r>
          </a:p>
        </p:txBody>
      </p:sp>
    </p:spTree>
    <p:extLst>
      <p:ext uri="{BB962C8B-B14F-4D97-AF65-F5344CB8AC3E}">
        <p14:creationId xmlns:p14="http://schemas.microsoft.com/office/powerpoint/2010/main" val="15591732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34"/>
        <p:cNvGrpSpPr/>
        <p:nvPr/>
      </p:nvGrpSpPr>
      <p:grpSpPr>
        <a:xfrm>
          <a:off x="0" y="0"/>
          <a:ext cx="0" cy="0"/>
          <a:chOff x="0" y="0"/>
          <a:chExt cx="0" cy="0"/>
        </a:xfrm>
      </p:grpSpPr>
      <p:sp>
        <p:nvSpPr>
          <p:cNvPr id="1935" name="Google Shape;1935;p47"/>
          <p:cNvSpPr txBox="1">
            <a:spLocks noGrp="1"/>
          </p:cNvSpPr>
          <p:nvPr>
            <p:ph type="ctrTitle"/>
          </p:nvPr>
        </p:nvSpPr>
        <p:spPr>
          <a:xfrm>
            <a:off x="1308739" y="190495"/>
            <a:ext cx="6083100" cy="636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600" dirty="0"/>
              <a:t>From the free-time histogram chart we can see that the students have an ample amount of free-time to implement these following solutions:</a:t>
            </a:r>
            <a:endParaRPr sz="1600" dirty="0"/>
          </a:p>
        </p:txBody>
      </p:sp>
      <p:sp>
        <p:nvSpPr>
          <p:cNvPr id="1936" name="Google Shape;1936;p47">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7">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7">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1939" name="Google Shape;1939;p47">
            <a:hlinkClick r:id="rId4" action="ppaction://hlinksldjump"/>
          </p:cNvPr>
          <p:cNvSpPr txBox="1"/>
          <p:nvPr/>
        </p:nvSpPr>
        <p:spPr>
          <a:xfrm>
            <a:off x="67693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uFill>
                  <a:noFill/>
                </a:uFill>
                <a:latin typeface="Coming Soon"/>
                <a:ea typeface="Coming Soon"/>
                <a:cs typeface="Coming Soon"/>
                <a:sym typeface="Coming Soon"/>
                <a:hlinkClick r:id="rId5" action="ppaction://hlinksldjump">
                  <a:extLst>
                    <a:ext uri="{A12FA001-AC4F-418D-AE19-62706E023703}">
                      <ahyp:hlinkClr xmlns:ahyp="http://schemas.microsoft.com/office/drawing/2018/hyperlinkcolor" val="tx"/>
                    </a:ext>
                  </a:extLst>
                </a:hlinkClick>
              </a:rPr>
              <a:t>02</a:t>
            </a:r>
            <a:endParaRPr sz="2400" b="1">
              <a:solidFill>
                <a:schemeClr val="dk1"/>
              </a:solidFill>
              <a:latin typeface="Coming Soon"/>
              <a:ea typeface="Coming Soon"/>
              <a:cs typeface="Coming Soon"/>
              <a:sym typeface="Coming Soon"/>
            </a:endParaRPr>
          </a:p>
        </p:txBody>
      </p:sp>
      <p:sp>
        <p:nvSpPr>
          <p:cNvPr id="1940" name="Google Shape;1940;p47">
            <a:hlinkClick r:id="rId6" action="ppaction://hlinksldjump"/>
          </p:cNvPr>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1941" name="Google Shape;1941;p47"/>
          <p:cNvSpPr txBox="1">
            <a:spLocks noGrp="1"/>
          </p:cNvSpPr>
          <p:nvPr>
            <p:ph type="subTitle" idx="1"/>
          </p:nvPr>
        </p:nvSpPr>
        <p:spPr>
          <a:xfrm>
            <a:off x="1254014" y="2611050"/>
            <a:ext cx="2985124" cy="2007200"/>
          </a:xfrm>
          <a:prstGeom prst="rect">
            <a:avLst/>
          </a:prstGeom>
        </p:spPr>
        <p:txBody>
          <a:bodyPr spcFirstLastPara="1" wrap="square" lIns="91425" tIns="91425" rIns="91425" bIns="91425" anchor="t" anchorCtr="0">
            <a:noAutofit/>
          </a:bodyPr>
          <a:lstStyle/>
          <a:p>
            <a:pPr marL="628650" lvl="1" indent="-171450">
              <a:lnSpc>
                <a:spcPct val="107000"/>
              </a:lnSpc>
              <a:spcAft>
                <a:spcPts val="800"/>
              </a:spcAft>
              <a:buSzPts val="1000"/>
              <a:tabLst>
                <a:tab pos="914400" algn="l"/>
              </a:tabLst>
            </a:pPr>
            <a:r>
              <a:rPr lang="en-US" sz="1100"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Give </a:t>
            </a:r>
            <a:r>
              <a:rPr lang="en-US" sz="1100" b="1"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extra support</a:t>
            </a:r>
            <a:r>
              <a:rPr lang="en-US" sz="1100"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 to the students who lack family support.</a:t>
            </a:r>
          </a:p>
          <a:p>
            <a:pPr marL="628650" lvl="1" indent="-171450">
              <a:lnSpc>
                <a:spcPct val="107000"/>
              </a:lnSpc>
              <a:spcAft>
                <a:spcPts val="800"/>
              </a:spcAft>
              <a:buSzPts val="1000"/>
              <a:tabLst>
                <a:tab pos="914400" algn="l"/>
              </a:tabLst>
            </a:pPr>
            <a:r>
              <a:rPr lang="en-US" sz="1100"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Create a </a:t>
            </a:r>
            <a:r>
              <a:rPr lang="en-US" sz="1100" b="1"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paid classes scholarship </a:t>
            </a:r>
            <a:r>
              <a:rPr lang="en-US" sz="1100"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program for students who scored zero on their exams.</a:t>
            </a:r>
          </a:p>
          <a:p>
            <a:pPr marL="628650" indent="-171450"/>
            <a:endParaRPr sz="1000" dirty="0">
              <a:latin typeface="Didact Gothic" panose="020B0604020202020204" charset="0"/>
            </a:endParaRPr>
          </a:p>
        </p:txBody>
      </p:sp>
      <p:sp>
        <p:nvSpPr>
          <p:cNvPr id="1943" name="Google Shape;1943;p47">
            <a:hlinkClick r:id="rId7" action="ppaction://hlinksldjump"/>
          </p:cNvPr>
          <p:cNvSpPr txBox="1"/>
          <p:nvPr/>
        </p:nvSpPr>
        <p:spPr>
          <a:xfrm>
            <a:off x="7772400" y="678756"/>
            <a:ext cx="1207873" cy="29607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dk1"/>
                </a:solidFill>
                <a:uFill>
                  <a:noFill/>
                </a:uFill>
                <a:latin typeface="Coming Soon"/>
                <a:ea typeface="Coming Soon"/>
                <a:cs typeface="Coming Soon"/>
                <a:sym typeface="Coming Soon"/>
              </a:rPr>
              <a:t>Solutions</a:t>
            </a:r>
            <a:endParaRPr sz="1800" b="1" dirty="0">
              <a:solidFill>
                <a:schemeClr val="dk1"/>
              </a:solidFill>
              <a:latin typeface="Coming Soon"/>
              <a:ea typeface="Coming Soon"/>
              <a:cs typeface="Coming Soon"/>
              <a:sym typeface="Coming Soon"/>
            </a:endParaRPr>
          </a:p>
        </p:txBody>
      </p:sp>
      <p:sp>
        <p:nvSpPr>
          <p:cNvPr id="11" name="Google Shape;1941;p47">
            <a:extLst>
              <a:ext uri="{FF2B5EF4-FFF2-40B4-BE49-F238E27FC236}">
                <a16:creationId xmlns:a16="http://schemas.microsoft.com/office/drawing/2014/main" id="{0AD50684-21B5-427A-A06D-F7002A70A1E9}"/>
              </a:ext>
            </a:extLst>
          </p:cNvPr>
          <p:cNvSpPr txBox="1">
            <a:spLocks/>
          </p:cNvSpPr>
          <p:nvPr/>
        </p:nvSpPr>
        <p:spPr>
          <a:xfrm>
            <a:off x="4205012" y="2571750"/>
            <a:ext cx="2985124" cy="200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1pPr>
            <a:lvl2pPr marL="914400" marR="0" lvl="1"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9pPr>
          </a:lstStyle>
          <a:p>
            <a:pPr marL="628650" lvl="1" indent="-171450">
              <a:lnSpc>
                <a:spcPct val="107000"/>
              </a:lnSpc>
              <a:spcAft>
                <a:spcPts val="800"/>
              </a:spcAft>
              <a:buSzPts val="1000"/>
              <a:tabLst>
                <a:tab pos="914400" algn="l"/>
              </a:tabLst>
            </a:pPr>
            <a:r>
              <a:rPr lang="en-US" sz="1100" dirty="0">
                <a:solidFill>
                  <a:srgbClr val="000000"/>
                </a:solidFill>
                <a:latin typeface="Didact Gothic" panose="020B0604020202020204" charset="0"/>
                <a:cs typeface="Calibri" panose="020F0502020204030204" pitchFamily="34" charset="0"/>
              </a:rPr>
              <a:t>Students with health issues could take the </a:t>
            </a:r>
            <a:r>
              <a:rPr lang="en-US" sz="1100" b="1" dirty="0">
                <a:solidFill>
                  <a:srgbClr val="000000"/>
                </a:solidFill>
                <a:latin typeface="Didact Gothic" panose="020B0604020202020204" charset="0"/>
                <a:cs typeface="Calibri" panose="020F0502020204030204" pitchFamily="34" charset="0"/>
              </a:rPr>
              <a:t>exams online</a:t>
            </a:r>
            <a:r>
              <a:rPr lang="en-US" sz="1100" dirty="0">
                <a:solidFill>
                  <a:srgbClr val="000000"/>
                </a:solidFill>
                <a:latin typeface="Didact Gothic" panose="020B0604020202020204" charset="0"/>
                <a:cs typeface="Calibri" panose="020F0502020204030204" pitchFamily="34" charset="0"/>
              </a:rPr>
              <a:t>, or have a re-take chance.</a:t>
            </a:r>
          </a:p>
          <a:p>
            <a:pPr marL="628650" lvl="1" indent="-171450">
              <a:lnSpc>
                <a:spcPct val="107000"/>
              </a:lnSpc>
              <a:spcAft>
                <a:spcPts val="800"/>
              </a:spcAft>
              <a:buSzPts val="1000"/>
              <a:tabLst>
                <a:tab pos="914400" algn="l"/>
              </a:tabLst>
            </a:pPr>
            <a:r>
              <a:rPr lang="en-US" sz="1100" b="1"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More monitoring </a:t>
            </a:r>
            <a:r>
              <a:rPr lang="en-US" sz="1100"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of the students’ performance.</a:t>
            </a:r>
            <a:endParaRPr lang="en-US" sz="1100" dirty="0">
              <a:effectLst/>
              <a:latin typeface="Didact Gothic" panose="020B0604020202020204" charset="0"/>
              <a:ea typeface="Calibri" panose="020F0502020204030204" pitchFamily="34" charset="0"/>
              <a:cs typeface="Arial" panose="020B0604020202020204" pitchFamily="34" charset="0"/>
            </a:endParaRPr>
          </a:p>
          <a:p>
            <a:pPr marL="628650" lvl="1" indent="-171450">
              <a:lnSpc>
                <a:spcPct val="107000"/>
              </a:lnSpc>
              <a:spcAft>
                <a:spcPts val="800"/>
              </a:spcAft>
              <a:buSzPts val="1000"/>
              <a:tabLst>
                <a:tab pos="914400" algn="l"/>
              </a:tabLst>
            </a:pPr>
            <a:endParaRPr lang="en-US" sz="1100" dirty="0">
              <a:solidFill>
                <a:srgbClr val="000000"/>
              </a:solidFill>
              <a:latin typeface="Didact Gothic" panose="020B0604020202020204" charset="0"/>
              <a:cs typeface="Calibri" panose="020F0502020204030204" pitchFamily="34" charset="0"/>
            </a:endParaRPr>
          </a:p>
        </p:txBody>
      </p:sp>
    </p:spTree>
    <p:extLst>
      <p:ext uri="{BB962C8B-B14F-4D97-AF65-F5344CB8AC3E}">
        <p14:creationId xmlns:p14="http://schemas.microsoft.com/office/powerpoint/2010/main" val="881718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8"/>
        <p:cNvGrpSpPr/>
        <p:nvPr/>
      </p:nvGrpSpPr>
      <p:grpSpPr>
        <a:xfrm>
          <a:off x="0" y="0"/>
          <a:ext cx="0" cy="0"/>
          <a:chOff x="0" y="0"/>
          <a:chExt cx="0" cy="0"/>
        </a:xfrm>
      </p:grpSpPr>
      <p:sp>
        <p:nvSpPr>
          <p:cNvPr id="1869" name="Google Shape;1869;p43"/>
          <p:cNvSpPr txBox="1">
            <a:spLocks noGrp="1"/>
          </p:cNvSpPr>
          <p:nvPr>
            <p:ph type="title"/>
          </p:nvPr>
        </p:nvSpPr>
        <p:spPr>
          <a:xfrm rot="442287">
            <a:off x="3326013" y="3826452"/>
            <a:ext cx="2076361" cy="7414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Mother and Fathers Job Plot</a:t>
            </a:r>
            <a:endParaRPr dirty="0"/>
          </a:p>
        </p:txBody>
      </p:sp>
      <p:sp>
        <p:nvSpPr>
          <p:cNvPr id="1870" name="Google Shape;1870;p43"/>
          <p:cNvSpPr txBox="1">
            <a:spLocks noGrp="1"/>
          </p:cNvSpPr>
          <p:nvPr>
            <p:ph type="title" idx="2"/>
          </p:nvPr>
        </p:nvSpPr>
        <p:spPr>
          <a:xfrm rot="442287">
            <a:off x="3550235" y="1902963"/>
            <a:ext cx="2076361" cy="7414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872" name="Google Shape;1872;p43">
            <a:hlinkClick r:id="rId3" action="ppaction://hlinksldjump"/>
          </p:cNvPr>
          <p:cNvSpPr txBox="1"/>
          <p:nvPr/>
        </p:nvSpPr>
        <p:spPr>
          <a:xfrm>
            <a:off x="597539"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1873" name="Google Shape;1873;p43">
            <a:hlinkClick r:id="rId4" action="ppaction://hlinksldjump"/>
          </p:cNvPr>
          <p:cNvSpPr txBox="1"/>
          <p:nvPr/>
        </p:nvSpPr>
        <p:spPr>
          <a:xfrm>
            <a:off x="30878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02</a:t>
            </a:r>
            <a:endParaRPr sz="2400" b="1">
              <a:solidFill>
                <a:schemeClr val="dk1"/>
              </a:solidFill>
              <a:latin typeface="Coming Soon"/>
              <a:ea typeface="Coming Soon"/>
              <a:cs typeface="Coming Soon"/>
              <a:sym typeface="Coming Soon"/>
            </a:endParaRPr>
          </a:p>
        </p:txBody>
      </p:sp>
      <p:sp>
        <p:nvSpPr>
          <p:cNvPr id="1874" name="Google Shape;1874;p43"/>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1876" name="Google Shape;1876;p43">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3">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96"/>
        <p:cNvGrpSpPr/>
        <p:nvPr/>
      </p:nvGrpSpPr>
      <p:grpSpPr>
        <a:xfrm>
          <a:off x="0" y="0"/>
          <a:ext cx="0" cy="0"/>
          <a:chOff x="0" y="0"/>
          <a:chExt cx="0" cy="0"/>
        </a:xfrm>
      </p:grpSpPr>
      <p:pic>
        <p:nvPicPr>
          <p:cNvPr id="5" name="Picture 4">
            <a:extLst>
              <a:ext uri="{FF2B5EF4-FFF2-40B4-BE49-F238E27FC236}">
                <a16:creationId xmlns:a16="http://schemas.microsoft.com/office/drawing/2014/main" id="{004F2E60-FD7D-4870-9ADF-6166703195B6}"/>
              </a:ext>
            </a:extLst>
          </p:cNvPr>
          <p:cNvPicPr>
            <a:picLocks noChangeAspect="1"/>
          </p:cNvPicPr>
          <p:nvPr/>
        </p:nvPicPr>
        <p:blipFill rotWithShape="1">
          <a:blip r:embed="rId3"/>
          <a:srcRect l="16065" r="16065"/>
          <a:stretch/>
        </p:blipFill>
        <p:spPr>
          <a:xfrm>
            <a:off x="5241243" y="2253958"/>
            <a:ext cx="2013998" cy="16692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85C0B3B8-8CCF-4A86-8BC9-93C1A7FD3889}"/>
              </a:ext>
            </a:extLst>
          </p:cNvPr>
          <p:cNvPicPr>
            <a:picLocks noChangeAspect="1"/>
          </p:cNvPicPr>
          <p:nvPr/>
        </p:nvPicPr>
        <p:blipFill>
          <a:blip r:embed="rId4"/>
          <a:stretch>
            <a:fillRect/>
          </a:stretch>
        </p:blipFill>
        <p:spPr>
          <a:xfrm>
            <a:off x="2117373" y="2303063"/>
            <a:ext cx="2075904" cy="15859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597" name="Google Shape;2597;p69"/>
          <p:cNvSpPr txBox="1">
            <a:spLocks noGrp="1"/>
          </p:cNvSpPr>
          <p:nvPr>
            <p:ph type="ctrTitle"/>
          </p:nvPr>
        </p:nvSpPr>
        <p:spPr>
          <a:xfrm>
            <a:off x="1530450" y="1641381"/>
            <a:ext cx="6083100" cy="6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Our Team</a:t>
            </a:r>
            <a:endParaRPr sz="2400" dirty="0"/>
          </a:p>
        </p:txBody>
      </p:sp>
      <p:sp>
        <p:nvSpPr>
          <p:cNvPr id="2598" name="Google Shape;2598;p69">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9">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69">
            <a:hlinkClick r:id="rId5"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2601" name="Google Shape;2601;p69">
            <a:hlinkClick r:id="rId6" action="ppaction://hlinksldjump"/>
          </p:cNvPr>
          <p:cNvSpPr txBox="1"/>
          <p:nvPr/>
        </p:nvSpPr>
        <p:spPr>
          <a:xfrm>
            <a:off x="259614"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02</a:t>
            </a:r>
            <a:endParaRPr sz="2400" b="1">
              <a:solidFill>
                <a:schemeClr val="dk1"/>
              </a:solidFill>
              <a:latin typeface="Coming Soon"/>
              <a:ea typeface="Coming Soon"/>
              <a:cs typeface="Coming Soon"/>
              <a:sym typeface="Coming Soon"/>
            </a:endParaRPr>
          </a:p>
        </p:txBody>
      </p:sp>
      <p:sp>
        <p:nvSpPr>
          <p:cNvPr id="2602" name="Google Shape;2602;p69"/>
          <p:cNvSpPr txBox="1"/>
          <p:nvPr/>
        </p:nvSpPr>
        <p:spPr>
          <a:xfrm>
            <a:off x="280214"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uFill>
                  <a:noFill/>
                </a:uFill>
                <a:latin typeface="Coming Soon"/>
                <a:ea typeface="Coming Soon"/>
                <a:cs typeface="Coming Soon"/>
                <a:sym typeface="Coming Soon"/>
                <a:hlinkClick r:id="rId7" action="ppaction://hlinksldjump">
                  <a:extLst>
                    <a:ext uri="{A12FA001-AC4F-418D-AE19-62706E023703}">
                      <ahyp:hlinkClr xmlns:ahyp="http://schemas.microsoft.com/office/drawing/2018/hyperlinkcolor" val="tx"/>
                    </a:ext>
                  </a:extLst>
                </a:hlinkClick>
              </a:rPr>
              <a:t>03</a:t>
            </a:r>
            <a:endParaRPr sz="2400" b="1">
              <a:solidFill>
                <a:schemeClr val="dk1"/>
              </a:solidFill>
              <a:latin typeface="Coming Soon"/>
              <a:ea typeface="Coming Soon"/>
              <a:cs typeface="Coming Soon"/>
              <a:sym typeface="Coming Soon"/>
            </a:endParaRPr>
          </a:p>
        </p:txBody>
      </p:sp>
      <p:grpSp>
        <p:nvGrpSpPr>
          <p:cNvPr id="2605" name="Google Shape;2605;p69"/>
          <p:cNvGrpSpPr/>
          <p:nvPr/>
        </p:nvGrpSpPr>
        <p:grpSpPr>
          <a:xfrm>
            <a:off x="3602242" y="2188390"/>
            <a:ext cx="393740" cy="460689"/>
            <a:chOff x="6232363" y="288151"/>
            <a:chExt cx="591379" cy="691934"/>
          </a:xfrm>
        </p:grpSpPr>
        <p:sp>
          <p:nvSpPr>
            <p:cNvPr id="2606" name="Google Shape;2606;p69"/>
            <p:cNvSpPr/>
            <p:nvPr/>
          </p:nvSpPr>
          <p:spPr>
            <a:xfrm>
              <a:off x="6291500" y="892074"/>
              <a:ext cx="217835" cy="88010"/>
            </a:xfrm>
            <a:custGeom>
              <a:avLst/>
              <a:gdLst/>
              <a:ahLst/>
              <a:cxnLst/>
              <a:rect l="l" t="t" r="r" b="b"/>
              <a:pathLst>
                <a:path w="1094" h="442" extrusionOk="0">
                  <a:moveTo>
                    <a:pt x="931" y="1"/>
                  </a:moveTo>
                  <a:cubicBezTo>
                    <a:pt x="905" y="1"/>
                    <a:pt x="878" y="11"/>
                    <a:pt x="854" y="35"/>
                  </a:cubicBezTo>
                  <a:cubicBezTo>
                    <a:pt x="767" y="122"/>
                    <a:pt x="667" y="203"/>
                    <a:pt x="540" y="222"/>
                  </a:cubicBezTo>
                  <a:cubicBezTo>
                    <a:pt x="522" y="225"/>
                    <a:pt x="504" y="227"/>
                    <a:pt x="487" y="227"/>
                  </a:cubicBezTo>
                  <a:cubicBezTo>
                    <a:pt x="387" y="227"/>
                    <a:pt x="302" y="175"/>
                    <a:pt x="217" y="117"/>
                  </a:cubicBezTo>
                  <a:cubicBezTo>
                    <a:pt x="198" y="105"/>
                    <a:pt x="178" y="99"/>
                    <a:pt x="160" y="99"/>
                  </a:cubicBezTo>
                  <a:cubicBezTo>
                    <a:pt x="64" y="99"/>
                    <a:pt x="0" y="248"/>
                    <a:pt x="103" y="313"/>
                  </a:cubicBezTo>
                  <a:cubicBezTo>
                    <a:pt x="236" y="400"/>
                    <a:pt x="367" y="442"/>
                    <a:pt x="495" y="442"/>
                  </a:cubicBezTo>
                  <a:cubicBezTo>
                    <a:pt x="679" y="442"/>
                    <a:pt x="855" y="355"/>
                    <a:pt x="1013" y="194"/>
                  </a:cubicBezTo>
                  <a:cubicBezTo>
                    <a:pt x="1094" y="114"/>
                    <a:pt x="1018" y="1"/>
                    <a:pt x="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69"/>
            <p:cNvSpPr/>
            <p:nvPr/>
          </p:nvSpPr>
          <p:spPr>
            <a:xfrm>
              <a:off x="6248690" y="295319"/>
              <a:ext cx="516312" cy="477285"/>
            </a:xfrm>
            <a:custGeom>
              <a:avLst/>
              <a:gdLst/>
              <a:ahLst/>
              <a:cxnLst/>
              <a:rect l="l" t="t" r="r" b="b"/>
              <a:pathLst>
                <a:path w="2593" h="2397" extrusionOk="0">
                  <a:moveTo>
                    <a:pt x="1255" y="827"/>
                  </a:moveTo>
                  <a:lnTo>
                    <a:pt x="1255" y="827"/>
                  </a:lnTo>
                  <a:cubicBezTo>
                    <a:pt x="1287" y="840"/>
                    <a:pt x="1323" y="849"/>
                    <a:pt x="1355" y="858"/>
                  </a:cubicBezTo>
                  <a:cubicBezTo>
                    <a:pt x="1351" y="863"/>
                    <a:pt x="1346" y="867"/>
                    <a:pt x="1342" y="872"/>
                  </a:cubicBezTo>
                  <a:cubicBezTo>
                    <a:pt x="1310" y="858"/>
                    <a:pt x="1283" y="845"/>
                    <a:pt x="1255" y="827"/>
                  </a:cubicBezTo>
                  <a:close/>
                  <a:moveTo>
                    <a:pt x="1359" y="0"/>
                  </a:moveTo>
                  <a:cubicBezTo>
                    <a:pt x="1265" y="0"/>
                    <a:pt x="1171" y="24"/>
                    <a:pt x="1123" y="94"/>
                  </a:cubicBezTo>
                  <a:cubicBezTo>
                    <a:pt x="1087" y="103"/>
                    <a:pt x="1055" y="117"/>
                    <a:pt x="1028" y="135"/>
                  </a:cubicBezTo>
                  <a:cubicBezTo>
                    <a:pt x="1010" y="149"/>
                    <a:pt x="992" y="163"/>
                    <a:pt x="978" y="176"/>
                  </a:cubicBezTo>
                  <a:cubicBezTo>
                    <a:pt x="841" y="254"/>
                    <a:pt x="769" y="408"/>
                    <a:pt x="887" y="576"/>
                  </a:cubicBezTo>
                  <a:cubicBezTo>
                    <a:pt x="901" y="595"/>
                    <a:pt x="914" y="613"/>
                    <a:pt x="932" y="631"/>
                  </a:cubicBezTo>
                  <a:cubicBezTo>
                    <a:pt x="901" y="663"/>
                    <a:pt x="887" y="713"/>
                    <a:pt x="905" y="772"/>
                  </a:cubicBezTo>
                  <a:cubicBezTo>
                    <a:pt x="955" y="922"/>
                    <a:pt x="1037" y="1022"/>
                    <a:pt x="1142" y="1086"/>
                  </a:cubicBezTo>
                  <a:cubicBezTo>
                    <a:pt x="1078" y="1181"/>
                    <a:pt x="1023" y="1290"/>
                    <a:pt x="992" y="1395"/>
                  </a:cubicBezTo>
                  <a:cubicBezTo>
                    <a:pt x="978" y="1386"/>
                    <a:pt x="960" y="1377"/>
                    <a:pt x="941" y="1372"/>
                  </a:cubicBezTo>
                  <a:cubicBezTo>
                    <a:pt x="878" y="1318"/>
                    <a:pt x="787" y="1277"/>
                    <a:pt x="696" y="1263"/>
                  </a:cubicBezTo>
                  <a:cubicBezTo>
                    <a:pt x="621" y="1231"/>
                    <a:pt x="542" y="1210"/>
                    <a:pt x="465" y="1210"/>
                  </a:cubicBezTo>
                  <a:cubicBezTo>
                    <a:pt x="411" y="1210"/>
                    <a:pt x="358" y="1220"/>
                    <a:pt x="309" y="1245"/>
                  </a:cubicBezTo>
                  <a:cubicBezTo>
                    <a:pt x="282" y="1254"/>
                    <a:pt x="255" y="1263"/>
                    <a:pt x="232" y="1281"/>
                  </a:cubicBezTo>
                  <a:cubicBezTo>
                    <a:pt x="164" y="1281"/>
                    <a:pt x="100" y="1313"/>
                    <a:pt x="55" y="1395"/>
                  </a:cubicBezTo>
                  <a:cubicBezTo>
                    <a:pt x="0" y="1509"/>
                    <a:pt x="37" y="1618"/>
                    <a:pt x="114" y="1700"/>
                  </a:cubicBezTo>
                  <a:cubicBezTo>
                    <a:pt x="155" y="1768"/>
                    <a:pt x="246" y="1850"/>
                    <a:pt x="346" y="1895"/>
                  </a:cubicBezTo>
                  <a:cubicBezTo>
                    <a:pt x="432" y="2095"/>
                    <a:pt x="801" y="2186"/>
                    <a:pt x="1078" y="2223"/>
                  </a:cubicBezTo>
                  <a:cubicBezTo>
                    <a:pt x="1155" y="2268"/>
                    <a:pt x="1237" y="2305"/>
                    <a:pt x="1328" y="2327"/>
                  </a:cubicBezTo>
                  <a:cubicBezTo>
                    <a:pt x="1340" y="2331"/>
                    <a:pt x="1350" y="2333"/>
                    <a:pt x="1360" y="2333"/>
                  </a:cubicBezTo>
                  <a:cubicBezTo>
                    <a:pt x="1374" y="2333"/>
                    <a:pt x="1386" y="2330"/>
                    <a:pt x="1396" y="2327"/>
                  </a:cubicBezTo>
                  <a:cubicBezTo>
                    <a:pt x="1446" y="2336"/>
                    <a:pt x="1492" y="2345"/>
                    <a:pt x="1542" y="2350"/>
                  </a:cubicBezTo>
                  <a:cubicBezTo>
                    <a:pt x="1649" y="2382"/>
                    <a:pt x="1757" y="2396"/>
                    <a:pt x="1874" y="2396"/>
                  </a:cubicBezTo>
                  <a:cubicBezTo>
                    <a:pt x="1890" y="2396"/>
                    <a:pt x="1907" y="2396"/>
                    <a:pt x="1924" y="2395"/>
                  </a:cubicBezTo>
                  <a:cubicBezTo>
                    <a:pt x="1942" y="2395"/>
                    <a:pt x="1956" y="2391"/>
                    <a:pt x="1969" y="2382"/>
                  </a:cubicBezTo>
                  <a:cubicBezTo>
                    <a:pt x="1997" y="2384"/>
                    <a:pt x="2024" y="2386"/>
                    <a:pt x="2051" y="2386"/>
                  </a:cubicBezTo>
                  <a:cubicBezTo>
                    <a:pt x="2116" y="2386"/>
                    <a:pt x="2176" y="2377"/>
                    <a:pt x="2224" y="2355"/>
                  </a:cubicBezTo>
                  <a:cubicBezTo>
                    <a:pt x="2231" y="2355"/>
                    <a:pt x="2239" y="2355"/>
                    <a:pt x="2246" y="2355"/>
                  </a:cubicBezTo>
                  <a:cubicBezTo>
                    <a:pt x="2297" y="2355"/>
                    <a:pt x="2344" y="2341"/>
                    <a:pt x="2392" y="2314"/>
                  </a:cubicBezTo>
                  <a:cubicBezTo>
                    <a:pt x="2479" y="2286"/>
                    <a:pt x="2551" y="2218"/>
                    <a:pt x="2583" y="2109"/>
                  </a:cubicBezTo>
                  <a:cubicBezTo>
                    <a:pt x="2592" y="2082"/>
                    <a:pt x="2579" y="2032"/>
                    <a:pt x="2551" y="2009"/>
                  </a:cubicBezTo>
                  <a:cubicBezTo>
                    <a:pt x="2479" y="1959"/>
                    <a:pt x="2419" y="1927"/>
                    <a:pt x="2329" y="1904"/>
                  </a:cubicBezTo>
                  <a:cubicBezTo>
                    <a:pt x="2219" y="1845"/>
                    <a:pt x="2110" y="1800"/>
                    <a:pt x="1983" y="1768"/>
                  </a:cubicBezTo>
                  <a:cubicBezTo>
                    <a:pt x="1974" y="1766"/>
                    <a:pt x="1966" y="1765"/>
                    <a:pt x="1958" y="1765"/>
                  </a:cubicBezTo>
                  <a:cubicBezTo>
                    <a:pt x="1927" y="1765"/>
                    <a:pt x="1901" y="1778"/>
                    <a:pt x="1883" y="1800"/>
                  </a:cubicBezTo>
                  <a:cubicBezTo>
                    <a:pt x="1846" y="1791"/>
                    <a:pt x="1810" y="1786"/>
                    <a:pt x="1774" y="1777"/>
                  </a:cubicBezTo>
                  <a:lnTo>
                    <a:pt x="1769" y="1777"/>
                  </a:lnTo>
                  <a:cubicBezTo>
                    <a:pt x="1778" y="1745"/>
                    <a:pt x="1783" y="1713"/>
                    <a:pt x="1787" y="1677"/>
                  </a:cubicBezTo>
                  <a:cubicBezTo>
                    <a:pt x="1787" y="1677"/>
                    <a:pt x="1787" y="1672"/>
                    <a:pt x="1787" y="1668"/>
                  </a:cubicBezTo>
                  <a:cubicBezTo>
                    <a:pt x="1801" y="1659"/>
                    <a:pt x="1810" y="1650"/>
                    <a:pt x="1815" y="1636"/>
                  </a:cubicBezTo>
                  <a:cubicBezTo>
                    <a:pt x="1878" y="1504"/>
                    <a:pt x="1906" y="1372"/>
                    <a:pt x="1896" y="1236"/>
                  </a:cubicBezTo>
                  <a:lnTo>
                    <a:pt x="1896" y="1236"/>
                  </a:lnTo>
                  <a:cubicBezTo>
                    <a:pt x="1923" y="1237"/>
                    <a:pt x="1950" y="1238"/>
                    <a:pt x="1977" y="1238"/>
                  </a:cubicBezTo>
                  <a:cubicBezTo>
                    <a:pt x="2126" y="1238"/>
                    <a:pt x="2273" y="1214"/>
                    <a:pt x="2419" y="1145"/>
                  </a:cubicBezTo>
                  <a:cubicBezTo>
                    <a:pt x="2524" y="1090"/>
                    <a:pt x="2497" y="954"/>
                    <a:pt x="2415" y="899"/>
                  </a:cubicBezTo>
                  <a:cubicBezTo>
                    <a:pt x="2479" y="849"/>
                    <a:pt x="2506" y="777"/>
                    <a:pt x="2479" y="672"/>
                  </a:cubicBezTo>
                  <a:cubicBezTo>
                    <a:pt x="2474" y="667"/>
                    <a:pt x="2474" y="663"/>
                    <a:pt x="2474" y="658"/>
                  </a:cubicBezTo>
                  <a:cubicBezTo>
                    <a:pt x="2479" y="608"/>
                    <a:pt x="2460" y="558"/>
                    <a:pt x="2433" y="522"/>
                  </a:cubicBezTo>
                  <a:cubicBezTo>
                    <a:pt x="2419" y="422"/>
                    <a:pt x="2360" y="326"/>
                    <a:pt x="2251" y="276"/>
                  </a:cubicBezTo>
                  <a:cubicBezTo>
                    <a:pt x="2215" y="258"/>
                    <a:pt x="2174" y="249"/>
                    <a:pt x="2128" y="244"/>
                  </a:cubicBezTo>
                  <a:cubicBezTo>
                    <a:pt x="2011" y="116"/>
                    <a:pt x="1835" y="8"/>
                    <a:pt x="1684" y="8"/>
                  </a:cubicBezTo>
                  <a:cubicBezTo>
                    <a:pt x="1642" y="8"/>
                    <a:pt x="1601" y="16"/>
                    <a:pt x="1565" y="35"/>
                  </a:cubicBezTo>
                  <a:cubicBezTo>
                    <a:pt x="1528" y="22"/>
                    <a:pt x="1492" y="13"/>
                    <a:pt x="1455" y="8"/>
                  </a:cubicBezTo>
                  <a:cubicBezTo>
                    <a:pt x="1425" y="3"/>
                    <a:pt x="1392" y="0"/>
                    <a:pt x="1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69"/>
            <p:cNvSpPr/>
            <p:nvPr/>
          </p:nvSpPr>
          <p:spPr>
            <a:xfrm>
              <a:off x="6232363" y="288151"/>
              <a:ext cx="591379" cy="493413"/>
            </a:xfrm>
            <a:custGeom>
              <a:avLst/>
              <a:gdLst/>
              <a:ahLst/>
              <a:cxnLst/>
              <a:rect l="l" t="t" r="r" b="b"/>
              <a:pathLst>
                <a:path w="2970" h="2478" extrusionOk="0">
                  <a:moveTo>
                    <a:pt x="1483" y="112"/>
                  </a:moveTo>
                  <a:cubicBezTo>
                    <a:pt x="1720" y="112"/>
                    <a:pt x="1978" y="194"/>
                    <a:pt x="2206" y="294"/>
                  </a:cubicBezTo>
                  <a:cubicBezTo>
                    <a:pt x="2215" y="299"/>
                    <a:pt x="2224" y="299"/>
                    <a:pt x="2229" y="303"/>
                  </a:cubicBezTo>
                  <a:cubicBezTo>
                    <a:pt x="2374" y="385"/>
                    <a:pt x="2497" y="481"/>
                    <a:pt x="2542" y="608"/>
                  </a:cubicBezTo>
                  <a:cubicBezTo>
                    <a:pt x="2615" y="790"/>
                    <a:pt x="2442" y="903"/>
                    <a:pt x="2229" y="949"/>
                  </a:cubicBezTo>
                  <a:cubicBezTo>
                    <a:pt x="2153" y="966"/>
                    <a:pt x="2070" y="974"/>
                    <a:pt x="1985" y="974"/>
                  </a:cubicBezTo>
                  <a:cubicBezTo>
                    <a:pt x="1767" y="974"/>
                    <a:pt x="1531" y="922"/>
                    <a:pt x="1342" y="831"/>
                  </a:cubicBezTo>
                  <a:cubicBezTo>
                    <a:pt x="992" y="658"/>
                    <a:pt x="819" y="335"/>
                    <a:pt x="1151" y="180"/>
                  </a:cubicBezTo>
                  <a:cubicBezTo>
                    <a:pt x="1252" y="132"/>
                    <a:pt x="1365" y="112"/>
                    <a:pt x="1483" y="112"/>
                  </a:cubicBezTo>
                  <a:close/>
                  <a:moveTo>
                    <a:pt x="955" y="699"/>
                  </a:moveTo>
                  <a:cubicBezTo>
                    <a:pt x="1037" y="785"/>
                    <a:pt x="1146" y="863"/>
                    <a:pt x="1274" y="922"/>
                  </a:cubicBezTo>
                  <a:cubicBezTo>
                    <a:pt x="1287" y="926"/>
                    <a:pt x="1301" y="931"/>
                    <a:pt x="1315" y="940"/>
                  </a:cubicBezTo>
                  <a:cubicBezTo>
                    <a:pt x="1328" y="944"/>
                    <a:pt x="1342" y="954"/>
                    <a:pt x="1355" y="958"/>
                  </a:cubicBezTo>
                  <a:cubicBezTo>
                    <a:pt x="1433" y="981"/>
                    <a:pt x="1510" y="1004"/>
                    <a:pt x="1587" y="1026"/>
                  </a:cubicBezTo>
                  <a:cubicBezTo>
                    <a:pt x="1596" y="1026"/>
                    <a:pt x="1606" y="1031"/>
                    <a:pt x="1610" y="1031"/>
                  </a:cubicBezTo>
                  <a:cubicBezTo>
                    <a:pt x="1660" y="1044"/>
                    <a:pt x="1710" y="1054"/>
                    <a:pt x="1760" y="1063"/>
                  </a:cubicBezTo>
                  <a:lnTo>
                    <a:pt x="1774" y="1063"/>
                  </a:lnTo>
                  <a:cubicBezTo>
                    <a:pt x="1856" y="1067"/>
                    <a:pt x="1933" y="1076"/>
                    <a:pt x="2015" y="1085"/>
                  </a:cubicBezTo>
                  <a:cubicBezTo>
                    <a:pt x="2197" y="1085"/>
                    <a:pt x="2370" y="1054"/>
                    <a:pt x="2506" y="990"/>
                  </a:cubicBezTo>
                  <a:lnTo>
                    <a:pt x="2506" y="990"/>
                  </a:lnTo>
                  <a:cubicBezTo>
                    <a:pt x="2474" y="1035"/>
                    <a:pt x="2433" y="1072"/>
                    <a:pt x="2388" y="1104"/>
                  </a:cubicBezTo>
                  <a:cubicBezTo>
                    <a:pt x="2379" y="1117"/>
                    <a:pt x="2365" y="1131"/>
                    <a:pt x="2351" y="1140"/>
                  </a:cubicBezTo>
                  <a:cubicBezTo>
                    <a:pt x="2288" y="1233"/>
                    <a:pt x="2047" y="1263"/>
                    <a:pt x="1955" y="1263"/>
                  </a:cubicBezTo>
                  <a:cubicBezTo>
                    <a:pt x="1948" y="1263"/>
                    <a:pt x="1943" y="1263"/>
                    <a:pt x="1938" y="1263"/>
                  </a:cubicBezTo>
                  <a:cubicBezTo>
                    <a:pt x="1710" y="1245"/>
                    <a:pt x="1424" y="1199"/>
                    <a:pt x="1246" y="1035"/>
                  </a:cubicBezTo>
                  <a:cubicBezTo>
                    <a:pt x="1110" y="949"/>
                    <a:pt x="1005" y="835"/>
                    <a:pt x="955" y="699"/>
                  </a:cubicBezTo>
                  <a:close/>
                  <a:moveTo>
                    <a:pt x="1283" y="1222"/>
                  </a:moveTo>
                  <a:cubicBezTo>
                    <a:pt x="1383" y="1263"/>
                    <a:pt x="1492" y="1290"/>
                    <a:pt x="1610" y="1313"/>
                  </a:cubicBezTo>
                  <a:cubicBezTo>
                    <a:pt x="1706" y="1326"/>
                    <a:pt x="1801" y="1345"/>
                    <a:pt x="1892" y="1354"/>
                  </a:cubicBezTo>
                  <a:cubicBezTo>
                    <a:pt x="1888" y="1422"/>
                    <a:pt x="1874" y="1490"/>
                    <a:pt x="1860" y="1563"/>
                  </a:cubicBezTo>
                  <a:cubicBezTo>
                    <a:pt x="1847" y="1631"/>
                    <a:pt x="1833" y="1717"/>
                    <a:pt x="1797" y="1781"/>
                  </a:cubicBezTo>
                  <a:cubicBezTo>
                    <a:pt x="1724" y="1911"/>
                    <a:pt x="1643" y="1959"/>
                    <a:pt x="1546" y="1959"/>
                  </a:cubicBezTo>
                  <a:cubicBezTo>
                    <a:pt x="1472" y="1959"/>
                    <a:pt x="1390" y="1931"/>
                    <a:pt x="1296" y="1890"/>
                  </a:cubicBezTo>
                  <a:cubicBezTo>
                    <a:pt x="1192" y="1840"/>
                    <a:pt x="1114" y="1804"/>
                    <a:pt x="1092" y="1699"/>
                  </a:cubicBezTo>
                  <a:cubicBezTo>
                    <a:pt x="1069" y="1622"/>
                    <a:pt x="1105" y="1554"/>
                    <a:pt x="1142" y="1486"/>
                  </a:cubicBezTo>
                  <a:cubicBezTo>
                    <a:pt x="1151" y="1476"/>
                    <a:pt x="1160" y="1463"/>
                    <a:pt x="1160" y="1454"/>
                  </a:cubicBezTo>
                  <a:cubicBezTo>
                    <a:pt x="1164" y="1440"/>
                    <a:pt x="1174" y="1431"/>
                    <a:pt x="1178" y="1422"/>
                  </a:cubicBezTo>
                  <a:cubicBezTo>
                    <a:pt x="1210" y="1354"/>
                    <a:pt x="1246" y="1290"/>
                    <a:pt x="1283" y="1222"/>
                  </a:cubicBezTo>
                  <a:close/>
                  <a:moveTo>
                    <a:pt x="382" y="1319"/>
                  </a:moveTo>
                  <a:cubicBezTo>
                    <a:pt x="402" y="1319"/>
                    <a:pt x="422" y="1322"/>
                    <a:pt x="441" y="1326"/>
                  </a:cubicBezTo>
                  <a:cubicBezTo>
                    <a:pt x="464" y="1326"/>
                    <a:pt x="487" y="1331"/>
                    <a:pt x="510" y="1335"/>
                  </a:cubicBezTo>
                  <a:lnTo>
                    <a:pt x="514" y="1335"/>
                  </a:lnTo>
                  <a:cubicBezTo>
                    <a:pt x="678" y="1340"/>
                    <a:pt x="878" y="1413"/>
                    <a:pt x="1028" y="1472"/>
                  </a:cubicBezTo>
                  <a:cubicBezTo>
                    <a:pt x="992" y="1540"/>
                    <a:pt x="960" y="1613"/>
                    <a:pt x="964" y="1686"/>
                  </a:cubicBezTo>
                  <a:cubicBezTo>
                    <a:pt x="973" y="1868"/>
                    <a:pt x="1187" y="1959"/>
                    <a:pt x="1365" y="2013"/>
                  </a:cubicBezTo>
                  <a:cubicBezTo>
                    <a:pt x="1439" y="2038"/>
                    <a:pt x="1505" y="2049"/>
                    <a:pt x="1564" y="2049"/>
                  </a:cubicBezTo>
                  <a:cubicBezTo>
                    <a:pt x="1731" y="2049"/>
                    <a:pt x="1837" y="1958"/>
                    <a:pt x="1901" y="1827"/>
                  </a:cubicBezTo>
                  <a:cubicBezTo>
                    <a:pt x="2051" y="1868"/>
                    <a:pt x="2251" y="1922"/>
                    <a:pt x="2379" y="2009"/>
                  </a:cubicBezTo>
                  <a:lnTo>
                    <a:pt x="2383" y="2009"/>
                  </a:lnTo>
                  <a:cubicBezTo>
                    <a:pt x="2424" y="2018"/>
                    <a:pt x="2451" y="2036"/>
                    <a:pt x="2470" y="2059"/>
                  </a:cubicBezTo>
                  <a:lnTo>
                    <a:pt x="2479" y="2068"/>
                  </a:lnTo>
                  <a:lnTo>
                    <a:pt x="2497" y="2072"/>
                  </a:lnTo>
                  <a:cubicBezTo>
                    <a:pt x="2629" y="2099"/>
                    <a:pt x="2629" y="2236"/>
                    <a:pt x="2547" y="2286"/>
                  </a:cubicBezTo>
                  <a:cubicBezTo>
                    <a:pt x="2533" y="2295"/>
                    <a:pt x="2515" y="2304"/>
                    <a:pt x="2501" y="2309"/>
                  </a:cubicBezTo>
                  <a:cubicBezTo>
                    <a:pt x="2483" y="2318"/>
                    <a:pt x="2470" y="2322"/>
                    <a:pt x="2447" y="2327"/>
                  </a:cubicBezTo>
                  <a:cubicBezTo>
                    <a:pt x="2360" y="2363"/>
                    <a:pt x="2224" y="2372"/>
                    <a:pt x="2133" y="2377"/>
                  </a:cubicBezTo>
                  <a:cubicBezTo>
                    <a:pt x="2093" y="2379"/>
                    <a:pt x="2052" y="2380"/>
                    <a:pt x="2012" y="2380"/>
                  </a:cubicBezTo>
                  <a:cubicBezTo>
                    <a:pt x="1741" y="2380"/>
                    <a:pt x="1466" y="2330"/>
                    <a:pt x="1201" y="2259"/>
                  </a:cubicBezTo>
                  <a:cubicBezTo>
                    <a:pt x="910" y="2177"/>
                    <a:pt x="591" y="2068"/>
                    <a:pt x="364" y="1872"/>
                  </a:cubicBezTo>
                  <a:cubicBezTo>
                    <a:pt x="300" y="1813"/>
                    <a:pt x="214" y="1736"/>
                    <a:pt x="187" y="1654"/>
                  </a:cubicBezTo>
                  <a:cubicBezTo>
                    <a:pt x="164" y="1622"/>
                    <a:pt x="155" y="1595"/>
                    <a:pt x="159" y="1567"/>
                  </a:cubicBezTo>
                  <a:cubicBezTo>
                    <a:pt x="155" y="1554"/>
                    <a:pt x="155" y="1545"/>
                    <a:pt x="155" y="1531"/>
                  </a:cubicBezTo>
                  <a:cubicBezTo>
                    <a:pt x="155" y="1476"/>
                    <a:pt x="182" y="1426"/>
                    <a:pt x="223" y="1399"/>
                  </a:cubicBezTo>
                  <a:cubicBezTo>
                    <a:pt x="237" y="1376"/>
                    <a:pt x="259" y="1358"/>
                    <a:pt x="282" y="1345"/>
                  </a:cubicBezTo>
                  <a:cubicBezTo>
                    <a:pt x="311" y="1327"/>
                    <a:pt x="346" y="1319"/>
                    <a:pt x="382" y="1319"/>
                  </a:cubicBezTo>
                  <a:close/>
                  <a:moveTo>
                    <a:pt x="1428" y="0"/>
                  </a:moveTo>
                  <a:cubicBezTo>
                    <a:pt x="1235" y="0"/>
                    <a:pt x="1059" y="44"/>
                    <a:pt x="928" y="153"/>
                  </a:cubicBezTo>
                  <a:cubicBezTo>
                    <a:pt x="860" y="208"/>
                    <a:pt x="823" y="276"/>
                    <a:pt x="810" y="344"/>
                  </a:cubicBezTo>
                  <a:cubicBezTo>
                    <a:pt x="810" y="349"/>
                    <a:pt x="805" y="353"/>
                    <a:pt x="805" y="358"/>
                  </a:cubicBezTo>
                  <a:cubicBezTo>
                    <a:pt x="705" y="781"/>
                    <a:pt x="883" y="1035"/>
                    <a:pt x="1183" y="1181"/>
                  </a:cubicBezTo>
                  <a:cubicBezTo>
                    <a:pt x="1146" y="1249"/>
                    <a:pt x="1110" y="1317"/>
                    <a:pt x="1074" y="1390"/>
                  </a:cubicBezTo>
                  <a:cubicBezTo>
                    <a:pt x="903" y="1327"/>
                    <a:pt x="617" y="1237"/>
                    <a:pt x="388" y="1237"/>
                  </a:cubicBezTo>
                  <a:cubicBezTo>
                    <a:pt x="201" y="1237"/>
                    <a:pt x="53" y="1297"/>
                    <a:pt x="37" y="1481"/>
                  </a:cubicBezTo>
                  <a:cubicBezTo>
                    <a:pt x="0" y="1899"/>
                    <a:pt x="646" y="2177"/>
                    <a:pt x="1010" y="2295"/>
                  </a:cubicBezTo>
                  <a:cubicBezTo>
                    <a:pt x="1033" y="2300"/>
                    <a:pt x="1051" y="2309"/>
                    <a:pt x="1069" y="2313"/>
                  </a:cubicBezTo>
                  <a:cubicBezTo>
                    <a:pt x="1064" y="2318"/>
                    <a:pt x="1064" y="2318"/>
                    <a:pt x="1064" y="2322"/>
                  </a:cubicBezTo>
                  <a:lnTo>
                    <a:pt x="1060" y="2327"/>
                  </a:lnTo>
                  <a:cubicBezTo>
                    <a:pt x="1074" y="2327"/>
                    <a:pt x="1092" y="2331"/>
                    <a:pt x="1105" y="2336"/>
                  </a:cubicBezTo>
                  <a:cubicBezTo>
                    <a:pt x="1124" y="2341"/>
                    <a:pt x="1142" y="2345"/>
                    <a:pt x="1160" y="2350"/>
                  </a:cubicBezTo>
                  <a:lnTo>
                    <a:pt x="1169" y="2350"/>
                  </a:lnTo>
                  <a:cubicBezTo>
                    <a:pt x="1169" y="2345"/>
                    <a:pt x="1169" y="2345"/>
                    <a:pt x="1169" y="2341"/>
                  </a:cubicBezTo>
                  <a:cubicBezTo>
                    <a:pt x="1210" y="2354"/>
                    <a:pt x="1251" y="2363"/>
                    <a:pt x="1292" y="2377"/>
                  </a:cubicBezTo>
                  <a:cubicBezTo>
                    <a:pt x="1292" y="2377"/>
                    <a:pt x="1292" y="2377"/>
                    <a:pt x="1292" y="2381"/>
                  </a:cubicBezTo>
                  <a:cubicBezTo>
                    <a:pt x="1324" y="2395"/>
                    <a:pt x="1360" y="2404"/>
                    <a:pt x="1392" y="2413"/>
                  </a:cubicBezTo>
                  <a:cubicBezTo>
                    <a:pt x="1396" y="2409"/>
                    <a:pt x="1396" y="2404"/>
                    <a:pt x="1396" y="2400"/>
                  </a:cubicBezTo>
                  <a:cubicBezTo>
                    <a:pt x="1556" y="2436"/>
                    <a:pt x="1715" y="2459"/>
                    <a:pt x="1874" y="2468"/>
                  </a:cubicBezTo>
                  <a:cubicBezTo>
                    <a:pt x="1939" y="2473"/>
                    <a:pt x="2013" y="2477"/>
                    <a:pt x="2090" y="2477"/>
                  </a:cubicBezTo>
                  <a:cubicBezTo>
                    <a:pt x="2285" y="2477"/>
                    <a:pt x="2497" y="2451"/>
                    <a:pt x="2624" y="2350"/>
                  </a:cubicBezTo>
                  <a:cubicBezTo>
                    <a:pt x="2970" y="2077"/>
                    <a:pt x="2201" y="1818"/>
                    <a:pt x="1942" y="1740"/>
                  </a:cubicBezTo>
                  <a:cubicBezTo>
                    <a:pt x="1983" y="1627"/>
                    <a:pt x="2001" y="1490"/>
                    <a:pt x="2010" y="1363"/>
                  </a:cubicBezTo>
                  <a:cubicBezTo>
                    <a:pt x="2031" y="1364"/>
                    <a:pt x="2052" y="1364"/>
                    <a:pt x="2072" y="1364"/>
                  </a:cubicBezTo>
                  <a:cubicBezTo>
                    <a:pt x="2386" y="1364"/>
                    <a:pt x="2643" y="1259"/>
                    <a:pt x="2720" y="849"/>
                  </a:cubicBezTo>
                  <a:cubicBezTo>
                    <a:pt x="2724" y="826"/>
                    <a:pt x="2720" y="808"/>
                    <a:pt x="2711" y="790"/>
                  </a:cubicBezTo>
                  <a:cubicBezTo>
                    <a:pt x="2779" y="581"/>
                    <a:pt x="2529" y="330"/>
                    <a:pt x="2229" y="171"/>
                  </a:cubicBezTo>
                  <a:cubicBezTo>
                    <a:pt x="2212" y="165"/>
                    <a:pt x="2198" y="160"/>
                    <a:pt x="2184" y="160"/>
                  </a:cubicBezTo>
                  <a:cubicBezTo>
                    <a:pt x="2179" y="160"/>
                    <a:pt x="2174" y="161"/>
                    <a:pt x="2169" y="162"/>
                  </a:cubicBezTo>
                  <a:cubicBezTo>
                    <a:pt x="1934" y="69"/>
                    <a:pt x="1668" y="0"/>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69"/>
            <p:cNvSpPr/>
            <p:nvPr/>
          </p:nvSpPr>
          <p:spPr>
            <a:xfrm>
              <a:off x="6375528" y="736165"/>
              <a:ext cx="135798" cy="222414"/>
            </a:xfrm>
            <a:custGeom>
              <a:avLst/>
              <a:gdLst/>
              <a:ahLst/>
              <a:cxnLst/>
              <a:rect l="l" t="t" r="r" b="b"/>
              <a:pathLst>
                <a:path w="682" h="1117" extrusionOk="0">
                  <a:moveTo>
                    <a:pt x="357" y="1"/>
                  </a:moveTo>
                  <a:cubicBezTo>
                    <a:pt x="343" y="1"/>
                    <a:pt x="328" y="8"/>
                    <a:pt x="323" y="27"/>
                  </a:cubicBezTo>
                  <a:lnTo>
                    <a:pt x="9" y="1073"/>
                  </a:lnTo>
                  <a:cubicBezTo>
                    <a:pt x="0" y="1099"/>
                    <a:pt x="20" y="1116"/>
                    <a:pt x="41" y="1116"/>
                  </a:cubicBezTo>
                  <a:cubicBezTo>
                    <a:pt x="53" y="1116"/>
                    <a:pt x="65" y="1111"/>
                    <a:pt x="73" y="1100"/>
                  </a:cubicBezTo>
                  <a:cubicBezTo>
                    <a:pt x="300" y="800"/>
                    <a:pt x="500" y="477"/>
                    <a:pt x="668" y="141"/>
                  </a:cubicBezTo>
                  <a:cubicBezTo>
                    <a:pt x="682" y="114"/>
                    <a:pt x="658" y="82"/>
                    <a:pt x="633" y="82"/>
                  </a:cubicBezTo>
                  <a:cubicBezTo>
                    <a:pt x="625" y="82"/>
                    <a:pt x="616" y="86"/>
                    <a:pt x="609" y="95"/>
                  </a:cubicBezTo>
                  <a:cubicBezTo>
                    <a:pt x="600" y="109"/>
                    <a:pt x="586" y="127"/>
                    <a:pt x="573" y="141"/>
                  </a:cubicBezTo>
                  <a:cubicBezTo>
                    <a:pt x="573" y="118"/>
                    <a:pt x="555" y="104"/>
                    <a:pt x="536" y="104"/>
                  </a:cubicBezTo>
                  <a:cubicBezTo>
                    <a:pt x="536" y="100"/>
                    <a:pt x="532" y="91"/>
                    <a:pt x="523" y="86"/>
                  </a:cubicBezTo>
                  <a:cubicBezTo>
                    <a:pt x="518" y="86"/>
                    <a:pt x="514" y="81"/>
                    <a:pt x="509" y="77"/>
                  </a:cubicBezTo>
                  <a:cubicBezTo>
                    <a:pt x="507" y="75"/>
                    <a:pt x="503" y="73"/>
                    <a:pt x="499" y="73"/>
                  </a:cubicBezTo>
                  <a:cubicBezTo>
                    <a:pt x="495" y="73"/>
                    <a:pt x="491" y="75"/>
                    <a:pt x="486" y="77"/>
                  </a:cubicBezTo>
                  <a:cubicBezTo>
                    <a:pt x="478" y="71"/>
                    <a:pt x="470" y="68"/>
                    <a:pt x="461" y="68"/>
                  </a:cubicBezTo>
                  <a:cubicBezTo>
                    <a:pt x="450" y="68"/>
                    <a:pt x="440" y="73"/>
                    <a:pt x="432" y="86"/>
                  </a:cubicBezTo>
                  <a:cubicBezTo>
                    <a:pt x="427" y="91"/>
                    <a:pt x="423" y="95"/>
                    <a:pt x="418" y="104"/>
                  </a:cubicBezTo>
                  <a:cubicBezTo>
                    <a:pt x="414" y="86"/>
                    <a:pt x="400" y="77"/>
                    <a:pt x="382" y="77"/>
                  </a:cubicBezTo>
                  <a:cubicBezTo>
                    <a:pt x="386" y="68"/>
                    <a:pt x="391" y="54"/>
                    <a:pt x="391" y="45"/>
                  </a:cubicBezTo>
                  <a:cubicBezTo>
                    <a:pt x="399" y="18"/>
                    <a:pt x="378" y="1"/>
                    <a:pt x="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0" name="Google Shape;2610;p69"/>
          <p:cNvGrpSpPr/>
          <p:nvPr/>
        </p:nvGrpSpPr>
        <p:grpSpPr>
          <a:xfrm rot="-1696891">
            <a:off x="5211808" y="2062363"/>
            <a:ext cx="393791" cy="492745"/>
            <a:chOff x="6232363" y="288151"/>
            <a:chExt cx="591379" cy="739984"/>
          </a:xfrm>
        </p:grpSpPr>
        <p:sp>
          <p:nvSpPr>
            <p:cNvPr id="2611" name="Google Shape;2611;p69"/>
            <p:cNvSpPr/>
            <p:nvPr/>
          </p:nvSpPr>
          <p:spPr>
            <a:xfrm rot="1828556">
              <a:off x="6289006" y="890964"/>
              <a:ext cx="217834" cy="88010"/>
            </a:xfrm>
            <a:custGeom>
              <a:avLst/>
              <a:gdLst/>
              <a:ahLst/>
              <a:cxnLst/>
              <a:rect l="l" t="t" r="r" b="b"/>
              <a:pathLst>
                <a:path w="1094" h="442" extrusionOk="0">
                  <a:moveTo>
                    <a:pt x="931" y="1"/>
                  </a:moveTo>
                  <a:cubicBezTo>
                    <a:pt x="905" y="1"/>
                    <a:pt x="878" y="11"/>
                    <a:pt x="854" y="35"/>
                  </a:cubicBezTo>
                  <a:cubicBezTo>
                    <a:pt x="767" y="122"/>
                    <a:pt x="667" y="203"/>
                    <a:pt x="540" y="222"/>
                  </a:cubicBezTo>
                  <a:cubicBezTo>
                    <a:pt x="522" y="225"/>
                    <a:pt x="504" y="227"/>
                    <a:pt x="487" y="227"/>
                  </a:cubicBezTo>
                  <a:cubicBezTo>
                    <a:pt x="387" y="227"/>
                    <a:pt x="302" y="175"/>
                    <a:pt x="217" y="117"/>
                  </a:cubicBezTo>
                  <a:cubicBezTo>
                    <a:pt x="198" y="105"/>
                    <a:pt x="178" y="99"/>
                    <a:pt x="160" y="99"/>
                  </a:cubicBezTo>
                  <a:cubicBezTo>
                    <a:pt x="64" y="99"/>
                    <a:pt x="0" y="248"/>
                    <a:pt x="103" y="313"/>
                  </a:cubicBezTo>
                  <a:cubicBezTo>
                    <a:pt x="236" y="400"/>
                    <a:pt x="367" y="442"/>
                    <a:pt x="495" y="442"/>
                  </a:cubicBezTo>
                  <a:cubicBezTo>
                    <a:pt x="679" y="442"/>
                    <a:pt x="855" y="355"/>
                    <a:pt x="1013" y="194"/>
                  </a:cubicBezTo>
                  <a:cubicBezTo>
                    <a:pt x="1094" y="114"/>
                    <a:pt x="1018" y="1"/>
                    <a:pt x="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69"/>
            <p:cNvSpPr/>
            <p:nvPr/>
          </p:nvSpPr>
          <p:spPr>
            <a:xfrm>
              <a:off x="6248690" y="295319"/>
              <a:ext cx="516312" cy="477285"/>
            </a:xfrm>
            <a:custGeom>
              <a:avLst/>
              <a:gdLst/>
              <a:ahLst/>
              <a:cxnLst/>
              <a:rect l="l" t="t" r="r" b="b"/>
              <a:pathLst>
                <a:path w="2593" h="2397" extrusionOk="0">
                  <a:moveTo>
                    <a:pt x="1255" y="827"/>
                  </a:moveTo>
                  <a:lnTo>
                    <a:pt x="1255" y="827"/>
                  </a:lnTo>
                  <a:cubicBezTo>
                    <a:pt x="1287" y="840"/>
                    <a:pt x="1323" y="849"/>
                    <a:pt x="1355" y="858"/>
                  </a:cubicBezTo>
                  <a:cubicBezTo>
                    <a:pt x="1351" y="863"/>
                    <a:pt x="1346" y="867"/>
                    <a:pt x="1342" y="872"/>
                  </a:cubicBezTo>
                  <a:cubicBezTo>
                    <a:pt x="1310" y="858"/>
                    <a:pt x="1283" y="845"/>
                    <a:pt x="1255" y="827"/>
                  </a:cubicBezTo>
                  <a:close/>
                  <a:moveTo>
                    <a:pt x="1359" y="0"/>
                  </a:moveTo>
                  <a:cubicBezTo>
                    <a:pt x="1265" y="0"/>
                    <a:pt x="1171" y="24"/>
                    <a:pt x="1123" y="94"/>
                  </a:cubicBezTo>
                  <a:cubicBezTo>
                    <a:pt x="1087" y="103"/>
                    <a:pt x="1055" y="117"/>
                    <a:pt x="1028" y="135"/>
                  </a:cubicBezTo>
                  <a:cubicBezTo>
                    <a:pt x="1010" y="149"/>
                    <a:pt x="992" y="163"/>
                    <a:pt x="978" y="176"/>
                  </a:cubicBezTo>
                  <a:cubicBezTo>
                    <a:pt x="841" y="254"/>
                    <a:pt x="769" y="408"/>
                    <a:pt x="887" y="576"/>
                  </a:cubicBezTo>
                  <a:cubicBezTo>
                    <a:pt x="901" y="595"/>
                    <a:pt x="914" y="613"/>
                    <a:pt x="932" y="631"/>
                  </a:cubicBezTo>
                  <a:cubicBezTo>
                    <a:pt x="901" y="663"/>
                    <a:pt x="887" y="713"/>
                    <a:pt x="905" y="772"/>
                  </a:cubicBezTo>
                  <a:cubicBezTo>
                    <a:pt x="955" y="922"/>
                    <a:pt x="1037" y="1022"/>
                    <a:pt x="1142" y="1086"/>
                  </a:cubicBezTo>
                  <a:cubicBezTo>
                    <a:pt x="1078" y="1181"/>
                    <a:pt x="1023" y="1290"/>
                    <a:pt x="992" y="1395"/>
                  </a:cubicBezTo>
                  <a:cubicBezTo>
                    <a:pt x="978" y="1386"/>
                    <a:pt x="960" y="1377"/>
                    <a:pt x="941" y="1372"/>
                  </a:cubicBezTo>
                  <a:cubicBezTo>
                    <a:pt x="878" y="1318"/>
                    <a:pt x="787" y="1277"/>
                    <a:pt x="696" y="1263"/>
                  </a:cubicBezTo>
                  <a:cubicBezTo>
                    <a:pt x="621" y="1231"/>
                    <a:pt x="542" y="1210"/>
                    <a:pt x="465" y="1210"/>
                  </a:cubicBezTo>
                  <a:cubicBezTo>
                    <a:pt x="411" y="1210"/>
                    <a:pt x="358" y="1220"/>
                    <a:pt x="309" y="1245"/>
                  </a:cubicBezTo>
                  <a:cubicBezTo>
                    <a:pt x="282" y="1254"/>
                    <a:pt x="255" y="1263"/>
                    <a:pt x="232" y="1281"/>
                  </a:cubicBezTo>
                  <a:cubicBezTo>
                    <a:pt x="164" y="1281"/>
                    <a:pt x="100" y="1313"/>
                    <a:pt x="55" y="1395"/>
                  </a:cubicBezTo>
                  <a:cubicBezTo>
                    <a:pt x="0" y="1509"/>
                    <a:pt x="37" y="1618"/>
                    <a:pt x="114" y="1700"/>
                  </a:cubicBezTo>
                  <a:cubicBezTo>
                    <a:pt x="155" y="1768"/>
                    <a:pt x="246" y="1850"/>
                    <a:pt x="346" y="1895"/>
                  </a:cubicBezTo>
                  <a:cubicBezTo>
                    <a:pt x="432" y="2095"/>
                    <a:pt x="801" y="2186"/>
                    <a:pt x="1078" y="2223"/>
                  </a:cubicBezTo>
                  <a:cubicBezTo>
                    <a:pt x="1155" y="2268"/>
                    <a:pt x="1237" y="2305"/>
                    <a:pt x="1328" y="2327"/>
                  </a:cubicBezTo>
                  <a:cubicBezTo>
                    <a:pt x="1340" y="2331"/>
                    <a:pt x="1350" y="2333"/>
                    <a:pt x="1360" y="2333"/>
                  </a:cubicBezTo>
                  <a:cubicBezTo>
                    <a:pt x="1374" y="2333"/>
                    <a:pt x="1386" y="2330"/>
                    <a:pt x="1396" y="2327"/>
                  </a:cubicBezTo>
                  <a:cubicBezTo>
                    <a:pt x="1446" y="2336"/>
                    <a:pt x="1492" y="2345"/>
                    <a:pt x="1542" y="2350"/>
                  </a:cubicBezTo>
                  <a:cubicBezTo>
                    <a:pt x="1649" y="2382"/>
                    <a:pt x="1757" y="2396"/>
                    <a:pt x="1874" y="2396"/>
                  </a:cubicBezTo>
                  <a:cubicBezTo>
                    <a:pt x="1890" y="2396"/>
                    <a:pt x="1907" y="2396"/>
                    <a:pt x="1924" y="2395"/>
                  </a:cubicBezTo>
                  <a:cubicBezTo>
                    <a:pt x="1942" y="2395"/>
                    <a:pt x="1956" y="2391"/>
                    <a:pt x="1969" y="2382"/>
                  </a:cubicBezTo>
                  <a:cubicBezTo>
                    <a:pt x="1997" y="2384"/>
                    <a:pt x="2024" y="2386"/>
                    <a:pt x="2051" y="2386"/>
                  </a:cubicBezTo>
                  <a:cubicBezTo>
                    <a:pt x="2116" y="2386"/>
                    <a:pt x="2176" y="2377"/>
                    <a:pt x="2224" y="2355"/>
                  </a:cubicBezTo>
                  <a:cubicBezTo>
                    <a:pt x="2231" y="2355"/>
                    <a:pt x="2239" y="2355"/>
                    <a:pt x="2246" y="2355"/>
                  </a:cubicBezTo>
                  <a:cubicBezTo>
                    <a:pt x="2297" y="2355"/>
                    <a:pt x="2344" y="2341"/>
                    <a:pt x="2392" y="2314"/>
                  </a:cubicBezTo>
                  <a:cubicBezTo>
                    <a:pt x="2479" y="2286"/>
                    <a:pt x="2551" y="2218"/>
                    <a:pt x="2583" y="2109"/>
                  </a:cubicBezTo>
                  <a:cubicBezTo>
                    <a:pt x="2592" y="2082"/>
                    <a:pt x="2579" y="2032"/>
                    <a:pt x="2551" y="2009"/>
                  </a:cubicBezTo>
                  <a:cubicBezTo>
                    <a:pt x="2479" y="1959"/>
                    <a:pt x="2419" y="1927"/>
                    <a:pt x="2329" y="1904"/>
                  </a:cubicBezTo>
                  <a:cubicBezTo>
                    <a:pt x="2219" y="1845"/>
                    <a:pt x="2110" y="1800"/>
                    <a:pt x="1983" y="1768"/>
                  </a:cubicBezTo>
                  <a:cubicBezTo>
                    <a:pt x="1974" y="1766"/>
                    <a:pt x="1966" y="1765"/>
                    <a:pt x="1958" y="1765"/>
                  </a:cubicBezTo>
                  <a:cubicBezTo>
                    <a:pt x="1927" y="1765"/>
                    <a:pt x="1901" y="1778"/>
                    <a:pt x="1883" y="1800"/>
                  </a:cubicBezTo>
                  <a:cubicBezTo>
                    <a:pt x="1846" y="1791"/>
                    <a:pt x="1810" y="1786"/>
                    <a:pt x="1774" y="1777"/>
                  </a:cubicBezTo>
                  <a:lnTo>
                    <a:pt x="1769" y="1777"/>
                  </a:lnTo>
                  <a:cubicBezTo>
                    <a:pt x="1778" y="1745"/>
                    <a:pt x="1783" y="1713"/>
                    <a:pt x="1787" y="1677"/>
                  </a:cubicBezTo>
                  <a:cubicBezTo>
                    <a:pt x="1787" y="1677"/>
                    <a:pt x="1787" y="1672"/>
                    <a:pt x="1787" y="1668"/>
                  </a:cubicBezTo>
                  <a:cubicBezTo>
                    <a:pt x="1801" y="1659"/>
                    <a:pt x="1810" y="1650"/>
                    <a:pt x="1815" y="1636"/>
                  </a:cubicBezTo>
                  <a:cubicBezTo>
                    <a:pt x="1878" y="1504"/>
                    <a:pt x="1906" y="1372"/>
                    <a:pt x="1896" y="1236"/>
                  </a:cubicBezTo>
                  <a:lnTo>
                    <a:pt x="1896" y="1236"/>
                  </a:lnTo>
                  <a:cubicBezTo>
                    <a:pt x="1923" y="1237"/>
                    <a:pt x="1950" y="1238"/>
                    <a:pt x="1977" y="1238"/>
                  </a:cubicBezTo>
                  <a:cubicBezTo>
                    <a:pt x="2126" y="1238"/>
                    <a:pt x="2273" y="1214"/>
                    <a:pt x="2419" y="1145"/>
                  </a:cubicBezTo>
                  <a:cubicBezTo>
                    <a:pt x="2524" y="1090"/>
                    <a:pt x="2497" y="954"/>
                    <a:pt x="2415" y="899"/>
                  </a:cubicBezTo>
                  <a:cubicBezTo>
                    <a:pt x="2479" y="849"/>
                    <a:pt x="2506" y="777"/>
                    <a:pt x="2479" y="672"/>
                  </a:cubicBezTo>
                  <a:cubicBezTo>
                    <a:pt x="2474" y="667"/>
                    <a:pt x="2474" y="663"/>
                    <a:pt x="2474" y="658"/>
                  </a:cubicBezTo>
                  <a:cubicBezTo>
                    <a:pt x="2479" y="608"/>
                    <a:pt x="2460" y="558"/>
                    <a:pt x="2433" y="522"/>
                  </a:cubicBezTo>
                  <a:cubicBezTo>
                    <a:pt x="2419" y="422"/>
                    <a:pt x="2360" y="326"/>
                    <a:pt x="2251" y="276"/>
                  </a:cubicBezTo>
                  <a:cubicBezTo>
                    <a:pt x="2215" y="258"/>
                    <a:pt x="2174" y="249"/>
                    <a:pt x="2128" y="244"/>
                  </a:cubicBezTo>
                  <a:cubicBezTo>
                    <a:pt x="2011" y="116"/>
                    <a:pt x="1835" y="8"/>
                    <a:pt x="1684" y="8"/>
                  </a:cubicBezTo>
                  <a:cubicBezTo>
                    <a:pt x="1642" y="8"/>
                    <a:pt x="1601" y="16"/>
                    <a:pt x="1565" y="35"/>
                  </a:cubicBezTo>
                  <a:cubicBezTo>
                    <a:pt x="1528" y="22"/>
                    <a:pt x="1492" y="13"/>
                    <a:pt x="1455" y="8"/>
                  </a:cubicBezTo>
                  <a:cubicBezTo>
                    <a:pt x="1425" y="3"/>
                    <a:pt x="1392" y="0"/>
                    <a:pt x="1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69"/>
            <p:cNvSpPr/>
            <p:nvPr/>
          </p:nvSpPr>
          <p:spPr>
            <a:xfrm>
              <a:off x="6232363" y="288151"/>
              <a:ext cx="591379" cy="493413"/>
            </a:xfrm>
            <a:custGeom>
              <a:avLst/>
              <a:gdLst/>
              <a:ahLst/>
              <a:cxnLst/>
              <a:rect l="l" t="t" r="r" b="b"/>
              <a:pathLst>
                <a:path w="2970" h="2478" extrusionOk="0">
                  <a:moveTo>
                    <a:pt x="1483" y="112"/>
                  </a:moveTo>
                  <a:cubicBezTo>
                    <a:pt x="1720" y="112"/>
                    <a:pt x="1978" y="194"/>
                    <a:pt x="2206" y="294"/>
                  </a:cubicBezTo>
                  <a:cubicBezTo>
                    <a:pt x="2215" y="299"/>
                    <a:pt x="2224" y="299"/>
                    <a:pt x="2229" y="303"/>
                  </a:cubicBezTo>
                  <a:cubicBezTo>
                    <a:pt x="2374" y="385"/>
                    <a:pt x="2497" y="481"/>
                    <a:pt x="2542" y="608"/>
                  </a:cubicBezTo>
                  <a:cubicBezTo>
                    <a:pt x="2615" y="790"/>
                    <a:pt x="2442" y="903"/>
                    <a:pt x="2229" y="949"/>
                  </a:cubicBezTo>
                  <a:cubicBezTo>
                    <a:pt x="2153" y="966"/>
                    <a:pt x="2070" y="974"/>
                    <a:pt x="1985" y="974"/>
                  </a:cubicBezTo>
                  <a:cubicBezTo>
                    <a:pt x="1767" y="974"/>
                    <a:pt x="1531" y="922"/>
                    <a:pt x="1342" y="831"/>
                  </a:cubicBezTo>
                  <a:cubicBezTo>
                    <a:pt x="992" y="658"/>
                    <a:pt x="819" y="335"/>
                    <a:pt x="1151" y="180"/>
                  </a:cubicBezTo>
                  <a:cubicBezTo>
                    <a:pt x="1252" y="132"/>
                    <a:pt x="1365" y="112"/>
                    <a:pt x="1483" y="112"/>
                  </a:cubicBezTo>
                  <a:close/>
                  <a:moveTo>
                    <a:pt x="955" y="699"/>
                  </a:moveTo>
                  <a:cubicBezTo>
                    <a:pt x="1037" y="785"/>
                    <a:pt x="1146" y="863"/>
                    <a:pt x="1274" y="922"/>
                  </a:cubicBezTo>
                  <a:cubicBezTo>
                    <a:pt x="1287" y="926"/>
                    <a:pt x="1301" y="931"/>
                    <a:pt x="1315" y="940"/>
                  </a:cubicBezTo>
                  <a:cubicBezTo>
                    <a:pt x="1328" y="944"/>
                    <a:pt x="1342" y="954"/>
                    <a:pt x="1355" y="958"/>
                  </a:cubicBezTo>
                  <a:cubicBezTo>
                    <a:pt x="1433" y="981"/>
                    <a:pt x="1510" y="1004"/>
                    <a:pt x="1587" y="1026"/>
                  </a:cubicBezTo>
                  <a:cubicBezTo>
                    <a:pt x="1596" y="1026"/>
                    <a:pt x="1606" y="1031"/>
                    <a:pt x="1610" y="1031"/>
                  </a:cubicBezTo>
                  <a:cubicBezTo>
                    <a:pt x="1660" y="1044"/>
                    <a:pt x="1710" y="1054"/>
                    <a:pt x="1760" y="1063"/>
                  </a:cubicBezTo>
                  <a:lnTo>
                    <a:pt x="1774" y="1063"/>
                  </a:lnTo>
                  <a:cubicBezTo>
                    <a:pt x="1856" y="1067"/>
                    <a:pt x="1933" y="1076"/>
                    <a:pt x="2015" y="1085"/>
                  </a:cubicBezTo>
                  <a:cubicBezTo>
                    <a:pt x="2197" y="1085"/>
                    <a:pt x="2370" y="1054"/>
                    <a:pt x="2506" y="990"/>
                  </a:cubicBezTo>
                  <a:lnTo>
                    <a:pt x="2506" y="990"/>
                  </a:lnTo>
                  <a:cubicBezTo>
                    <a:pt x="2474" y="1035"/>
                    <a:pt x="2433" y="1072"/>
                    <a:pt x="2388" y="1104"/>
                  </a:cubicBezTo>
                  <a:cubicBezTo>
                    <a:pt x="2379" y="1117"/>
                    <a:pt x="2365" y="1131"/>
                    <a:pt x="2351" y="1140"/>
                  </a:cubicBezTo>
                  <a:cubicBezTo>
                    <a:pt x="2288" y="1233"/>
                    <a:pt x="2047" y="1263"/>
                    <a:pt x="1955" y="1263"/>
                  </a:cubicBezTo>
                  <a:cubicBezTo>
                    <a:pt x="1948" y="1263"/>
                    <a:pt x="1943" y="1263"/>
                    <a:pt x="1938" y="1263"/>
                  </a:cubicBezTo>
                  <a:cubicBezTo>
                    <a:pt x="1710" y="1245"/>
                    <a:pt x="1424" y="1199"/>
                    <a:pt x="1246" y="1035"/>
                  </a:cubicBezTo>
                  <a:cubicBezTo>
                    <a:pt x="1110" y="949"/>
                    <a:pt x="1005" y="835"/>
                    <a:pt x="955" y="699"/>
                  </a:cubicBezTo>
                  <a:close/>
                  <a:moveTo>
                    <a:pt x="1283" y="1222"/>
                  </a:moveTo>
                  <a:cubicBezTo>
                    <a:pt x="1383" y="1263"/>
                    <a:pt x="1492" y="1290"/>
                    <a:pt x="1610" y="1313"/>
                  </a:cubicBezTo>
                  <a:cubicBezTo>
                    <a:pt x="1706" y="1326"/>
                    <a:pt x="1801" y="1345"/>
                    <a:pt x="1892" y="1354"/>
                  </a:cubicBezTo>
                  <a:cubicBezTo>
                    <a:pt x="1888" y="1422"/>
                    <a:pt x="1874" y="1490"/>
                    <a:pt x="1860" y="1563"/>
                  </a:cubicBezTo>
                  <a:cubicBezTo>
                    <a:pt x="1847" y="1631"/>
                    <a:pt x="1833" y="1717"/>
                    <a:pt x="1797" y="1781"/>
                  </a:cubicBezTo>
                  <a:cubicBezTo>
                    <a:pt x="1724" y="1911"/>
                    <a:pt x="1643" y="1959"/>
                    <a:pt x="1546" y="1959"/>
                  </a:cubicBezTo>
                  <a:cubicBezTo>
                    <a:pt x="1472" y="1959"/>
                    <a:pt x="1390" y="1931"/>
                    <a:pt x="1296" y="1890"/>
                  </a:cubicBezTo>
                  <a:cubicBezTo>
                    <a:pt x="1192" y="1840"/>
                    <a:pt x="1114" y="1804"/>
                    <a:pt x="1092" y="1699"/>
                  </a:cubicBezTo>
                  <a:cubicBezTo>
                    <a:pt x="1069" y="1622"/>
                    <a:pt x="1105" y="1554"/>
                    <a:pt x="1142" y="1486"/>
                  </a:cubicBezTo>
                  <a:cubicBezTo>
                    <a:pt x="1151" y="1476"/>
                    <a:pt x="1160" y="1463"/>
                    <a:pt x="1160" y="1454"/>
                  </a:cubicBezTo>
                  <a:cubicBezTo>
                    <a:pt x="1164" y="1440"/>
                    <a:pt x="1174" y="1431"/>
                    <a:pt x="1178" y="1422"/>
                  </a:cubicBezTo>
                  <a:cubicBezTo>
                    <a:pt x="1210" y="1354"/>
                    <a:pt x="1246" y="1290"/>
                    <a:pt x="1283" y="1222"/>
                  </a:cubicBezTo>
                  <a:close/>
                  <a:moveTo>
                    <a:pt x="382" y="1319"/>
                  </a:moveTo>
                  <a:cubicBezTo>
                    <a:pt x="402" y="1319"/>
                    <a:pt x="422" y="1322"/>
                    <a:pt x="441" y="1326"/>
                  </a:cubicBezTo>
                  <a:cubicBezTo>
                    <a:pt x="464" y="1326"/>
                    <a:pt x="487" y="1331"/>
                    <a:pt x="510" y="1335"/>
                  </a:cubicBezTo>
                  <a:lnTo>
                    <a:pt x="514" y="1335"/>
                  </a:lnTo>
                  <a:cubicBezTo>
                    <a:pt x="678" y="1340"/>
                    <a:pt x="878" y="1413"/>
                    <a:pt x="1028" y="1472"/>
                  </a:cubicBezTo>
                  <a:cubicBezTo>
                    <a:pt x="992" y="1540"/>
                    <a:pt x="960" y="1613"/>
                    <a:pt x="964" y="1686"/>
                  </a:cubicBezTo>
                  <a:cubicBezTo>
                    <a:pt x="973" y="1868"/>
                    <a:pt x="1187" y="1959"/>
                    <a:pt x="1365" y="2013"/>
                  </a:cubicBezTo>
                  <a:cubicBezTo>
                    <a:pt x="1439" y="2038"/>
                    <a:pt x="1505" y="2049"/>
                    <a:pt x="1564" y="2049"/>
                  </a:cubicBezTo>
                  <a:cubicBezTo>
                    <a:pt x="1731" y="2049"/>
                    <a:pt x="1837" y="1958"/>
                    <a:pt x="1901" y="1827"/>
                  </a:cubicBezTo>
                  <a:cubicBezTo>
                    <a:pt x="2051" y="1868"/>
                    <a:pt x="2251" y="1922"/>
                    <a:pt x="2379" y="2009"/>
                  </a:cubicBezTo>
                  <a:lnTo>
                    <a:pt x="2383" y="2009"/>
                  </a:lnTo>
                  <a:cubicBezTo>
                    <a:pt x="2424" y="2018"/>
                    <a:pt x="2451" y="2036"/>
                    <a:pt x="2470" y="2059"/>
                  </a:cubicBezTo>
                  <a:lnTo>
                    <a:pt x="2479" y="2068"/>
                  </a:lnTo>
                  <a:lnTo>
                    <a:pt x="2497" y="2072"/>
                  </a:lnTo>
                  <a:cubicBezTo>
                    <a:pt x="2629" y="2099"/>
                    <a:pt x="2629" y="2236"/>
                    <a:pt x="2547" y="2286"/>
                  </a:cubicBezTo>
                  <a:cubicBezTo>
                    <a:pt x="2533" y="2295"/>
                    <a:pt x="2515" y="2304"/>
                    <a:pt x="2501" y="2309"/>
                  </a:cubicBezTo>
                  <a:cubicBezTo>
                    <a:pt x="2483" y="2318"/>
                    <a:pt x="2470" y="2322"/>
                    <a:pt x="2447" y="2327"/>
                  </a:cubicBezTo>
                  <a:cubicBezTo>
                    <a:pt x="2360" y="2363"/>
                    <a:pt x="2224" y="2372"/>
                    <a:pt x="2133" y="2377"/>
                  </a:cubicBezTo>
                  <a:cubicBezTo>
                    <a:pt x="2093" y="2379"/>
                    <a:pt x="2052" y="2380"/>
                    <a:pt x="2012" y="2380"/>
                  </a:cubicBezTo>
                  <a:cubicBezTo>
                    <a:pt x="1741" y="2380"/>
                    <a:pt x="1466" y="2330"/>
                    <a:pt x="1201" y="2259"/>
                  </a:cubicBezTo>
                  <a:cubicBezTo>
                    <a:pt x="910" y="2177"/>
                    <a:pt x="591" y="2068"/>
                    <a:pt x="364" y="1872"/>
                  </a:cubicBezTo>
                  <a:cubicBezTo>
                    <a:pt x="300" y="1813"/>
                    <a:pt x="214" y="1736"/>
                    <a:pt x="187" y="1654"/>
                  </a:cubicBezTo>
                  <a:cubicBezTo>
                    <a:pt x="164" y="1622"/>
                    <a:pt x="155" y="1595"/>
                    <a:pt x="159" y="1567"/>
                  </a:cubicBezTo>
                  <a:cubicBezTo>
                    <a:pt x="155" y="1554"/>
                    <a:pt x="155" y="1545"/>
                    <a:pt x="155" y="1531"/>
                  </a:cubicBezTo>
                  <a:cubicBezTo>
                    <a:pt x="155" y="1476"/>
                    <a:pt x="182" y="1426"/>
                    <a:pt x="223" y="1399"/>
                  </a:cubicBezTo>
                  <a:cubicBezTo>
                    <a:pt x="237" y="1376"/>
                    <a:pt x="259" y="1358"/>
                    <a:pt x="282" y="1345"/>
                  </a:cubicBezTo>
                  <a:cubicBezTo>
                    <a:pt x="311" y="1327"/>
                    <a:pt x="346" y="1319"/>
                    <a:pt x="382" y="1319"/>
                  </a:cubicBezTo>
                  <a:close/>
                  <a:moveTo>
                    <a:pt x="1428" y="0"/>
                  </a:moveTo>
                  <a:cubicBezTo>
                    <a:pt x="1235" y="0"/>
                    <a:pt x="1059" y="44"/>
                    <a:pt x="928" y="153"/>
                  </a:cubicBezTo>
                  <a:cubicBezTo>
                    <a:pt x="860" y="208"/>
                    <a:pt x="823" y="276"/>
                    <a:pt x="810" y="344"/>
                  </a:cubicBezTo>
                  <a:cubicBezTo>
                    <a:pt x="810" y="349"/>
                    <a:pt x="805" y="353"/>
                    <a:pt x="805" y="358"/>
                  </a:cubicBezTo>
                  <a:cubicBezTo>
                    <a:pt x="705" y="781"/>
                    <a:pt x="883" y="1035"/>
                    <a:pt x="1183" y="1181"/>
                  </a:cubicBezTo>
                  <a:cubicBezTo>
                    <a:pt x="1146" y="1249"/>
                    <a:pt x="1110" y="1317"/>
                    <a:pt x="1074" y="1390"/>
                  </a:cubicBezTo>
                  <a:cubicBezTo>
                    <a:pt x="903" y="1327"/>
                    <a:pt x="617" y="1237"/>
                    <a:pt x="388" y="1237"/>
                  </a:cubicBezTo>
                  <a:cubicBezTo>
                    <a:pt x="201" y="1237"/>
                    <a:pt x="53" y="1297"/>
                    <a:pt x="37" y="1481"/>
                  </a:cubicBezTo>
                  <a:cubicBezTo>
                    <a:pt x="0" y="1899"/>
                    <a:pt x="646" y="2177"/>
                    <a:pt x="1010" y="2295"/>
                  </a:cubicBezTo>
                  <a:cubicBezTo>
                    <a:pt x="1033" y="2300"/>
                    <a:pt x="1051" y="2309"/>
                    <a:pt x="1069" y="2313"/>
                  </a:cubicBezTo>
                  <a:cubicBezTo>
                    <a:pt x="1064" y="2318"/>
                    <a:pt x="1064" y="2318"/>
                    <a:pt x="1064" y="2322"/>
                  </a:cubicBezTo>
                  <a:lnTo>
                    <a:pt x="1060" y="2327"/>
                  </a:lnTo>
                  <a:cubicBezTo>
                    <a:pt x="1074" y="2327"/>
                    <a:pt x="1092" y="2331"/>
                    <a:pt x="1105" y="2336"/>
                  </a:cubicBezTo>
                  <a:cubicBezTo>
                    <a:pt x="1124" y="2341"/>
                    <a:pt x="1142" y="2345"/>
                    <a:pt x="1160" y="2350"/>
                  </a:cubicBezTo>
                  <a:lnTo>
                    <a:pt x="1169" y="2350"/>
                  </a:lnTo>
                  <a:cubicBezTo>
                    <a:pt x="1169" y="2345"/>
                    <a:pt x="1169" y="2345"/>
                    <a:pt x="1169" y="2341"/>
                  </a:cubicBezTo>
                  <a:cubicBezTo>
                    <a:pt x="1210" y="2354"/>
                    <a:pt x="1251" y="2363"/>
                    <a:pt x="1292" y="2377"/>
                  </a:cubicBezTo>
                  <a:cubicBezTo>
                    <a:pt x="1292" y="2377"/>
                    <a:pt x="1292" y="2377"/>
                    <a:pt x="1292" y="2381"/>
                  </a:cubicBezTo>
                  <a:cubicBezTo>
                    <a:pt x="1324" y="2395"/>
                    <a:pt x="1360" y="2404"/>
                    <a:pt x="1392" y="2413"/>
                  </a:cubicBezTo>
                  <a:cubicBezTo>
                    <a:pt x="1396" y="2409"/>
                    <a:pt x="1396" y="2404"/>
                    <a:pt x="1396" y="2400"/>
                  </a:cubicBezTo>
                  <a:cubicBezTo>
                    <a:pt x="1556" y="2436"/>
                    <a:pt x="1715" y="2459"/>
                    <a:pt x="1874" y="2468"/>
                  </a:cubicBezTo>
                  <a:cubicBezTo>
                    <a:pt x="1939" y="2473"/>
                    <a:pt x="2013" y="2477"/>
                    <a:pt x="2090" y="2477"/>
                  </a:cubicBezTo>
                  <a:cubicBezTo>
                    <a:pt x="2285" y="2477"/>
                    <a:pt x="2497" y="2451"/>
                    <a:pt x="2624" y="2350"/>
                  </a:cubicBezTo>
                  <a:cubicBezTo>
                    <a:pt x="2970" y="2077"/>
                    <a:pt x="2201" y="1818"/>
                    <a:pt x="1942" y="1740"/>
                  </a:cubicBezTo>
                  <a:cubicBezTo>
                    <a:pt x="1983" y="1627"/>
                    <a:pt x="2001" y="1490"/>
                    <a:pt x="2010" y="1363"/>
                  </a:cubicBezTo>
                  <a:cubicBezTo>
                    <a:pt x="2031" y="1364"/>
                    <a:pt x="2052" y="1364"/>
                    <a:pt x="2072" y="1364"/>
                  </a:cubicBezTo>
                  <a:cubicBezTo>
                    <a:pt x="2386" y="1364"/>
                    <a:pt x="2643" y="1259"/>
                    <a:pt x="2720" y="849"/>
                  </a:cubicBezTo>
                  <a:cubicBezTo>
                    <a:pt x="2724" y="826"/>
                    <a:pt x="2720" y="808"/>
                    <a:pt x="2711" y="790"/>
                  </a:cubicBezTo>
                  <a:cubicBezTo>
                    <a:pt x="2779" y="581"/>
                    <a:pt x="2529" y="330"/>
                    <a:pt x="2229" y="171"/>
                  </a:cubicBezTo>
                  <a:cubicBezTo>
                    <a:pt x="2212" y="165"/>
                    <a:pt x="2198" y="160"/>
                    <a:pt x="2184" y="160"/>
                  </a:cubicBezTo>
                  <a:cubicBezTo>
                    <a:pt x="2179" y="160"/>
                    <a:pt x="2174" y="161"/>
                    <a:pt x="2169" y="162"/>
                  </a:cubicBezTo>
                  <a:cubicBezTo>
                    <a:pt x="1934" y="69"/>
                    <a:pt x="1668" y="0"/>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69"/>
            <p:cNvSpPr/>
            <p:nvPr/>
          </p:nvSpPr>
          <p:spPr>
            <a:xfrm>
              <a:off x="6375528" y="736165"/>
              <a:ext cx="135798" cy="222414"/>
            </a:xfrm>
            <a:custGeom>
              <a:avLst/>
              <a:gdLst/>
              <a:ahLst/>
              <a:cxnLst/>
              <a:rect l="l" t="t" r="r" b="b"/>
              <a:pathLst>
                <a:path w="682" h="1117" extrusionOk="0">
                  <a:moveTo>
                    <a:pt x="357" y="1"/>
                  </a:moveTo>
                  <a:cubicBezTo>
                    <a:pt x="343" y="1"/>
                    <a:pt x="328" y="8"/>
                    <a:pt x="323" y="27"/>
                  </a:cubicBezTo>
                  <a:lnTo>
                    <a:pt x="9" y="1073"/>
                  </a:lnTo>
                  <a:cubicBezTo>
                    <a:pt x="0" y="1099"/>
                    <a:pt x="20" y="1116"/>
                    <a:pt x="41" y="1116"/>
                  </a:cubicBezTo>
                  <a:cubicBezTo>
                    <a:pt x="53" y="1116"/>
                    <a:pt x="65" y="1111"/>
                    <a:pt x="73" y="1100"/>
                  </a:cubicBezTo>
                  <a:cubicBezTo>
                    <a:pt x="300" y="800"/>
                    <a:pt x="500" y="477"/>
                    <a:pt x="668" y="141"/>
                  </a:cubicBezTo>
                  <a:cubicBezTo>
                    <a:pt x="682" y="114"/>
                    <a:pt x="658" y="82"/>
                    <a:pt x="633" y="82"/>
                  </a:cubicBezTo>
                  <a:cubicBezTo>
                    <a:pt x="625" y="82"/>
                    <a:pt x="616" y="86"/>
                    <a:pt x="609" y="95"/>
                  </a:cubicBezTo>
                  <a:cubicBezTo>
                    <a:pt x="600" y="109"/>
                    <a:pt x="586" y="127"/>
                    <a:pt x="573" y="141"/>
                  </a:cubicBezTo>
                  <a:cubicBezTo>
                    <a:pt x="573" y="118"/>
                    <a:pt x="555" y="104"/>
                    <a:pt x="536" y="104"/>
                  </a:cubicBezTo>
                  <a:cubicBezTo>
                    <a:pt x="536" y="100"/>
                    <a:pt x="532" y="91"/>
                    <a:pt x="523" y="86"/>
                  </a:cubicBezTo>
                  <a:cubicBezTo>
                    <a:pt x="518" y="86"/>
                    <a:pt x="514" y="81"/>
                    <a:pt x="509" y="77"/>
                  </a:cubicBezTo>
                  <a:cubicBezTo>
                    <a:pt x="507" y="75"/>
                    <a:pt x="503" y="73"/>
                    <a:pt x="499" y="73"/>
                  </a:cubicBezTo>
                  <a:cubicBezTo>
                    <a:pt x="495" y="73"/>
                    <a:pt x="491" y="75"/>
                    <a:pt x="486" y="77"/>
                  </a:cubicBezTo>
                  <a:cubicBezTo>
                    <a:pt x="478" y="71"/>
                    <a:pt x="470" y="68"/>
                    <a:pt x="461" y="68"/>
                  </a:cubicBezTo>
                  <a:cubicBezTo>
                    <a:pt x="450" y="68"/>
                    <a:pt x="440" y="73"/>
                    <a:pt x="432" y="86"/>
                  </a:cubicBezTo>
                  <a:cubicBezTo>
                    <a:pt x="427" y="91"/>
                    <a:pt x="423" y="95"/>
                    <a:pt x="418" y="104"/>
                  </a:cubicBezTo>
                  <a:cubicBezTo>
                    <a:pt x="414" y="86"/>
                    <a:pt x="400" y="77"/>
                    <a:pt x="382" y="77"/>
                  </a:cubicBezTo>
                  <a:cubicBezTo>
                    <a:pt x="386" y="68"/>
                    <a:pt x="391" y="54"/>
                    <a:pt x="391" y="45"/>
                  </a:cubicBezTo>
                  <a:cubicBezTo>
                    <a:pt x="399" y="18"/>
                    <a:pt x="378" y="1"/>
                    <a:pt x="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7" name="Google Shape;2617;p69"/>
          <p:cNvSpPr txBox="1">
            <a:spLocks noGrp="1"/>
          </p:cNvSpPr>
          <p:nvPr>
            <p:ph type="subTitle" idx="3"/>
          </p:nvPr>
        </p:nvSpPr>
        <p:spPr>
          <a:xfrm>
            <a:off x="5241243" y="4285229"/>
            <a:ext cx="2132100" cy="559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Wejdan Al-Ahmadi</a:t>
            </a:r>
            <a:endParaRPr dirty="0"/>
          </a:p>
        </p:txBody>
      </p:sp>
      <p:sp>
        <p:nvSpPr>
          <p:cNvPr id="2618" name="Google Shape;2618;p69"/>
          <p:cNvSpPr txBox="1">
            <a:spLocks noGrp="1"/>
          </p:cNvSpPr>
          <p:nvPr>
            <p:ph type="subTitle" idx="4"/>
          </p:nvPr>
        </p:nvSpPr>
        <p:spPr>
          <a:xfrm>
            <a:off x="2061177" y="4285229"/>
            <a:ext cx="2132100" cy="559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Sara Aldubaie</a:t>
            </a:r>
            <a:endParaRPr dirty="0"/>
          </a:p>
        </p:txBody>
      </p:sp>
      <p:sp>
        <p:nvSpPr>
          <p:cNvPr id="2619" name="Google Shape;2619;p69">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69">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69">
            <a:hlinkClick r:id="rId8" action="ppaction://hlinksldjump"/>
          </p:cNvPr>
          <p:cNvSpPr txBox="1"/>
          <p:nvPr/>
        </p:nvSpPr>
        <p:spPr>
          <a:xfrm>
            <a:off x="7781832" y="363189"/>
            <a:ext cx="1108500" cy="20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dk1"/>
                </a:solidFill>
                <a:uFill>
                  <a:noFill/>
                </a:uFill>
                <a:latin typeface="Coming Soon"/>
                <a:ea typeface="Coming Soon"/>
                <a:cs typeface="Coming Soon"/>
                <a:sym typeface="Coming Soon"/>
              </a:rPr>
              <a:t>Power</a:t>
            </a:r>
          </a:p>
          <a:p>
            <a:pPr marL="0" lvl="0" indent="0" algn="ctr" rtl="0">
              <a:spcBef>
                <a:spcPts val="0"/>
              </a:spcBef>
              <a:spcAft>
                <a:spcPts val="0"/>
              </a:spcAft>
              <a:buNone/>
            </a:pPr>
            <a:r>
              <a:rPr lang="en" sz="1800" b="1" dirty="0">
                <a:solidFill>
                  <a:schemeClr val="dk1"/>
                </a:solidFill>
                <a:uFill>
                  <a:noFill/>
                </a:uFill>
                <a:latin typeface="Coming Soon"/>
                <a:ea typeface="Coming Soon"/>
                <a:cs typeface="Coming Soon"/>
                <a:sym typeface="Coming Soon"/>
              </a:rPr>
              <a:t>Puff</a:t>
            </a:r>
          </a:p>
          <a:p>
            <a:pPr marL="0" lvl="0" indent="0" algn="ctr" rtl="0">
              <a:spcBef>
                <a:spcPts val="0"/>
              </a:spcBef>
              <a:spcAft>
                <a:spcPts val="0"/>
              </a:spcAft>
              <a:buNone/>
            </a:pPr>
            <a:r>
              <a:rPr lang="en" sz="1800" b="1" dirty="0">
                <a:solidFill>
                  <a:schemeClr val="dk1"/>
                </a:solidFill>
                <a:uFill>
                  <a:noFill/>
                </a:uFill>
                <a:latin typeface="Coming Soon"/>
                <a:ea typeface="Coming Soon"/>
                <a:cs typeface="Coming Soon"/>
                <a:sym typeface="Coming Soon"/>
              </a:rPr>
              <a:t>Girls</a:t>
            </a:r>
          </a:p>
          <a:p>
            <a:pPr marL="0" lvl="0" indent="0" algn="ctr" rtl="0">
              <a:spcBef>
                <a:spcPts val="0"/>
              </a:spcBef>
              <a:spcAft>
                <a:spcPts val="0"/>
              </a:spcAft>
              <a:buNone/>
            </a:pPr>
            <a:endParaRPr sz="1800" b="1" dirty="0">
              <a:solidFill>
                <a:schemeClr val="dk1"/>
              </a:solidFill>
              <a:latin typeface="Coming Soon"/>
              <a:ea typeface="Coming Soon"/>
              <a:cs typeface="Coming Soon"/>
              <a:sym typeface="Coming Soon"/>
            </a:endParaRPr>
          </a:p>
        </p:txBody>
      </p:sp>
      <p:sp>
        <p:nvSpPr>
          <p:cNvPr id="35" name="Google Shape;2626;p70">
            <a:extLst>
              <a:ext uri="{FF2B5EF4-FFF2-40B4-BE49-F238E27FC236}">
                <a16:creationId xmlns:a16="http://schemas.microsoft.com/office/drawing/2014/main" id="{10990B79-BF0C-4A51-A3DC-BF3E6955F9CD}"/>
              </a:ext>
            </a:extLst>
          </p:cNvPr>
          <p:cNvSpPr txBox="1">
            <a:spLocks/>
          </p:cNvSpPr>
          <p:nvPr/>
        </p:nvSpPr>
        <p:spPr>
          <a:xfrm>
            <a:off x="1485203" y="324141"/>
            <a:ext cx="6083100" cy="636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3200"/>
              <a:buFont typeface="Coming Soon"/>
              <a:buNone/>
              <a:defRPr sz="3200" b="1" i="0" u="none" strike="noStrike" cap="none">
                <a:solidFill>
                  <a:schemeClr val="dk1"/>
                </a:solidFill>
                <a:latin typeface="Coming Soon"/>
                <a:ea typeface="Coming Soon"/>
                <a:cs typeface="Coming Soon"/>
                <a:sym typeface="Coming Soon"/>
              </a:defRPr>
            </a:lvl1pPr>
            <a:lvl2pPr marR="0" lvl="1" algn="ctr" rtl="0">
              <a:lnSpc>
                <a:spcPct val="100000"/>
              </a:lnSpc>
              <a:spcBef>
                <a:spcPts val="0"/>
              </a:spcBef>
              <a:spcAft>
                <a:spcPts val="0"/>
              </a:spcAft>
              <a:buClr>
                <a:schemeClr val="dk1"/>
              </a:buClr>
              <a:buSzPts val="3200"/>
              <a:buFont typeface="Coming Soon"/>
              <a:buNone/>
              <a:defRPr sz="3200" b="0" i="0" u="none" strike="noStrike" cap="none">
                <a:solidFill>
                  <a:schemeClr val="dk1"/>
                </a:solidFill>
                <a:latin typeface="Coming Soon"/>
                <a:ea typeface="Coming Soon"/>
                <a:cs typeface="Coming Soon"/>
                <a:sym typeface="Coming Soon"/>
              </a:defRPr>
            </a:lvl2pPr>
            <a:lvl3pPr marR="0" lvl="2" algn="ctr" rtl="0">
              <a:lnSpc>
                <a:spcPct val="100000"/>
              </a:lnSpc>
              <a:spcBef>
                <a:spcPts val="0"/>
              </a:spcBef>
              <a:spcAft>
                <a:spcPts val="0"/>
              </a:spcAft>
              <a:buClr>
                <a:schemeClr val="dk1"/>
              </a:buClr>
              <a:buSzPts val="3200"/>
              <a:buFont typeface="Coming Soon"/>
              <a:buNone/>
              <a:defRPr sz="3200" b="0" i="0" u="none" strike="noStrike" cap="none">
                <a:solidFill>
                  <a:schemeClr val="dk1"/>
                </a:solidFill>
                <a:latin typeface="Coming Soon"/>
                <a:ea typeface="Coming Soon"/>
                <a:cs typeface="Coming Soon"/>
                <a:sym typeface="Coming Soon"/>
              </a:defRPr>
            </a:lvl3pPr>
            <a:lvl4pPr marR="0" lvl="3" algn="ctr" rtl="0">
              <a:lnSpc>
                <a:spcPct val="100000"/>
              </a:lnSpc>
              <a:spcBef>
                <a:spcPts val="0"/>
              </a:spcBef>
              <a:spcAft>
                <a:spcPts val="0"/>
              </a:spcAft>
              <a:buClr>
                <a:schemeClr val="dk1"/>
              </a:buClr>
              <a:buSzPts val="3200"/>
              <a:buFont typeface="Coming Soon"/>
              <a:buNone/>
              <a:defRPr sz="3200" b="0" i="0" u="none" strike="noStrike" cap="none">
                <a:solidFill>
                  <a:schemeClr val="dk1"/>
                </a:solidFill>
                <a:latin typeface="Coming Soon"/>
                <a:ea typeface="Coming Soon"/>
                <a:cs typeface="Coming Soon"/>
                <a:sym typeface="Coming Soon"/>
              </a:defRPr>
            </a:lvl4pPr>
            <a:lvl5pPr marR="0" lvl="4" algn="ctr" rtl="0">
              <a:lnSpc>
                <a:spcPct val="100000"/>
              </a:lnSpc>
              <a:spcBef>
                <a:spcPts val="0"/>
              </a:spcBef>
              <a:spcAft>
                <a:spcPts val="0"/>
              </a:spcAft>
              <a:buClr>
                <a:schemeClr val="dk1"/>
              </a:buClr>
              <a:buSzPts val="3200"/>
              <a:buFont typeface="Coming Soon"/>
              <a:buNone/>
              <a:defRPr sz="3200" b="0" i="0" u="none" strike="noStrike" cap="none">
                <a:solidFill>
                  <a:schemeClr val="dk1"/>
                </a:solidFill>
                <a:latin typeface="Coming Soon"/>
                <a:ea typeface="Coming Soon"/>
                <a:cs typeface="Coming Soon"/>
                <a:sym typeface="Coming Soon"/>
              </a:defRPr>
            </a:lvl5pPr>
            <a:lvl6pPr marR="0" lvl="5" algn="ctr" rtl="0">
              <a:lnSpc>
                <a:spcPct val="100000"/>
              </a:lnSpc>
              <a:spcBef>
                <a:spcPts val="0"/>
              </a:spcBef>
              <a:spcAft>
                <a:spcPts val="0"/>
              </a:spcAft>
              <a:buClr>
                <a:schemeClr val="dk1"/>
              </a:buClr>
              <a:buSzPts val="3200"/>
              <a:buFont typeface="Coming Soon"/>
              <a:buNone/>
              <a:defRPr sz="3200" b="0" i="0" u="none" strike="noStrike" cap="none">
                <a:solidFill>
                  <a:schemeClr val="dk1"/>
                </a:solidFill>
                <a:latin typeface="Coming Soon"/>
                <a:ea typeface="Coming Soon"/>
                <a:cs typeface="Coming Soon"/>
                <a:sym typeface="Coming Soon"/>
              </a:defRPr>
            </a:lvl6pPr>
            <a:lvl7pPr marR="0" lvl="6" algn="ctr" rtl="0">
              <a:lnSpc>
                <a:spcPct val="100000"/>
              </a:lnSpc>
              <a:spcBef>
                <a:spcPts val="0"/>
              </a:spcBef>
              <a:spcAft>
                <a:spcPts val="0"/>
              </a:spcAft>
              <a:buClr>
                <a:schemeClr val="dk1"/>
              </a:buClr>
              <a:buSzPts val="3200"/>
              <a:buFont typeface="Coming Soon"/>
              <a:buNone/>
              <a:defRPr sz="3200" b="0" i="0" u="none" strike="noStrike" cap="none">
                <a:solidFill>
                  <a:schemeClr val="dk1"/>
                </a:solidFill>
                <a:latin typeface="Coming Soon"/>
                <a:ea typeface="Coming Soon"/>
                <a:cs typeface="Coming Soon"/>
                <a:sym typeface="Coming Soon"/>
              </a:defRPr>
            </a:lvl7pPr>
            <a:lvl8pPr marR="0" lvl="7" algn="ctr" rtl="0">
              <a:lnSpc>
                <a:spcPct val="100000"/>
              </a:lnSpc>
              <a:spcBef>
                <a:spcPts val="0"/>
              </a:spcBef>
              <a:spcAft>
                <a:spcPts val="0"/>
              </a:spcAft>
              <a:buClr>
                <a:schemeClr val="dk1"/>
              </a:buClr>
              <a:buSzPts val="3200"/>
              <a:buFont typeface="Coming Soon"/>
              <a:buNone/>
              <a:defRPr sz="3200" b="0" i="0" u="none" strike="noStrike" cap="none">
                <a:solidFill>
                  <a:schemeClr val="dk1"/>
                </a:solidFill>
                <a:latin typeface="Coming Soon"/>
                <a:ea typeface="Coming Soon"/>
                <a:cs typeface="Coming Soon"/>
                <a:sym typeface="Coming Soon"/>
              </a:defRPr>
            </a:lvl8pPr>
            <a:lvl9pPr marR="0" lvl="8" algn="ctr" rtl="0">
              <a:lnSpc>
                <a:spcPct val="100000"/>
              </a:lnSpc>
              <a:spcBef>
                <a:spcPts val="0"/>
              </a:spcBef>
              <a:spcAft>
                <a:spcPts val="0"/>
              </a:spcAft>
              <a:buClr>
                <a:schemeClr val="dk1"/>
              </a:buClr>
              <a:buSzPts val="3200"/>
              <a:buFont typeface="Coming Soon"/>
              <a:buNone/>
              <a:defRPr sz="3200" b="0" i="0" u="none" strike="noStrike" cap="none">
                <a:solidFill>
                  <a:schemeClr val="dk1"/>
                </a:solidFill>
                <a:latin typeface="Coming Soon"/>
                <a:ea typeface="Coming Soon"/>
                <a:cs typeface="Coming Soon"/>
                <a:sym typeface="Coming Soon"/>
              </a:defRPr>
            </a:lvl9pPr>
          </a:lstStyle>
          <a:p>
            <a:r>
              <a:rPr lang="en-US" sz="4300" dirty="0"/>
              <a:t>Thanks! </a:t>
            </a:r>
            <a:br>
              <a:rPr lang="en-US" sz="4300" dirty="0"/>
            </a:br>
            <a:r>
              <a:rPr lang="en-US" sz="2800" dirty="0"/>
              <a:t>Any Questions?</a:t>
            </a:r>
            <a:endParaRPr lang="en-US" sz="4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CB43992-6546-4F90-AAD0-147D517CE7F2}"/>
              </a:ext>
            </a:extLst>
          </p:cNvPr>
          <p:cNvGrpSpPr/>
          <p:nvPr/>
        </p:nvGrpSpPr>
        <p:grpSpPr>
          <a:xfrm>
            <a:off x="1336813" y="-173935"/>
            <a:ext cx="6738730" cy="4740965"/>
            <a:chOff x="3861779" y="2591104"/>
            <a:chExt cx="775965" cy="764055"/>
          </a:xfrm>
        </p:grpSpPr>
        <p:sp>
          <p:nvSpPr>
            <p:cNvPr id="17" name="Google Shape;2740;p71">
              <a:extLst>
                <a:ext uri="{FF2B5EF4-FFF2-40B4-BE49-F238E27FC236}">
                  <a16:creationId xmlns:a16="http://schemas.microsoft.com/office/drawing/2014/main" id="{199CDCB2-4299-478A-B8C1-1EB87EE69957}"/>
                </a:ext>
              </a:extLst>
            </p:cNvPr>
            <p:cNvSpPr/>
            <p:nvPr/>
          </p:nvSpPr>
          <p:spPr>
            <a:xfrm>
              <a:off x="3868828" y="2665585"/>
              <a:ext cx="735087" cy="685491"/>
            </a:xfrm>
            <a:custGeom>
              <a:avLst/>
              <a:gdLst/>
              <a:ahLst/>
              <a:cxnLst/>
              <a:rect l="l" t="t" r="r" b="b"/>
              <a:pathLst>
                <a:path w="17104" h="15950" extrusionOk="0">
                  <a:moveTo>
                    <a:pt x="14821" y="760"/>
                  </a:moveTo>
                  <a:cubicBezTo>
                    <a:pt x="14948" y="760"/>
                    <a:pt x="15062" y="810"/>
                    <a:pt x="15153" y="896"/>
                  </a:cubicBezTo>
                  <a:cubicBezTo>
                    <a:pt x="15244" y="978"/>
                    <a:pt x="15285" y="1106"/>
                    <a:pt x="15289" y="1228"/>
                  </a:cubicBezTo>
                  <a:cubicBezTo>
                    <a:pt x="15294" y="1292"/>
                    <a:pt x="15280" y="1351"/>
                    <a:pt x="15249" y="1406"/>
                  </a:cubicBezTo>
                  <a:cubicBezTo>
                    <a:pt x="15230" y="1465"/>
                    <a:pt x="15199" y="1515"/>
                    <a:pt x="15153" y="1556"/>
                  </a:cubicBezTo>
                  <a:cubicBezTo>
                    <a:pt x="15067" y="1642"/>
                    <a:pt x="14944" y="1697"/>
                    <a:pt x="14821" y="1697"/>
                  </a:cubicBezTo>
                  <a:lnTo>
                    <a:pt x="14807" y="1697"/>
                  </a:lnTo>
                  <a:cubicBezTo>
                    <a:pt x="14680" y="1697"/>
                    <a:pt x="14566" y="1642"/>
                    <a:pt x="14475" y="1556"/>
                  </a:cubicBezTo>
                  <a:cubicBezTo>
                    <a:pt x="14384" y="1474"/>
                    <a:pt x="14344" y="1347"/>
                    <a:pt x="14339" y="1228"/>
                  </a:cubicBezTo>
                  <a:cubicBezTo>
                    <a:pt x="14339" y="1165"/>
                    <a:pt x="14353" y="1101"/>
                    <a:pt x="14380" y="1046"/>
                  </a:cubicBezTo>
                  <a:cubicBezTo>
                    <a:pt x="14398" y="987"/>
                    <a:pt x="14430" y="937"/>
                    <a:pt x="14475" y="896"/>
                  </a:cubicBezTo>
                  <a:cubicBezTo>
                    <a:pt x="14562" y="810"/>
                    <a:pt x="14689" y="760"/>
                    <a:pt x="14807" y="760"/>
                  </a:cubicBezTo>
                  <a:close/>
                  <a:moveTo>
                    <a:pt x="1474" y="937"/>
                  </a:moveTo>
                  <a:cubicBezTo>
                    <a:pt x="1597" y="937"/>
                    <a:pt x="1710" y="992"/>
                    <a:pt x="1801" y="1074"/>
                  </a:cubicBezTo>
                  <a:cubicBezTo>
                    <a:pt x="1897" y="1160"/>
                    <a:pt x="1933" y="1283"/>
                    <a:pt x="1938" y="1406"/>
                  </a:cubicBezTo>
                  <a:cubicBezTo>
                    <a:pt x="1942" y="1469"/>
                    <a:pt x="1929" y="1528"/>
                    <a:pt x="1901" y="1588"/>
                  </a:cubicBezTo>
                  <a:cubicBezTo>
                    <a:pt x="1879" y="1642"/>
                    <a:pt x="1847" y="1692"/>
                    <a:pt x="1801" y="1738"/>
                  </a:cubicBezTo>
                  <a:cubicBezTo>
                    <a:pt x="1719" y="1820"/>
                    <a:pt x="1592" y="1874"/>
                    <a:pt x="1474" y="1874"/>
                  </a:cubicBezTo>
                  <a:lnTo>
                    <a:pt x="1456" y="1874"/>
                  </a:lnTo>
                  <a:cubicBezTo>
                    <a:pt x="1328" y="1874"/>
                    <a:pt x="1219" y="1820"/>
                    <a:pt x="1124" y="1738"/>
                  </a:cubicBezTo>
                  <a:cubicBezTo>
                    <a:pt x="1033" y="1651"/>
                    <a:pt x="992" y="1528"/>
                    <a:pt x="987" y="1406"/>
                  </a:cubicBezTo>
                  <a:cubicBezTo>
                    <a:pt x="987" y="1342"/>
                    <a:pt x="1001" y="1283"/>
                    <a:pt x="1028" y="1224"/>
                  </a:cubicBezTo>
                  <a:cubicBezTo>
                    <a:pt x="1046" y="1169"/>
                    <a:pt x="1083" y="1119"/>
                    <a:pt x="1124" y="1074"/>
                  </a:cubicBezTo>
                  <a:cubicBezTo>
                    <a:pt x="1210" y="992"/>
                    <a:pt x="1337" y="937"/>
                    <a:pt x="1456" y="937"/>
                  </a:cubicBezTo>
                  <a:close/>
                  <a:moveTo>
                    <a:pt x="3320" y="937"/>
                  </a:moveTo>
                  <a:cubicBezTo>
                    <a:pt x="3925" y="937"/>
                    <a:pt x="3925" y="1874"/>
                    <a:pt x="3320" y="1874"/>
                  </a:cubicBezTo>
                  <a:cubicBezTo>
                    <a:pt x="2715" y="1874"/>
                    <a:pt x="2720" y="937"/>
                    <a:pt x="3320" y="937"/>
                  </a:cubicBezTo>
                  <a:close/>
                  <a:moveTo>
                    <a:pt x="13107" y="951"/>
                  </a:moveTo>
                  <a:cubicBezTo>
                    <a:pt x="13234" y="951"/>
                    <a:pt x="13348" y="1006"/>
                    <a:pt x="13439" y="1087"/>
                  </a:cubicBezTo>
                  <a:cubicBezTo>
                    <a:pt x="13530" y="1174"/>
                    <a:pt x="13570" y="1301"/>
                    <a:pt x="13575" y="1419"/>
                  </a:cubicBezTo>
                  <a:cubicBezTo>
                    <a:pt x="13575" y="1483"/>
                    <a:pt x="13566" y="1547"/>
                    <a:pt x="13534" y="1601"/>
                  </a:cubicBezTo>
                  <a:cubicBezTo>
                    <a:pt x="13516" y="1660"/>
                    <a:pt x="13484" y="1710"/>
                    <a:pt x="13439" y="1751"/>
                  </a:cubicBezTo>
                  <a:cubicBezTo>
                    <a:pt x="13434" y="1756"/>
                    <a:pt x="13429" y="1756"/>
                    <a:pt x="13429" y="1760"/>
                  </a:cubicBezTo>
                  <a:cubicBezTo>
                    <a:pt x="13425" y="1760"/>
                    <a:pt x="13425" y="1765"/>
                    <a:pt x="13420" y="1765"/>
                  </a:cubicBezTo>
                  <a:cubicBezTo>
                    <a:pt x="13339" y="1860"/>
                    <a:pt x="13211" y="1897"/>
                    <a:pt x="13093" y="1901"/>
                  </a:cubicBezTo>
                  <a:cubicBezTo>
                    <a:pt x="13084" y="1902"/>
                    <a:pt x="13076" y="1902"/>
                    <a:pt x="13068" y="1902"/>
                  </a:cubicBezTo>
                  <a:cubicBezTo>
                    <a:pt x="13010" y="1902"/>
                    <a:pt x="12959" y="1888"/>
                    <a:pt x="12911" y="1860"/>
                  </a:cubicBezTo>
                  <a:cubicBezTo>
                    <a:pt x="12852" y="1842"/>
                    <a:pt x="12802" y="1810"/>
                    <a:pt x="12761" y="1765"/>
                  </a:cubicBezTo>
                  <a:cubicBezTo>
                    <a:pt x="12675" y="1683"/>
                    <a:pt x="12625" y="1556"/>
                    <a:pt x="12625" y="1433"/>
                  </a:cubicBezTo>
                  <a:cubicBezTo>
                    <a:pt x="12625" y="1433"/>
                    <a:pt x="12625" y="1428"/>
                    <a:pt x="12625" y="1424"/>
                  </a:cubicBezTo>
                  <a:cubicBezTo>
                    <a:pt x="12629" y="1383"/>
                    <a:pt x="12634" y="1342"/>
                    <a:pt x="12643" y="1301"/>
                  </a:cubicBezTo>
                  <a:cubicBezTo>
                    <a:pt x="12656" y="1224"/>
                    <a:pt x="12711" y="1151"/>
                    <a:pt x="12761" y="1092"/>
                  </a:cubicBezTo>
                  <a:cubicBezTo>
                    <a:pt x="12847" y="996"/>
                    <a:pt x="12984" y="955"/>
                    <a:pt x="13107" y="951"/>
                  </a:cubicBezTo>
                  <a:close/>
                  <a:moveTo>
                    <a:pt x="5327" y="968"/>
                  </a:moveTo>
                  <a:cubicBezTo>
                    <a:pt x="5445" y="968"/>
                    <a:pt x="5554" y="1029"/>
                    <a:pt x="5635" y="1106"/>
                  </a:cubicBezTo>
                  <a:cubicBezTo>
                    <a:pt x="5680" y="1146"/>
                    <a:pt x="5712" y="1197"/>
                    <a:pt x="5730" y="1256"/>
                  </a:cubicBezTo>
                  <a:cubicBezTo>
                    <a:pt x="5762" y="1310"/>
                    <a:pt x="5776" y="1369"/>
                    <a:pt x="5771" y="1433"/>
                  </a:cubicBezTo>
                  <a:cubicBezTo>
                    <a:pt x="5771" y="1556"/>
                    <a:pt x="5721" y="1683"/>
                    <a:pt x="5635" y="1765"/>
                  </a:cubicBezTo>
                  <a:cubicBezTo>
                    <a:pt x="5630" y="1770"/>
                    <a:pt x="5626" y="1774"/>
                    <a:pt x="5621" y="1783"/>
                  </a:cubicBezTo>
                  <a:cubicBezTo>
                    <a:pt x="5530" y="1870"/>
                    <a:pt x="5412" y="1910"/>
                    <a:pt x="5289" y="1920"/>
                  </a:cubicBezTo>
                  <a:cubicBezTo>
                    <a:pt x="5285" y="1920"/>
                    <a:pt x="5281" y="1920"/>
                    <a:pt x="5277" y="1920"/>
                  </a:cubicBezTo>
                  <a:cubicBezTo>
                    <a:pt x="5158" y="1920"/>
                    <a:pt x="5045" y="1858"/>
                    <a:pt x="4957" y="1783"/>
                  </a:cubicBezTo>
                  <a:cubicBezTo>
                    <a:pt x="4912" y="1738"/>
                    <a:pt x="4880" y="1688"/>
                    <a:pt x="4862" y="1629"/>
                  </a:cubicBezTo>
                  <a:cubicBezTo>
                    <a:pt x="4834" y="1574"/>
                    <a:pt x="4821" y="1515"/>
                    <a:pt x="4821" y="1451"/>
                  </a:cubicBezTo>
                  <a:cubicBezTo>
                    <a:pt x="4821" y="1328"/>
                    <a:pt x="4875" y="1206"/>
                    <a:pt x="4957" y="1119"/>
                  </a:cubicBezTo>
                  <a:lnTo>
                    <a:pt x="4975" y="1106"/>
                  </a:lnTo>
                  <a:cubicBezTo>
                    <a:pt x="5062" y="1015"/>
                    <a:pt x="5180" y="974"/>
                    <a:pt x="5303" y="969"/>
                  </a:cubicBezTo>
                  <a:cubicBezTo>
                    <a:pt x="5311" y="969"/>
                    <a:pt x="5319" y="968"/>
                    <a:pt x="5327" y="968"/>
                  </a:cubicBezTo>
                  <a:close/>
                  <a:moveTo>
                    <a:pt x="9200" y="1074"/>
                  </a:moveTo>
                  <a:cubicBezTo>
                    <a:pt x="9328" y="1074"/>
                    <a:pt x="9437" y="1124"/>
                    <a:pt x="9528" y="1210"/>
                  </a:cubicBezTo>
                  <a:cubicBezTo>
                    <a:pt x="9623" y="1292"/>
                    <a:pt x="9660" y="1419"/>
                    <a:pt x="9669" y="1542"/>
                  </a:cubicBezTo>
                  <a:cubicBezTo>
                    <a:pt x="9669" y="1606"/>
                    <a:pt x="9655" y="1665"/>
                    <a:pt x="9628" y="1719"/>
                  </a:cubicBezTo>
                  <a:cubicBezTo>
                    <a:pt x="9609" y="1779"/>
                    <a:pt x="9573" y="1829"/>
                    <a:pt x="9528" y="1870"/>
                  </a:cubicBezTo>
                  <a:cubicBezTo>
                    <a:pt x="9446" y="1956"/>
                    <a:pt x="9318" y="2006"/>
                    <a:pt x="9200" y="2006"/>
                  </a:cubicBezTo>
                  <a:lnTo>
                    <a:pt x="9182" y="2006"/>
                  </a:lnTo>
                  <a:cubicBezTo>
                    <a:pt x="9055" y="2006"/>
                    <a:pt x="8946" y="1956"/>
                    <a:pt x="8855" y="1870"/>
                  </a:cubicBezTo>
                  <a:cubicBezTo>
                    <a:pt x="8759" y="1788"/>
                    <a:pt x="8723" y="1660"/>
                    <a:pt x="8714" y="1542"/>
                  </a:cubicBezTo>
                  <a:cubicBezTo>
                    <a:pt x="8714" y="1474"/>
                    <a:pt x="8727" y="1415"/>
                    <a:pt x="8755" y="1360"/>
                  </a:cubicBezTo>
                  <a:cubicBezTo>
                    <a:pt x="8773" y="1301"/>
                    <a:pt x="8809" y="1251"/>
                    <a:pt x="8855" y="1210"/>
                  </a:cubicBezTo>
                  <a:cubicBezTo>
                    <a:pt x="8936" y="1124"/>
                    <a:pt x="9064" y="1074"/>
                    <a:pt x="9182" y="1074"/>
                  </a:cubicBezTo>
                  <a:close/>
                  <a:moveTo>
                    <a:pt x="11210" y="1074"/>
                  </a:moveTo>
                  <a:cubicBezTo>
                    <a:pt x="11815" y="1074"/>
                    <a:pt x="11815" y="2006"/>
                    <a:pt x="11210" y="2006"/>
                  </a:cubicBezTo>
                  <a:cubicBezTo>
                    <a:pt x="10610" y="2006"/>
                    <a:pt x="10610" y="1074"/>
                    <a:pt x="11210" y="1074"/>
                  </a:cubicBezTo>
                  <a:close/>
                  <a:moveTo>
                    <a:pt x="7213" y="1101"/>
                  </a:moveTo>
                  <a:cubicBezTo>
                    <a:pt x="7340" y="1101"/>
                    <a:pt x="7454" y="1156"/>
                    <a:pt x="7545" y="1237"/>
                  </a:cubicBezTo>
                  <a:cubicBezTo>
                    <a:pt x="7636" y="1324"/>
                    <a:pt x="7677" y="1451"/>
                    <a:pt x="7681" y="1569"/>
                  </a:cubicBezTo>
                  <a:cubicBezTo>
                    <a:pt x="7686" y="1633"/>
                    <a:pt x="7672" y="1697"/>
                    <a:pt x="7640" y="1751"/>
                  </a:cubicBezTo>
                  <a:cubicBezTo>
                    <a:pt x="7622" y="1810"/>
                    <a:pt x="7590" y="1860"/>
                    <a:pt x="7545" y="1901"/>
                  </a:cubicBezTo>
                  <a:cubicBezTo>
                    <a:pt x="7463" y="1988"/>
                    <a:pt x="7336" y="2038"/>
                    <a:pt x="7213" y="2038"/>
                  </a:cubicBezTo>
                  <a:lnTo>
                    <a:pt x="7199" y="2038"/>
                  </a:lnTo>
                  <a:cubicBezTo>
                    <a:pt x="7072" y="2038"/>
                    <a:pt x="6958" y="1983"/>
                    <a:pt x="6867" y="1901"/>
                  </a:cubicBezTo>
                  <a:cubicBezTo>
                    <a:pt x="6776" y="1815"/>
                    <a:pt x="6735" y="1692"/>
                    <a:pt x="6731" y="1569"/>
                  </a:cubicBezTo>
                  <a:cubicBezTo>
                    <a:pt x="6731" y="1506"/>
                    <a:pt x="6744" y="1447"/>
                    <a:pt x="6772" y="1392"/>
                  </a:cubicBezTo>
                  <a:cubicBezTo>
                    <a:pt x="6790" y="1333"/>
                    <a:pt x="6822" y="1283"/>
                    <a:pt x="6867" y="1237"/>
                  </a:cubicBezTo>
                  <a:cubicBezTo>
                    <a:pt x="6954" y="1156"/>
                    <a:pt x="7081" y="1101"/>
                    <a:pt x="7199" y="1101"/>
                  </a:cubicBezTo>
                  <a:close/>
                  <a:moveTo>
                    <a:pt x="16072" y="0"/>
                  </a:moveTo>
                  <a:cubicBezTo>
                    <a:pt x="16071" y="1"/>
                    <a:pt x="14080" y="146"/>
                    <a:pt x="13420" y="191"/>
                  </a:cubicBezTo>
                  <a:cubicBezTo>
                    <a:pt x="12908" y="230"/>
                    <a:pt x="10079" y="372"/>
                    <a:pt x="8379" y="372"/>
                  </a:cubicBezTo>
                  <a:cubicBezTo>
                    <a:pt x="7875" y="372"/>
                    <a:pt x="7470" y="359"/>
                    <a:pt x="7254" y="328"/>
                  </a:cubicBezTo>
                  <a:cubicBezTo>
                    <a:pt x="6507" y="222"/>
                    <a:pt x="4724" y="195"/>
                    <a:pt x="3112" y="195"/>
                  </a:cubicBezTo>
                  <a:cubicBezTo>
                    <a:pt x="1467" y="195"/>
                    <a:pt x="0" y="223"/>
                    <a:pt x="0" y="223"/>
                  </a:cubicBezTo>
                  <a:cubicBezTo>
                    <a:pt x="341" y="878"/>
                    <a:pt x="223" y="13138"/>
                    <a:pt x="300" y="14257"/>
                  </a:cubicBezTo>
                  <a:cubicBezTo>
                    <a:pt x="382" y="15376"/>
                    <a:pt x="1906" y="15858"/>
                    <a:pt x="2242" y="15931"/>
                  </a:cubicBezTo>
                  <a:cubicBezTo>
                    <a:pt x="2307" y="15944"/>
                    <a:pt x="2595" y="15949"/>
                    <a:pt x="3019" y="15949"/>
                  </a:cubicBezTo>
                  <a:cubicBezTo>
                    <a:pt x="4785" y="15949"/>
                    <a:pt x="8919" y="15856"/>
                    <a:pt x="9223" y="15849"/>
                  </a:cubicBezTo>
                  <a:cubicBezTo>
                    <a:pt x="9600" y="15840"/>
                    <a:pt x="17104" y="15635"/>
                    <a:pt x="17104" y="15635"/>
                  </a:cubicBezTo>
                  <a:cubicBezTo>
                    <a:pt x="17104" y="15635"/>
                    <a:pt x="16886" y="14294"/>
                    <a:pt x="16817" y="13857"/>
                  </a:cubicBezTo>
                  <a:cubicBezTo>
                    <a:pt x="16749" y="13420"/>
                    <a:pt x="16385" y="10733"/>
                    <a:pt x="16335" y="10273"/>
                  </a:cubicBezTo>
                  <a:cubicBezTo>
                    <a:pt x="16285" y="9814"/>
                    <a:pt x="16063" y="5780"/>
                    <a:pt x="16053" y="5285"/>
                  </a:cubicBezTo>
                  <a:cubicBezTo>
                    <a:pt x="16044" y="4789"/>
                    <a:pt x="16072" y="1"/>
                    <a:pt x="16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41;p71">
              <a:extLst>
                <a:ext uri="{FF2B5EF4-FFF2-40B4-BE49-F238E27FC236}">
                  <a16:creationId xmlns:a16="http://schemas.microsoft.com/office/drawing/2014/main" id="{1185E992-4730-48FE-A277-647277D8C0BE}"/>
                </a:ext>
              </a:extLst>
            </p:cNvPr>
            <p:cNvSpPr/>
            <p:nvPr/>
          </p:nvSpPr>
          <p:spPr>
            <a:xfrm>
              <a:off x="3908325" y="2775136"/>
              <a:ext cx="631812" cy="33565"/>
            </a:xfrm>
            <a:custGeom>
              <a:avLst/>
              <a:gdLst/>
              <a:ahLst/>
              <a:cxnLst/>
              <a:rect l="l" t="t" r="r" b="b"/>
              <a:pathLst>
                <a:path w="14701" h="781" extrusionOk="0">
                  <a:moveTo>
                    <a:pt x="14535" y="1"/>
                  </a:moveTo>
                  <a:cubicBezTo>
                    <a:pt x="14529" y="1"/>
                    <a:pt x="14523" y="2"/>
                    <a:pt x="14516" y="3"/>
                  </a:cubicBezTo>
                  <a:cubicBezTo>
                    <a:pt x="12171" y="369"/>
                    <a:pt x="9808" y="420"/>
                    <a:pt x="7443" y="420"/>
                  </a:cubicBezTo>
                  <a:cubicBezTo>
                    <a:pt x="6530" y="420"/>
                    <a:pt x="5617" y="413"/>
                    <a:pt x="4705" y="413"/>
                  </a:cubicBezTo>
                  <a:cubicBezTo>
                    <a:pt x="4226" y="413"/>
                    <a:pt x="3748" y="415"/>
                    <a:pt x="3270" y="421"/>
                  </a:cubicBezTo>
                  <a:cubicBezTo>
                    <a:pt x="2224" y="435"/>
                    <a:pt x="1178" y="467"/>
                    <a:pt x="136" y="562"/>
                  </a:cubicBezTo>
                  <a:cubicBezTo>
                    <a:pt x="4" y="575"/>
                    <a:pt x="0" y="781"/>
                    <a:pt x="124" y="781"/>
                  </a:cubicBezTo>
                  <a:cubicBezTo>
                    <a:pt x="128" y="781"/>
                    <a:pt x="132" y="781"/>
                    <a:pt x="136" y="780"/>
                  </a:cubicBezTo>
                  <a:cubicBezTo>
                    <a:pt x="1632" y="643"/>
                    <a:pt x="3130" y="613"/>
                    <a:pt x="4630" y="613"/>
                  </a:cubicBezTo>
                  <a:cubicBezTo>
                    <a:pt x="5757" y="613"/>
                    <a:pt x="6883" y="630"/>
                    <a:pt x="8010" y="630"/>
                  </a:cubicBezTo>
                  <a:cubicBezTo>
                    <a:pt x="9153" y="630"/>
                    <a:pt x="10296" y="613"/>
                    <a:pt x="11437" y="544"/>
                  </a:cubicBezTo>
                  <a:cubicBezTo>
                    <a:pt x="12488" y="480"/>
                    <a:pt x="13534" y="376"/>
                    <a:pt x="14571" y="212"/>
                  </a:cubicBezTo>
                  <a:cubicBezTo>
                    <a:pt x="14700" y="195"/>
                    <a:pt x="14653" y="1"/>
                    <a:pt x="14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42;p71">
              <a:extLst>
                <a:ext uri="{FF2B5EF4-FFF2-40B4-BE49-F238E27FC236}">
                  <a16:creationId xmlns:a16="http://schemas.microsoft.com/office/drawing/2014/main" id="{855F1341-58A0-42B6-B61D-E81888872FEB}"/>
                </a:ext>
              </a:extLst>
            </p:cNvPr>
            <p:cNvSpPr/>
            <p:nvPr/>
          </p:nvSpPr>
          <p:spPr>
            <a:xfrm>
              <a:off x="3861779" y="2661846"/>
              <a:ext cx="746261" cy="693313"/>
            </a:xfrm>
            <a:custGeom>
              <a:avLst/>
              <a:gdLst/>
              <a:ahLst/>
              <a:cxnLst/>
              <a:rect l="l" t="t" r="r" b="b"/>
              <a:pathLst>
                <a:path w="17364" h="16132" extrusionOk="0">
                  <a:moveTo>
                    <a:pt x="1988" y="14103"/>
                  </a:moveTo>
                  <a:cubicBezTo>
                    <a:pt x="1952" y="14508"/>
                    <a:pt x="2106" y="14899"/>
                    <a:pt x="2293" y="15258"/>
                  </a:cubicBezTo>
                  <a:cubicBezTo>
                    <a:pt x="2434" y="15531"/>
                    <a:pt x="2616" y="15781"/>
                    <a:pt x="2866" y="15940"/>
                  </a:cubicBezTo>
                  <a:cubicBezTo>
                    <a:pt x="2688" y="15931"/>
                    <a:pt x="2511" y="15918"/>
                    <a:pt x="2338" y="15899"/>
                  </a:cubicBezTo>
                  <a:cubicBezTo>
                    <a:pt x="1779" y="15840"/>
                    <a:pt x="1301" y="15527"/>
                    <a:pt x="965" y="15085"/>
                  </a:cubicBezTo>
                  <a:cubicBezTo>
                    <a:pt x="796" y="14867"/>
                    <a:pt x="605" y="14567"/>
                    <a:pt x="519" y="14271"/>
                  </a:cubicBezTo>
                  <a:lnTo>
                    <a:pt x="519" y="14271"/>
                  </a:lnTo>
                  <a:cubicBezTo>
                    <a:pt x="683" y="14307"/>
                    <a:pt x="847" y="14325"/>
                    <a:pt x="1011" y="14325"/>
                  </a:cubicBezTo>
                  <a:cubicBezTo>
                    <a:pt x="1347" y="14325"/>
                    <a:pt x="1679" y="14250"/>
                    <a:pt x="1988" y="14103"/>
                  </a:cubicBezTo>
                  <a:close/>
                  <a:moveTo>
                    <a:pt x="16145" y="183"/>
                  </a:moveTo>
                  <a:lnTo>
                    <a:pt x="16145" y="183"/>
                  </a:lnTo>
                  <a:cubicBezTo>
                    <a:pt x="16090" y="4239"/>
                    <a:pt x="16095" y="8282"/>
                    <a:pt x="16649" y="12307"/>
                  </a:cubicBezTo>
                  <a:cubicBezTo>
                    <a:pt x="16804" y="13416"/>
                    <a:pt x="16981" y="14526"/>
                    <a:pt x="17163" y="15636"/>
                  </a:cubicBezTo>
                  <a:cubicBezTo>
                    <a:pt x="13821" y="15727"/>
                    <a:pt x="10478" y="15818"/>
                    <a:pt x="7136" y="15909"/>
                  </a:cubicBezTo>
                  <a:cubicBezTo>
                    <a:pt x="6372" y="15927"/>
                    <a:pt x="5612" y="15945"/>
                    <a:pt x="4853" y="15949"/>
                  </a:cubicBezTo>
                  <a:cubicBezTo>
                    <a:pt x="4456" y="15953"/>
                    <a:pt x="4055" y="15960"/>
                    <a:pt x="3654" y="15960"/>
                  </a:cubicBezTo>
                  <a:cubicBezTo>
                    <a:pt x="3560" y="15960"/>
                    <a:pt x="3465" y="15959"/>
                    <a:pt x="3370" y="15959"/>
                  </a:cubicBezTo>
                  <a:cubicBezTo>
                    <a:pt x="3361" y="15945"/>
                    <a:pt x="3343" y="15931"/>
                    <a:pt x="3325" y="15931"/>
                  </a:cubicBezTo>
                  <a:cubicBezTo>
                    <a:pt x="2897" y="15854"/>
                    <a:pt x="2638" y="15531"/>
                    <a:pt x="2447" y="15167"/>
                  </a:cubicBezTo>
                  <a:cubicBezTo>
                    <a:pt x="2256" y="14799"/>
                    <a:pt x="2088" y="14385"/>
                    <a:pt x="2188" y="13967"/>
                  </a:cubicBezTo>
                  <a:cubicBezTo>
                    <a:pt x="2202" y="13909"/>
                    <a:pt x="2157" y="13854"/>
                    <a:pt x="2101" y="13854"/>
                  </a:cubicBezTo>
                  <a:cubicBezTo>
                    <a:pt x="2087" y="13854"/>
                    <a:pt x="2071" y="13858"/>
                    <a:pt x="2056" y="13867"/>
                  </a:cubicBezTo>
                  <a:cubicBezTo>
                    <a:pt x="1729" y="14053"/>
                    <a:pt x="1375" y="14147"/>
                    <a:pt x="1013" y="14147"/>
                  </a:cubicBezTo>
                  <a:cubicBezTo>
                    <a:pt x="837" y="14147"/>
                    <a:pt x="660" y="14125"/>
                    <a:pt x="483" y="14080"/>
                  </a:cubicBezTo>
                  <a:cubicBezTo>
                    <a:pt x="478" y="14058"/>
                    <a:pt x="478" y="14039"/>
                    <a:pt x="478" y="14017"/>
                  </a:cubicBezTo>
                  <a:cubicBezTo>
                    <a:pt x="464" y="10483"/>
                    <a:pt x="542" y="6950"/>
                    <a:pt x="487" y="3416"/>
                  </a:cubicBezTo>
                  <a:cubicBezTo>
                    <a:pt x="478" y="2912"/>
                    <a:pt x="460" y="2402"/>
                    <a:pt x="419" y="1897"/>
                  </a:cubicBezTo>
                  <a:cubicBezTo>
                    <a:pt x="401" y="1693"/>
                    <a:pt x="378" y="1488"/>
                    <a:pt x="351" y="1284"/>
                  </a:cubicBezTo>
                  <a:cubicBezTo>
                    <a:pt x="337" y="1174"/>
                    <a:pt x="319" y="1070"/>
                    <a:pt x="301" y="961"/>
                  </a:cubicBezTo>
                  <a:cubicBezTo>
                    <a:pt x="283" y="851"/>
                    <a:pt x="201" y="647"/>
                    <a:pt x="223" y="538"/>
                  </a:cubicBezTo>
                  <a:cubicBezTo>
                    <a:pt x="272" y="329"/>
                    <a:pt x="500" y="304"/>
                    <a:pt x="714" y="304"/>
                  </a:cubicBezTo>
                  <a:cubicBezTo>
                    <a:pt x="783" y="304"/>
                    <a:pt x="850" y="307"/>
                    <a:pt x="909" y="307"/>
                  </a:cubicBezTo>
                  <a:cubicBezTo>
                    <a:pt x="927" y="307"/>
                    <a:pt x="944" y="306"/>
                    <a:pt x="960" y="306"/>
                  </a:cubicBezTo>
                  <a:cubicBezTo>
                    <a:pt x="1219" y="297"/>
                    <a:pt x="1479" y="288"/>
                    <a:pt x="1742" y="288"/>
                  </a:cubicBezTo>
                  <a:cubicBezTo>
                    <a:pt x="1887" y="285"/>
                    <a:pt x="2032" y="284"/>
                    <a:pt x="2178" y="284"/>
                  </a:cubicBezTo>
                  <a:cubicBezTo>
                    <a:pt x="2553" y="284"/>
                    <a:pt x="2929" y="291"/>
                    <a:pt x="3302" y="301"/>
                  </a:cubicBezTo>
                  <a:cubicBezTo>
                    <a:pt x="5330" y="360"/>
                    <a:pt x="7354" y="547"/>
                    <a:pt x="9387" y="565"/>
                  </a:cubicBezTo>
                  <a:cubicBezTo>
                    <a:pt x="9487" y="566"/>
                    <a:pt x="9587" y="566"/>
                    <a:pt x="9687" y="566"/>
                  </a:cubicBezTo>
                  <a:cubicBezTo>
                    <a:pt x="11843" y="566"/>
                    <a:pt x="13998" y="339"/>
                    <a:pt x="16145" y="183"/>
                  </a:cubicBezTo>
                  <a:close/>
                  <a:moveTo>
                    <a:pt x="16242" y="1"/>
                  </a:moveTo>
                  <a:cubicBezTo>
                    <a:pt x="16240" y="1"/>
                    <a:pt x="16238" y="1"/>
                    <a:pt x="16236" y="1"/>
                  </a:cubicBezTo>
                  <a:cubicBezTo>
                    <a:pt x="14144" y="151"/>
                    <a:pt x="12043" y="374"/>
                    <a:pt x="9942" y="388"/>
                  </a:cubicBezTo>
                  <a:cubicBezTo>
                    <a:pt x="9850" y="388"/>
                    <a:pt x="9759" y="389"/>
                    <a:pt x="9667" y="389"/>
                  </a:cubicBezTo>
                  <a:cubicBezTo>
                    <a:pt x="7636" y="389"/>
                    <a:pt x="5612" y="203"/>
                    <a:pt x="3580" y="133"/>
                  </a:cubicBezTo>
                  <a:cubicBezTo>
                    <a:pt x="3073" y="115"/>
                    <a:pt x="2563" y="102"/>
                    <a:pt x="2052" y="102"/>
                  </a:cubicBezTo>
                  <a:cubicBezTo>
                    <a:pt x="1501" y="102"/>
                    <a:pt x="949" y="118"/>
                    <a:pt x="401" y="160"/>
                  </a:cubicBezTo>
                  <a:cubicBezTo>
                    <a:pt x="142" y="178"/>
                    <a:pt x="1" y="274"/>
                    <a:pt x="42" y="551"/>
                  </a:cubicBezTo>
                  <a:cubicBezTo>
                    <a:pt x="123" y="1093"/>
                    <a:pt x="219" y="1625"/>
                    <a:pt x="260" y="2170"/>
                  </a:cubicBezTo>
                  <a:cubicBezTo>
                    <a:pt x="392" y="4098"/>
                    <a:pt x="319" y="6058"/>
                    <a:pt x="310" y="7991"/>
                  </a:cubicBezTo>
                  <a:cubicBezTo>
                    <a:pt x="301" y="10001"/>
                    <a:pt x="292" y="12011"/>
                    <a:pt x="296" y="14021"/>
                  </a:cubicBezTo>
                  <a:cubicBezTo>
                    <a:pt x="310" y="14312"/>
                    <a:pt x="469" y="14626"/>
                    <a:pt x="615" y="14876"/>
                  </a:cubicBezTo>
                  <a:cubicBezTo>
                    <a:pt x="856" y="15295"/>
                    <a:pt x="1201" y="15672"/>
                    <a:pt x="1638" y="15886"/>
                  </a:cubicBezTo>
                  <a:cubicBezTo>
                    <a:pt x="1965" y="16045"/>
                    <a:pt x="2306" y="16081"/>
                    <a:pt x="2666" y="16100"/>
                  </a:cubicBezTo>
                  <a:cubicBezTo>
                    <a:pt x="3125" y="16127"/>
                    <a:pt x="3589" y="16131"/>
                    <a:pt x="4048" y="16131"/>
                  </a:cubicBezTo>
                  <a:cubicBezTo>
                    <a:pt x="4152" y="16132"/>
                    <a:pt x="4255" y="16132"/>
                    <a:pt x="4359" y="16132"/>
                  </a:cubicBezTo>
                  <a:cubicBezTo>
                    <a:pt x="6674" y="16132"/>
                    <a:pt x="8986" y="16038"/>
                    <a:pt x="11301" y="15972"/>
                  </a:cubicBezTo>
                  <a:cubicBezTo>
                    <a:pt x="13289" y="15918"/>
                    <a:pt x="15276" y="15863"/>
                    <a:pt x="17268" y="15813"/>
                  </a:cubicBezTo>
                  <a:cubicBezTo>
                    <a:pt x="17332" y="15809"/>
                    <a:pt x="17363" y="15754"/>
                    <a:pt x="17354" y="15699"/>
                  </a:cubicBezTo>
                  <a:cubicBezTo>
                    <a:pt x="17022" y="13676"/>
                    <a:pt x="16695" y="11652"/>
                    <a:pt x="16518" y="9606"/>
                  </a:cubicBezTo>
                  <a:cubicBezTo>
                    <a:pt x="16340" y="7600"/>
                    <a:pt x="16290" y="5581"/>
                    <a:pt x="16290" y="3562"/>
                  </a:cubicBezTo>
                  <a:cubicBezTo>
                    <a:pt x="16290" y="2407"/>
                    <a:pt x="16308" y="1247"/>
                    <a:pt x="16322" y="87"/>
                  </a:cubicBezTo>
                  <a:cubicBezTo>
                    <a:pt x="16326" y="44"/>
                    <a:pt x="16285" y="1"/>
                    <a:pt x="16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43;p71">
              <a:extLst>
                <a:ext uri="{FF2B5EF4-FFF2-40B4-BE49-F238E27FC236}">
                  <a16:creationId xmlns:a16="http://schemas.microsoft.com/office/drawing/2014/main" id="{FC44A953-50F4-445D-B815-E9ECC0AE04B6}"/>
                </a:ext>
              </a:extLst>
            </p:cNvPr>
            <p:cNvSpPr/>
            <p:nvPr/>
          </p:nvSpPr>
          <p:spPr>
            <a:xfrm>
              <a:off x="3902050" y="2701815"/>
              <a:ext cx="61845" cy="48049"/>
            </a:xfrm>
            <a:custGeom>
              <a:avLst/>
              <a:gdLst/>
              <a:ahLst/>
              <a:cxnLst/>
              <a:rect l="l" t="t" r="r" b="b"/>
              <a:pathLst>
                <a:path w="1439" h="1118" extrusionOk="0">
                  <a:moveTo>
                    <a:pt x="810" y="122"/>
                  </a:moveTo>
                  <a:lnTo>
                    <a:pt x="810" y="122"/>
                  </a:lnTo>
                  <a:cubicBezTo>
                    <a:pt x="1276" y="143"/>
                    <a:pt x="1257" y="990"/>
                    <a:pt x="746" y="990"/>
                  </a:cubicBezTo>
                  <a:cubicBezTo>
                    <a:pt x="704" y="990"/>
                    <a:pt x="659" y="984"/>
                    <a:pt x="610" y="972"/>
                  </a:cubicBezTo>
                  <a:cubicBezTo>
                    <a:pt x="355" y="913"/>
                    <a:pt x="132" y="740"/>
                    <a:pt x="246" y="458"/>
                  </a:cubicBezTo>
                  <a:cubicBezTo>
                    <a:pt x="321" y="273"/>
                    <a:pt x="468" y="125"/>
                    <a:pt x="663" y="125"/>
                  </a:cubicBezTo>
                  <a:cubicBezTo>
                    <a:pt x="693" y="125"/>
                    <a:pt x="724" y="128"/>
                    <a:pt x="755" y="135"/>
                  </a:cubicBezTo>
                  <a:cubicBezTo>
                    <a:pt x="760" y="136"/>
                    <a:pt x="764" y="136"/>
                    <a:pt x="768" y="136"/>
                  </a:cubicBezTo>
                  <a:cubicBezTo>
                    <a:pt x="786" y="136"/>
                    <a:pt x="802" y="129"/>
                    <a:pt x="810" y="122"/>
                  </a:cubicBezTo>
                  <a:close/>
                  <a:moveTo>
                    <a:pt x="788" y="1"/>
                  </a:moveTo>
                  <a:cubicBezTo>
                    <a:pt x="759" y="1"/>
                    <a:pt x="728" y="3"/>
                    <a:pt x="696" y="8"/>
                  </a:cubicBezTo>
                  <a:cubicBezTo>
                    <a:pt x="688" y="7"/>
                    <a:pt x="679" y="7"/>
                    <a:pt x="671" y="7"/>
                  </a:cubicBezTo>
                  <a:cubicBezTo>
                    <a:pt x="405" y="7"/>
                    <a:pt x="193" y="212"/>
                    <a:pt x="114" y="472"/>
                  </a:cubicBezTo>
                  <a:cubicBezTo>
                    <a:pt x="0" y="845"/>
                    <a:pt x="360" y="1072"/>
                    <a:pt x="692" y="1113"/>
                  </a:cubicBezTo>
                  <a:cubicBezTo>
                    <a:pt x="716" y="1116"/>
                    <a:pt x="739" y="1117"/>
                    <a:pt x="761" y="1117"/>
                  </a:cubicBezTo>
                  <a:cubicBezTo>
                    <a:pt x="1409" y="1117"/>
                    <a:pt x="1439" y="1"/>
                    <a:pt x="788"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44;p71">
              <a:extLst>
                <a:ext uri="{FF2B5EF4-FFF2-40B4-BE49-F238E27FC236}">
                  <a16:creationId xmlns:a16="http://schemas.microsoft.com/office/drawing/2014/main" id="{9D4AD155-7EF8-4709-8B7D-4A6460679DC7}"/>
                </a:ext>
              </a:extLst>
            </p:cNvPr>
            <p:cNvSpPr/>
            <p:nvPr/>
          </p:nvSpPr>
          <p:spPr>
            <a:xfrm>
              <a:off x="3983536" y="2701514"/>
              <a:ext cx="55957" cy="48608"/>
            </a:xfrm>
            <a:custGeom>
              <a:avLst/>
              <a:gdLst/>
              <a:ahLst/>
              <a:cxnLst/>
              <a:rect l="l" t="t" r="r" b="b"/>
              <a:pathLst>
                <a:path w="1302" h="1131" extrusionOk="0">
                  <a:moveTo>
                    <a:pt x="686" y="118"/>
                  </a:moveTo>
                  <a:cubicBezTo>
                    <a:pt x="718" y="118"/>
                    <a:pt x="750" y="121"/>
                    <a:pt x="783" y="129"/>
                  </a:cubicBezTo>
                  <a:cubicBezTo>
                    <a:pt x="1060" y="188"/>
                    <a:pt x="1201" y="483"/>
                    <a:pt x="1051" y="729"/>
                  </a:cubicBezTo>
                  <a:cubicBezTo>
                    <a:pt x="960" y="884"/>
                    <a:pt x="762" y="1008"/>
                    <a:pt x="575" y="1008"/>
                  </a:cubicBezTo>
                  <a:cubicBezTo>
                    <a:pt x="537" y="1008"/>
                    <a:pt x="500" y="1003"/>
                    <a:pt x="465" y="993"/>
                  </a:cubicBezTo>
                  <a:cubicBezTo>
                    <a:pt x="233" y="920"/>
                    <a:pt x="110" y="579"/>
                    <a:pt x="224" y="370"/>
                  </a:cubicBezTo>
                  <a:cubicBezTo>
                    <a:pt x="233" y="356"/>
                    <a:pt x="233" y="342"/>
                    <a:pt x="233" y="333"/>
                  </a:cubicBezTo>
                  <a:cubicBezTo>
                    <a:pt x="355" y="214"/>
                    <a:pt x="514" y="118"/>
                    <a:pt x="686" y="118"/>
                  </a:cubicBezTo>
                  <a:close/>
                  <a:moveTo>
                    <a:pt x="700" y="1"/>
                  </a:moveTo>
                  <a:cubicBezTo>
                    <a:pt x="481" y="1"/>
                    <a:pt x="265" y="122"/>
                    <a:pt x="110" y="283"/>
                  </a:cubicBezTo>
                  <a:cubicBezTo>
                    <a:pt x="87" y="306"/>
                    <a:pt x="87" y="333"/>
                    <a:pt x="101" y="356"/>
                  </a:cubicBezTo>
                  <a:cubicBezTo>
                    <a:pt x="1" y="602"/>
                    <a:pt x="110" y="943"/>
                    <a:pt x="342" y="1074"/>
                  </a:cubicBezTo>
                  <a:cubicBezTo>
                    <a:pt x="410" y="1113"/>
                    <a:pt x="486" y="1130"/>
                    <a:pt x="564" y="1130"/>
                  </a:cubicBezTo>
                  <a:cubicBezTo>
                    <a:pt x="778" y="1130"/>
                    <a:pt x="1007" y="1001"/>
                    <a:pt x="1124" y="838"/>
                  </a:cubicBezTo>
                  <a:cubicBezTo>
                    <a:pt x="1301" y="592"/>
                    <a:pt x="1260" y="238"/>
                    <a:pt x="988" y="79"/>
                  </a:cubicBezTo>
                  <a:cubicBezTo>
                    <a:pt x="894" y="24"/>
                    <a:pt x="797" y="1"/>
                    <a:pt x="700"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45;p71">
              <a:extLst>
                <a:ext uri="{FF2B5EF4-FFF2-40B4-BE49-F238E27FC236}">
                  <a16:creationId xmlns:a16="http://schemas.microsoft.com/office/drawing/2014/main" id="{C6BB28A7-6E8B-4C34-85A4-88F74234E781}"/>
                </a:ext>
              </a:extLst>
            </p:cNvPr>
            <p:cNvSpPr/>
            <p:nvPr/>
          </p:nvSpPr>
          <p:spPr>
            <a:xfrm>
              <a:off x="4067387" y="2702718"/>
              <a:ext cx="59481" cy="50585"/>
            </a:xfrm>
            <a:custGeom>
              <a:avLst/>
              <a:gdLst/>
              <a:ahLst/>
              <a:cxnLst/>
              <a:rect l="l" t="t" r="r" b="b"/>
              <a:pathLst>
                <a:path w="1384" h="1177" extrusionOk="0">
                  <a:moveTo>
                    <a:pt x="682" y="122"/>
                  </a:moveTo>
                  <a:cubicBezTo>
                    <a:pt x="737" y="122"/>
                    <a:pt x="793" y="130"/>
                    <a:pt x="847" y="146"/>
                  </a:cubicBezTo>
                  <a:cubicBezTo>
                    <a:pt x="851" y="151"/>
                    <a:pt x="851" y="151"/>
                    <a:pt x="856" y="155"/>
                  </a:cubicBezTo>
                  <a:cubicBezTo>
                    <a:pt x="1101" y="296"/>
                    <a:pt x="1238" y="496"/>
                    <a:pt x="1074" y="769"/>
                  </a:cubicBezTo>
                  <a:cubicBezTo>
                    <a:pt x="976" y="933"/>
                    <a:pt x="809" y="1057"/>
                    <a:pt x="629" y="1057"/>
                  </a:cubicBezTo>
                  <a:cubicBezTo>
                    <a:pt x="560" y="1057"/>
                    <a:pt x="489" y="1038"/>
                    <a:pt x="419" y="996"/>
                  </a:cubicBezTo>
                  <a:cubicBezTo>
                    <a:pt x="196" y="865"/>
                    <a:pt x="137" y="555"/>
                    <a:pt x="269" y="337"/>
                  </a:cubicBezTo>
                  <a:cubicBezTo>
                    <a:pt x="360" y="191"/>
                    <a:pt x="520" y="122"/>
                    <a:pt x="682" y="122"/>
                  </a:cubicBezTo>
                  <a:close/>
                  <a:moveTo>
                    <a:pt x="683" y="1"/>
                  </a:moveTo>
                  <a:cubicBezTo>
                    <a:pt x="458" y="1"/>
                    <a:pt x="240" y="115"/>
                    <a:pt x="137" y="328"/>
                  </a:cubicBezTo>
                  <a:cubicBezTo>
                    <a:pt x="1" y="619"/>
                    <a:pt x="114" y="987"/>
                    <a:pt x="410" y="1124"/>
                  </a:cubicBezTo>
                  <a:cubicBezTo>
                    <a:pt x="486" y="1160"/>
                    <a:pt x="560" y="1176"/>
                    <a:pt x="633" y="1176"/>
                  </a:cubicBezTo>
                  <a:cubicBezTo>
                    <a:pt x="853" y="1176"/>
                    <a:pt x="1051" y="1027"/>
                    <a:pt x="1174" y="828"/>
                  </a:cubicBezTo>
                  <a:cubicBezTo>
                    <a:pt x="1383" y="501"/>
                    <a:pt x="1224" y="232"/>
                    <a:pt x="924" y="55"/>
                  </a:cubicBezTo>
                  <a:cubicBezTo>
                    <a:pt x="919" y="51"/>
                    <a:pt x="910" y="41"/>
                    <a:pt x="901" y="37"/>
                  </a:cubicBezTo>
                  <a:cubicBezTo>
                    <a:pt x="830" y="12"/>
                    <a:pt x="756" y="1"/>
                    <a:pt x="683"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46;p71">
              <a:extLst>
                <a:ext uri="{FF2B5EF4-FFF2-40B4-BE49-F238E27FC236}">
                  <a16:creationId xmlns:a16="http://schemas.microsoft.com/office/drawing/2014/main" id="{990BA4C1-526C-41D5-A154-E0FB6BDBE7C1}"/>
                </a:ext>
              </a:extLst>
            </p:cNvPr>
            <p:cNvSpPr/>
            <p:nvPr/>
          </p:nvSpPr>
          <p:spPr>
            <a:xfrm>
              <a:off x="4148487" y="2708305"/>
              <a:ext cx="61673" cy="48006"/>
            </a:xfrm>
            <a:custGeom>
              <a:avLst/>
              <a:gdLst/>
              <a:ahLst/>
              <a:cxnLst/>
              <a:rect l="l" t="t" r="r" b="b"/>
              <a:pathLst>
                <a:path w="1435" h="1117" extrusionOk="0">
                  <a:moveTo>
                    <a:pt x="810" y="121"/>
                  </a:moveTo>
                  <a:cubicBezTo>
                    <a:pt x="1278" y="146"/>
                    <a:pt x="1258" y="993"/>
                    <a:pt x="741" y="993"/>
                  </a:cubicBezTo>
                  <a:cubicBezTo>
                    <a:pt x="699" y="993"/>
                    <a:pt x="654" y="987"/>
                    <a:pt x="606" y="976"/>
                  </a:cubicBezTo>
                  <a:cubicBezTo>
                    <a:pt x="356" y="912"/>
                    <a:pt x="133" y="744"/>
                    <a:pt x="247" y="457"/>
                  </a:cubicBezTo>
                  <a:cubicBezTo>
                    <a:pt x="318" y="272"/>
                    <a:pt x="468" y="124"/>
                    <a:pt x="664" y="124"/>
                  </a:cubicBezTo>
                  <a:cubicBezTo>
                    <a:pt x="693" y="124"/>
                    <a:pt x="724" y="127"/>
                    <a:pt x="756" y="134"/>
                  </a:cubicBezTo>
                  <a:cubicBezTo>
                    <a:pt x="762" y="135"/>
                    <a:pt x="767" y="136"/>
                    <a:pt x="772" y="136"/>
                  </a:cubicBezTo>
                  <a:cubicBezTo>
                    <a:pt x="787" y="136"/>
                    <a:pt x="800" y="131"/>
                    <a:pt x="810" y="121"/>
                  </a:cubicBezTo>
                  <a:close/>
                  <a:moveTo>
                    <a:pt x="781" y="0"/>
                  </a:moveTo>
                  <a:cubicBezTo>
                    <a:pt x="753" y="0"/>
                    <a:pt x="723" y="3"/>
                    <a:pt x="692" y="7"/>
                  </a:cubicBezTo>
                  <a:cubicBezTo>
                    <a:pt x="684" y="7"/>
                    <a:pt x="675" y="6"/>
                    <a:pt x="667" y="6"/>
                  </a:cubicBezTo>
                  <a:cubicBezTo>
                    <a:pt x="401" y="6"/>
                    <a:pt x="190" y="211"/>
                    <a:pt x="115" y="471"/>
                  </a:cubicBezTo>
                  <a:cubicBezTo>
                    <a:pt x="1" y="844"/>
                    <a:pt x="360" y="1071"/>
                    <a:pt x="692" y="1112"/>
                  </a:cubicBezTo>
                  <a:cubicBezTo>
                    <a:pt x="716" y="1115"/>
                    <a:pt x="739" y="1116"/>
                    <a:pt x="762" y="1116"/>
                  </a:cubicBezTo>
                  <a:cubicBezTo>
                    <a:pt x="1406" y="1116"/>
                    <a:pt x="1435" y="0"/>
                    <a:pt x="78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47;p71">
              <a:extLst>
                <a:ext uri="{FF2B5EF4-FFF2-40B4-BE49-F238E27FC236}">
                  <a16:creationId xmlns:a16="http://schemas.microsoft.com/office/drawing/2014/main" id="{FE731F6F-8C7F-4C0B-B644-B7C86FA67D7A}"/>
                </a:ext>
              </a:extLst>
            </p:cNvPr>
            <p:cNvSpPr/>
            <p:nvPr/>
          </p:nvSpPr>
          <p:spPr>
            <a:xfrm>
              <a:off x="4236463" y="2708004"/>
              <a:ext cx="55742" cy="48651"/>
            </a:xfrm>
            <a:custGeom>
              <a:avLst/>
              <a:gdLst/>
              <a:ahLst/>
              <a:cxnLst/>
              <a:rect l="l" t="t" r="r" b="b"/>
              <a:pathLst>
                <a:path w="1297" h="1132" extrusionOk="0">
                  <a:moveTo>
                    <a:pt x="681" y="117"/>
                  </a:moveTo>
                  <a:cubicBezTo>
                    <a:pt x="713" y="117"/>
                    <a:pt x="745" y="121"/>
                    <a:pt x="778" y="128"/>
                  </a:cubicBezTo>
                  <a:cubicBezTo>
                    <a:pt x="1055" y="187"/>
                    <a:pt x="1201" y="482"/>
                    <a:pt x="1051" y="732"/>
                  </a:cubicBezTo>
                  <a:cubicBezTo>
                    <a:pt x="956" y="884"/>
                    <a:pt x="760" y="1007"/>
                    <a:pt x="574" y="1007"/>
                  </a:cubicBezTo>
                  <a:cubicBezTo>
                    <a:pt x="537" y="1007"/>
                    <a:pt x="500" y="1002"/>
                    <a:pt x="464" y="992"/>
                  </a:cubicBezTo>
                  <a:cubicBezTo>
                    <a:pt x="232" y="923"/>
                    <a:pt x="105" y="578"/>
                    <a:pt x="223" y="369"/>
                  </a:cubicBezTo>
                  <a:cubicBezTo>
                    <a:pt x="228" y="355"/>
                    <a:pt x="228" y="346"/>
                    <a:pt x="228" y="332"/>
                  </a:cubicBezTo>
                  <a:cubicBezTo>
                    <a:pt x="351" y="213"/>
                    <a:pt x="509" y="117"/>
                    <a:pt x="681" y="117"/>
                  </a:cubicBezTo>
                  <a:close/>
                  <a:moveTo>
                    <a:pt x="700" y="1"/>
                  </a:moveTo>
                  <a:cubicBezTo>
                    <a:pt x="480" y="1"/>
                    <a:pt x="264" y="125"/>
                    <a:pt x="105" y="287"/>
                  </a:cubicBezTo>
                  <a:cubicBezTo>
                    <a:pt x="82" y="310"/>
                    <a:pt x="82" y="337"/>
                    <a:pt x="96" y="355"/>
                  </a:cubicBezTo>
                  <a:cubicBezTo>
                    <a:pt x="0" y="601"/>
                    <a:pt x="105" y="942"/>
                    <a:pt x="337" y="1074"/>
                  </a:cubicBezTo>
                  <a:cubicBezTo>
                    <a:pt x="405" y="1114"/>
                    <a:pt x="482" y="1132"/>
                    <a:pt x="561" y="1132"/>
                  </a:cubicBezTo>
                  <a:cubicBezTo>
                    <a:pt x="775" y="1132"/>
                    <a:pt x="1003" y="1001"/>
                    <a:pt x="1119" y="842"/>
                  </a:cubicBezTo>
                  <a:cubicBezTo>
                    <a:pt x="1297" y="596"/>
                    <a:pt x="1256" y="237"/>
                    <a:pt x="983" y="78"/>
                  </a:cubicBezTo>
                  <a:cubicBezTo>
                    <a:pt x="891" y="24"/>
                    <a:pt x="795" y="1"/>
                    <a:pt x="700"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48;p71">
              <a:extLst>
                <a:ext uri="{FF2B5EF4-FFF2-40B4-BE49-F238E27FC236}">
                  <a16:creationId xmlns:a16="http://schemas.microsoft.com/office/drawing/2014/main" id="{55A3BF8A-DAD3-4633-8B16-CF5CE22B7384}"/>
                </a:ext>
              </a:extLst>
            </p:cNvPr>
            <p:cNvSpPr/>
            <p:nvPr/>
          </p:nvSpPr>
          <p:spPr>
            <a:xfrm>
              <a:off x="4321474" y="2707016"/>
              <a:ext cx="59481" cy="50499"/>
            </a:xfrm>
            <a:custGeom>
              <a:avLst/>
              <a:gdLst/>
              <a:ahLst/>
              <a:cxnLst/>
              <a:rect l="l" t="t" r="r" b="b"/>
              <a:pathLst>
                <a:path w="1384" h="1175" extrusionOk="0">
                  <a:moveTo>
                    <a:pt x="682" y="120"/>
                  </a:moveTo>
                  <a:cubicBezTo>
                    <a:pt x="738" y="120"/>
                    <a:pt x="796" y="128"/>
                    <a:pt x="851" y="146"/>
                  </a:cubicBezTo>
                  <a:cubicBezTo>
                    <a:pt x="851" y="146"/>
                    <a:pt x="856" y="151"/>
                    <a:pt x="860" y="155"/>
                  </a:cubicBezTo>
                  <a:cubicBezTo>
                    <a:pt x="1106" y="296"/>
                    <a:pt x="1238" y="496"/>
                    <a:pt x="1074" y="769"/>
                  </a:cubicBezTo>
                  <a:cubicBezTo>
                    <a:pt x="976" y="933"/>
                    <a:pt x="811" y="1057"/>
                    <a:pt x="631" y="1057"/>
                  </a:cubicBezTo>
                  <a:cubicBezTo>
                    <a:pt x="562" y="1057"/>
                    <a:pt x="490" y="1038"/>
                    <a:pt x="419" y="997"/>
                  </a:cubicBezTo>
                  <a:cubicBezTo>
                    <a:pt x="201" y="860"/>
                    <a:pt x="137" y="555"/>
                    <a:pt x="269" y="337"/>
                  </a:cubicBezTo>
                  <a:cubicBezTo>
                    <a:pt x="360" y="192"/>
                    <a:pt x="519" y="120"/>
                    <a:pt x="682" y="120"/>
                  </a:cubicBezTo>
                  <a:close/>
                  <a:moveTo>
                    <a:pt x="686" y="1"/>
                  </a:moveTo>
                  <a:cubicBezTo>
                    <a:pt x="462" y="1"/>
                    <a:pt x="245" y="115"/>
                    <a:pt x="142" y="328"/>
                  </a:cubicBezTo>
                  <a:cubicBezTo>
                    <a:pt x="1" y="619"/>
                    <a:pt x="119" y="987"/>
                    <a:pt x="410" y="1124"/>
                  </a:cubicBezTo>
                  <a:cubicBezTo>
                    <a:pt x="485" y="1159"/>
                    <a:pt x="559" y="1174"/>
                    <a:pt x="632" y="1174"/>
                  </a:cubicBezTo>
                  <a:cubicBezTo>
                    <a:pt x="852" y="1174"/>
                    <a:pt x="1052" y="1027"/>
                    <a:pt x="1178" y="828"/>
                  </a:cubicBezTo>
                  <a:cubicBezTo>
                    <a:pt x="1383" y="501"/>
                    <a:pt x="1224" y="228"/>
                    <a:pt x="928" y="55"/>
                  </a:cubicBezTo>
                  <a:cubicBezTo>
                    <a:pt x="919" y="46"/>
                    <a:pt x="915" y="42"/>
                    <a:pt x="901" y="37"/>
                  </a:cubicBezTo>
                  <a:cubicBezTo>
                    <a:pt x="831" y="13"/>
                    <a:pt x="758" y="1"/>
                    <a:pt x="686"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49;p71">
              <a:extLst>
                <a:ext uri="{FF2B5EF4-FFF2-40B4-BE49-F238E27FC236}">
                  <a16:creationId xmlns:a16="http://schemas.microsoft.com/office/drawing/2014/main" id="{6744D31E-BE0A-4318-842F-009C7E6C9133}"/>
                </a:ext>
              </a:extLst>
            </p:cNvPr>
            <p:cNvSpPr/>
            <p:nvPr/>
          </p:nvSpPr>
          <p:spPr>
            <a:xfrm>
              <a:off x="4401628" y="2703405"/>
              <a:ext cx="61673" cy="48006"/>
            </a:xfrm>
            <a:custGeom>
              <a:avLst/>
              <a:gdLst/>
              <a:ahLst/>
              <a:cxnLst/>
              <a:rect l="l" t="t" r="r" b="b"/>
              <a:pathLst>
                <a:path w="1435" h="1117" extrusionOk="0">
                  <a:moveTo>
                    <a:pt x="810" y="121"/>
                  </a:moveTo>
                  <a:cubicBezTo>
                    <a:pt x="1277" y="146"/>
                    <a:pt x="1257" y="993"/>
                    <a:pt x="743" y="993"/>
                  </a:cubicBezTo>
                  <a:cubicBezTo>
                    <a:pt x="702" y="993"/>
                    <a:pt x="657" y="988"/>
                    <a:pt x="610" y="976"/>
                  </a:cubicBezTo>
                  <a:cubicBezTo>
                    <a:pt x="355" y="912"/>
                    <a:pt x="132" y="739"/>
                    <a:pt x="246" y="457"/>
                  </a:cubicBezTo>
                  <a:cubicBezTo>
                    <a:pt x="321" y="272"/>
                    <a:pt x="468" y="124"/>
                    <a:pt x="663" y="124"/>
                  </a:cubicBezTo>
                  <a:cubicBezTo>
                    <a:pt x="693" y="124"/>
                    <a:pt x="723" y="127"/>
                    <a:pt x="755" y="135"/>
                  </a:cubicBezTo>
                  <a:cubicBezTo>
                    <a:pt x="761" y="136"/>
                    <a:pt x="766" y="136"/>
                    <a:pt x="772" y="136"/>
                  </a:cubicBezTo>
                  <a:cubicBezTo>
                    <a:pt x="788" y="136"/>
                    <a:pt x="803" y="131"/>
                    <a:pt x="810" y="121"/>
                  </a:cubicBezTo>
                  <a:close/>
                  <a:moveTo>
                    <a:pt x="785" y="1"/>
                  </a:moveTo>
                  <a:cubicBezTo>
                    <a:pt x="756" y="1"/>
                    <a:pt x="727" y="3"/>
                    <a:pt x="696" y="7"/>
                  </a:cubicBezTo>
                  <a:cubicBezTo>
                    <a:pt x="687" y="7"/>
                    <a:pt x="679" y="7"/>
                    <a:pt x="670" y="7"/>
                  </a:cubicBezTo>
                  <a:cubicBezTo>
                    <a:pt x="405" y="7"/>
                    <a:pt x="193" y="211"/>
                    <a:pt x="114" y="471"/>
                  </a:cubicBezTo>
                  <a:cubicBezTo>
                    <a:pt x="0" y="844"/>
                    <a:pt x="359" y="1071"/>
                    <a:pt x="691" y="1112"/>
                  </a:cubicBezTo>
                  <a:cubicBezTo>
                    <a:pt x="715" y="1115"/>
                    <a:pt x="739" y="1116"/>
                    <a:pt x="761" y="1116"/>
                  </a:cubicBezTo>
                  <a:cubicBezTo>
                    <a:pt x="1410" y="1116"/>
                    <a:pt x="1434" y="1"/>
                    <a:pt x="785"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50;p71">
              <a:extLst>
                <a:ext uri="{FF2B5EF4-FFF2-40B4-BE49-F238E27FC236}">
                  <a16:creationId xmlns:a16="http://schemas.microsoft.com/office/drawing/2014/main" id="{37DAD74D-91C8-4C12-AD0C-6F8DCE8F3EC3}"/>
                </a:ext>
              </a:extLst>
            </p:cNvPr>
            <p:cNvSpPr/>
            <p:nvPr/>
          </p:nvSpPr>
          <p:spPr>
            <a:xfrm>
              <a:off x="4476281" y="2693348"/>
              <a:ext cx="59438" cy="50542"/>
            </a:xfrm>
            <a:custGeom>
              <a:avLst/>
              <a:gdLst/>
              <a:ahLst/>
              <a:cxnLst/>
              <a:rect l="l" t="t" r="r" b="b"/>
              <a:pathLst>
                <a:path w="1383" h="1176" extrusionOk="0">
                  <a:moveTo>
                    <a:pt x="683" y="121"/>
                  </a:moveTo>
                  <a:cubicBezTo>
                    <a:pt x="739" y="121"/>
                    <a:pt x="796" y="129"/>
                    <a:pt x="851" y="146"/>
                  </a:cubicBezTo>
                  <a:cubicBezTo>
                    <a:pt x="855" y="150"/>
                    <a:pt x="855" y="150"/>
                    <a:pt x="860" y="155"/>
                  </a:cubicBezTo>
                  <a:cubicBezTo>
                    <a:pt x="1105" y="296"/>
                    <a:pt x="1237" y="496"/>
                    <a:pt x="1074" y="769"/>
                  </a:cubicBezTo>
                  <a:cubicBezTo>
                    <a:pt x="975" y="933"/>
                    <a:pt x="811" y="1057"/>
                    <a:pt x="631" y="1057"/>
                  </a:cubicBezTo>
                  <a:cubicBezTo>
                    <a:pt x="561" y="1057"/>
                    <a:pt x="490" y="1038"/>
                    <a:pt x="419" y="996"/>
                  </a:cubicBezTo>
                  <a:cubicBezTo>
                    <a:pt x="200" y="864"/>
                    <a:pt x="137" y="555"/>
                    <a:pt x="273" y="337"/>
                  </a:cubicBezTo>
                  <a:cubicBezTo>
                    <a:pt x="361" y="191"/>
                    <a:pt x="520" y="121"/>
                    <a:pt x="683" y="121"/>
                  </a:cubicBezTo>
                  <a:close/>
                  <a:moveTo>
                    <a:pt x="685" y="0"/>
                  </a:moveTo>
                  <a:cubicBezTo>
                    <a:pt x="462" y="0"/>
                    <a:pt x="244" y="115"/>
                    <a:pt x="141" y="328"/>
                  </a:cubicBezTo>
                  <a:cubicBezTo>
                    <a:pt x="0" y="619"/>
                    <a:pt x="119" y="987"/>
                    <a:pt x="410" y="1124"/>
                  </a:cubicBezTo>
                  <a:cubicBezTo>
                    <a:pt x="485" y="1160"/>
                    <a:pt x="560" y="1176"/>
                    <a:pt x="633" y="1176"/>
                  </a:cubicBezTo>
                  <a:cubicBezTo>
                    <a:pt x="853" y="1176"/>
                    <a:pt x="1052" y="1026"/>
                    <a:pt x="1178" y="828"/>
                  </a:cubicBezTo>
                  <a:cubicBezTo>
                    <a:pt x="1383" y="500"/>
                    <a:pt x="1224" y="232"/>
                    <a:pt x="928" y="55"/>
                  </a:cubicBezTo>
                  <a:cubicBezTo>
                    <a:pt x="924" y="50"/>
                    <a:pt x="914" y="41"/>
                    <a:pt x="901" y="37"/>
                  </a:cubicBezTo>
                  <a:cubicBezTo>
                    <a:pt x="831" y="12"/>
                    <a:pt x="758" y="0"/>
                    <a:pt x="685"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51;p71">
              <a:extLst>
                <a:ext uri="{FF2B5EF4-FFF2-40B4-BE49-F238E27FC236}">
                  <a16:creationId xmlns:a16="http://schemas.microsoft.com/office/drawing/2014/main" id="{56297C65-1538-438C-A9D2-7B04999E2537}"/>
                </a:ext>
              </a:extLst>
            </p:cNvPr>
            <p:cNvSpPr/>
            <p:nvPr/>
          </p:nvSpPr>
          <p:spPr>
            <a:xfrm>
              <a:off x="4279441" y="2594456"/>
              <a:ext cx="354607" cy="249613"/>
            </a:xfrm>
            <a:custGeom>
              <a:avLst/>
              <a:gdLst/>
              <a:ahLst/>
              <a:cxnLst/>
              <a:rect l="l" t="t" r="r" b="b"/>
              <a:pathLst>
                <a:path w="8251" h="5808" extrusionOk="0">
                  <a:moveTo>
                    <a:pt x="1206" y="0"/>
                  </a:moveTo>
                  <a:lnTo>
                    <a:pt x="1333" y="478"/>
                  </a:lnTo>
                  <a:lnTo>
                    <a:pt x="1211" y="482"/>
                  </a:lnTo>
                  <a:lnTo>
                    <a:pt x="865" y="500"/>
                  </a:lnTo>
                  <a:cubicBezTo>
                    <a:pt x="865" y="500"/>
                    <a:pt x="915" y="637"/>
                    <a:pt x="960" y="714"/>
                  </a:cubicBezTo>
                  <a:cubicBezTo>
                    <a:pt x="1010" y="787"/>
                    <a:pt x="924" y="860"/>
                    <a:pt x="883" y="901"/>
                  </a:cubicBezTo>
                  <a:cubicBezTo>
                    <a:pt x="842" y="942"/>
                    <a:pt x="597" y="1032"/>
                    <a:pt x="597" y="1032"/>
                  </a:cubicBezTo>
                  <a:cubicBezTo>
                    <a:pt x="597" y="1032"/>
                    <a:pt x="547" y="1101"/>
                    <a:pt x="547" y="1142"/>
                  </a:cubicBezTo>
                  <a:cubicBezTo>
                    <a:pt x="547" y="1178"/>
                    <a:pt x="679" y="1405"/>
                    <a:pt x="679" y="1405"/>
                  </a:cubicBezTo>
                  <a:lnTo>
                    <a:pt x="187" y="1428"/>
                  </a:lnTo>
                  <a:lnTo>
                    <a:pt x="269" y="1555"/>
                  </a:lnTo>
                  <a:lnTo>
                    <a:pt x="419" y="1851"/>
                  </a:lnTo>
                  <a:lnTo>
                    <a:pt x="1" y="1910"/>
                  </a:lnTo>
                  <a:cubicBezTo>
                    <a:pt x="1" y="1910"/>
                    <a:pt x="55" y="1978"/>
                    <a:pt x="110" y="2042"/>
                  </a:cubicBezTo>
                  <a:cubicBezTo>
                    <a:pt x="165" y="2106"/>
                    <a:pt x="760" y="2465"/>
                    <a:pt x="910" y="2547"/>
                  </a:cubicBezTo>
                  <a:cubicBezTo>
                    <a:pt x="1061" y="2629"/>
                    <a:pt x="1643" y="3033"/>
                    <a:pt x="1779" y="3102"/>
                  </a:cubicBezTo>
                  <a:cubicBezTo>
                    <a:pt x="1915" y="3165"/>
                    <a:pt x="3307" y="3911"/>
                    <a:pt x="3493" y="3993"/>
                  </a:cubicBezTo>
                  <a:cubicBezTo>
                    <a:pt x="3684" y="4070"/>
                    <a:pt x="5476" y="4957"/>
                    <a:pt x="6031" y="5234"/>
                  </a:cubicBezTo>
                  <a:cubicBezTo>
                    <a:pt x="6590" y="5507"/>
                    <a:pt x="7377" y="5807"/>
                    <a:pt x="7377" y="5807"/>
                  </a:cubicBezTo>
                  <a:cubicBezTo>
                    <a:pt x="7377" y="5807"/>
                    <a:pt x="7304" y="5639"/>
                    <a:pt x="7286" y="5576"/>
                  </a:cubicBezTo>
                  <a:cubicBezTo>
                    <a:pt x="7268" y="5507"/>
                    <a:pt x="7259" y="5234"/>
                    <a:pt x="7259" y="5234"/>
                  </a:cubicBezTo>
                  <a:lnTo>
                    <a:pt x="7605" y="5198"/>
                  </a:lnTo>
                  <a:lnTo>
                    <a:pt x="7477" y="4680"/>
                  </a:lnTo>
                  <a:lnTo>
                    <a:pt x="7868" y="4534"/>
                  </a:lnTo>
                  <a:lnTo>
                    <a:pt x="7786" y="4075"/>
                  </a:lnTo>
                  <a:lnTo>
                    <a:pt x="8250" y="3847"/>
                  </a:lnTo>
                  <a:lnTo>
                    <a:pt x="8182" y="3807"/>
                  </a:lnTo>
                  <a:cubicBezTo>
                    <a:pt x="8182" y="3807"/>
                    <a:pt x="7022" y="3188"/>
                    <a:pt x="6963" y="3138"/>
                  </a:cubicBezTo>
                  <a:cubicBezTo>
                    <a:pt x="6904" y="3088"/>
                    <a:pt x="4749" y="1947"/>
                    <a:pt x="4749" y="1947"/>
                  </a:cubicBezTo>
                  <a:cubicBezTo>
                    <a:pt x="4749" y="1947"/>
                    <a:pt x="3061" y="1032"/>
                    <a:pt x="2407" y="664"/>
                  </a:cubicBezTo>
                  <a:cubicBezTo>
                    <a:pt x="1752" y="291"/>
                    <a:pt x="1224" y="0"/>
                    <a:pt x="1206" y="0"/>
                  </a:cubicBezTo>
                  <a:close/>
                </a:path>
              </a:pathLst>
            </a:custGeom>
            <a:solidFill>
              <a:srgbClr val="F987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52;p71">
              <a:extLst>
                <a:ext uri="{FF2B5EF4-FFF2-40B4-BE49-F238E27FC236}">
                  <a16:creationId xmlns:a16="http://schemas.microsoft.com/office/drawing/2014/main" id="{96B7DF1A-5972-4BE2-BF2D-E95A8811C630}"/>
                </a:ext>
              </a:extLst>
            </p:cNvPr>
            <p:cNvSpPr/>
            <p:nvPr/>
          </p:nvSpPr>
          <p:spPr>
            <a:xfrm>
              <a:off x="4275143" y="2591705"/>
              <a:ext cx="362601" cy="255759"/>
            </a:xfrm>
            <a:custGeom>
              <a:avLst/>
              <a:gdLst/>
              <a:ahLst/>
              <a:cxnLst/>
              <a:rect l="l" t="t" r="r" b="b"/>
              <a:pathLst>
                <a:path w="8437" h="5951" extrusionOk="0">
                  <a:moveTo>
                    <a:pt x="1402" y="160"/>
                  </a:moveTo>
                  <a:lnTo>
                    <a:pt x="1402" y="160"/>
                  </a:lnTo>
                  <a:cubicBezTo>
                    <a:pt x="1524" y="237"/>
                    <a:pt x="1652" y="310"/>
                    <a:pt x="1779" y="373"/>
                  </a:cubicBezTo>
                  <a:cubicBezTo>
                    <a:pt x="1779" y="373"/>
                    <a:pt x="1774" y="378"/>
                    <a:pt x="1774" y="383"/>
                  </a:cubicBezTo>
                  <a:cubicBezTo>
                    <a:pt x="3412" y="1292"/>
                    <a:pt x="5062" y="2179"/>
                    <a:pt x="6713" y="3070"/>
                  </a:cubicBezTo>
                  <a:cubicBezTo>
                    <a:pt x="7227" y="3352"/>
                    <a:pt x="7741" y="3629"/>
                    <a:pt x="8255" y="3907"/>
                  </a:cubicBezTo>
                  <a:cubicBezTo>
                    <a:pt x="8109" y="3975"/>
                    <a:pt x="7959" y="4043"/>
                    <a:pt x="7814" y="4112"/>
                  </a:cubicBezTo>
                  <a:cubicBezTo>
                    <a:pt x="7786" y="4125"/>
                    <a:pt x="7768" y="4152"/>
                    <a:pt x="7777" y="4184"/>
                  </a:cubicBezTo>
                  <a:cubicBezTo>
                    <a:pt x="7823" y="4316"/>
                    <a:pt x="7868" y="4448"/>
                    <a:pt x="7909" y="4580"/>
                  </a:cubicBezTo>
                  <a:cubicBezTo>
                    <a:pt x="7795" y="4616"/>
                    <a:pt x="7677" y="4657"/>
                    <a:pt x="7564" y="4694"/>
                  </a:cubicBezTo>
                  <a:cubicBezTo>
                    <a:pt x="7536" y="4703"/>
                    <a:pt x="7518" y="4735"/>
                    <a:pt x="7527" y="4762"/>
                  </a:cubicBezTo>
                  <a:cubicBezTo>
                    <a:pt x="7573" y="4921"/>
                    <a:pt x="7614" y="5085"/>
                    <a:pt x="7659" y="5248"/>
                  </a:cubicBezTo>
                  <a:cubicBezTo>
                    <a:pt x="7559" y="5267"/>
                    <a:pt x="7459" y="5280"/>
                    <a:pt x="7359" y="5298"/>
                  </a:cubicBezTo>
                  <a:cubicBezTo>
                    <a:pt x="7336" y="5303"/>
                    <a:pt x="7309" y="5326"/>
                    <a:pt x="7313" y="5358"/>
                  </a:cubicBezTo>
                  <a:cubicBezTo>
                    <a:pt x="7318" y="5517"/>
                    <a:pt x="7350" y="5671"/>
                    <a:pt x="7404" y="5817"/>
                  </a:cubicBezTo>
                  <a:cubicBezTo>
                    <a:pt x="7159" y="5744"/>
                    <a:pt x="6927" y="5626"/>
                    <a:pt x="6700" y="5517"/>
                  </a:cubicBezTo>
                  <a:cubicBezTo>
                    <a:pt x="6436" y="5389"/>
                    <a:pt x="6177" y="5267"/>
                    <a:pt x="5913" y="5139"/>
                  </a:cubicBezTo>
                  <a:cubicBezTo>
                    <a:pt x="5385" y="4885"/>
                    <a:pt x="4858" y="4625"/>
                    <a:pt x="4335" y="4366"/>
                  </a:cubicBezTo>
                  <a:cubicBezTo>
                    <a:pt x="3316" y="3857"/>
                    <a:pt x="2307" y="3334"/>
                    <a:pt x="1315" y="2770"/>
                  </a:cubicBezTo>
                  <a:cubicBezTo>
                    <a:pt x="1174" y="2684"/>
                    <a:pt x="1033" y="2597"/>
                    <a:pt x="897" y="2506"/>
                  </a:cubicBezTo>
                  <a:cubicBezTo>
                    <a:pt x="892" y="2506"/>
                    <a:pt x="888" y="2502"/>
                    <a:pt x="883" y="2502"/>
                  </a:cubicBezTo>
                  <a:cubicBezTo>
                    <a:pt x="860" y="2488"/>
                    <a:pt x="838" y="2474"/>
                    <a:pt x="815" y="2456"/>
                  </a:cubicBezTo>
                  <a:cubicBezTo>
                    <a:pt x="638" y="2343"/>
                    <a:pt x="456" y="2229"/>
                    <a:pt x="274" y="2120"/>
                  </a:cubicBezTo>
                  <a:cubicBezTo>
                    <a:pt x="237" y="2083"/>
                    <a:pt x="201" y="2047"/>
                    <a:pt x="165" y="2011"/>
                  </a:cubicBezTo>
                  <a:cubicBezTo>
                    <a:pt x="283" y="1988"/>
                    <a:pt x="406" y="1956"/>
                    <a:pt x="519" y="1915"/>
                  </a:cubicBezTo>
                  <a:cubicBezTo>
                    <a:pt x="551" y="1901"/>
                    <a:pt x="569" y="1860"/>
                    <a:pt x="551" y="1833"/>
                  </a:cubicBezTo>
                  <a:cubicBezTo>
                    <a:pt x="497" y="1738"/>
                    <a:pt x="437" y="1638"/>
                    <a:pt x="383" y="1542"/>
                  </a:cubicBezTo>
                  <a:cubicBezTo>
                    <a:pt x="515" y="1533"/>
                    <a:pt x="647" y="1519"/>
                    <a:pt x="779" y="1510"/>
                  </a:cubicBezTo>
                  <a:cubicBezTo>
                    <a:pt x="815" y="1506"/>
                    <a:pt x="842" y="1460"/>
                    <a:pt x="824" y="1428"/>
                  </a:cubicBezTo>
                  <a:cubicBezTo>
                    <a:pt x="792" y="1374"/>
                    <a:pt x="765" y="1324"/>
                    <a:pt x="733" y="1269"/>
                  </a:cubicBezTo>
                  <a:cubicBezTo>
                    <a:pt x="724" y="1251"/>
                    <a:pt x="710" y="1228"/>
                    <a:pt x="701" y="1210"/>
                  </a:cubicBezTo>
                  <a:cubicBezTo>
                    <a:pt x="683" y="1174"/>
                    <a:pt x="674" y="1174"/>
                    <a:pt x="697" y="1151"/>
                  </a:cubicBezTo>
                  <a:cubicBezTo>
                    <a:pt x="724" y="1119"/>
                    <a:pt x="801" y="1106"/>
                    <a:pt x="842" y="1087"/>
                  </a:cubicBezTo>
                  <a:cubicBezTo>
                    <a:pt x="888" y="1065"/>
                    <a:pt x="933" y="1051"/>
                    <a:pt x="979" y="1024"/>
                  </a:cubicBezTo>
                  <a:cubicBezTo>
                    <a:pt x="1151" y="928"/>
                    <a:pt x="1079" y="751"/>
                    <a:pt x="1024" y="601"/>
                  </a:cubicBezTo>
                  <a:cubicBezTo>
                    <a:pt x="1161" y="587"/>
                    <a:pt x="1301" y="583"/>
                    <a:pt x="1438" y="578"/>
                  </a:cubicBezTo>
                  <a:cubicBezTo>
                    <a:pt x="1470" y="578"/>
                    <a:pt x="1488" y="542"/>
                    <a:pt x="1483" y="514"/>
                  </a:cubicBezTo>
                  <a:cubicBezTo>
                    <a:pt x="1465" y="392"/>
                    <a:pt x="1438" y="273"/>
                    <a:pt x="1402" y="160"/>
                  </a:cubicBezTo>
                  <a:close/>
                  <a:moveTo>
                    <a:pt x="1325" y="1"/>
                  </a:moveTo>
                  <a:cubicBezTo>
                    <a:pt x="1297" y="1"/>
                    <a:pt x="1267" y="34"/>
                    <a:pt x="1279" y="64"/>
                  </a:cubicBezTo>
                  <a:cubicBezTo>
                    <a:pt x="1324" y="201"/>
                    <a:pt x="1361" y="342"/>
                    <a:pt x="1383" y="483"/>
                  </a:cubicBezTo>
                  <a:cubicBezTo>
                    <a:pt x="1242" y="487"/>
                    <a:pt x="1101" y="492"/>
                    <a:pt x="956" y="505"/>
                  </a:cubicBezTo>
                  <a:cubicBezTo>
                    <a:pt x="929" y="510"/>
                    <a:pt x="906" y="542"/>
                    <a:pt x="915" y="573"/>
                  </a:cubicBezTo>
                  <a:cubicBezTo>
                    <a:pt x="929" y="628"/>
                    <a:pt x="947" y="687"/>
                    <a:pt x="965" y="746"/>
                  </a:cubicBezTo>
                  <a:cubicBezTo>
                    <a:pt x="988" y="819"/>
                    <a:pt x="1020" y="883"/>
                    <a:pt x="938" y="933"/>
                  </a:cubicBezTo>
                  <a:cubicBezTo>
                    <a:pt x="842" y="996"/>
                    <a:pt x="728" y="1010"/>
                    <a:pt x="633" y="1069"/>
                  </a:cubicBezTo>
                  <a:cubicBezTo>
                    <a:pt x="583" y="1096"/>
                    <a:pt x="565" y="1142"/>
                    <a:pt x="583" y="1201"/>
                  </a:cubicBezTo>
                  <a:cubicBezTo>
                    <a:pt x="601" y="1269"/>
                    <a:pt x="647" y="1342"/>
                    <a:pt x="692" y="1410"/>
                  </a:cubicBezTo>
                  <a:cubicBezTo>
                    <a:pt x="560" y="1419"/>
                    <a:pt x="428" y="1433"/>
                    <a:pt x="296" y="1442"/>
                  </a:cubicBezTo>
                  <a:cubicBezTo>
                    <a:pt x="260" y="1447"/>
                    <a:pt x="233" y="1492"/>
                    <a:pt x="251" y="1524"/>
                  </a:cubicBezTo>
                  <a:cubicBezTo>
                    <a:pt x="315" y="1629"/>
                    <a:pt x="374" y="1733"/>
                    <a:pt x="433" y="1833"/>
                  </a:cubicBezTo>
                  <a:cubicBezTo>
                    <a:pt x="310" y="1874"/>
                    <a:pt x="187" y="1901"/>
                    <a:pt x="65" y="1920"/>
                  </a:cubicBezTo>
                  <a:cubicBezTo>
                    <a:pt x="19" y="1924"/>
                    <a:pt x="1" y="1979"/>
                    <a:pt x="28" y="2011"/>
                  </a:cubicBezTo>
                  <a:cubicBezTo>
                    <a:pt x="60" y="2051"/>
                    <a:pt x="92" y="2088"/>
                    <a:pt x="124" y="2120"/>
                  </a:cubicBezTo>
                  <a:cubicBezTo>
                    <a:pt x="178" y="2147"/>
                    <a:pt x="224" y="2179"/>
                    <a:pt x="265" y="2220"/>
                  </a:cubicBezTo>
                  <a:cubicBezTo>
                    <a:pt x="274" y="2220"/>
                    <a:pt x="283" y="2224"/>
                    <a:pt x="292" y="2229"/>
                  </a:cubicBezTo>
                  <a:cubicBezTo>
                    <a:pt x="301" y="2229"/>
                    <a:pt x="306" y="2233"/>
                    <a:pt x="315" y="2238"/>
                  </a:cubicBezTo>
                  <a:cubicBezTo>
                    <a:pt x="315" y="2238"/>
                    <a:pt x="315" y="2242"/>
                    <a:pt x="315" y="2242"/>
                  </a:cubicBezTo>
                  <a:cubicBezTo>
                    <a:pt x="428" y="2306"/>
                    <a:pt x="537" y="2379"/>
                    <a:pt x="642" y="2456"/>
                  </a:cubicBezTo>
                  <a:cubicBezTo>
                    <a:pt x="660" y="2470"/>
                    <a:pt x="683" y="2483"/>
                    <a:pt x="701" y="2502"/>
                  </a:cubicBezTo>
                  <a:cubicBezTo>
                    <a:pt x="724" y="2515"/>
                    <a:pt x="742" y="2534"/>
                    <a:pt x="760" y="2547"/>
                  </a:cubicBezTo>
                  <a:cubicBezTo>
                    <a:pt x="788" y="2565"/>
                    <a:pt x="815" y="2584"/>
                    <a:pt x="838" y="2597"/>
                  </a:cubicBezTo>
                  <a:cubicBezTo>
                    <a:pt x="901" y="2638"/>
                    <a:pt x="960" y="2684"/>
                    <a:pt x="1020" y="2725"/>
                  </a:cubicBezTo>
                  <a:cubicBezTo>
                    <a:pt x="2548" y="3607"/>
                    <a:pt x="4126" y="4393"/>
                    <a:pt x="5713" y="5157"/>
                  </a:cubicBezTo>
                  <a:cubicBezTo>
                    <a:pt x="6008" y="5303"/>
                    <a:pt x="6304" y="5444"/>
                    <a:pt x="6599" y="5585"/>
                  </a:cubicBezTo>
                  <a:cubicBezTo>
                    <a:pt x="6886" y="5726"/>
                    <a:pt x="7172" y="5876"/>
                    <a:pt x="7482" y="5949"/>
                  </a:cubicBezTo>
                  <a:cubicBezTo>
                    <a:pt x="7487" y="5950"/>
                    <a:pt x="7491" y="5951"/>
                    <a:pt x="7496" y="5951"/>
                  </a:cubicBezTo>
                  <a:cubicBezTo>
                    <a:pt x="7532" y="5951"/>
                    <a:pt x="7553" y="5903"/>
                    <a:pt x="7536" y="5867"/>
                  </a:cubicBezTo>
                  <a:cubicBezTo>
                    <a:pt x="7468" y="5721"/>
                    <a:pt x="7427" y="5562"/>
                    <a:pt x="7413" y="5394"/>
                  </a:cubicBezTo>
                  <a:cubicBezTo>
                    <a:pt x="7518" y="5376"/>
                    <a:pt x="7618" y="5362"/>
                    <a:pt x="7723" y="5344"/>
                  </a:cubicBezTo>
                  <a:cubicBezTo>
                    <a:pt x="7755" y="5339"/>
                    <a:pt x="7777" y="5308"/>
                    <a:pt x="7768" y="5271"/>
                  </a:cubicBezTo>
                  <a:lnTo>
                    <a:pt x="7636" y="4775"/>
                  </a:lnTo>
                  <a:cubicBezTo>
                    <a:pt x="7755" y="4739"/>
                    <a:pt x="7873" y="4703"/>
                    <a:pt x="7991" y="4662"/>
                  </a:cubicBezTo>
                  <a:cubicBezTo>
                    <a:pt x="8014" y="4657"/>
                    <a:pt x="8032" y="4621"/>
                    <a:pt x="8023" y="4594"/>
                  </a:cubicBezTo>
                  <a:lnTo>
                    <a:pt x="7891" y="4189"/>
                  </a:lnTo>
                  <a:cubicBezTo>
                    <a:pt x="8055" y="4112"/>
                    <a:pt x="8218" y="4034"/>
                    <a:pt x="8387" y="3957"/>
                  </a:cubicBezTo>
                  <a:cubicBezTo>
                    <a:pt x="8423" y="3939"/>
                    <a:pt x="8437" y="3880"/>
                    <a:pt x="8396" y="3861"/>
                  </a:cubicBezTo>
                  <a:cubicBezTo>
                    <a:pt x="6472" y="2820"/>
                    <a:pt x="4548" y="1779"/>
                    <a:pt x="2616" y="751"/>
                  </a:cubicBezTo>
                  <a:cubicBezTo>
                    <a:pt x="2384" y="624"/>
                    <a:pt x="2152" y="501"/>
                    <a:pt x="1915" y="378"/>
                  </a:cubicBezTo>
                  <a:cubicBezTo>
                    <a:pt x="1915" y="378"/>
                    <a:pt x="1911" y="373"/>
                    <a:pt x="1911" y="369"/>
                  </a:cubicBezTo>
                  <a:cubicBezTo>
                    <a:pt x="1724" y="242"/>
                    <a:pt x="1529" y="132"/>
                    <a:pt x="1342" y="5"/>
                  </a:cubicBezTo>
                  <a:cubicBezTo>
                    <a:pt x="1337" y="2"/>
                    <a:pt x="1331" y="1"/>
                    <a:pt x="1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53;p71">
              <a:extLst>
                <a:ext uri="{FF2B5EF4-FFF2-40B4-BE49-F238E27FC236}">
                  <a16:creationId xmlns:a16="http://schemas.microsoft.com/office/drawing/2014/main" id="{CED83225-BC3C-4525-A6E4-67C29E2966AE}"/>
                </a:ext>
              </a:extLst>
            </p:cNvPr>
            <p:cNvSpPr/>
            <p:nvPr/>
          </p:nvSpPr>
          <p:spPr>
            <a:xfrm>
              <a:off x="4274971" y="2591104"/>
              <a:ext cx="362773" cy="257048"/>
            </a:xfrm>
            <a:custGeom>
              <a:avLst/>
              <a:gdLst/>
              <a:ahLst/>
              <a:cxnLst/>
              <a:rect l="l" t="t" r="r" b="b"/>
              <a:pathLst>
                <a:path w="8441" h="5981" extrusionOk="0">
                  <a:moveTo>
                    <a:pt x="1433" y="206"/>
                  </a:moveTo>
                  <a:lnTo>
                    <a:pt x="1433" y="206"/>
                  </a:lnTo>
                  <a:cubicBezTo>
                    <a:pt x="1560" y="283"/>
                    <a:pt x="1665" y="342"/>
                    <a:pt x="1765" y="392"/>
                  </a:cubicBezTo>
                  <a:lnTo>
                    <a:pt x="1756" y="401"/>
                  </a:lnTo>
                  <a:lnTo>
                    <a:pt x="1769" y="410"/>
                  </a:lnTo>
                  <a:cubicBezTo>
                    <a:pt x="3052" y="1120"/>
                    <a:pt x="4361" y="1829"/>
                    <a:pt x="5626" y="2511"/>
                  </a:cubicBezTo>
                  <a:cubicBezTo>
                    <a:pt x="5990" y="2707"/>
                    <a:pt x="6349" y="2902"/>
                    <a:pt x="6708" y="3098"/>
                  </a:cubicBezTo>
                  <a:cubicBezTo>
                    <a:pt x="7217" y="3371"/>
                    <a:pt x="7722" y="3648"/>
                    <a:pt x="8227" y="3921"/>
                  </a:cubicBezTo>
                  <a:lnTo>
                    <a:pt x="7809" y="4116"/>
                  </a:lnTo>
                  <a:cubicBezTo>
                    <a:pt x="7781" y="4130"/>
                    <a:pt x="7754" y="4162"/>
                    <a:pt x="7768" y="4198"/>
                  </a:cubicBezTo>
                  <a:lnTo>
                    <a:pt x="7895" y="4585"/>
                  </a:lnTo>
                  <a:lnTo>
                    <a:pt x="7563" y="4694"/>
                  </a:lnTo>
                  <a:cubicBezTo>
                    <a:pt x="7531" y="4703"/>
                    <a:pt x="7508" y="4744"/>
                    <a:pt x="7518" y="4776"/>
                  </a:cubicBezTo>
                  <a:lnTo>
                    <a:pt x="7645" y="5249"/>
                  </a:lnTo>
                  <a:lnTo>
                    <a:pt x="7363" y="5299"/>
                  </a:lnTo>
                  <a:cubicBezTo>
                    <a:pt x="7331" y="5303"/>
                    <a:pt x="7299" y="5331"/>
                    <a:pt x="7299" y="5367"/>
                  </a:cubicBezTo>
                  <a:cubicBezTo>
                    <a:pt x="7308" y="5522"/>
                    <a:pt x="7336" y="5667"/>
                    <a:pt x="7386" y="5808"/>
                  </a:cubicBezTo>
                  <a:cubicBezTo>
                    <a:pt x="7176" y="5744"/>
                    <a:pt x="6976" y="5644"/>
                    <a:pt x="6781" y="5553"/>
                  </a:cubicBezTo>
                  <a:lnTo>
                    <a:pt x="6708" y="5517"/>
                  </a:lnTo>
                  <a:cubicBezTo>
                    <a:pt x="6449" y="5390"/>
                    <a:pt x="6185" y="5267"/>
                    <a:pt x="5921" y="5140"/>
                  </a:cubicBezTo>
                  <a:cubicBezTo>
                    <a:pt x="5285" y="4830"/>
                    <a:pt x="4798" y="4594"/>
                    <a:pt x="4343" y="4367"/>
                  </a:cubicBezTo>
                  <a:cubicBezTo>
                    <a:pt x="3170" y="3780"/>
                    <a:pt x="2210" y="3275"/>
                    <a:pt x="1324" y="2770"/>
                  </a:cubicBezTo>
                  <a:cubicBezTo>
                    <a:pt x="1237" y="2716"/>
                    <a:pt x="1151" y="2661"/>
                    <a:pt x="1064" y="2607"/>
                  </a:cubicBezTo>
                  <a:cubicBezTo>
                    <a:pt x="1010" y="2575"/>
                    <a:pt x="960" y="2543"/>
                    <a:pt x="905" y="2511"/>
                  </a:cubicBezTo>
                  <a:cubicBezTo>
                    <a:pt x="905" y="2507"/>
                    <a:pt x="901" y="2502"/>
                    <a:pt x="896" y="2502"/>
                  </a:cubicBezTo>
                  <a:cubicBezTo>
                    <a:pt x="873" y="2488"/>
                    <a:pt x="851" y="2475"/>
                    <a:pt x="828" y="2461"/>
                  </a:cubicBezTo>
                  <a:cubicBezTo>
                    <a:pt x="655" y="2347"/>
                    <a:pt x="473" y="2229"/>
                    <a:pt x="287" y="2125"/>
                  </a:cubicBezTo>
                  <a:cubicBezTo>
                    <a:pt x="255" y="2093"/>
                    <a:pt x="223" y="2061"/>
                    <a:pt x="196" y="2034"/>
                  </a:cubicBezTo>
                  <a:cubicBezTo>
                    <a:pt x="310" y="2011"/>
                    <a:pt x="423" y="1979"/>
                    <a:pt x="528" y="1943"/>
                  </a:cubicBezTo>
                  <a:cubicBezTo>
                    <a:pt x="546" y="1934"/>
                    <a:pt x="564" y="1920"/>
                    <a:pt x="569" y="1902"/>
                  </a:cubicBezTo>
                  <a:cubicBezTo>
                    <a:pt x="578" y="1879"/>
                    <a:pt x="578" y="1856"/>
                    <a:pt x="569" y="1843"/>
                  </a:cubicBezTo>
                  <a:lnTo>
                    <a:pt x="410" y="1570"/>
                  </a:lnTo>
                  <a:lnTo>
                    <a:pt x="783" y="1538"/>
                  </a:lnTo>
                  <a:cubicBezTo>
                    <a:pt x="805" y="1538"/>
                    <a:pt x="823" y="1524"/>
                    <a:pt x="837" y="1502"/>
                  </a:cubicBezTo>
                  <a:cubicBezTo>
                    <a:pt x="846" y="1479"/>
                    <a:pt x="851" y="1456"/>
                    <a:pt x="837" y="1433"/>
                  </a:cubicBezTo>
                  <a:lnTo>
                    <a:pt x="751" y="1279"/>
                  </a:lnTo>
                  <a:cubicBezTo>
                    <a:pt x="746" y="1270"/>
                    <a:pt x="742" y="1265"/>
                    <a:pt x="737" y="1256"/>
                  </a:cubicBezTo>
                  <a:cubicBezTo>
                    <a:pt x="728" y="1242"/>
                    <a:pt x="723" y="1229"/>
                    <a:pt x="714" y="1215"/>
                  </a:cubicBezTo>
                  <a:cubicBezTo>
                    <a:pt x="710" y="1211"/>
                    <a:pt x="710" y="1201"/>
                    <a:pt x="705" y="1197"/>
                  </a:cubicBezTo>
                  <a:cubicBezTo>
                    <a:pt x="696" y="1183"/>
                    <a:pt x="696" y="1183"/>
                    <a:pt x="710" y="1174"/>
                  </a:cubicBezTo>
                  <a:cubicBezTo>
                    <a:pt x="723" y="1151"/>
                    <a:pt x="769" y="1142"/>
                    <a:pt x="805" y="1129"/>
                  </a:cubicBezTo>
                  <a:cubicBezTo>
                    <a:pt x="819" y="1124"/>
                    <a:pt x="837" y="1120"/>
                    <a:pt x="851" y="1115"/>
                  </a:cubicBezTo>
                  <a:cubicBezTo>
                    <a:pt x="860" y="1106"/>
                    <a:pt x="873" y="1101"/>
                    <a:pt x="887" y="1097"/>
                  </a:cubicBezTo>
                  <a:cubicBezTo>
                    <a:pt x="923" y="1083"/>
                    <a:pt x="955" y="1070"/>
                    <a:pt x="992" y="1051"/>
                  </a:cubicBezTo>
                  <a:cubicBezTo>
                    <a:pt x="1165" y="951"/>
                    <a:pt x="1101" y="774"/>
                    <a:pt x="1046" y="628"/>
                  </a:cubicBezTo>
                  <a:cubicBezTo>
                    <a:pt x="1183" y="615"/>
                    <a:pt x="1315" y="610"/>
                    <a:pt x="1442" y="606"/>
                  </a:cubicBezTo>
                  <a:cubicBezTo>
                    <a:pt x="1460" y="606"/>
                    <a:pt x="1474" y="601"/>
                    <a:pt x="1483" y="587"/>
                  </a:cubicBezTo>
                  <a:cubicBezTo>
                    <a:pt x="1496" y="569"/>
                    <a:pt x="1506" y="547"/>
                    <a:pt x="1501" y="528"/>
                  </a:cubicBezTo>
                  <a:cubicBezTo>
                    <a:pt x="1483" y="415"/>
                    <a:pt x="1460" y="310"/>
                    <a:pt x="1433" y="206"/>
                  </a:cubicBezTo>
                  <a:close/>
                  <a:moveTo>
                    <a:pt x="1378" y="137"/>
                  </a:moveTo>
                  <a:lnTo>
                    <a:pt x="1392" y="174"/>
                  </a:lnTo>
                  <a:cubicBezTo>
                    <a:pt x="1424" y="287"/>
                    <a:pt x="1451" y="406"/>
                    <a:pt x="1469" y="528"/>
                  </a:cubicBezTo>
                  <a:cubicBezTo>
                    <a:pt x="1469" y="542"/>
                    <a:pt x="1469" y="556"/>
                    <a:pt x="1460" y="565"/>
                  </a:cubicBezTo>
                  <a:cubicBezTo>
                    <a:pt x="1456" y="574"/>
                    <a:pt x="1446" y="578"/>
                    <a:pt x="1442" y="578"/>
                  </a:cubicBezTo>
                  <a:cubicBezTo>
                    <a:pt x="1305" y="578"/>
                    <a:pt x="1165" y="587"/>
                    <a:pt x="1024" y="597"/>
                  </a:cubicBezTo>
                  <a:lnTo>
                    <a:pt x="1005" y="601"/>
                  </a:lnTo>
                  <a:lnTo>
                    <a:pt x="1019" y="638"/>
                  </a:lnTo>
                  <a:cubicBezTo>
                    <a:pt x="1074" y="783"/>
                    <a:pt x="1128" y="938"/>
                    <a:pt x="974" y="1024"/>
                  </a:cubicBezTo>
                  <a:cubicBezTo>
                    <a:pt x="942" y="1042"/>
                    <a:pt x="905" y="1056"/>
                    <a:pt x="873" y="1070"/>
                  </a:cubicBezTo>
                  <a:cubicBezTo>
                    <a:pt x="860" y="1074"/>
                    <a:pt x="846" y="1079"/>
                    <a:pt x="837" y="1083"/>
                  </a:cubicBezTo>
                  <a:cubicBezTo>
                    <a:pt x="823" y="1092"/>
                    <a:pt x="810" y="1092"/>
                    <a:pt x="792" y="1101"/>
                  </a:cubicBezTo>
                  <a:cubicBezTo>
                    <a:pt x="751" y="1115"/>
                    <a:pt x="705" y="1129"/>
                    <a:pt x="687" y="1151"/>
                  </a:cubicBezTo>
                  <a:cubicBezTo>
                    <a:pt x="664" y="1174"/>
                    <a:pt x="669" y="1188"/>
                    <a:pt x="678" y="1211"/>
                  </a:cubicBezTo>
                  <a:cubicBezTo>
                    <a:pt x="682" y="1215"/>
                    <a:pt x="682" y="1220"/>
                    <a:pt x="687" y="1224"/>
                  </a:cubicBezTo>
                  <a:cubicBezTo>
                    <a:pt x="696" y="1242"/>
                    <a:pt x="705" y="1256"/>
                    <a:pt x="710" y="1270"/>
                  </a:cubicBezTo>
                  <a:lnTo>
                    <a:pt x="723" y="1288"/>
                  </a:lnTo>
                  <a:lnTo>
                    <a:pt x="810" y="1447"/>
                  </a:lnTo>
                  <a:cubicBezTo>
                    <a:pt x="819" y="1456"/>
                    <a:pt x="814" y="1474"/>
                    <a:pt x="810" y="1483"/>
                  </a:cubicBezTo>
                  <a:cubicBezTo>
                    <a:pt x="805" y="1497"/>
                    <a:pt x="792" y="1506"/>
                    <a:pt x="778" y="1506"/>
                  </a:cubicBezTo>
                  <a:lnTo>
                    <a:pt x="360" y="1542"/>
                  </a:lnTo>
                  <a:lnTo>
                    <a:pt x="541" y="1856"/>
                  </a:lnTo>
                  <a:cubicBezTo>
                    <a:pt x="546" y="1865"/>
                    <a:pt x="546" y="1879"/>
                    <a:pt x="541" y="1888"/>
                  </a:cubicBezTo>
                  <a:cubicBezTo>
                    <a:pt x="537" y="1902"/>
                    <a:pt x="528" y="1911"/>
                    <a:pt x="519" y="1915"/>
                  </a:cubicBezTo>
                  <a:cubicBezTo>
                    <a:pt x="405" y="1956"/>
                    <a:pt x="282" y="1988"/>
                    <a:pt x="164" y="2006"/>
                  </a:cubicBezTo>
                  <a:lnTo>
                    <a:pt x="137" y="2011"/>
                  </a:lnTo>
                  <a:lnTo>
                    <a:pt x="155" y="2034"/>
                  </a:lnTo>
                  <a:cubicBezTo>
                    <a:pt x="191" y="2070"/>
                    <a:pt x="228" y="2106"/>
                    <a:pt x="269" y="2143"/>
                  </a:cubicBezTo>
                  <a:cubicBezTo>
                    <a:pt x="455" y="2256"/>
                    <a:pt x="637" y="2370"/>
                    <a:pt x="810" y="2484"/>
                  </a:cubicBezTo>
                  <a:cubicBezTo>
                    <a:pt x="833" y="2497"/>
                    <a:pt x="855" y="2511"/>
                    <a:pt x="883" y="2529"/>
                  </a:cubicBezTo>
                  <a:cubicBezTo>
                    <a:pt x="883" y="2529"/>
                    <a:pt x="887" y="2529"/>
                    <a:pt x="892" y="2534"/>
                  </a:cubicBezTo>
                  <a:cubicBezTo>
                    <a:pt x="942" y="2566"/>
                    <a:pt x="996" y="2598"/>
                    <a:pt x="1046" y="2634"/>
                  </a:cubicBezTo>
                  <a:cubicBezTo>
                    <a:pt x="1133" y="2684"/>
                    <a:pt x="1224" y="2743"/>
                    <a:pt x="1310" y="2798"/>
                  </a:cubicBezTo>
                  <a:cubicBezTo>
                    <a:pt x="2197" y="3302"/>
                    <a:pt x="3156" y="3807"/>
                    <a:pt x="4330" y="4394"/>
                  </a:cubicBezTo>
                  <a:cubicBezTo>
                    <a:pt x="4789" y="4621"/>
                    <a:pt x="5276" y="4858"/>
                    <a:pt x="5912" y="5167"/>
                  </a:cubicBezTo>
                  <a:cubicBezTo>
                    <a:pt x="6171" y="5290"/>
                    <a:pt x="6435" y="5417"/>
                    <a:pt x="6694" y="5544"/>
                  </a:cubicBezTo>
                  <a:lnTo>
                    <a:pt x="6767" y="5576"/>
                  </a:lnTo>
                  <a:cubicBezTo>
                    <a:pt x="6972" y="5676"/>
                    <a:pt x="7186" y="5781"/>
                    <a:pt x="7404" y="5845"/>
                  </a:cubicBezTo>
                  <a:lnTo>
                    <a:pt x="7436" y="5854"/>
                  </a:lnTo>
                  <a:lnTo>
                    <a:pt x="7422" y="5822"/>
                  </a:lnTo>
                  <a:cubicBezTo>
                    <a:pt x="7363" y="5681"/>
                    <a:pt x="7331" y="5526"/>
                    <a:pt x="7327" y="5367"/>
                  </a:cubicBezTo>
                  <a:cubicBezTo>
                    <a:pt x="7327" y="5340"/>
                    <a:pt x="7345" y="5326"/>
                    <a:pt x="7363" y="5322"/>
                  </a:cubicBezTo>
                  <a:lnTo>
                    <a:pt x="7677" y="5272"/>
                  </a:lnTo>
                  <a:lnTo>
                    <a:pt x="7540" y="4767"/>
                  </a:lnTo>
                  <a:cubicBezTo>
                    <a:pt x="7536" y="4749"/>
                    <a:pt x="7549" y="4721"/>
                    <a:pt x="7568" y="4717"/>
                  </a:cubicBezTo>
                  <a:lnTo>
                    <a:pt x="7931" y="4598"/>
                  </a:lnTo>
                  <a:lnTo>
                    <a:pt x="7790" y="4189"/>
                  </a:lnTo>
                  <a:cubicBezTo>
                    <a:pt x="7786" y="4171"/>
                    <a:pt x="7799" y="4148"/>
                    <a:pt x="7818" y="4139"/>
                  </a:cubicBezTo>
                  <a:lnTo>
                    <a:pt x="8286" y="3921"/>
                  </a:lnTo>
                  <a:lnTo>
                    <a:pt x="8263" y="3907"/>
                  </a:lnTo>
                  <a:cubicBezTo>
                    <a:pt x="7749" y="3630"/>
                    <a:pt x="7236" y="3348"/>
                    <a:pt x="6722" y="3070"/>
                  </a:cubicBezTo>
                  <a:cubicBezTo>
                    <a:pt x="6358" y="2875"/>
                    <a:pt x="5999" y="2679"/>
                    <a:pt x="5639" y="2484"/>
                  </a:cubicBezTo>
                  <a:cubicBezTo>
                    <a:pt x="4375" y="1802"/>
                    <a:pt x="3070" y="1097"/>
                    <a:pt x="1792" y="387"/>
                  </a:cubicBezTo>
                  <a:lnTo>
                    <a:pt x="1801" y="378"/>
                  </a:lnTo>
                  <a:lnTo>
                    <a:pt x="1788" y="369"/>
                  </a:lnTo>
                  <a:cubicBezTo>
                    <a:pt x="1674" y="315"/>
                    <a:pt x="1560" y="251"/>
                    <a:pt x="1410" y="160"/>
                  </a:cubicBezTo>
                  <a:lnTo>
                    <a:pt x="1378" y="137"/>
                  </a:lnTo>
                  <a:close/>
                  <a:moveTo>
                    <a:pt x="1331" y="27"/>
                  </a:moveTo>
                  <a:cubicBezTo>
                    <a:pt x="1333" y="27"/>
                    <a:pt x="1335" y="27"/>
                    <a:pt x="1337" y="28"/>
                  </a:cubicBezTo>
                  <a:cubicBezTo>
                    <a:pt x="1419" y="87"/>
                    <a:pt x="1506" y="137"/>
                    <a:pt x="1587" y="192"/>
                  </a:cubicBezTo>
                  <a:cubicBezTo>
                    <a:pt x="1692" y="256"/>
                    <a:pt x="1801" y="324"/>
                    <a:pt x="1906" y="397"/>
                  </a:cubicBezTo>
                  <a:cubicBezTo>
                    <a:pt x="1906" y="397"/>
                    <a:pt x="1906" y="397"/>
                    <a:pt x="1906" y="401"/>
                  </a:cubicBezTo>
                  <a:lnTo>
                    <a:pt x="1915" y="406"/>
                  </a:lnTo>
                  <a:cubicBezTo>
                    <a:pt x="2147" y="528"/>
                    <a:pt x="2379" y="651"/>
                    <a:pt x="2611" y="774"/>
                  </a:cubicBezTo>
                  <a:cubicBezTo>
                    <a:pt x="4612" y="1843"/>
                    <a:pt x="6572" y="2902"/>
                    <a:pt x="8395" y="3885"/>
                  </a:cubicBezTo>
                  <a:cubicBezTo>
                    <a:pt x="8409" y="3894"/>
                    <a:pt x="8409" y="3907"/>
                    <a:pt x="8409" y="3916"/>
                  </a:cubicBezTo>
                  <a:cubicBezTo>
                    <a:pt x="8409" y="3935"/>
                    <a:pt x="8400" y="3953"/>
                    <a:pt x="8382" y="3957"/>
                  </a:cubicBezTo>
                  <a:lnTo>
                    <a:pt x="7872" y="4198"/>
                  </a:lnTo>
                  <a:lnTo>
                    <a:pt x="8013" y="4612"/>
                  </a:lnTo>
                  <a:cubicBezTo>
                    <a:pt x="8018" y="4621"/>
                    <a:pt x="8013" y="4630"/>
                    <a:pt x="8009" y="4644"/>
                  </a:cubicBezTo>
                  <a:cubicBezTo>
                    <a:pt x="8004" y="4653"/>
                    <a:pt x="7995" y="4662"/>
                    <a:pt x="7986" y="4662"/>
                  </a:cubicBezTo>
                  <a:lnTo>
                    <a:pt x="7622" y="4780"/>
                  </a:lnTo>
                  <a:lnTo>
                    <a:pt x="7759" y="5290"/>
                  </a:lnTo>
                  <a:cubicBezTo>
                    <a:pt x="7763" y="5303"/>
                    <a:pt x="7759" y="5317"/>
                    <a:pt x="7754" y="5322"/>
                  </a:cubicBezTo>
                  <a:cubicBezTo>
                    <a:pt x="7749" y="5331"/>
                    <a:pt x="7736" y="5340"/>
                    <a:pt x="7722" y="5344"/>
                  </a:cubicBezTo>
                  <a:lnTo>
                    <a:pt x="7399" y="5394"/>
                  </a:lnTo>
                  <a:lnTo>
                    <a:pt x="7404" y="5408"/>
                  </a:lnTo>
                  <a:cubicBezTo>
                    <a:pt x="7417" y="5581"/>
                    <a:pt x="7458" y="5740"/>
                    <a:pt x="7527" y="5885"/>
                  </a:cubicBezTo>
                  <a:cubicBezTo>
                    <a:pt x="7536" y="5904"/>
                    <a:pt x="7531" y="5922"/>
                    <a:pt x="7522" y="5935"/>
                  </a:cubicBezTo>
                  <a:cubicBezTo>
                    <a:pt x="7518" y="5943"/>
                    <a:pt x="7512" y="5950"/>
                    <a:pt x="7499" y="5950"/>
                  </a:cubicBezTo>
                  <a:cubicBezTo>
                    <a:pt x="7497" y="5950"/>
                    <a:pt x="7494" y="5950"/>
                    <a:pt x="7490" y="5949"/>
                  </a:cubicBezTo>
                  <a:cubicBezTo>
                    <a:pt x="7217" y="5881"/>
                    <a:pt x="6958" y="5758"/>
                    <a:pt x="6708" y="5635"/>
                  </a:cubicBezTo>
                  <a:cubicBezTo>
                    <a:pt x="6676" y="5622"/>
                    <a:pt x="6640" y="5603"/>
                    <a:pt x="6608" y="5585"/>
                  </a:cubicBezTo>
                  <a:cubicBezTo>
                    <a:pt x="6312" y="5444"/>
                    <a:pt x="6017" y="5303"/>
                    <a:pt x="5721" y="5158"/>
                  </a:cubicBezTo>
                  <a:cubicBezTo>
                    <a:pt x="4207" y="4426"/>
                    <a:pt x="2588" y="3625"/>
                    <a:pt x="1033" y="2729"/>
                  </a:cubicBezTo>
                  <a:cubicBezTo>
                    <a:pt x="978" y="2688"/>
                    <a:pt x="914" y="2643"/>
                    <a:pt x="851" y="2598"/>
                  </a:cubicBezTo>
                  <a:cubicBezTo>
                    <a:pt x="823" y="2584"/>
                    <a:pt x="801" y="2566"/>
                    <a:pt x="778" y="2552"/>
                  </a:cubicBezTo>
                  <a:cubicBezTo>
                    <a:pt x="755" y="2534"/>
                    <a:pt x="732" y="2520"/>
                    <a:pt x="714" y="2502"/>
                  </a:cubicBezTo>
                  <a:lnTo>
                    <a:pt x="651" y="2457"/>
                  </a:lnTo>
                  <a:cubicBezTo>
                    <a:pt x="537" y="2370"/>
                    <a:pt x="432" y="2302"/>
                    <a:pt x="328" y="2243"/>
                  </a:cubicBezTo>
                  <a:cubicBezTo>
                    <a:pt x="319" y="2238"/>
                    <a:pt x="310" y="2234"/>
                    <a:pt x="300" y="2229"/>
                  </a:cubicBezTo>
                  <a:cubicBezTo>
                    <a:pt x="296" y="2225"/>
                    <a:pt x="287" y="2220"/>
                    <a:pt x="278" y="2220"/>
                  </a:cubicBezTo>
                  <a:cubicBezTo>
                    <a:pt x="228" y="2175"/>
                    <a:pt x="182" y="2147"/>
                    <a:pt x="137" y="2120"/>
                  </a:cubicBezTo>
                  <a:cubicBezTo>
                    <a:pt x="100" y="2088"/>
                    <a:pt x="69" y="2052"/>
                    <a:pt x="41" y="2015"/>
                  </a:cubicBezTo>
                  <a:cubicBezTo>
                    <a:pt x="32" y="2002"/>
                    <a:pt x="28" y="1984"/>
                    <a:pt x="37" y="1970"/>
                  </a:cubicBezTo>
                  <a:cubicBezTo>
                    <a:pt x="41" y="1956"/>
                    <a:pt x="50" y="1947"/>
                    <a:pt x="69" y="1943"/>
                  </a:cubicBezTo>
                  <a:cubicBezTo>
                    <a:pt x="187" y="1929"/>
                    <a:pt x="314" y="1902"/>
                    <a:pt x="437" y="1861"/>
                  </a:cubicBezTo>
                  <a:lnTo>
                    <a:pt x="455" y="1856"/>
                  </a:lnTo>
                  <a:lnTo>
                    <a:pt x="269" y="1529"/>
                  </a:lnTo>
                  <a:cubicBezTo>
                    <a:pt x="260" y="1520"/>
                    <a:pt x="264" y="1506"/>
                    <a:pt x="269" y="1492"/>
                  </a:cubicBezTo>
                  <a:cubicBezTo>
                    <a:pt x="273" y="1479"/>
                    <a:pt x="287" y="1470"/>
                    <a:pt x="300" y="1470"/>
                  </a:cubicBezTo>
                  <a:lnTo>
                    <a:pt x="719" y="1433"/>
                  </a:lnTo>
                  <a:lnTo>
                    <a:pt x="701" y="1406"/>
                  </a:lnTo>
                  <a:cubicBezTo>
                    <a:pt x="660" y="1342"/>
                    <a:pt x="619" y="1274"/>
                    <a:pt x="601" y="1211"/>
                  </a:cubicBezTo>
                  <a:cubicBezTo>
                    <a:pt x="587" y="1156"/>
                    <a:pt x="601" y="1120"/>
                    <a:pt x="642" y="1092"/>
                  </a:cubicBezTo>
                  <a:cubicBezTo>
                    <a:pt x="687" y="1065"/>
                    <a:pt x="742" y="1047"/>
                    <a:pt x="792" y="1029"/>
                  </a:cubicBezTo>
                  <a:cubicBezTo>
                    <a:pt x="842" y="1010"/>
                    <a:pt x="896" y="992"/>
                    <a:pt x="946" y="960"/>
                  </a:cubicBezTo>
                  <a:cubicBezTo>
                    <a:pt x="1033" y="906"/>
                    <a:pt x="1010" y="838"/>
                    <a:pt x="992" y="778"/>
                  </a:cubicBezTo>
                  <a:cubicBezTo>
                    <a:pt x="987" y="769"/>
                    <a:pt x="987" y="760"/>
                    <a:pt x="983" y="756"/>
                  </a:cubicBezTo>
                  <a:lnTo>
                    <a:pt x="928" y="578"/>
                  </a:lnTo>
                  <a:cubicBezTo>
                    <a:pt x="928" y="569"/>
                    <a:pt x="928" y="560"/>
                    <a:pt x="937" y="551"/>
                  </a:cubicBezTo>
                  <a:cubicBezTo>
                    <a:pt x="942" y="542"/>
                    <a:pt x="951" y="533"/>
                    <a:pt x="960" y="533"/>
                  </a:cubicBezTo>
                  <a:cubicBezTo>
                    <a:pt x="1101" y="519"/>
                    <a:pt x="1242" y="510"/>
                    <a:pt x="1387" y="510"/>
                  </a:cubicBezTo>
                  <a:lnTo>
                    <a:pt x="1406" y="510"/>
                  </a:lnTo>
                  <a:lnTo>
                    <a:pt x="1401" y="492"/>
                  </a:lnTo>
                  <a:cubicBezTo>
                    <a:pt x="1374" y="351"/>
                    <a:pt x="1342" y="210"/>
                    <a:pt x="1296" y="74"/>
                  </a:cubicBezTo>
                  <a:cubicBezTo>
                    <a:pt x="1292" y="60"/>
                    <a:pt x="1301" y="42"/>
                    <a:pt x="1310" y="33"/>
                  </a:cubicBezTo>
                  <a:cubicBezTo>
                    <a:pt x="1314" y="33"/>
                    <a:pt x="1323" y="27"/>
                    <a:pt x="1331" y="27"/>
                  </a:cubicBezTo>
                  <a:close/>
                  <a:moveTo>
                    <a:pt x="1326" y="0"/>
                  </a:moveTo>
                  <a:cubicBezTo>
                    <a:pt x="1314" y="0"/>
                    <a:pt x="1302" y="5"/>
                    <a:pt x="1292" y="15"/>
                  </a:cubicBezTo>
                  <a:cubicBezTo>
                    <a:pt x="1274" y="28"/>
                    <a:pt x="1260" y="55"/>
                    <a:pt x="1269" y="83"/>
                  </a:cubicBezTo>
                  <a:cubicBezTo>
                    <a:pt x="1310" y="215"/>
                    <a:pt x="1346" y="346"/>
                    <a:pt x="1369" y="483"/>
                  </a:cubicBezTo>
                  <a:cubicBezTo>
                    <a:pt x="1228" y="487"/>
                    <a:pt x="1092" y="492"/>
                    <a:pt x="960" y="506"/>
                  </a:cubicBezTo>
                  <a:cubicBezTo>
                    <a:pt x="942" y="506"/>
                    <a:pt x="923" y="519"/>
                    <a:pt x="910" y="537"/>
                  </a:cubicBezTo>
                  <a:cubicBezTo>
                    <a:pt x="901" y="551"/>
                    <a:pt x="896" y="574"/>
                    <a:pt x="901" y="592"/>
                  </a:cubicBezTo>
                  <a:lnTo>
                    <a:pt x="955" y="765"/>
                  </a:lnTo>
                  <a:lnTo>
                    <a:pt x="964" y="788"/>
                  </a:lnTo>
                  <a:cubicBezTo>
                    <a:pt x="983" y="851"/>
                    <a:pt x="996" y="892"/>
                    <a:pt x="933" y="938"/>
                  </a:cubicBezTo>
                  <a:cubicBezTo>
                    <a:pt x="887" y="965"/>
                    <a:pt x="833" y="983"/>
                    <a:pt x="778" y="1001"/>
                  </a:cubicBezTo>
                  <a:cubicBezTo>
                    <a:pt x="728" y="1020"/>
                    <a:pt x="673" y="1038"/>
                    <a:pt x="628" y="1070"/>
                  </a:cubicBezTo>
                  <a:cubicBezTo>
                    <a:pt x="573" y="1101"/>
                    <a:pt x="555" y="1156"/>
                    <a:pt x="573" y="1215"/>
                  </a:cubicBezTo>
                  <a:cubicBezTo>
                    <a:pt x="592" y="1283"/>
                    <a:pt x="628" y="1347"/>
                    <a:pt x="669" y="1411"/>
                  </a:cubicBezTo>
                  <a:lnTo>
                    <a:pt x="296" y="1442"/>
                  </a:lnTo>
                  <a:cubicBezTo>
                    <a:pt x="273" y="1442"/>
                    <a:pt x="255" y="1456"/>
                    <a:pt x="241" y="1479"/>
                  </a:cubicBezTo>
                  <a:cubicBezTo>
                    <a:pt x="232" y="1502"/>
                    <a:pt x="232" y="1524"/>
                    <a:pt x="241" y="1547"/>
                  </a:cubicBezTo>
                  <a:lnTo>
                    <a:pt x="414" y="1838"/>
                  </a:lnTo>
                  <a:cubicBezTo>
                    <a:pt x="296" y="1874"/>
                    <a:pt x="178" y="1902"/>
                    <a:pt x="64" y="1920"/>
                  </a:cubicBezTo>
                  <a:cubicBezTo>
                    <a:pt x="37" y="1920"/>
                    <a:pt x="19" y="1938"/>
                    <a:pt x="9" y="1961"/>
                  </a:cubicBezTo>
                  <a:cubicBezTo>
                    <a:pt x="0" y="1984"/>
                    <a:pt x="5" y="2015"/>
                    <a:pt x="19" y="2034"/>
                  </a:cubicBezTo>
                  <a:cubicBezTo>
                    <a:pt x="50" y="2070"/>
                    <a:pt x="82" y="2106"/>
                    <a:pt x="119" y="2143"/>
                  </a:cubicBezTo>
                  <a:lnTo>
                    <a:pt x="119" y="2147"/>
                  </a:lnTo>
                  <a:cubicBezTo>
                    <a:pt x="164" y="2170"/>
                    <a:pt x="210" y="2197"/>
                    <a:pt x="260" y="2243"/>
                  </a:cubicBezTo>
                  <a:lnTo>
                    <a:pt x="264" y="2247"/>
                  </a:lnTo>
                  <a:cubicBezTo>
                    <a:pt x="273" y="2247"/>
                    <a:pt x="282" y="2252"/>
                    <a:pt x="291" y="2256"/>
                  </a:cubicBezTo>
                  <a:cubicBezTo>
                    <a:pt x="296" y="2256"/>
                    <a:pt x="305" y="2261"/>
                    <a:pt x="310" y="2266"/>
                  </a:cubicBezTo>
                  <a:lnTo>
                    <a:pt x="314" y="2266"/>
                  </a:lnTo>
                  <a:cubicBezTo>
                    <a:pt x="414" y="2325"/>
                    <a:pt x="523" y="2393"/>
                    <a:pt x="637" y="2479"/>
                  </a:cubicBezTo>
                  <a:cubicBezTo>
                    <a:pt x="655" y="2493"/>
                    <a:pt x="678" y="2511"/>
                    <a:pt x="696" y="2525"/>
                  </a:cubicBezTo>
                  <a:cubicBezTo>
                    <a:pt x="719" y="2543"/>
                    <a:pt x="737" y="2557"/>
                    <a:pt x="760" y="2575"/>
                  </a:cubicBezTo>
                  <a:lnTo>
                    <a:pt x="833" y="2625"/>
                  </a:lnTo>
                  <a:cubicBezTo>
                    <a:pt x="896" y="2666"/>
                    <a:pt x="960" y="2711"/>
                    <a:pt x="1019" y="2752"/>
                  </a:cubicBezTo>
                  <a:cubicBezTo>
                    <a:pt x="2579" y="3648"/>
                    <a:pt x="4193" y="4453"/>
                    <a:pt x="5708" y="5185"/>
                  </a:cubicBezTo>
                  <a:cubicBezTo>
                    <a:pt x="6008" y="5331"/>
                    <a:pt x="6299" y="5472"/>
                    <a:pt x="6594" y="5613"/>
                  </a:cubicBezTo>
                  <a:cubicBezTo>
                    <a:pt x="6631" y="5631"/>
                    <a:pt x="6663" y="5644"/>
                    <a:pt x="6699" y="5663"/>
                  </a:cubicBezTo>
                  <a:cubicBezTo>
                    <a:pt x="6949" y="5785"/>
                    <a:pt x="7208" y="5913"/>
                    <a:pt x="7486" y="5976"/>
                  </a:cubicBezTo>
                  <a:cubicBezTo>
                    <a:pt x="7490" y="5981"/>
                    <a:pt x="7495" y="5981"/>
                    <a:pt x="7499" y="5981"/>
                  </a:cubicBezTo>
                  <a:cubicBezTo>
                    <a:pt x="7513" y="5981"/>
                    <a:pt x="7531" y="5972"/>
                    <a:pt x="7545" y="5954"/>
                  </a:cubicBezTo>
                  <a:cubicBezTo>
                    <a:pt x="7563" y="5931"/>
                    <a:pt x="7568" y="5899"/>
                    <a:pt x="7554" y="5876"/>
                  </a:cubicBezTo>
                  <a:cubicBezTo>
                    <a:pt x="7486" y="5735"/>
                    <a:pt x="7445" y="5581"/>
                    <a:pt x="7431" y="5422"/>
                  </a:cubicBezTo>
                  <a:lnTo>
                    <a:pt x="7727" y="5372"/>
                  </a:lnTo>
                  <a:cubicBezTo>
                    <a:pt x="7749" y="5367"/>
                    <a:pt x="7768" y="5358"/>
                    <a:pt x="7777" y="5340"/>
                  </a:cubicBezTo>
                  <a:cubicBezTo>
                    <a:pt x="7790" y="5322"/>
                    <a:pt x="7790" y="5303"/>
                    <a:pt x="7786" y="5285"/>
                  </a:cubicBezTo>
                  <a:lnTo>
                    <a:pt x="7659" y="4799"/>
                  </a:lnTo>
                  <a:lnTo>
                    <a:pt x="7995" y="4689"/>
                  </a:lnTo>
                  <a:cubicBezTo>
                    <a:pt x="8013" y="4685"/>
                    <a:pt x="8027" y="4671"/>
                    <a:pt x="8036" y="4658"/>
                  </a:cubicBezTo>
                  <a:cubicBezTo>
                    <a:pt x="8045" y="4639"/>
                    <a:pt x="8045" y="4621"/>
                    <a:pt x="8041" y="4603"/>
                  </a:cubicBezTo>
                  <a:lnTo>
                    <a:pt x="7909" y="4212"/>
                  </a:lnTo>
                  <a:lnTo>
                    <a:pt x="8395" y="3985"/>
                  </a:lnTo>
                  <a:cubicBezTo>
                    <a:pt x="8423" y="3975"/>
                    <a:pt x="8441" y="3948"/>
                    <a:pt x="8441" y="3916"/>
                  </a:cubicBezTo>
                  <a:cubicBezTo>
                    <a:pt x="8441" y="3894"/>
                    <a:pt x="8427" y="3871"/>
                    <a:pt x="8409" y="3862"/>
                  </a:cubicBezTo>
                  <a:cubicBezTo>
                    <a:pt x="6585" y="2875"/>
                    <a:pt x="4625" y="1820"/>
                    <a:pt x="2624" y="751"/>
                  </a:cubicBezTo>
                  <a:cubicBezTo>
                    <a:pt x="2392" y="628"/>
                    <a:pt x="2160" y="506"/>
                    <a:pt x="1929" y="383"/>
                  </a:cubicBezTo>
                  <a:cubicBezTo>
                    <a:pt x="1929" y="378"/>
                    <a:pt x="1924" y="374"/>
                    <a:pt x="1919" y="374"/>
                  </a:cubicBezTo>
                  <a:cubicBezTo>
                    <a:pt x="1815" y="301"/>
                    <a:pt x="1710" y="233"/>
                    <a:pt x="1606" y="169"/>
                  </a:cubicBezTo>
                  <a:cubicBezTo>
                    <a:pt x="1519" y="115"/>
                    <a:pt x="1437" y="65"/>
                    <a:pt x="1356" y="10"/>
                  </a:cubicBezTo>
                  <a:cubicBezTo>
                    <a:pt x="1347" y="4"/>
                    <a:pt x="1337" y="0"/>
                    <a:pt x="1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5" name="Picture 44">
            <a:extLst>
              <a:ext uri="{FF2B5EF4-FFF2-40B4-BE49-F238E27FC236}">
                <a16:creationId xmlns:a16="http://schemas.microsoft.com/office/drawing/2014/main" id="{A75D9D07-3764-4253-AEF9-6F88823688B4}"/>
              </a:ext>
            </a:extLst>
          </p:cNvPr>
          <p:cNvPicPr>
            <a:picLocks noChangeAspect="1"/>
          </p:cNvPicPr>
          <p:nvPr/>
        </p:nvPicPr>
        <p:blipFill>
          <a:blip r:embed="rId2"/>
          <a:stretch>
            <a:fillRect/>
          </a:stretch>
        </p:blipFill>
        <p:spPr>
          <a:xfrm>
            <a:off x="2003961" y="1303210"/>
            <a:ext cx="4998155" cy="2537079"/>
          </a:xfrm>
          <a:prstGeom prst="rect">
            <a:avLst/>
          </a:prstGeom>
        </p:spPr>
      </p:pic>
    </p:spTree>
    <p:extLst>
      <p:ext uri="{BB962C8B-B14F-4D97-AF65-F5344CB8AC3E}">
        <p14:creationId xmlns:p14="http://schemas.microsoft.com/office/powerpoint/2010/main" val="1220079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CB43992-6546-4F90-AAD0-147D517CE7F2}"/>
              </a:ext>
            </a:extLst>
          </p:cNvPr>
          <p:cNvGrpSpPr/>
          <p:nvPr/>
        </p:nvGrpSpPr>
        <p:grpSpPr>
          <a:xfrm>
            <a:off x="1336813" y="-173935"/>
            <a:ext cx="6738730" cy="4740965"/>
            <a:chOff x="3861779" y="2591104"/>
            <a:chExt cx="775965" cy="764055"/>
          </a:xfrm>
        </p:grpSpPr>
        <p:sp>
          <p:nvSpPr>
            <p:cNvPr id="17" name="Google Shape;2740;p71">
              <a:extLst>
                <a:ext uri="{FF2B5EF4-FFF2-40B4-BE49-F238E27FC236}">
                  <a16:creationId xmlns:a16="http://schemas.microsoft.com/office/drawing/2014/main" id="{199CDCB2-4299-478A-B8C1-1EB87EE69957}"/>
                </a:ext>
              </a:extLst>
            </p:cNvPr>
            <p:cNvSpPr/>
            <p:nvPr/>
          </p:nvSpPr>
          <p:spPr>
            <a:xfrm>
              <a:off x="3868828" y="2665585"/>
              <a:ext cx="735087" cy="685491"/>
            </a:xfrm>
            <a:custGeom>
              <a:avLst/>
              <a:gdLst/>
              <a:ahLst/>
              <a:cxnLst/>
              <a:rect l="l" t="t" r="r" b="b"/>
              <a:pathLst>
                <a:path w="17104" h="15950" extrusionOk="0">
                  <a:moveTo>
                    <a:pt x="14821" y="760"/>
                  </a:moveTo>
                  <a:cubicBezTo>
                    <a:pt x="14948" y="760"/>
                    <a:pt x="15062" y="810"/>
                    <a:pt x="15153" y="896"/>
                  </a:cubicBezTo>
                  <a:cubicBezTo>
                    <a:pt x="15244" y="978"/>
                    <a:pt x="15285" y="1106"/>
                    <a:pt x="15289" y="1228"/>
                  </a:cubicBezTo>
                  <a:cubicBezTo>
                    <a:pt x="15294" y="1292"/>
                    <a:pt x="15280" y="1351"/>
                    <a:pt x="15249" y="1406"/>
                  </a:cubicBezTo>
                  <a:cubicBezTo>
                    <a:pt x="15230" y="1465"/>
                    <a:pt x="15199" y="1515"/>
                    <a:pt x="15153" y="1556"/>
                  </a:cubicBezTo>
                  <a:cubicBezTo>
                    <a:pt x="15067" y="1642"/>
                    <a:pt x="14944" y="1697"/>
                    <a:pt x="14821" y="1697"/>
                  </a:cubicBezTo>
                  <a:lnTo>
                    <a:pt x="14807" y="1697"/>
                  </a:lnTo>
                  <a:cubicBezTo>
                    <a:pt x="14680" y="1697"/>
                    <a:pt x="14566" y="1642"/>
                    <a:pt x="14475" y="1556"/>
                  </a:cubicBezTo>
                  <a:cubicBezTo>
                    <a:pt x="14384" y="1474"/>
                    <a:pt x="14344" y="1347"/>
                    <a:pt x="14339" y="1228"/>
                  </a:cubicBezTo>
                  <a:cubicBezTo>
                    <a:pt x="14339" y="1165"/>
                    <a:pt x="14353" y="1101"/>
                    <a:pt x="14380" y="1046"/>
                  </a:cubicBezTo>
                  <a:cubicBezTo>
                    <a:pt x="14398" y="987"/>
                    <a:pt x="14430" y="937"/>
                    <a:pt x="14475" y="896"/>
                  </a:cubicBezTo>
                  <a:cubicBezTo>
                    <a:pt x="14562" y="810"/>
                    <a:pt x="14689" y="760"/>
                    <a:pt x="14807" y="760"/>
                  </a:cubicBezTo>
                  <a:close/>
                  <a:moveTo>
                    <a:pt x="1474" y="937"/>
                  </a:moveTo>
                  <a:cubicBezTo>
                    <a:pt x="1597" y="937"/>
                    <a:pt x="1710" y="992"/>
                    <a:pt x="1801" y="1074"/>
                  </a:cubicBezTo>
                  <a:cubicBezTo>
                    <a:pt x="1897" y="1160"/>
                    <a:pt x="1933" y="1283"/>
                    <a:pt x="1938" y="1406"/>
                  </a:cubicBezTo>
                  <a:cubicBezTo>
                    <a:pt x="1942" y="1469"/>
                    <a:pt x="1929" y="1528"/>
                    <a:pt x="1901" y="1588"/>
                  </a:cubicBezTo>
                  <a:cubicBezTo>
                    <a:pt x="1879" y="1642"/>
                    <a:pt x="1847" y="1692"/>
                    <a:pt x="1801" y="1738"/>
                  </a:cubicBezTo>
                  <a:cubicBezTo>
                    <a:pt x="1719" y="1820"/>
                    <a:pt x="1592" y="1874"/>
                    <a:pt x="1474" y="1874"/>
                  </a:cubicBezTo>
                  <a:lnTo>
                    <a:pt x="1456" y="1874"/>
                  </a:lnTo>
                  <a:cubicBezTo>
                    <a:pt x="1328" y="1874"/>
                    <a:pt x="1219" y="1820"/>
                    <a:pt x="1124" y="1738"/>
                  </a:cubicBezTo>
                  <a:cubicBezTo>
                    <a:pt x="1033" y="1651"/>
                    <a:pt x="992" y="1528"/>
                    <a:pt x="987" y="1406"/>
                  </a:cubicBezTo>
                  <a:cubicBezTo>
                    <a:pt x="987" y="1342"/>
                    <a:pt x="1001" y="1283"/>
                    <a:pt x="1028" y="1224"/>
                  </a:cubicBezTo>
                  <a:cubicBezTo>
                    <a:pt x="1046" y="1169"/>
                    <a:pt x="1083" y="1119"/>
                    <a:pt x="1124" y="1074"/>
                  </a:cubicBezTo>
                  <a:cubicBezTo>
                    <a:pt x="1210" y="992"/>
                    <a:pt x="1337" y="937"/>
                    <a:pt x="1456" y="937"/>
                  </a:cubicBezTo>
                  <a:close/>
                  <a:moveTo>
                    <a:pt x="3320" y="937"/>
                  </a:moveTo>
                  <a:cubicBezTo>
                    <a:pt x="3925" y="937"/>
                    <a:pt x="3925" y="1874"/>
                    <a:pt x="3320" y="1874"/>
                  </a:cubicBezTo>
                  <a:cubicBezTo>
                    <a:pt x="2715" y="1874"/>
                    <a:pt x="2720" y="937"/>
                    <a:pt x="3320" y="937"/>
                  </a:cubicBezTo>
                  <a:close/>
                  <a:moveTo>
                    <a:pt x="13107" y="951"/>
                  </a:moveTo>
                  <a:cubicBezTo>
                    <a:pt x="13234" y="951"/>
                    <a:pt x="13348" y="1006"/>
                    <a:pt x="13439" y="1087"/>
                  </a:cubicBezTo>
                  <a:cubicBezTo>
                    <a:pt x="13530" y="1174"/>
                    <a:pt x="13570" y="1301"/>
                    <a:pt x="13575" y="1419"/>
                  </a:cubicBezTo>
                  <a:cubicBezTo>
                    <a:pt x="13575" y="1483"/>
                    <a:pt x="13566" y="1547"/>
                    <a:pt x="13534" y="1601"/>
                  </a:cubicBezTo>
                  <a:cubicBezTo>
                    <a:pt x="13516" y="1660"/>
                    <a:pt x="13484" y="1710"/>
                    <a:pt x="13439" y="1751"/>
                  </a:cubicBezTo>
                  <a:cubicBezTo>
                    <a:pt x="13434" y="1756"/>
                    <a:pt x="13429" y="1756"/>
                    <a:pt x="13429" y="1760"/>
                  </a:cubicBezTo>
                  <a:cubicBezTo>
                    <a:pt x="13425" y="1760"/>
                    <a:pt x="13425" y="1765"/>
                    <a:pt x="13420" y="1765"/>
                  </a:cubicBezTo>
                  <a:cubicBezTo>
                    <a:pt x="13339" y="1860"/>
                    <a:pt x="13211" y="1897"/>
                    <a:pt x="13093" y="1901"/>
                  </a:cubicBezTo>
                  <a:cubicBezTo>
                    <a:pt x="13084" y="1902"/>
                    <a:pt x="13076" y="1902"/>
                    <a:pt x="13068" y="1902"/>
                  </a:cubicBezTo>
                  <a:cubicBezTo>
                    <a:pt x="13010" y="1902"/>
                    <a:pt x="12959" y="1888"/>
                    <a:pt x="12911" y="1860"/>
                  </a:cubicBezTo>
                  <a:cubicBezTo>
                    <a:pt x="12852" y="1842"/>
                    <a:pt x="12802" y="1810"/>
                    <a:pt x="12761" y="1765"/>
                  </a:cubicBezTo>
                  <a:cubicBezTo>
                    <a:pt x="12675" y="1683"/>
                    <a:pt x="12625" y="1556"/>
                    <a:pt x="12625" y="1433"/>
                  </a:cubicBezTo>
                  <a:cubicBezTo>
                    <a:pt x="12625" y="1433"/>
                    <a:pt x="12625" y="1428"/>
                    <a:pt x="12625" y="1424"/>
                  </a:cubicBezTo>
                  <a:cubicBezTo>
                    <a:pt x="12629" y="1383"/>
                    <a:pt x="12634" y="1342"/>
                    <a:pt x="12643" y="1301"/>
                  </a:cubicBezTo>
                  <a:cubicBezTo>
                    <a:pt x="12656" y="1224"/>
                    <a:pt x="12711" y="1151"/>
                    <a:pt x="12761" y="1092"/>
                  </a:cubicBezTo>
                  <a:cubicBezTo>
                    <a:pt x="12847" y="996"/>
                    <a:pt x="12984" y="955"/>
                    <a:pt x="13107" y="951"/>
                  </a:cubicBezTo>
                  <a:close/>
                  <a:moveTo>
                    <a:pt x="5327" y="968"/>
                  </a:moveTo>
                  <a:cubicBezTo>
                    <a:pt x="5445" y="968"/>
                    <a:pt x="5554" y="1029"/>
                    <a:pt x="5635" y="1106"/>
                  </a:cubicBezTo>
                  <a:cubicBezTo>
                    <a:pt x="5680" y="1146"/>
                    <a:pt x="5712" y="1197"/>
                    <a:pt x="5730" y="1256"/>
                  </a:cubicBezTo>
                  <a:cubicBezTo>
                    <a:pt x="5762" y="1310"/>
                    <a:pt x="5776" y="1369"/>
                    <a:pt x="5771" y="1433"/>
                  </a:cubicBezTo>
                  <a:cubicBezTo>
                    <a:pt x="5771" y="1556"/>
                    <a:pt x="5721" y="1683"/>
                    <a:pt x="5635" y="1765"/>
                  </a:cubicBezTo>
                  <a:cubicBezTo>
                    <a:pt x="5630" y="1770"/>
                    <a:pt x="5626" y="1774"/>
                    <a:pt x="5621" y="1783"/>
                  </a:cubicBezTo>
                  <a:cubicBezTo>
                    <a:pt x="5530" y="1870"/>
                    <a:pt x="5412" y="1910"/>
                    <a:pt x="5289" y="1920"/>
                  </a:cubicBezTo>
                  <a:cubicBezTo>
                    <a:pt x="5285" y="1920"/>
                    <a:pt x="5281" y="1920"/>
                    <a:pt x="5277" y="1920"/>
                  </a:cubicBezTo>
                  <a:cubicBezTo>
                    <a:pt x="5158" y="1920"/>
                    <a:pt x="5045" y="1858"/>
                    <a:pt x="4957" y="1783"/>
                  </a:cubicBezTo>
                  <a:cubicBezTo>
                    <a:pt x="4912" y="1738"/>
                    <a:pt x="4880" y="1688"/>
                    <a:pt x="4862" y="1629"/>
                  </a:cubicBezTo>
                  <a:cubicBezTo>
                    <a:pt x="4834" y="1574"/>
                    <a:pt x="4821" y="1515"/>
                    <a:pt x="4821" y="1451"/>
                  </a:cubicBezTo>
                  <a:cubicBezTo>
                    <a:pt x="4821" y="1328"/>
                    <a:pt x="4875" y="1206"/>
                    <a:pt x="4957" y="1119"/>
                  </a:cubicBezTo>
                  <a:lnTo>
                    <a:pt x="4975" y="1106"/>
                  </a:lnTo>
                  <a:cubicBezTo>
                    <a:pt x="5062" y="1015"/>
                    <a:pt x="5180" y="974"/>
                    <a:pt x="5303" y="969"/>
                  </a:cubicBezTo>
                  <a:cubicBezTo>
                    <a:pt x="5311" y="969"/>
                    <a:pt x="5319" y="968"/>
                    <a:pt x="5327" y="968"/>
                  </a:cubicBezTo>
                  <a:close/>
                  <a:moveTo>
                    <a:pt x="9200" y="1074"/>
                  </a:moveTo>
                  <a:cubicBezTo>
                    <a:pt x="9328" y="1074"/>
                    <a:pt x="9437" y="1124"/>
                    <a:pt x="9528" y="1210"/>
                  </a:cubicBezTo>
                  <a:cubicBezTo>
                    <a:pt x="9623" y="1292"/>
                    <a:pt x="9660" y="1419"/>
                    <a:pt x="9669" y="1542"/>
                  </a:cubicBezTo>
                  <a:cubicBezTo>
                    <a:pt x="9669" y="1606"/>
                    <a:pt x="9655" y="1665"/>
                    <a:pt x="9628" y="1719"/>
                  </a:cubicBezTo>
                  <a:cubicBezTo>
                    <a:pt x="9609" y="1779"/>
                    <a:pt x="9573" y="1829"/>
                    <a:pt x="9528" y="1870"/>
                  </a:cubicBezTo>
                  <a:cubicBezTo>
                    <a:pt x="9446" y="1956"/>
                    <a:pt x="9318" y="2006"/>
                    <a:pt x="9200" y="2006"/>
                  </a:cubicBezTo>
                  <a:lnTo>
                    <a:pt x="9182" y="2006"/>
                  </a:lnTo>
                  <a:cubicBezTo>
                    <a:pt x="9055" y="2006"/>
                    <a:pt x="8946" y="1956"/>
                    <a:pt x="8855" y="1870"/>
                  </a:cubicBezTo>
                  <a:cubicBezTo>
                    <a:pt x="8759" y="1788"/>
                    <a:pt x="8723" y="1660"/>
                    <a:pt x="8714" y="1542"/>
                  </a:cubicBezTo>
                  <a:cubicBezTo>
                    <a:pt x="8714" y="1474"/>
                    <a:pt x="8727" y="1415"/>
                    <a:pt x="8755" y="1360"/>
                  </a:cubicBezTo>
                  <a:cubicBezTo>
                    <a:pt x="8773" y="1301"/>
                    <a:pt x="8809" y="1251"/>
                    <a:pt x="8855" y="1210"/>
                  </a:cubicBezTo>
                  <a:cubicBezTo>
                    <a:pt x="8936" y="1124"/>
                    <a:pt x="9064" y="1074"/>
                    <a:pt x="9182" y="1074"/>
                  </a:cubicBezTo>
                  <a:close/>
                  <a:moveTo>
                    <a:pt x="11210" y="1074"/>
                  </a:moveTo>
                  <a:cubicBezTo>
                    <a:pt x="11815" y="1074"/>
                    <a:pt x="11815" y="2006"/>
                    <a:pt x="11210" y="2006"/>
                  </a:cubicBezTo>
                  <a:cubicBezTo>
                    <a:pt x="10610" y="2006"/>
                    <a:pt x="10610" y="1074"/>
                    <a:pt x="11210" y="1074"/>
                  </a:cubicBezTo>
                  <a:close/>
                  <a:moveTo>
                    <a:pt x="7213" y="1101"/>
                  </a:moveTo>
                  <a:cubicBezTo>
                    <a:pt x="7340" y="1101"/>
                    <a:pt x="7454" y="1156"/>
                    <a:pt x="7545" y="1237"/>
                  </a:cubicBezTo>
                  <a:cubicBezTo>
                    <a:pt x="7636" y="1324"/>
                    <a:pt x="7677" y="1451"/>
                    <a:pt x="7681" y="1569"/>
                  </a:cubicBezTo>
                  <a:cubicBezTo>
                    <a:pt x="7686" y="1633"/>
                    <a:pt x="7672" y="1697"/>
                    <a:pt x="7640" y="1751"/>
                  </a:cubicBezTo>
                  <a:cubicBezTo>
                    <a:pt x="7622" y="1810"/>
                    <a:pt x="7590" y="1860"/>
                    <a:pt x="7545" y="1901"/>
                  </a:cubicBezTo>
                  <a:cubicBezTo>
                    <a:pt x="7463" y="1988"/>
                    <a:pt x="7336" y="2038"/>
                    <a:pt x="7213" y="2038"/>
                  </a:cubicBezTo>
                  <a:lnTo>
                    <a:pt x="7199" y="2038"/>
                  </a:lnTo>
                  <a:cubicBezTo>
                    <a:pt x="7072" y="2038"/>
                    <a:pt x="6958" y="1983"/>
                    <a:pt x="6867" y="1901"/>
                  </a:cubicBezTo>
                  <a:cubicBezTo>
                    <a:pt x="6776" y="1815"/>
                    <a:pt x="6735" y="1692"/>
                    <a:pt x="6731" y="1569"/>
                  </a:cubicBezTo>
                  <a:cubicBezTo>
                    <a:pt x="6731" y="1506"/>
                    <a:pt x="6744" y="1447"/>
                    <a:pt x="6772" y="1392"/>
                  </a:cubicBezTo>
                  <a:cubicBezTo>
                    <a:pt x="6790" y="1333"/>
                    <a:pt x="6822" y="1283"/>
                    <a:pt x="6867" y="1237"/>
                  </a:cubicBezTo>
                  <a:cubicBezTo>
                    <a:pt x="6954" y="1156"/>
                    <a:pt x="7081" y="1101"/>
                    <a:pt x="7199" y="1101"/>
                  </a:cubicBezTo>
                  <a:close/>
                  <a:moveTo>
                    <a:pt x="16072" y="0"/>
                  </a:moveTo>
                  <a:cubicBezTo>
                    <a:pt x="16071" y="1"/>
                    <a:pt x="14080" y="146"/>
                    <a:pt x="13420" y="191"/>
                  </a:cubicBezTo>
                  <a:cubicBezTo>
                    <a:pt x="12908" y="230"/>
                    <a:pt x="10079" y="372"/>
                    <a:pt x="8379" y="372"/>
                  </a:cubicBezTo>
                  <a:cubicBezTo>
                    <a:pt x="7875" y="372"/>
                    <a:pt x="7470" y="359"/>
                    <a:pt x="7254" y="328"/>
                  </a:cubicBezTo>
                  <a:cubicBezTo>
                    <a:pt x="6507" y="222"/>
                    <a:pt x="4724" y="195"/>
                    <a:pt x="3112" y="195"/>
                  </a:cubicBezTo>
                  <a:cubicBezTo>
                    <a:pt x="1467" y="195"/>
                    <a:pt x="0" y="223"/>
                    <a:pt x="0" y="223"/>
                  </a:cubicBezTo>
                  <a:cubicBezTo>
                    <a:pt x="341" y="878"/>
                    <a:pt x="223" y="13138"/>
                    <a:pt x="300" y="14257"/>
                  </a:cubicBezTo>
                  <a:cubicBezTo>
                    <a:pt x="382" y="15376"/>
                    <a:pt x="1906" y="15858"/>
                    <a:pt x="2242" y="15931"/>
                  </a:cubicBezTo>
                  <a:cubicBezTo>
                    <a:pt x="2307" y="15944"/>
                    <a:pt x="2595" y="15949"/>
                    <a:pt x="3019" y="15949"/>
                  </a:cubicBezTo>
                  <a:cubicBezTo>
                    <a:pt x="4785" y="15949"/>
                    <a:pt x="8919" y="15856"/>
                    <a:pt x="9223" y="15849"/>
                  </a:cubicBezTo>
                  <a:cubicBezTo>
                    <a:pt x="9600" y="15840"/>
                    <a:pt x="17104" y="15635"/>
                    <a:pt x="17104" y="15635"/>
                  </a:cubicBezTo>
                  <a:cubicBezTo>
                    <a:pt x="17104" y="15635"/>
                    <a:pt x="16886" y="14294"/>
                    <a:pt x="16817" y="13857"/>
                  </a:cubicBezTo>
                  <a:cubicBezTo>
                    <a:pt x="16749" y="13420"/>
                    <a:pt x="16385" y="10733"/>
                    <a:pt x="16335" y="10273"/>
                  </a:cubicBezTo>
                  <a:cubicBezTo>
                    <a:pt x="16285" y="9814"/>
                    <a:pt x="16063" y="5780"/>
                    <a:pt x="16053" y="5285"/>
                  </a:cubicBezTo>
                  <a:cubicBezTo>
                    <a:pt x="16044" y="4789"/>
                    <a:pt x="16072" y="1"/>
                    <a:pt x="16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41;p71">
              <a:extLst>
                <a:ext uri="{FF2B5EF4-FFF2-40B4-BE49-F238E27FC236}">
                  <a16:creationId xmlns:a16="http://schemas.microsoft.com/office/drawing/2014/main" id="{1185E992-4730-48FE-A277-647277D8C0BE}"/>
                </a:ext>
              </a:extLst>
            </p:cNvPr>
            <p:cNvSpPr/>
            <p:nvPr/>
          </p:nvSpPr>
          <p:spPr>
            <a:xfrm>
              <a:off x="3908325" y="2775136"/>
              <a:ext cx="631812" cy="33565"/>
            </a:xfrm>
            <a:custGeom>
              <a:avLst/>
              <a:gdLst/>
              <a:ahLst/>
              <a:cxnLst/>
              <a:rect l="l" t="t" r="r" b="b"/>
              <a:pathLst>
                <a:path w="14701" h="781" extrusionOk="0">
                  <a:moveTo>
                    <a:pt x="14535" y="1"/>
                  </a:moveTo>
                  <a:cubicBezTo>
                    <a:pt x="14529" y="1"/>
                    <a:pt x="14523" y="2"/>
                    <a:pt x="14516" y="3"/>
                  </a:cubicBezTo>
                  <a:cubicBezTo>
                    <a:pt x="12171" y="369"/>
                    <a:pt x="9808" y="420"/>
                    <a:pt x="7443" y="420"/>
                  </a:cubicBezTo>
                  <a:cubicBezTo>
                    <a:pt x="6530" y="420"/>
                    <a:pt x="5617" y="413"/>
                    <a:pt x="4705" y="413"/>
                  </a:cubicBezTo>
                  <a:cubicBezTo>
                    <a:pt x="4226" y="413"/>
                    <a:pt x="3748" y="415"/>
                    <a:pt x="3270" y="421"/>
                  </a:cubicBezTo>
                  <a:cubicBezTo>
                    <a:pt x="2224" y="435"/>
                    <a:pt x="1178" y="467"/>
                    <a:pt x="136" y="562"/>
                  </a:cubicBezTo>
                  <a:cubicBezTo>
                    <a:pt x="4" y="575"/>
                    <a:pt x="0" y="781"/>
                    <a:pt x="124" y="781"/>
                  </a:cubicBezTo>
                  <a:cubicBezTo>
                    <a:pt x="128" y="781"/>
                    <a:pt x="132" y="781"/>
                    <a:pt x="136" y="780"/>
                  </a:cubicBezTo>
                  <a:cubicBezTo>
                    <a:pt x="1632" y="643"/>
                    <a:pt x="3130" y="613"/>
                    <a:pt x="4630" y="613"/>
                  </a:cubicBezTo>
                  <a:cubicBezTo>
                    <a:pt x="5757" y="613"/>
                    <a:pt x="6883" y="630"/>
                    <a:pt x="8010" y="630"/>
                  </a:cubicBezTo>
                  <a:cubicBezTo>
                    <a:pt x="9153" y="630"/>
                    <a:pt x="10296" y="613"/>
                    <a:pt x="11437" y="544"/>
                  </a:cubicBezTo>
                  <a:cubicBezTo>
                    <a:pt x="12488" y="480"/>
                    <a:pt x="13534" y="376"/>
                    <a:pt x="14571" y="212"/>
                  </a:cubicBezTo>
                  <a:cubicBezTo>
                    <a:pt x="14700" y="195"/>
                    <a:pt x="14653" y="1"/>
                    <a:pt x="14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42;p71">
              <a:extLst>
                <a:ext uri="{FF2B5EF4-FFF2-40B4-BE49-F238E27FC236}">
                  <a16:creationId xmlns:a16="http://schemas.microsoft.com/office/drawing/2014/main" id="{855F1341-58A0-42B6-B61D-E81888872FEB}"/>
                </a:ext>
              </a:extLst>
            </p:cNvPr>
            <p:cNvSpPr/>
            <p:nvPr/>
          </p:nvSpPr>
          <p:spPr>
            <a:xfrm>
              <a:off x="3861779" y="2661846"/>
              <a:ext cx="746261" cy="693313"/>
            </a:xfrm>
            <a:custGeom>
              <a:avLst/>
              <a:gdLst/>
              <a:ahLst/>
              <a:cxnLst/>
              <a:rect l="l" t="t" r="r" b="b"/>
              <a:pathLst>
                <a:path w="17364" h="16132" extrusionOk="0">
                  <a:moveTo>
                    <a:pt x="1988" y="14103"/>
                  </a:moveTo>
                  <a:cubicBezTo>
                    <a:pt x="1952" y="14508"/>
                    <a:pt x="2106" y="14899"/>
                    <a:pt x="2293" y="15258"/>
                  </a:cubicBezTo>
                  <a:cubicBezTo>
                    <a:pt x="2434" y="15531"/>
                    <a:pt x="2616" y="15781"/>
                    <a:pt x="2866" y="15940"/>
                  </a:cubicBezTo>
                  <a:cubicBezTo>
                    <a:pt x="2688" y="15931"/>
                    <a:pt x="2511" y="15918"/>
                    <a:pt x="2338" y="15899"/>
                  </a:cubicBezTo>
                  <a:cubicBezTo>
                    <a:pt x="1779" y="15840"/>
                    <a:pt x="1301" y="15527"/>
                    <a:pt x="965" y="15085"/>
                  </a:cubicBezTo>
                  <a:cubicBezTo>
                    <a:pt x="796" y="14867"/>
                    <a:pt x="605" y="14567"/>
                    <a:pt x="519" y="14271"/>
                  </a:cubicBezTo>
                  <a:lnTo>
                    <a:pt x="519" y="14271"/>
                  </a:lnTo>
                  <a:cubicBezTo>
                    <a:pt x="683" y="14307"/>
                    <a:pt x="847" y="14325"/>
                    <a:pt x="1011" y="14325"/>
                  </a:cubicBezTo>
                  <a:cubicBezTo>
                    <a:pt x="1347" y="14325"/>
                    <a:pt x="1679" y="14250"/>
                    <a:pt x="1988" y="14103"/>
                  </a:cubicBezTo>
                  <a:close/>
                  <a:moveTo>
                    <a:pt x="16145" y="183"/>
                  </a:moveTo>
                  <a:lnTo>
                    <a:pt x="16145" y="183"/>
                  </a:lnTo>
                  <a:cubicBezTo>
                    <a:pt x="16090" y="4239"/>
                    <a:pt x="16095" y="8282"/>
                    <a:pt x="16649" y="12307"/>
                  </a:cubicBezTo>
                  <a:cubicBezTo>
                    <a:pt x="16804" y="13416"/>
                    <a:pt x="16981" y="14526"/>
                    <a:pt x="17163" y="15636"/>
                  </a:cubicBezTo>
                  <a:cubicBezTo>
                    <a:pt x="13821" y="15727"/>
                    <a:pt x="10478" y="15818"/>
                    <a:pt x="7136" y="15909"/>
                  </a:cubicBezTo>
                  <a:cubicBezTo>
                    <a:pt x="6372" y="15927"/>
                    <a:pt x="5612" y="15945"/>
                    <a:pt x="4853" y="15949"/>
                  </a:cubicBezTo>
                  <a:cubicBezTo>
                    <a:pt x="4456" y="15953"/>
                    <a:pt x="4055" y="15960"/>
                    <a:pt x="3654" y="15960"/>
                  </a:cubicBezTo>
                  <a:cubicBezTo>
                    <a:pt x="3560" y="15960"/>
                    <a:pt x="3465" y="15959"/>
                    <a:pt x="3370" y="15959"/>
                  </a:cubicBezTo>
                  <a:cubicBezTo>
                    <a:pt x="3361" y="15945"/>
                    <a:pt x="3343" y="15931"/>
                    <a:pt x="3325" y="15931"/>
                  </a:cubicBezTo>
                  <a:cubicBezTo>
                    <a:pt x="2897" y="15854"/>
                    <a:pt x="2638" y="15531"/>
                    <a:pt x="2447" y="15167"/>
                  </a:cubicBezTo>
                  <a:cubicBezTo>
                    <a:pt x="2256" y="14799"/>
                    <a:pt x="2088" y="14385"/>
                    <a:pt x="2188" y="13967"/>
                  </a:cubicBezTo>
                  <a:cubicBezTo>
                    <a:pt x="2202" y="13909"/>
                    <a:pt x="2157" y="13854"/>
                    <a:pt x="2101" y="13854"/>
                  </a:cubicBezTo>
                  <a:cubicBezTo>
                    <a:pt x="2087" y="13854"/>
                    <a:pt x="2071" y="13858"/>
                    <a:pt x="2056" y="13867"/>
                  </a:cubicBezTo>
                  <a:cubicBezTo>
                    <a:pt x="1729" y="14053"/>
                    <a:pt x="1375" y="14147"/>
                    <a:pt x="1013" y="14147"/>
                  </a:cubicBezTo>
                  <a:cubicBezTo>
                    <a:pt x="837" y="14147"/>
                    <a:pt x="660" y="14125"/>
                    <a:pt x="483" y="14080"/>
                  </a:cubicBezTo>
                  <a:cubicBezTo>
                    <a:pt x="478" y="14058"/>
                    <a:pt x="478" y="14039"/>
                    <a:pt x="478" y="14017"/>
                  </a:cubicBezTo>
                  <a:cubicBezTo>
                    <a:pt x="464" y="10483"/>
                    <a:pt x="542" y="6950"/>
                    <a:pt x="487" y="3416"/>
                  </a:cubicBezTo>
                  <a:cubicBezTo>
                    <a:pt x="478" y="2912"/>
                    <a:pt x="460" y="2402"/>
                    <a:pt x="419" y="1897"/>
                  </a:cubicBezTo>
                  <a:cubicBezTo>
                    <a:pt x="401" y="1693"/>
                    <a:pt x="378" y="1488"/>
                    <a:pt x="351" y="1284"/>
                  </a:cubicBezTo>
                  <a:cubicBezTo>
                    <a:pt x="337" y="1174"/>
                    <a:pt x="319" y="1070"/>
                    <a:pt x="301" y="961"/>
                  </a:cubicBezTo>
                  <a:cubicBezTo>
                    <a:pt x="283" y="851"/>
                    <a:pt x="201" y="647"/>
                    <a:pt x="223" y="538"/>
                  </a:cubicBezTo>
                  <a:cubicBezTo>
                    <a:pt x="272" y="329"/>
                    <a:pt x="500" y="304"/>
                    <a:pt x="714" y="304"/>
                  </a:cubicBezTo>
                  <a:cubicBezTo>
                    <a:pt x="783" y="304"/>
                    <a:pt x="850" y="307"/>
                    <a:pt x="909" y="307"/>
                  </a:cubicBezTo>
                  <a:cubicBezTo>
                    <a:pt x="927" y="307"/>
                    <a:pt x="944" y="306"/>
                    <a:pt x="960" y="306"/>
                  </a:cubicBezTo>
                  <a:cubicBezTo>
                    <a:pt x="1219" y="297"/>
                    <a:pt x="1479" y="288"/>
                    <a:pt x="1742" y="288"/>
                  </a:cubicBezTo>
                  <a:cubicBezTo>
                    <a:pt x="1887" y="285"/>
                    <a:pt x="2032" y="284"/>
                    <a:pt x="2178" y="284"/>
                  </a:cubicBezTo>
                  <a:cubicBezTo>
                    <a:pt x="2553" y="284"/>
                    <a:pt x="2929" y="291"/>
                    <a:pt x="3302" y="301"/>
                  </a:cubicBezTo>
                  <a:cubicBezTo>
                    <a:pt x="5330" y="360"/>
                    <a:pt x="7354" y="547"/>
                    <a:pt x="9387" y="565"/>
                  </a:cubicBezTo>
                  <a:cubicBezTo>
                    <a:pt x="9487" y="566"/>
                    <a:pt x="9587" y="566"/>
                    <a:pt x="9687" y="566"/>
                  </a:cubicBezTo>
                  <a:cubicBezTo>
                    <a:pt x="11843" y="566"/>
                    <a:pt x="13998" y="339"/>
                    <a:pt x="16145" y="183"/>
                  </a:cubicBezTo>
                  <a:close/>
                  <a:moveTo>
                    <a:pt x="16242" y="1"/>
                  </a:moveTo>
                  <a:cubicBezTo>
                    <a:pt x="16240" y="1"/>
                    <a:pt x="16238" y="1"/>
                    <a:pt x="16236" y="1"/>
                  </a:cubicBezTo>
                  <a:cubicBezTo>
                    <a:pt x="14144" y="151"/>
                    <a:pt x="12043" y="374"/>
                    <a:pt x="9942" y="388"/>
                  </a:cubicBezTo>
                  <a:cubicBezTo>
                    <a:pt x="9850" y="388"/>
                    <a:pt x="9759" y="389"/>
                    <a:pt x="9667" y="389"/>
                  </a:cubicBezTo>
                  <a:cubicBezTo>
                    <a:pt x="7636" y="389"/>
                    <a:pt x="5612" y="203"/>
                    <a:pt x="3580" y="133"/>
                  </a:cubicBezTo>
                  <a:cubicBezTo>
                    <a:pt x="3073" y="115"/>
                    <a:pt x="2563" y="102"/>
                    <a:pt x="2052" y="102"/>
                  </a:cubicBezTo>
                  <a:cubicBezTo>
                    <a:pt x="1501" y="102"/>
                    <a:pt x="949" y="118"/>
                    <a:pt x="401" y="160"/>
                  </a:cubicBezTo>
                  <a:cubicBezTo>
                    <a:pt x="142" y="178"/>
                    <a:pt x="1" y="274"/>
                    <a:pt x="42" y="551"/>
                  </a:cubicBezTo>
                  <a:cubicBezTo>
                    <a:pt x="123" y="1093"/>
                    <a:pt x="219" y="1625"/>
                    <a:pt x="260" y="2170"/>
                  </a:cubicBezTo>
                  <a:cubicBezTo>
                    <a:pt x="392" y="4098"/>
                    <a:pt x="319" y="6058"/>
                    <a:pt x="310" y="7991"/>
                  </a:cubicBezTo>
                  <a:cubicBezTo>
                    <a:pt x="301" y="10001"/>
                    <a:pt x="292" y="12011"/>
                    <a:pt x="296" y="14021"/>
                  </a:cubicBezTo>
                  <a:cubicBezTo>
                    <a:pt x="310" y="14312"/>
                    <a:pt x="469" y="14626"/>
                    <a:pt x="615" y="14876"/>
                  </a:cubicBezTo>
                  <a:cubicBezTo>
                    <a:pt x="856" y="15295"/>
                    <a:pt x="1201" y="15672"/>
                    <a:pt x="1638" y="15886"/>
                  </a:cubicBezTo>
                  <a:cubicBezTo>
                    <a:pt x="1965" y="16045"/>
                    <a:pt x="2306" y="16081"/>
                    <a:pt x="2666" y="16100"/>
                  </a:cubicBezTo>
                  <a:cubicBezTo>
                    <a:pt x="3125" y="16127"/>
                    <a:pt x="3589" y="16131"/>
                    <a:pt x="4048" y="16131"/>
                  </a:cubicBezTo>
                  <a:cubicBezTo>
                    <a:pt x="4152" y="16132"/>
                    <a:pt x="4255" y="16132"/>
                    <a:pt x="4359" y="16132"/>
                  </a:cubicBezTo>
                  <a:cubicBezTo>
                    <a:pt x="6674" y="16132"/>
                    <a:pt x="8986" y="16038"/>
                    <a:pt x="11301" y="15972"/>
                  </a:cubicBezTo>
                  <a:cubicBezTo>
                    <a:pt x="13289" y="15918"/>
                    <a:pt x="15276" y="15863"/>
                    <a:pt x="17268" y="15813"/>
                  </a:cubicBezTo>
                  <a:cubicBezTo>
                    <a:pt x="17332" y="15809"/>
                    <a:pt x="17363" y="15754"/>
                    <a:pt x="17354" y="15699"/>
                  </a:cubicBezTo>
                  <a:cubicBezTo>
                    <a:pt x="17022" y="13676"/>
                    <a:pt x="16695" y="11652"/>
                    <a:pt x="16518" y="9606"/>
                  </a:cubicBezTo>
                  <a:cubicBezTo>
                    <a:pt x="16340" y="7600"/>
                    <a:pt x="16290" y="5581"/>
                    <a:pt x="16290" y="3562"/>
                  </a:cubicBezTo>
                  <a:cubicBezTo>
                    <a:pt x="16290" y="2407"/>
                    <a:pt x="16308" y="1247"/>
                    <a:pt x="16322" y="87"/>
                  </a:cubicBezTo>
                  <a:cubicBezTo>
                    <a:pt x="16326" y="44"/>
                    <a:pt x="16285" y="1"/>
                    <a:pt x="16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43;p71">
              <a:extLst>
                <a:ext uri="{FF2B5EF4-FFF2-40B4-BE49-F238E27FC236}">
                  <a16:creationId xmlns:a16="http://schemas.microsoft.com/office/drawing/2014/main" id="{FC44A953-50F4-445D-B815-E9ECC0AE04B6}"/>
                </a:ext>
              </a:extLst>
            </p:cNvPr>
            <p:cNvSpPr/>
            <p:nvPr/>
          </p:nvSpPr>
          <p:spPr>
            <a:xfrm>
              <a:off x="3902050" y="2701815"/>
              <a:ext cx="61845" cy="48049"/>
            </a:xfrm>
            <a:custGeom>
              <a:avLst/>
              <a:gdLst/>
              <a:ahLst/>
              <a:cxnLst/>
              <a:rect l="l" t="t" r="r" b="b"/>
              <a:pathLst>
                <a:path w="1439" h="1118" extrusionOk="0">
                  <a:moveTo>
                    <a:pt x="810" y="122"/>
                  </a:moveTo>
                  <a:lnTo>
                    <a:pt x="810" y="122"/>
                  </a:lnTo>
                  <a:cubicBezTo>
                    <a:pt x="1276" y="143"/>
                    <a:pt x="1257" y="990"/>
                    <a:pt x="746" y="990"/>
                  </a:cubicBezTo>
                  <a:cubicBezTo>
                    <a:pt x="704" y="990"/>
                    <a:pt x="659" y="984"/>
                    <a:pt x="610" y="972"/>
                  </a:cubicBezTo>
                  <a:cubicBezTo>
                    <a:pt x="355" y="913"/>
                    <a:pt x="132" y="740"/>
                    <a:pt x="246" y="458"/>
                  </a:cubicBezTo>
                  <a:cubicBezTo>
                    <a:pt x="321" y="273"/>
                    <a:pt x="468" y="125"/>
                    <a:pt x="663" y="125"/>
                  </a:cubicBezTo>
                  <a:cubicBezTo>
                    <a:pt x="693" y="125"/>
                    <a:pt x="724" y="128"/>
                    <a:pt x="755" y="135"/>
                  </a:cubicBezTo>
                  <a:cubicBezTo>
                    <a:pt x="760" y="136"/>
                    <a:pt x="764" y="136"/>
                    <a:pt x="768" y="136"/>
                  </a:cubicBezTo>
                  <a:cubicBezTo>
                    <a:pt x="786" y="136"/>
                    <a:pt x="802" y="129"/>
                    <a:pt x="810" y="122"/>
                  </a:cubicBezTo>
                  <a:close/>
                  <a:moveTo>
                    <a:pt x="788" y="1"/>
                  </a:moveTo>
                  <a:cubicBezTo>
                    <a:pt x="759" y="1"/>
                    <a:pt x="728" y="3"/>
                    <a:pt x="696" y="8"/>
                  </a:cubicBezTo>
                  <a:cubicBezTo>
                    <a:pt x="688" y="7"/>
                    <a:pt x="679" y="7"/>
                    <a:pt x="671" y="7"/>
                  </a:cubicBezTo>
                  <a:cubicBezTo>
                    <a:pt x="405" y="7"/>
                    <a:pt x="193" y="212"/>
                    <a:pt x="114" y="472"/>
                  </a:cubicBezTo>
                  <a:cubicBezTo>
                    <a:pt x="0" y="845"/>
                    <a:pt x="360" y="1072"/>
                    <a:pt x="692" y="1113"/>
                  </a:cubicBezTo>
                  <a:cubicBezTo>
                    <a:pt x="716" y="1116"/>
                    <a:pt x="739" y="1117"/>
                    <a:pt x="761" y="1117"/>
                  </a:cubicBezTo>
                  <a:cubicBezTo>
                    <a:pt x="1409" y="1117"/>
                    <a:pt x="1439" y="1"/>
                    <a:pt x="788"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44;p71">
              <a:extLst>
                <a:ext uri="{FF2B5EF4-FFF2-40B4-BE49-F238E27FC236}">
                  <a16:creationId xmlns:a16="http://schemas.microsoft.com/office/drawing/2014/main" id="{9D4AD155-7EF8-4709-8B7D-4A6460679DC7}"/>
                </a:ext>
              </a:extLst>
            </p:cNvPr>
            <p:cNvSpPr/>
            <p:nvPr/>
          </p:nvSpPr>
          <p:spPr>
            <a:xfrm>
              <a:off x="3983536" y="2701514"/>
              <a:ext cx="55957" cy="48608"/>
            </a:xfrm>
            <a:custGeom>
              <a:avLst/>
              <a:gdLst/>
              <a:ahLst/>
              <a:cxnLst/>
              <a:rect l="l" t="t" r="r" b="b"/>
              <a:pathLst>
                <a:path w="1302" h="1131" extrusionOk="0">
                  <a:moveTo>
                    <a:pt x="686" y="118"/>
                  </a:moveTo>
                  <a:cubicBezTo>
                    <a:pt x="718" y="118"/>
                    <a:pt x="750" y="121"/>
                    <a:pt x="783" y="129"/>
                  </a:cubicBezTo>
                  <a:cubicBezTo>
                    <a:pt x="1060" y="188"/>
                    <a:pt x="1201" y="483"/>
                    <a:pt x="1051" y="729"/>
                  </a:cubicBezTo>
                  <a:cubicBezTo>
                    <a:pt x="960" y="884"/>
                    <a:pt x="762" y="1008"/>
                    <a:pt x="575" y="1008"/>
                  </a:cubicBezTo>
                  <a:cubicBezTo>
                    <a:pt x="537" y="1008"/>
                    <a:pt x="500" y="1003"/>
                    <a:pt x="465" y="993"/>
                  </a:cubicBezTo>
                  <a:cubicBezTo>
                    <a:pt x="233" y="920"/>
                    <a:pt x="110" y="579"/>
                    <a:pt x="224" y="370"/>
                  </a:cubicBezTo>
                  <a:cubicBezTo>
                    <a:pt x="233" y="356"/>
                    <a:pt x="233" y="342"/>
                    <a:pt x="233" y="333"/>
                  </a:cubicBezTo>
                  <a:cubicBezTo>
                    <a:pt x="355" y="214"/>
                    <a:pt x="514" y="118"/>
                    <a:pt x="686" y="118"/>
                  </a:cubicBezTo>
                  <a:close/>
                  <a:moveTo>
                    <a:pt x="700" y="1"/>
                  </a:moveTo>
                  <a:cubicBezTo>
                    <a:pt x="481" y="1"/>
                    <a:pt x="265" y="122"/>
                    <a:pt x="110" y="283"/>
                  </a:cubicBezTo>
                  <a:cubicBezTo>
                    <a:pt x="87" y="306"/>
                    <a:pt x="87" y="333"/>
                    <a:pt x="101" y="356"/>
                  </a:cubicBezTo>
                  <a:cubicBezTo>
                    <a:pt x="1" y="602"/>
                    <a:pt x="110" y="943"/>
                    <a:pt x="342" y="1074"/>
                  </a:cubicBezTo>
                  <a:cubicBezTo>
                    <a:pt x="410" y="1113"/>
                    <a:pt x="486" y="1130"/>
                    <a:pt x="564" y="1130"/>
                  </a:cubicBezTo>
                  <a:cubicBezTo>
                    <a:pt x="778" y="1130"/>
                    <a:pt x="1007" y="1001"/>
                    <a:pt x="1124" y="838"/>
                  </a:cubicBezTo>
                  <a:cubicBezTo>
                    <a:pt x="1301" y="592"/>
                    <a:pt x="1260" y="238"/>
                    <a:pt x="988" y="79"/>
                  </a:cubicBezTo>
                  <a:cubicBezTo>
                    <a:pt x="894" y="24"/>
                    <a:pt x="797" y="1"/>
                    <a:pt x="700"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45;p71">
              <a:extLst>
                <a:ext uri="{FF2B5EF4-FFF2-40B4-BE49-F238E27FC236}">
                  <a16:creationId xmlns:a16="http://schemas.microsoft.com/office/drawing/2014/main" id="{C6BB28A7-6E8B-4C34-85A4-88F74234E781}"/>
                </a:ext>
              </a:extLst>
            </p:cNvPr>
            <p:cNvSpPr/>
            <p:nvPr/>
          </p:nvSpPr>
          <p:spPr>
            <a:xfrm>
              <a:off x="4067387" y="2702718"/>
              <a:ext cx="59481" cy="50585"/>
            </a:xfrm>
            <a:custGeom>
              <a:avLst/>
              <a:gdLst/>
              <a:ahLst/>
              <a:cxnLst/>
              <a:rect l="l" t="t" r="r" b="b"/>
              <a:pathLst>
                <a:path w="1384" h="1177" extrusionOk="0">
                  <a:moveTo>
                    <a:pt x="682" y="122"/>
                  </a:moveTo>
                  <a:cubicBezTo>
                    <a:pt x="737" y="122"/>
                    <a:pt x="793" y="130"/>
                    <a:pt x="847" y="146"/>
                  </a:cubicBezTo>
                  <a:cubicBezTo>
                    <a:pt x="851" y="151"/>
                    <a:pt x="851" y="151"/>
                    <a:pt x="856" y="155"/>
                  </a:cubicBezTo>
                  <a:cubicBezTo>
                    <a:pt x="1101" y="296"/>
                    <a:pt x="1238" y="496"/>
                    <a:pt x="1074" y="769"/>
                  </a:cubicBezTo>
                  <a:cubicBezTo>
                    <a:pt x="976" y="933"/>
                    <a:pt x="809" y="1057"/>
                    <a:pt x="629" y="1057"/>
                  </a:cubicBezTo>
                  <a:cubicBezTo>
                    <a:pt x="560" y="1057"/>
                    <a:pt x="489" y="1038"/>
                    <a:pt x="419" y="996"/>
                  </a:cubicBezTo>
                  <a:cubicBezTo>
                    <a:pt x="196" y="865"/>
                    <a:pt x="137" y="555"/>
                    <a:pt x="269" y="337"/>
                  </a:cubicBezTo>
                  <a:cubicBezTo>
                    <a:pt x="360" y="191"/>
                    <a:pt x="520" y="122"/>
                    <a:pt x="682" y="122"/>
                  </a:cubicBezTo>
                  <a:close/>
                  <a:moveTo>
                    <a:pt x="683" y="1"/>
                  </a:moveTo>
                  <a:cubicBezTo>
                    <a:pt x="458" y="1"/>
                    <a:pt x="240" y="115"/>
                    <a:pt x="137" y="328"/>
                  </a:cubicBezTo>
                  <a:cubicBezTo>
                    <a:pt x="1" y="619"/>
                    <a:pt x="114" y="987"/>
                    <a:pt x="410" y="1124"/>
                  </a:cubicBezTo>
                  <a:cubicBezTo>
                    <a:pt x="486" y="1160"/>
                    <a:pt x="560" y="1176"/>
                    <a:pt x="633" y="1176"/>
                  </a:cubicBezTo>
                  <a:cubicBezTo>
                    <a:pt x="853" y="1176"/>
                    <a:pt x="1051" y="1027"/>
                    <a:pt x="1174" y="828"/>
                  </a:cubicBezTo>
                  <a:cubicBezTo>
                    <a:pt x="1383" y="501"/>
                    <a:pt x="1224" y="232"/>
                    <a:pt x="924" y="55"/>
                  </a:cubicBezTo>
                  <a:cubicBezTo>
                    <a:pt x="919" y="51"/>
                    <a:pt x="910" y="41"/>
                    <a:pt x="901" y="37"/>
                  </a:cubicBezTo>
                  <a:cubicBezTo>
                    <a:pt x="830" y="12"/>
                    <a:pt x="756" y="1"/>
                    <a:pt x="683"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46;p71">
              <a:extLst>
                <a:ext uri="{FF2B5EF4-FFF2-40B4-BE49-F238E27FC236}">
                  <a16:creationId xmlns:a16="http://schemas.microsoft.com/office/drawing/2014/main" id="{990BA4C1-526C-41D5-A154-E0FB6BDBE7C1}"/>
                </a:ext>
              </a:extLst>
            </p:cNvPr>
            <p:cNvSpPr/>
            <p:nvPr/>
          </p:nvSpPr>
          <p:spPr>
            <a:xfrm>
              <a:off x="4148487" y="2708305"/>
              <a:ext cx="61673" cy="48006"/>
            </a:xfrm>
            <a:custGeom>
              <a:avLst/>
              <a:gdLst/>
              <a:ahLst/>
              <a:cxnLst/>
              <a:rect l="l" t="t" r="r" b="b"/>
              <a:pathLst>
                <a:path w="1435" h="1117" extrusionOk="0">
                  <a:moveTo>
                    <a:pt x="810" y="121"/>
                  </a:moveTo>
                  <a:cubicBezTo>
                    <a:pt x="1278" y="146"/>
                    <a:pt x="1258" y="993"/>
                    <a:pt x="741" y="993"/>
                  </a:cubicBezTo>
                  <a:cubicBezTo>
                    <a:pt x="699" y="993"/>
                    <a:pt x="654" y="987"/>
                    <a:pt x="606" y="976"/>
                  </a:cubicBezTo>
                  <a:cubicBezTo>
                    <a:pt x="356" y="912"/>
                    <a:pt x="133" y="744"/>
                    <a:pt x="247" y="457"/>
                  </a:cubicBezTo>
                  <a:cubicBezTo>
                    <a:pt x="318" y="272"/>
                    <a:pt x="468" y="124"/>
                    <a:pt x="664" y="124"/>
                  </a:cubicBezTo>
                  <a:cubicBezTo>
                    <a:pt x="693" y="124"/>
                    <a:pt x="724" y="127"/>
                    <a:pt x="756" y="134"/>
                  </a:cubicBezTo>
                  <a:cubicBezTo>
                    <a:pt x="762" y="135"/>
                    <a:pt x="767" y="136"/>
                    <a:pt x="772" y="136"/>
                  </a:cubicBezTo>
                  <a:cubicBezTo>
                    <a:pt x="787" y="136"/>
                    <a:pt x="800" y="131"/>
                    <a:pt x="810" y="121"/>
                  </a:cubicBezTo>
                  <a:close/>
                  <a:moveTo>
                    <a:pt x="781" y="0"/>
                  </a:moveTo>
                  <a:cubicBezTo>
                    <a:pt x="753" y="0"/>
                    <a:pt x="723" y="3"/>
                    <a:pt x="692" y="7"/>
                  </a:cubicBezTo>
                  <a:cubicBezTo>
                    <a:pt x="684" y="7"/>
                    <a:pt x="675" y="6"/>
                    <a:pt x="667" y="6"/>
                  </a:cubicBezTo>
                  <a:cubicBezTo>
                    <a:pt x="401" y="6"/>
                    <a:pt x="190" y="211"/>
                    <a:pt x="115" y="471"/>
                  </a:cubicBezTo>
                  <a:cubicBezTo>
                    <a:pt x="1" y="844"/>
                    <a:pt x="360" y="1071"/>
                    <a:pt x="692" y="1112"/>
                  </a:cubicBezTo>
                  <a:cubicBezTo>
                    <a:pt x="716" y="1115"/>
                    <a:pt x="739" y="1116"/>
                    <a:pt x="762" y="1116"/>
                  </a:cubicBezTo>
                  <a:cubicBezTo>
                    <a:pt x="1406" y="1116"/>
                    <a:pt x="1435" y="0"/>
                    <a:pt x="78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47;p71">
              <a:extLst>
                <a:ext uri="{FF2B5EF4-FFF2-40B4-BE49-F238E27FC236}">
                  <a16:creationId xmlns:a16="http://schemas.microsoft.com/office/drawing/2014/main" id="{FE731F6F-8C7F-4C0B-B644-B7C86FA67D7A}"/>
                </a:ext>
              </a:extLst>
            </p:cNvPr>
            <p:cNvSpPr/>
            <p:nvPr/>
          </p:nvSpPr>
          <p:spPr>
            <a:xfrm>
              <a:off x="4236463" y="2708004"/>
              <a:ext cx="55742" cy="48651"/>
            </a:xfrm>
            <a:custGeom>
              <a:avLst/>
              <a:gdLst/>
              <a:ahLst/>
              <a:cxnLst/>
              <a:rect l="l" t="t" r="r" b="b"/>
              <a:pathLst>
                <a:path w="1297" h="1132" extrusionOk="0">
                  <a:moveTo>
                    <a:pt x="681" y="117"/>
                  </a:moveTo>
                  <a:cubicBezTo>
                    <a:pt x="713" y="117"/>
                    <a:pt x="745" y="121"/>
                    <a:pt x="778" y="128"/>
                  </a:cubicBezTo>
                  <a:cubicBezTo>
                    <a:pt x="1055" y="187"/>
                    <a:pt x="1201" y="482"/>
                    <a:pt x="1051" y="732"/>
                  </a:cubicBezTo>
                  <a:cubicBezTo>
                    <a:pt x="956" y="884"/>
                    <a:pt x="760" y="1007"/>
                    <a:pt x="574" y="1007"/>
                  </a:cubicBezTo>
                  <a:cubicBezTo>
                    <a:pt x="537" y="1007"/>
                    <a:pt x="500" y="1002"/>
                    <a:pt x="464" y="992"/>
                  </a:cubicBezTo>
                  <a:cubicBezTo>
                    <a:pt x="232" y="923"/>
                    <a:pt x="105" y="578"/>
                    <a:pt x="223" y="369"/>
                  </a:cubicBezTo>
                  <a:cubicBezTo>
                    <a:pt x="228" y="355"/>
                    <a:pt x="228" y="346"/>
                    <a:pt x="228" y="332"/>
                  </a:cubicBezTo>
                  <a:cubicBezTo>
                    <a:pt x="351" y="213"/>
                    <a:pt x="509" y="117"/>
                    <a:pt x="681" y="117"/>
                  </a:cubicBezTo>
                  <a:close/>
                  <a:moveTo>
                    <a:pt x="700" y="1"/>
                  </a:moveTo>
                  <a:cubicBezTo>
                    <a:pt x="480" y="1"/>
                    <a:pt x="264" y="125"/>
                    <a:pt x="105" y="287"/>
                  </a:cubicBezTo>
                  <a:cubicBezTo>
                    <a:pt x="82" y="310"/>
                    <a:pt x="82" y="337"/>
                    <a:pt x="96" y="355"/>
                  </a:cubicBezTo>
                  <a:cubicBezTo>
                    <a:pt x="0" y="601"/>
                    <a:pt x="105" y="942"/>
                    <a:pt x="337" y="1074"/>
                  </a:cubicBezTo>
                  <a:cubicBezTo>
                    <a:pt x="405" y="1114"/>
                    <a:pt x="482" y="1132"/>
                    <a:pt x="561" y="1132"/>
                  </a:cubicBezTo>
                  <a:cubicBezTo>
                    <a:pt x="775" y="1132"/>
                    <a:pt x="1003" y="1001"/>
                    <a:pt x="1119" y="842"/>
                  </a:cubicBezTo>
                  <a:cubicBezTo>
                    <a:pt x="1297" y="596"/>
                    <a:pt x="1256" y="237"/>
                    <a:pt x="983" y="78"/>
                  </a:cubicBezTo>
                  <a:cubicBezTo>
                    <a:pt x="891" y="24"/>
                    <a:pt x="795" y="1"/>
                    <a:pt x="700"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48;p71">
              <a:extLst>
                <a:ext uri="{FF2B5EF4-FFF2-40B4-BE49-F238E27FC236}">
                  <a16:creationId xmlns:a16="http://schemas.microsoft.com/office/drawing/2014/main" id="{55A3BF8A-DAD3-4633-8B16-CF5CE22B7384}"/>
                </a:ext>
              </a:extLst>
            </p:cNvPr>
            <p:cNvSpPr/>
            <p:nvPr/>
          </p:nvSpPr>
          <p:spPr>
            <a:xfrm>
              <a:off x="4321474" y="2707016"/>
              <a:ext cx="59481" cy="50499"/>
            </a:xfrm>
            <a:custGeom>
              <a:avLst/>
              <a:gdLst/>
              <a:ahLst/>
              <a:cxnLst/>
              <a:rect l="l" t="t" r="r" b="b"/>
              <a:pathLst>
                <a:path w="1384" h="1175" extrusionOk="0">
                  <a:moveTo>
                    <a:pt x="682" y="120"/>
                  </a:moveTo>
                  <a:cubicBezTo>
                    <a:pt x="738" y="120"/>
                    <a:pt x="796" y="128"/>
                    <a:pt x="851" y="146"/>
                  </a:cubicBezTo>
                  <a:cubicBezTo>
                    <a:pt x="851" y="146"/>
                    <a:pt x="856" y="151"/>
                    <a:pt x="860" y="155"/>
                  </a:cubicBezTo>
                  <a:cubicBezTo>
                    <a:pt x="1106" y="296"/>
                    <a:pt x="1238" y="496"/>
                    <a:pt x="1074" y="769"/>
                  </a:cubicBezTo>
                  <a:cubicBezTo>
                    <a:pt x="976" y="933"/>
                    <a:pt x="811" y="1057"/>
                    <a:pt x="631" y="1057"/>
                  </a:cubicBezTo>
                  <a:cubicBezTo>
                    <a:pt x="562" y="1057"/>
                    <a:pt x="490" y="1038"/>
                    <a:pt x="419" y="997"/>
                  </a:cubicBezTo>
                  <a:cubicBezTo>
                    <a:pt x="201" y="860"/>
                    <a:pt x="137" y="555"/>
                    <a:pt x="269" y="337"/>
                  </a:cubicBezTo>
                  <a:cubicBezTo>
                    <a:pt x="360" y="192"/>
                    <a:pt x="519" y="120"/>
                    <a:pt x="682" y="120"/>
                  </a:cubicBezTo>
                  <a:close/>
                  <a:moveTo>
                    <a:pt x="686" y="1"/>
                  </a:moveTo>
                  <a:cubicBezTo>
                    <a:pt x="462" y="1"/>
                    <a:pt x="245" y="115"/>
                    <a:pt x="142" y="328"/>
                  </a:cubicBezTo>
                  <a:cubicBezTo>
                    <a:pt x="1" y="619"/>
                    <a:pt x="119" y="987"/>
                    <a:pt x="410" y="1124"/>
                  </a:cubicBezTo>
                  <a:cubicBezTo>
                    <a:pt x="485" y="1159"/>
                    <a:pt x="559" y="1174"/>
                    <a:pt x="632" y="1174"/>
                  </a:cubicBezTo>
                  <a:cubicBezTo>
                    <a:pt x="852" y="1174"/>
                    <a:pt x="1052" y="1027"/>
                    <a:pt x="1178" y="828"/>
                  </a:cubicBezTo>
                  <a:cubicBezTo>
                    <a:pt x="1383" y="501"/>
                    <a:pt x="1224" y="228"/>
                    <a:pt x="928" y="55"/>
                  </a:cubicBezTo>
                  <a:cubicBezTo>
                    <a:pt x="919" y="46"/>
                    <a:pt x="915" y="42"/>
                    <a:pt x="901" y="37"/>
                  </a:cubicBezTo>
                  <a:cubicBezTo>
                    <a:pt x="831" y="13"/>
                    <a:pt x="758" y="1"/>
                    <a:pt x="686"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49;p71">
              <a:extLst>
                <a:ext uri="{FF2B5EF4-FFF2-40B4-BE49-F238E27FC236}">
                  <a16:creationId xmlns:a16="http://schemas.microsoft.com/office/drawing/2014/main" id="{6744D31E-BE0A-4318-842F-009C7E6C9133}"/>
                </a:ext>
              </a:extLst>
            </p:cNvPr>
            <p:cNvSpPr/>
            <p:nvPr/>
          </p:nvSpPr>
          <p:spPr>
            <a:xfrm>
              <a:off x="4401628" y="2703405"/>
              <a:ext cx="61673" cy="48006"/>
            </a:xfrm>
            <a:custGeom>
              <a:avLst/>
              <a:gdLst/>
              <a:ahLst/>
              <a:cxnLst/>
              <a:rect l="l" t="t" r="r" b="b"/>
              <a:pathLst>
                <a:path w="1435" h="1117" extrusionOk="0">
                  <a:moveTo>
                    <a:pt x="810" y="121"/>
                  </a:moveTo>
                  <a:cubicBezTo>
                    <a:pt x="1277" y="146"/>
                    <a:pt x="1257" y="993"/>
                    <a:pt x="743" y="993"/>
                  </a:cubicBezTo>
                  <a:cubicBezTo>
                    <a:pt x="702" y="993"/>
                    <a:pt x="657" y="988"/>
                    <a:pt x="610" y="976"/>
                  </a:cubicBezTo>
                  <a:cubicBezTo>
                    <a:pt x="355" y="912"/>
                    <a:pt x="132" y="739"/>
                    <a:pt x="246" y="457"/>
                  </a:cubicBezTo>
                  <a:cubicBezTo>
                    <a:pt x="321" y="272"/>
                    <a:pt x="468" y="124"/>
                    <a:pt x="663" y="124"/>
                  </a:cubicBezTo>
                  <a:cubicBezTo>
                    <a:pt x="693" y="124"/>
                    <a:pt x="723" y="127"/>
                    <a:pt x="755" y="135"/>
                  </a:cubicBezTo>
                  <a:cubicBezTo>
                    <a:pt x="761" y="136"/>
                    <a:pt x="766" y="136"/>
                    <a:pt x="772" y="136"/>
                  </a:cubicBezTo>
                  <a:cubicBezTo>
                    <a:pt x="788" y="136"/>
                    <a:pt x="803" y="131"/>
                    <a:pt x="810" y="121"/>
                  </a:cubicBezTo>
                  <a:close/>
                  <a:moveTo>
                    <a:pt x="785" y="1"/>
                  </a:moveTo>
                  <a:cubicBezTo>
                    <a:pt x="756" y="1"/>
                    <a:pt x="727" y="3"/>
                    <a:pt x="696" y="7"/>
                  </a:cubicBezTo>
                  <a:cubicBezTo>
                    <a:pt x="687" y="7"/>
                    <a:pt x="679" y="7"/>
                    <a:pt x="670" y="7"/>
                  </a:cubicBezTo>
                  <a:cubicBezTo>
                    <a:pt x="405" y="7"/>
                    <a:pt x="193" y="211"/>
                    <a:pt x="114" y="471"/>
                  </a:cubicBezTo>
                  <a:cubicBezTo>
                    <a:pt x="0" y="844"/>
                    <a:pt x="359" y="1071"/>
                    <a:pt x="691" y="1112"/>
                  </a:cubicBezTo>
                  <a:cubicBezTo>
                    <a:pt x="715" y="1115"/>
                    <a:pt x="739" y="1116"/>
                    <a:pt x="761" y="1116"/>
                  </a:cubicBezTo>
                  <a:cubicBezTo>
                    <a:pt x="1410" y="1116"/>
                    <a:pt x="1434" y="1"/>
                    <a:pt x="785"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50;p71">
              <a:extLst>
                <a:ext uri="{FF2B5EF4-FFF2-40B4-BE49-F238E27FC236}">
                  <a16:creationId xmlns:a16="http://schemas.microsoft.com/office/drawing/2014/main" id="{37DAD74D-91C8-4C12-AD0C-6F8DCE8F3EC3}"/>
                </a:ext>
              </a:extLst>
            </p:cNvPr>
            <p:cNvSpPr/>
            <p:nvPr/>
          </p:nvSpPr>
          <p:spPr>
            <a:xfrm>
              <a:off x="4476281" y="2693348"/>
              <a:ext cx="59438" cy="50542"/>
            </a:xfrm>
            <a:custGeom>
              <a:avLst/>
              <a:gdLst/>
              <a:ahLst/>
              <a:cxnLst/>
              <a:rect l="l" t="t" r="r" b="b"/>
              <a:pathLst>
                <a:path w="1383" h="1176" extrusionOk="0">
                  <a:moveTo>
                    <a:pt x="683" y="121"/>
                  </a:moveTo>
                  <a:cubicBezTo>
                    <a:pt x="739" y="121"/>
                    <a:pt x="796" y="129"/>
                    <a:pt x="851" y="146"/>
                  </a:cubicBezTo>
                  <a:cubicBezTo>
                    <a:pt x="855" y="150"/>
                    <a:pt x="855" y="150"/>
                    <a:pt x="860" y="155"/>
                  </a:cubicBezTo>
                  <a:cubicBezTo>
                    <a:pt x="1105" y="296"/>
                    <a:pt x="1237" y="496"/>
                    <a:pt x="1074" y="769"/>
                  </a:cubicBezTo>
                  <a:cubicBezTo>
                    <a:pt x="975" y="933"/>
                    <a:pt x="811" y="1057"/>
                    <a:pt x="631" y="1057"/>
                  </a:cubicBezTo>
                  <a:cubicBezTo>
                    <a:pt x="561" y="1057"/>
                    <a:pt x="490" y="1038"/>
                    <a:pt x="419" y="996"/>
                  </a:cubicBezTo>
                  <a:cubicBezTo>
                    <a:pt x="200" y="864"/>
                    <a:pt x="137" y="555"/>
                    <a:pt x="273" y="337"/>
                  </a:cubicBezTo>
                  <a:cubicBezTo>
                    <a:pt x="361" y="191"/>
                    <a:pt x="520" y="121"/>
                    <a:pt x="683" y="121"/>
                  </a:cubicBezTo>
                  <a:close/>
                  <a:moveTo>
                    <a:pt x="685" y="0"/>
                  </a:moveTo>
                  <a:cubicBezTo>
                    <a:pt x="462" y="0"/>
                    <a:pt x="244" y="115"/>
                    <a:pt x="141" y="328"/>
                  </a:cubicBezTo>
                  <a:cubicBezTo>
                    <a:pt x="0" y="619"/>
                    <a:pt x="119" y="987"/>
                    <a:pt x="410" y="1124"/>
                  </a:cubicBezTo>
                  <a:cubicBezTo>
                    <a:pt x="485" y="1160"/>
                    <a:pt x="560" y="1176"/>
                    <a:pt x="633" y="1176"/>
                  </a:cubicBezTo>
                  <a:cubicBezTo>
                    <a:pt x="853" y="1176"/>
                    <a:pt x="1052" y="1026"/>
                    <a:pt x="1178" y="828"/>
                  </a:cubicBezTo>
                  <a:cubicBezTo>
                    <a:pt x="1383" y="500"/>
                    <a:pt x="1224" y="232"/>
                    <a:pt x="928" y="55"/>
                  </a:cubicBezTo>
                  <a:cubicBezTo>
                    <a:pt x="924" y="50"/>
                    <a:pt x="914" y="41"/>
                    <a:pt x="901" y="37"/>
                  </a:cubicBezTo>
                  <a:cubicBezTo>
                    <a:pt x="831" y="12"/>
                    <a:pt x="758" y="0"/>
                    <a:pt x="685"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51;p71">
              <a:extLst>
                <a:ext uri="{FF2B5EF4-FFF2-40B4-BE49-F238E27FC236}">
                  <a16:creationId xmlns:a16="http://schemas.microsoft.com/office/drawing/2014/main" id="{56297C65-1538-438C-A9D2-7B04999E2537}"/>
                </a:ext>
              </a:extLst>
            </p:cNvPr>
            <p:cNvSpPr/>
            <p:nvPr/>
          </p:nvSpPr>
          <p:spPr>
            <a:xfrm>
              <a:off x="4279441" y="2594456"/>
              <a:ext cx="354607" cy="249613"/>
            </a:xfrm>
            <a:custGeom>
              <a:avLst/>
              <a:gdLst/>
              <a:ahLst/>
              <a:cxnLst/>
              <a:rect l="l" t="t" r="r" b="b"/>
              <a:pathLst>
                <a:path w="8251" h="5808" extrusionOk="0">
                  <a:moveTo>
                    <a:pt x="1206" y="0"/>
                  </a:moveTo>
                  <a:lnTo>
                    <a:pt x="1333" y="478"/>
                  </a:lnTo>
                  <a:lnTo>
                    <a:pt x="1211" y="482"/>
                  </a:lnTo>
                  <a:lnTo>
                    <a:pt x="865" y="500"/>
                  </a:lnTo>
                  <a:cubicBezTo>
                    <a:pt x="865" y="500"/>
                    <a:pt x="915" y="637"/>
                    <a:pt x="960" y="714"/>
                  </a:cubicBezTo>
                  <a:cubicBezTo>
                    <a:pt x="1010" y="787"/>
                    <a:pt x="924" y="860"/>
                    <a:pt x="883" y="901"/>
                  </a:cubicBezTo>
                  <a:cubicBezTo>
                    <a:pt x="842" y="942"/>
                    <a:pt x="597" y="1032"/>
                    <a:pt x="597" y="1032"/>
                  </a:cubicBezTo>
                  <a:cubicBezTo>
                    <a:pt x="597" y="1032"/>
                    <a:pt x="547" y="1101"/>
                    <a:pt x="547" y="1142"/>
                  </a:cubicBezTo>
                  <a:cubicBezTo>
                    <a:pt x="547" y="1178"/>
                    <a:pt x="679" y="1405"/>
                    <a:pt x="679" y="1405"/>
                  </a:cubicBezTo>
                  <a:lnTo>
                    <a:pt x="187" y="1428"/>
                  </a:lnTo>
                  <a:lnTo>
                    <a:pt x="269" y="1555"/>
                  </a:lnTo>
                  <a:lnTo>
                    <a:pt x="419" y="1851"/>
                  </a:lnTo>
                  <a:lnTo>
                    <a:pt x="1" y="1910"/>
                  </a:lnTo>
                  <a:cubicBezTo>
                    <a:pt x="1" y="1910"/>
                    <a:pt x="55" y="1978"/>
                    <a:pt x="110" y="2042"/>
                  </a:cubicBezTo>
                  <a:cubicBezTo>
                    <a:pt x="165" y="2106"/>
                    <a:pt x="760" y="2465"/>
                    <a:pt x="910" y="2547"/>
                  </a:cubicBezTo>
                  <a:cubicBezTo>
                    <a:pt x="1061" y="2629"/>
                    <a:pt x="1643" y="3033"/>
                    <a:pt x="1779" y="3102"/>
                  </a:cubicBezTo>
                  <a:cubicBezTo>
                    <a:pt x="1915" y="3165"/>
                    <a:pt x="3307" y="3911"/>
                    <a:pt x="3493" y="3993"/>
                  </a:cubicBezTo>
                  <a:cubicBezTo>
                    <a:pt x="3684" y="4070"/>
                    <a:pt x="5476" y="4957"/>
                    <a:pt x="6031" y="5234"/>
                  </a:cubicBezTo>
                  <a:cubicBezTo>
                    <a:pt x="6590" y="5507"/>
                    <a:pt x="7377" y="5807"/>
                    <a:pt x="7377" y="5807"/>
                  </a:cubicBezTo>
                  <a:cubicBezTo>
                    <a:pt x="7377" y="5807"/>
                    <a:pt x="7304" y="5639"/>
                    <a:pt x="7286" y="5576"/>
                  </a:cubicBezTo>
                  <a:cubicBezTo>
                    <a:pt x="7268" y="5507"/>
                    <a:pt x="7259" y="5234"/>
                    <a:pt x="7259" y="5234"/>
                  </a:cubicBezTo>
                  <a:lnTo>
                    <a:pt x="7605" y="5198"/>
                  </a:lnTo>
                  <a:lnTo>
                    <a:pt x="7477" y="4680"/>
                  </a:lnTo>
                  <a:lnTo>
                    <a:pt x="7868" y="4534"/>
                  </a:lnTo>
                  <a:lnTo>
                    <a:pt x="7786" y="4075"/>
                  </a:lnTo>
                  <a:lnTo>
                    <a:pt x="8250" y="3847"/>
                  </a:lnTo>
                  <a:lnTo>
                    <a:pt x="8182" y="3807"/>
                  </a:lnTo>
                  <a:cubicBezTo>
                    <a:pt x="8182" y="3807"/>
                    <a:pt x="7022" y="3188"/>
                    <a:pt x="6963" y="3138"/>
                  </a:cubicBezTo>
                  <a:cubicBezTo>
                    <a:pt x="6904" y="3088"/>
                    <a:pt x="4749" y="1947"/>
                    <a:pt x="4749" y="1947"/>
                  </a:cubicBezTo>
                  <a:cubicBezTo>
                    <a:pt x="4749" y="1947"/>
                    <a:pt x="3061" y="1032"/>
                    <a:pt x="2407" y="664"/>
                  </a:cubicBezTo>
                  <a:cubicBezTo>
                    <a:pt x="1752" y="291"/>
                    <a:pt x="1224" y="0"/>
                    <a:pt x="1206" y="0"/>
                  </a:cubicBezTo>
                  <a:close/>
                </a:path>
              </a:pathLst>
            </a:custGeom>
            <a:solidFill>
              <a:srgbClr val="F987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52;p71">
              <a:extLst>
                <a:ext uri="{FF2B5EF4-FFF2-40B4-BE49-F238E27FC236}">
                  <a16:creationId xmlns:a16="http://schemas.microsoft.com/office/drawing/2014/main" id="{96B7DF1A-5972-4BE2-BF2D-E95A8811C630}"/>
                </a:ext>
              </a:extLst>
            </p:cNvPr>
            <p:cNvSpPr/>
            <p:nvPr/>
          </p:nvSpPr>
          <p:spPr>
            <a:xfrm>
              <a:off x="4275143" y="2591705"/>
              <a:ext cx="362601" cy="255759"/>
            </a:xfrm>
            <a:custGeom>
              <a:avLst/>
              <a:gdLst/>
              <a:ahLst/>
              <a:cxnLst/>
              <a:rect l="l" t="t" r="r" b="b"/>
              <a:pathLst>
                <a:path w="8437" h="5951" extrusionOk="0">
                  <a:moveTo>
                    <a:pt x="1402" y="160"/>
                  </a:moveTo>
                  <a:lnTo>
                    <a:pt x="1402" y="160"/>
                  </a:lnTo>
                  <a:cubicBezTo>
                    <a:pt x="1524" y="237"/>
                    <a:pt x="1652" y="310"/>
                    <a:pt x="1779" y="373"/>
                  </a:cubicBezTo>
                  <a:cubicBezTo>
                    <a:pt x="1779" y="373"/>
                    <a:pt x="1774" y="378"/>
                    <a:pt x="1774" y="383"/>
                  </a:cubicBezTo>
                  <a:cubicBezTo>
                    <a:pt x="3412" y="1292"/>
                    <a:pt x="5062" y="2179"/>
                    <a:pt x="6713" y="3070"/>
                  </a:cubicBezTo>
                  <a:cubicBezTo>
                    <a:pt x="7227" y="3352"/>
                    <a:pt x="7741" y="3629"/>
                    <a:pt x="8255" y="3907"/>
                  </a:cubicBezTo>
                  <a:cubicBezTo>
                    <a:pt x="8109" y="3975"/>
                    <a:pt x="7959" y="4043"/>
                    <a:pt x="7814" y="4112"/>
                  </a:cubicBezTo>
                  <a:cubicBezTo>
                    <a:pt x="7786" y="4125"/>
                    <a:pt x="7768" y="4152"/>
                    <a:pt x="7777" y="4184"/>
                  </a:cubicBezTo>
                  <a:cubicBezTo>
                    <a:pt x="7823" y="4316"/>
                    <a:pt x="7868" y="4448"/>
                    <a:pt x="7909" y="4580"/>
                  </a:cubicBezTo>
                  <a:cubicBezTo>
                    <a:pt x="7795" y="4616"/>
                    <a:pt x="7677" y="4657"/>
                    <a:pt x="7564" y="4694"/>
                  </a:cubicBezTo>
                  <a:cubicBezTo>
                    <a:pt x="7536" y="4703"/>
                    <a:pt x="7518" y="4735"/>
                    <a:pt x="7527" y="4762"/>
                  </a:cubicBezTo>
                  <a:cubicBezTo>
                    <a:pt x="7573" y="4921"/>
                    <a:pt x="7614" y="5085"/>
                    <a:pt x="7659" y="5248"/>
                  </a:cubicBezTo>
                  <a:cubicBezTo>
                    <a:pt x="7559" y="5267"/>
                    <a:pt x="7459" y="5280"/>
                    <a:pt x="7359" y="5298"/>
                  </a:cubicBezTo>
                  <a:cubicBezTo>
                    <a:pt x="7336" y="5303"/>
                    <a:pt x="7309" y="5326"/>
                    <a:pt x="7313" y="5358"/>
                  </a:cubicBezTo>
                  <a:cubicBezTo>
                    <a:pt x="7318" y="5517"/>
                    <a:pt x="7350" y="5671"/>
                    <a:pt x="7404" y="5817"/>
                  </a:cubicBezTo>
                  <a:cubicBezTo>
                    <a:pt x="7159" y="5744"/>
                    <a:pt x="6927" y="5626"/>
                    <a:pt x="6700" y="5517"/>
                  </a:cubicBezTo>
                  <a:cubicBezTo>
                    <a:pt x="6436" y="5389"/>
                    <a:pt x="6177" y="5267"/>
                    <a:pt x="5913" y="5139"/>
                  </a:cubicBezTo>
                  <a:cubicBezTo>
                    <a:pt x="5385" y="4885"/>
                    <a:pt x="4858" y="4625"/>
                    <a:pt x="4335" y="4366"/>
                  </a:cubicBezTo>
                  <a:cubicBezTo>
                    <a:pt x="3316" y="3857"/>
                    <a:pt x="2307" y="3334"/>
                    <a:pt x="1315" y="2770"/>
                  </a:cubicBezTo>
                  <a:cubicBezTo>
                    <a:pt x="1174" y="2684"/>
                    <a:pt x="1033" y="2597"/>
                    <a:pt x="897" y="2506"/>
                  </a:cubicBezTo>
                  <a:cubicBezTo>
                    <a:pt x="892" y="2506"/>
                    <a:pt x="888" y="2502"/>
                    <a:pt x="883" y="2502"/>
                  </a:cubicBezTo>
                  <a:cubicBezTo>
                    <a:pt x="860" y="2488"/>
                    <a:pt x="838" y="2474"/>
                    <a:pt x="815" y="2456"/>
                  </a:cubicBezTo>
                  <a:cubicBezTo>
                    <a:pt x="638" y="2343"/>
                    <a:pt x="456" y="2229"/>
                    <a:pt x="274" y="2120"/>
                  </a:cubicBezTo>
                  <a:cubicBezTo>
                    <a:pt x="237" y="2083"/>
                    <a:pt x="201" y="2047"/>
                    <a:pt x="165" y="2011"/>
                  </a:cubicBezTo>
                  <a:cubicBezTo>
                    <a:pt x="283" y="1988"/>
                    <a:pt x="406" y="1956"/>
                    <a:pt x="519" y="1915"/>
                  </a:cubicBezTo>
                  <a:cubicBezTo>
                    <a:pt x="551" y="1901"/>
                    <a:pt x="569" y="1860"/>
                    <a:pt x="551" y="1833"/>
                  </a:cubicBezTo>
                  <a:cubicBezTo>
                    <a:pt x="497" y="1738"/>
                    <a:pt x="437" y="1638"/>
                    <a:pt x="383" y="1542"/>
                  </a:cubicBezTo>
                  <a:cubicBezTo>
                    <a:pt x="515" y="1533"/>
                    <a:pt x="647" y="1519"/>
                    <a:pt x="779" y="1510"/>
                  </a:cubicBezTo>
                  <a:cubicBezTo>
                    <a:pt x="815" y="1506"/>
                    <a:pt x="842" y="1460"/>
                    <a:pt x="824" y="1428"/>
                  </a:cubicBezTo>
                  <a:cubicBezTo>
                    <a:pt x="792" y="1374"/>
                    <a:pt x="765" y="1324"/>
                    <a:pt x="733" y="1269"/>
                  </a:cubicBezTo>
                  <a:cubicBezTo>
                    <a:pt x="724" y="1251"/>
                    <a:pt x="710" y="1228"/>
                    <a:pt x="701" y="1210"/>
                  </a:cubicBezTo>
                  <a:cubicBezTo>
                    <a:pt x="683" y="1174"/>
                    <a:pt x="674" y="1174"/>
                    <a:pt x="697" y="1151"/>
                  </a:cubicBezTo>
                  <a:cubicBezTo>
                    <a:pt x="724" y="1119"/>
                    <a:pt x="801" y="1106"/>
                    <a:pt x="842" y="1087"/>
                  </a:cubicBezTo>
                  <a:cubicBezTo>
                    <a:pt x="888" y="1065"/>
                    <a:pt x="933" y="1051"/>
                    <a:pt x="979" y="1024"/>
                  </a:cubicBezTo>
                  <a:cubicBezTo>
                    <a:pt x="1151" y="928"/>
                    <a:pt x="1079" y="751"/>
                    <a:pt x="1024" y="601"/>
                  </a:cubicBezTo>
                  <a:cubicBezTo>
                    <a:pt x="1161" y="587"/>
                    <a:pt x="1301" y="583"/>
                    <a:pt x="1438" y="578"/>
                  </a:cubicBezTo>
                  <a:cubicBezTo>
                    <a:pt x="1470" y="578"/>
                    <a:pt x="1488" y="542"/>
                    <a:pt x="1483" y="514"/>
                  </a:cubicBezTo>
                  <a:cubicBezTo>
                    <a:pt x="1465" y="392"/>
                    <a:pt x="1438" y="273"/>
                    <a:pt x="1402" y="160"/>
                  </a:cubicBezTo>
                  <a:close/>
                  <a:moveTo>
                    <a:pt x="1325" y="1"/>
                  </a:moveTo>
                  <a:cubicBezTo>
                    <a:pt x="1297" y="1"/>
                    <a:pt x="1267" y="34"/>
                    <a:pt x="1279" y="64"/>
                  </a:cubicBezTo>
                  <a:cubicBezTo>
                    <a:pt x="1324" y="201"/>
                    <a:pt x="1361" y="342"/>
                    <a:pt x="1383" y="483"/>
                  </a:cubicBezTo>
                  <a:cubicBezTo>
                    <a:pt x="1242" y="487"/>
                    <a:pt x="1101" y="492"/>
                    <a:pt x="956" y="505"/>
                  </a:cubicBezTo>
                  <a:cubicBezTo>
                    <a:pt x="929" y="510"/>
                    <a:pt x="906" y="542"/>
                    <a:pt x="915" y="573"/>
                  </a:cubicBezTo>
                  <a:cubicBezTo>
                    <a:pt x="929" y="628"/>
                    <a:pt x="947" y="687"/>
                    <a:pt x="965" y="746"/>
                  </a:cubicBezTo>
                  <a:cubicBezTo>
                    <a:pt x="988" y="819"/>
                    <a:pt x="1020" y="883"/>
                    <a:pt x="938" y="933"/>
                  </a:cubicBezTo>
                  <a:cubicBezTo>
                    <a:pt x="842" y="996"/>
                    <a:pt x="728" y="1010"/>
                    <a:pt x="633" y="1069"/>
                  </a:cubicBezTo>
                  <a:cubicBezTo>
                    <a:pt x="583" y="1096"/>
                    <a:pt x="565" y="1142"/>
                    <a:pt x="583" y="1201"/>
                  </a:cubicBezTo>
                  <a:cubicBezTo>
                    <a:pt x="601" y="1269"/>
                    <a:pt x="647" y="1342"/>
                    <a:pt x="692" y="1410"/>
                  </a:cubicBezTo>
                  <a:cubicBezTo>
                    <a:pt x="560" y="1419"/>
                    <a:pt x="428" y="1433"/>
                    <a:pt x="296" y="1442"/>
                  </a:cubicBezTo>
                  <a:cubicBezTo>
                    <a:pt x="260" y="1447"/>
                    <a:pt x="233" y="1492"/>
                    <a:pt x="251" y="1524"/>
                  </a:cubicBezTo>
                  <a:cubicBezTo>
                    <a:pt x="315" y="1629"/>
                    <a:pt x="374" y="1733"/>
                    <a:pt x="433" y="1833"/>
                  </a:cubicBezTo>
                  <a:cubicBezTo>
                    <a:pt x="310" y="1874"/>
                    <a:pt x="187" y="1901"/>
                    <a:pt x="65" y="1920"/>
                  </a:cubicBezTo>
                  <a:cubicBezTo>
                    <a:pt x="19" y="1924"/>
                    <a:pt x="1" y="1979"/>
                    <a:pt x="28" y="2011"/>
                  </a:cubicBezTo>
                  <a:cubicBezTo>
                    <a:pt x="60" y="2051"/>
                    <a:pt x="92" y="2088"/>
                    <a:pt x="124" y="2120"/>
                  </a:cubicBezTo>
                  <a:cubicBezTo>
                    <a:pt x="178" y="2147"/>
                    <a:pt x="224" y="2179"/>
                    <a:pt x="265" y="2220"/>
                  </a:cubicBezTo>
                  <a:cubicBezTo>
                    <a:pt x="274" y="2220"/>
                    <a:pt x="283" y="2224"/>
                    <a:pt x="292" y="2229"/>
                  </a:cubicBezTo>
                  <a:cubicBezTo>
                    <a:pt x="301" y="2229"/>
                    <a:pt x="306" y="2233"/>
                    <a:pt x="315" y="2238"/>
                  </a:cubicBezTo>
                  <a:cubicBezTo>
                    <a:pt x="315" y="2238"/>
                    <a:pt x="315" y="2242"/>
                    <a:pt x="315" y="2242"/>
                  </a:cubicBezTo>
                  <a:cubicBezTo>
                    <a:pt x="428" y="2306"/>
                    <a:pt x="537" y="2379"/>
                    <a:pt x="642" y="2456"/>
                  </a:cubicBezTo>
                  <a:cubicBezTo>
                    <a:pt x="660" y="2470"/>
                    <a:pt x="683" y="2483"/>
                    <a:pt x="701" y="2502"/>
                  </a:cubicBezTo>
                  <a:cubicBezTo>
                    <a:pt x="724" y="2515"/>
                    <a:pt x="742" y="2534"/>
                    <a:pt x="760" y="2547"/>
                  </a:cubicBezTo>
                  <a:cubicBezTo>
                    <a:pt x="788" y="2565"/>
                    <a:pt x="815" y="2584"/>
                    <a:pt x="838" y="2597"/>
                  </a:cubicBezTo>
                  <a:cubicBezTo>
                    <a:pt x="901" y="2638"/>
                    <a:pt x="960" y="2684"/>
                    <a:pt x="1020" y="2725"/>
                  </a:cubicBezTo>
                  <a:cubicBezTo>
                    <a:pt x="2548" y="3607"/>
                    <a:pt x="4126" y="4393"/>
                    <a:pt x="5713" y="5157"/>
                  </a:cubicBezTo>
                  <a:cubicBezTo>
                    <a:pt x="6008" y="5303"/>
                    <a:pt x="6304" y="5444"/>
                    <a:pt x="6599" y="5585"/>
                  </a:cubicBezTo>
                  <a:cubicBezTo>
                    <a:pt x="6886" y="5726"/>
                    <a:pt x="7172" y="5876"/>
                    <a:pt x="7482" y="5949"/>
                  </a:cubicBezTo>
                  <a:cubicBezTo>
                    <a:pt x="7487" y="5950"/>
                    <a:pt x="7491" y="5951"/>
                    <a:pt x="7496" y="5951"/>
                  </a:cubicBezTo>
                  <a:cubicBezTo>
                    <a:pt x="7532" y="5951"/>
                    <a:pt x="7553" y="5903"/>
                    <a:pt x="7536" y="5867"/>
                  </a:cubicBezTo>
                  <a:cubicBezTo>
                    <a:pt x="7468" y="5721"/>
                    <a:pt x="7427" y="5562"/>
                    <a:pt x="7413" y="5394"/>
                  </a:cubicBezTo>
                  <a:cubicBezTo>
                    <a:pt x="7518" y="5376"/>
                    <a:pt x="7618" y="5362"/>
                    <a:pt x="7723" y="5344"/>
                  </a:cubicBezTo>
                  <a:cubicBezTo>
                    <a:pt x="7755" y="5339"/>
                    <a:pt x="7777" y="5308"/>
                    <a:pt x="7768" y="5271"/>
                  </a:cubicBezTo>
                  <a:lnTo>
                    <a:pt x="7636" y="4775"/>
                  </a:lnTo>
                  <a:cubicBezTo>
                    <a:pt x="7755" y="4739"/>
                    <a:pt x="7873" y="4703"/>
                    <a:pt x="7991" y="4662"/>
                  </a:cubicBezTo>
                  <a:cubicBezTo>
                    <a:pt x="8014" y="4657"/>
                    <a:pt x="8032" y="4621"/>
                    <a:pt x="8023" y="4594"/>
                  </a:cubicBezTo>
                  <a:lnTo>
                    <a:pt x="7891" y="4189"/>
                  </a:lnTo>
                  <a:cubicBezTo>
                    <a:pt x="8055" y="4112"/>
                    <a:pt x="8218" y="4034"/>
                    <a:pt x="8387" y="3957"/>
                  </a:cubicBezTo>
                  <a:cubicBezTo>
                    <a:pt x="8423" y="3939"/>
                    <a:pt x="8437" y="3880"/>
                    <a:pt x="8396" y="3861"/>
                  </a:cubicBezTo>
                  <a:cubicBezTo>
                    <a:pt x="6472" y="2820"/>
                    <a:pt x="4548" y="1779"/>
                    <a:pt x="2616" y="751"/>
                  </a:cubicBezTo>
                  <a:cubicBezTo>
                    <a:pt x="2384" y="624"/>
                    <a:pt x="2152" y="501"/>
                    <a:pt x="1915" y="378"/>
                  </a:cubicBezTo>
                  <a:cubicBezTo>
                    <a:pt x="1915" y="378"/>
                    <a:pt x="1911" y="373"/>
                    <a:pt x="1911" y="369"/>
                  </a:cubicBezTo>
                  <a:cubicBezTo>
                    <a:pt x="1724" y="242"/>
                    <a:pt x="1529" y="132"/>
                    <a:pt x="1342" y="5"/>
                  </a:cubicBezTo>
                  <a:cubicBezTo>
                    <a:pt x="1337" y="2"/>
                    <a:pt x="1331" y="1"/>
                    <a:pt x="1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53;p71">
              <a:extLst>
                <a:ext uri="{FF2B5EF4-FFF2-40B4-BE49-F238E27FC236}">
                  <a16:creationId xmlns:a16="http://schemas.microsoft.com/office/drawing/2014/main" id="{CED83225-BC3C-4525-A6E4-67C29E2966AE}"/>
                </a:ext>
              </a:extLst>
            </p:cNvPr>
            <p:cNvSpPr/>
            <p:nvPr/>
          </p:nvSpPr>
          <p:spPr>
            <a:xfrm>
              <a:off x="4274971" y="2591104"/>
              <a:ext cx="362773" cy="257048"/>
            </a:xfrm>
            <a:custGeom>
              <a:avLst/>
              <a:gdLst/>
              <a:ahLst/>
              <a:cxnLst/>
              <a:rect l="l" t="t" r="r" b="b"/>
              <a:pathLst>
                <a:path w="8441" h="5981" extrusionOk="0">
                  <a:moveTo>
                    <a:pt x="1433" y="206"/>
                  </a:moveTo>
                  <a:lnTo>
                    <a:pt x="1433" y="206"/>
                  </a:lnTo>
                  <a:cubicBezTo>
                    <a:pt x="1560" y="283"/>
                    <a:pt x="1665" y="342"/>
                    <a:pt x="1765" y="392"/>
                  </a:cubicBezTo>
                  <a:lnTo>
                    <a:pt x="1756" y="401"/>
                  </a:lnTo>
                  <a:lnTo>
                    <a:pt x="1769" y="410"/>
                  </a:lnTo>
                  <a:cubicBezTo>
                    <a:pt x="3052" y="1120"/>
                    <a:pt x="4361" y="1829"/>
                    <a:pt x="5626" y="2511"/>
                  </a:cubicBezTo>
                  <a:cubicBezTo>
                    <a:pt x="5990" y="2707"/>
                    <a:pt x="6349" y="2902"/>
                    <a:pt x="6708" y="3098"/>
                  </a:cubicBezTo>
                  <a:cubicBezTo>
                    <a:pt x="7217" y="3371"/>
                    <a:pt x="7722" y="3648"/>
                    <a:pt x="8227" y="3921"/>
                  </a:cubicBezTo>
                  <a:lnTo>
                    <a:pt x="7809" y="4116"/>
                  </a:lnTo>
                  <a:cubicBezTo>
                    <a:pt x="7781" y="4130"/>
                    <a:pt x="7754" y="4162"/>
                    <a:pt x="7768" y="4198"/>
                  </a:cubicBezTo>
                  <a:lnTo>
                    <a:pt x="7895" y="4585"/>
                  </a:lnTo>
                  <a:lnTo>
                    <a:pt x="7563" y="4694"/>
                  </a:lnTo>
                  <a:cubicBezTo>
                    <a:pt x="7531" y="4703"/>
                    <a:pt x="7508" y="4744"/>
                    <a:pt x="7518" y="4776"/>
                  </a:cubicBezTo>
                  <a:lnTo>
                    <a:pt x="7645" y="5249"/>
                  </a:lnTo>
                  <a:lnTo>
                    <a:pt x="7363" y="5299"/>
                  </a:lnTo>
                  <a:cubicBezTo>
                    <a:pt x="7331" y="5303"/>
                    <a:pt x="7299" y="5331"/>
                    <a:pt x="7299" y="5367"/>
                  </a:cubicBezTo>
                  <a:cubicBezTo>
                    <a:pt x="7308" y="5522"/>
                    <a:pt x="7336" y="5667"/>
                    <a:pt x="7386" y="5808"/>
                  </a:cubicBezTo>
                  <a:cubicBezTo>
                    <a:pt x="7176" y="5744"/>
                    <a:pt x="6976" y="5644"/>
                    <a:pt x="6781" y="5553"/>
                  </a:cubicBezTo>
                  <a:lnTo>
                    <a:pt x="6708" y="5517"/>
                  </a:lnTo>
                  <a:cubicBezTo>
                    <a:pt x="6449" y="5390"/>
                    <a:pt x="6185" y="5267"/>
                    <a:pt x="5921" y="5140"/>
                  </a:cubicBezTo>
                  <a:cubicBezTo>
                    <a:pt x="5285" y="4830"/>
                    <a:pt x="4798" y="4594"/>
                    <a:pt x="4343" y="4367"/>
                  </a:cubicBezTo>
                  <a:cubicBezTo>
                    <a:pt x="3170" y="3780"/>
                    <a:pt x="2210" y="3275"/>
                    <a:pt x="1324" y="2770"/>
                  </a:cubicBezTo>
                  <a:cubicBezTo>
                    <a:pt x="1237" y="2716"/>
                    <a:pt x="1151" y="2661"/>
                    <a:pt x="1064" y="2607"/>
                  </a:cubicBezTo>
                  <a:cubicBezTo>
                    <a:pt x="1010" y="2575"/>
                    <a:pt x="960" y="2543"/>
                    <a:pt x="905" y="2511"/>
                  </a:cubicBezTo>
                  <a:cubicBezTo>
                    <a:pt x="905" y="2507"/>
                    <a:pt x="901" y="2502"/>
                    <a:pt x="896" y="2502"/>
                  </a:cubicBezTo>
                  <a:cubicBezTo>
                    <a:pt x="873" y="2488"/>
                    <a:pt x="851" y="2475"/>
                    <a:pt x="828" y="2461"/>
                  </a:cubicBezTo>
                  <a:cubicBezTo>
                    <a:pt x="655" y="2347"/>
                    <a:pt x="473" y="2229"/>
                    <a:pt x="287" y="2125"/>
                  </a:cubicBezTo>
                  <a:cubicBezTo>
                    <a:pt x="255" y="2093"/>
                    <a:pt x="223" y="2061"/>
                    <a:pt x="196" y="2034"/>
                  </a:cubicBezTo>
                  <a:cubicBezTo>
                    <a:pt x="310" y="2011"/>
                    <a:pt x="423" y="1979"/>
                    <a:pt x="528" y="1943"/>
                  </a:cubicBezTo>
                  <a:cubicBezTo>
                    <a:pt x="546" y="1934"/>
                    <a:pt x="564" y="1920"/>
                    <a:pt x="569" y="1902"/>
                  </a:cubicBezTo>
                  <a:cubicBezTo>
                    <a:pt x="578" y="1879"/>
                    <a:pt x="578" y="1856"/>
                    <a:pt x="569" y="1843"/>
                  </a:cubicBezTo>
                  <a:lnTo>
                    <a:pt x="410" y="1570"/>
                  </a:lnTo>
                  <a:lnTo>
                    <a:pt x="783" y="1538"/>
                  </a:lnTo>
                  <a:cubicBezTo>
                    <a:pt x="805" y="1538"/>
                    <a:pt x="823" y="1524"/>
                    <a:pt x="837" y="1502"/>
                  </a:cubicBezTo>
                  <a:cubicBezTo>
                    <a:pt x="846" y="1479"/>
                    <a:pt x="851" y="1456"/>
                    <a:pt x="837" y="1433"/>
                  </a:cubicBezTo>
                  <a:lnTo>
                    <a:pt x="751" y="1279"/>
                  </a:lnTo>
                  <a:cubicBezTo>
                    <a:pt x="746" y="1270"/>
                    <a:pt x="742" y="1265"/>
                    <a:pt x="737" y="1256"/>
                  </a:cubicBezTo>
                  <a:cubicBezTo>
                    <a:pt x="728" y="1242"/>
                    <a:pt x="723" y="1229"/>
                    <a:pt x="714" y="1215"/>
                  </a:cubicBezTo>
                  <a:cubicBezTo>
                    <a:pt x="710" y="1211"/>
                    <a:pt x="710" y="1201"/>
                    <a:pt x="705" y="1197"/>
                  </a:cubicBezTo>
                  <a:cubicBezTo>
                    <a:pt x="696" y="1183"/>
                    <a:pt x="696" y="1183"/>
                    <a:pt x="710" y="1174"/>
                  </a:cubicBezTo>
                  <a:cubicBezTo>
                    <a:pt x="723" y="1151"/>
                    <a:pt x="769" y="1142"/>
                    <a:pt x="805" y="1129"/>
                  </a:cubicBezTo>
                  <a:cubicBezTo>
                    <a:pt x="819" y="1124"/>
                    <a:pt x="837" y="1120"/>
                    <a:pt x="851" y="1115"/>
                  </a:cubicBezTo>
                  <a:cubicBezTo>
                    <a:pt x="860" y="1106"/>
                    <a:pt x="873" y="1101"/>
                    <a:pt x="887" y="1097"/>
                  </a:cubicBezTo>
                  <a:cubicBezTo>
                    <a:pt x="923" y="1083"/>
                    <a:pt x="955" y="1070"/>
                    <a:pt x="992" y="1051"/>
                  </a:cubicBezTo>
                  <a:cubicBezTo>
                    <a:pt x="1165" y="951"/>
                    <a:pt x="1101" y="774"/>
                    <a:pt x="1046" y="628"/>
                  </a:cubicBezTo>
                  <a:cubicBezTo>
                    <a:pt x="1183" y="615"/>
                    <a:pt x="1315" y="610"/>
                    <a:pt x="1442" y="606"/>
                  </a:cubicBezTo>
                  <a:cubicBezTo>
                    <a:pt x="1460" y="606"/>
                    <a:pt x="1474" y="601"/>
                    <a:pt x="1483" y="587"/>
                  </a:cubicBezTo>
                  <a:cubicBezTo>
                    <a:pt x="1496" y="569"/>
                    <a:pt x="1506" y="547"/>
                    <a:pt x="1501" y="528"/>
                  </a:cubicBezTo>
                  <a:cubicBezTo>
                    <a:pt x="1483" y="415"/>
                    <a:pt x="1460" y="310"/>
                    <a:pt x="1433" y="206"/>
                  </a:cubicBezTo>
                  <a:close/>
                  <a:moveTo>
                    <a:pt x="1378" y="137"/>
                  </a:moveTo>
                  <a:lnTo>
                    <a:pt x="1392" y="174"/>
                  </a:lnTo>
                  <a:cubicBezTo>
                    <a:pt x="1424" y="287"/>
                    <a:pt x="1451" y="406"/>
                    <a:pt x="1469" y="528"/>
                  </a:cubicBezTo>
                  <a:cubicBezTo>
                    <a:pt x="1469" y="542"/>
                    <a:pt x="1469" y="556"/>
                    <a:pt x="1460" y="565"/>
                  </a:cubicBezTo>
                  <a:cubicBezTo>
                    <a:pt x="1456" y="574"/>
                    <a:pt x="1446" y="578"/>
                    <a:pt x="1442" y="578"/>
                  </a:cubicBezTo>
                  <a:cubicBezTo>
                    <a:pt x="1305" y="578"/>
                    <a:pt x="1165" y="587"/>
                    <a:pt x="1024" y="597"/>
                  </a:cubicBezTo>
                  <a:lnTo>
                    <a:pt x="1005" y="601"/>
                  </a:lnTo>
                  <a:lnTo>
                    <a:pt x="1019" y="638"/>
                  </a:lnTo>
                  <a:cubicBezTo>
                    <a:pt x="1074" y="783"/>
                    <a:pt x="1128" y="938"/>
                    <a:pt x="974" y="1024"/>
                  </a:cubicBezTo>
                  <a:cubicBezTo>
                    <a:pt x="942" y="1042"/>
                    <a:pt x="905" y="1056"/>
                    <a:pt x="873" y="1070"/>
                  </a:cubicBezTo>
                  <a:cubicBezTo>
                    <a:pt x="860" y="1074"/>
                    <a:pt x="846" y="1079"/>
                    <a:pt x="837" y="1083"/>
                  </a:cubicBezTo>
                  <a:cubicBezTo>
                    <a:pt x="823" y="1092"/>
                    <a:pt x="810" y="1092"/>
                    <a:pt x="792" y="1101"/>
                  </a:cubicBezTo>
                  <a:cubicBezTo>
                    <a:pt x="751" y="1115"/>
                    <a:pt x="705" y="1129"/>
                    <a:pt x="687" y="1151"/>
                  </a:cubicBezTo>
                  <a:cubicBezTo>
                    <a:pt x="664" y="1174"/>
                    <a:pt x="669" y="1188"/>
                    <a:pt x="678" y="1211"/>
                  </a:cubicBezTo>
                  <a:cubicBezTo>
                    <a:pt x="682" y="1215"/>
                    <a:pt x="682" y="1220"/>
                    <a:pt x="687" y="1224"/>
                  </a:cubicBezTo>
                  <a:cubicBezTo>
                    <a:pt x="696" y="1242"/>
                    <a:pt x="705" y="1256"/>
                    <a:pt x="710" y="1270"/>
                  </a:cubicBezTo>
                  <a:lnTo>
                    <a:pt x="723" y="1288"/>
                  </a:lnTo>
                  <a:lnTo>
                    <a:pt x="810" y="1447"/>
                  </a:lnTo>
                  <a:cubicBezTo>
                    <a:pt x="819" y="1456"/>
                    <a:pt x="814" y="1474"/>
                    <a:pt x="810" y="1483"/>
                  </a:cubicBezTo>
                  <a:cubicBezTo>
                    <a:pt x="805" y="1497"/>
                    <a:pt x="792" y="1506"/>
                    <a:pt x="778" y="1506"/>
                  </a:cubicBezTo>
                  <a:lnTo>
                    <a:pt x="360" y="1542"/>
                  </a:lnTo>
                  <a:lnTo>
                    <a:pt x="541" y="1856"/>
                  </a:lnTo>
                  <a:cubicBezTo>
                    <a:pt x="546" y="1865"/>
                    <a:pt x="546" y="1879"/>
                    <a:pt x="541" y="1888"/>
                  </a:cubicBezTo>
                  <a:cubicBezTo>
                    <a:pt x="537" y="1902"/>
                    <a:pt x="528" y="1911"/>
                    <a:pt x="519" y="1915"/>
                  </a:cubicBezTo>
                  <a:cubicBezTo>
                    <a:pt x="405" y="1956"/>
                    <a:pt x="282" y="1988"/>
                    <a:pt x="164" y="2006"/>
                  </a:cubicBezTo>
                  <a:lnTo>
                    <a:pt x="137" y="2011"/>
                  </a:lnTo>
                  <a:lnTo>
                    <a:pt x="155" y="2034"/>
                  </a:lnTo>
                  <a:cubicBezTo>
                    <a:pt x="191" y="2070"/>
                    <a:pt x="228" y="2106"/>
                    <a:pt x="269" y="2143"/>
                  </a:cubicBezTo>
                  <a:cubicBezTo>
                    <a:pt x="455" y="2256"/>
                    <a:pt x="637" y="2370"/>
                    <a:pt x="810" y="2484"/>
                  </a:cubicBezTo>
                  <a:cubicBezTo>
                    <a:pt x="833" y="2497"/>
                    <a:pt x="855" y="2511"/>
                    <a:pt x="883" y="2529"/>
                  </a:cubicBezTo>
                  <a:cubicBezTo>
                    <a:pt x="883" y="2529"/>
                    <a:pt x="887" y="2529"/>
                    <a:pt x="892" y="2534"/>
                  </a:cubicBezTo>
                  <a:cubicBezTo>
                    <a:pt x="942" y="2566"/>
                    <a:pt x="996" y="2598"/>
                    <a:pt x="1046" y="2634"/>
                  </a:cubicBezTo>
                  <a:cubicBezTo>
                    <a:pt x="1133" y="2684"/>
                    <a:pt x="1224" y="2743"/>
                    <a:pt x="1310" y="2798"/>
                  </a:cubicBezTo>
                  <a:cubicBezTo>
                    <a:pt x="2197" y="3302"/>
                    <a:pt x="3156" y="3807"/>
                    <a:pt x="4330" y="4394"/>
                  </a:cubicBezTo>
                  <a:cubicBezTo>
                    <a:pt x="4789" y="4621"/>
                    <a:pt x="5276" y="4858"/>
                    <a:pt x="5912" y="5167"/>
                  </a:cubicBezTo>
                  <a:cubicBezTo>
                    <a:pt x="6171" y="5290"/>
                    <a:pt x="6435" y="5417"/>
                    <a:pt x="6694" y="5544"/>
                  </a:cubicBezTo>
                  <a:lnTo>
                    <a:pt x="6767" y="5576"/>
                  </a:lnTo>
                  <a:cubicBezTo>
                    <a:pt x="6972" y="5676"/>
                    <a:pt x="7186" y="5781"/>
                    <a:pt x="7404" y="5845"/>
                  </a:cubicBezTo>
                  <a:lnTo>
                    <a:pt x="7436" y="5854"/>
                  </a:lnTo>
                  <a:lnTo>
                    <a:pt x="7422" y="5822"/>
                  </a:lnTo>
                  <a:cubicBezTo>
                    <a:pt x="7363" y="5681"/>
                    <a:pt x="7331" y="5526"/>
                    <a:pt x="7327" y="5367"/>
                  </a:cubicBezTo>
                  <a:cubicBezTo>
                    <a:pt x="7327" y="5340"/>
                    <a:pt x="7345" y="5326"/>
                    <a:pt x="7363" y="5322"/>
                  </a:cubicBezTo>
                  <a:lnTo>
                    <a:pt x="7677" y="5272"/>
                  </a:lnTo>
                  <a:lnTo>
                    <a:pt x="7540" y="4767"/>
                  </a:lnTo>
                  <a:cubicBezTo>
                    <a:pt x="7536" y="4749"/>
                    <a:pt x="7549" y="4721"/>
                    <a:pt x="7568" y="4717"/>
                  </a:cubicBezTo>
                  <a:lnTo>
                    <a:pt x="7931" y="4598"/>
                  </a:lnTo>
                  <a:lnTo>
                    <a:pt x="7790" y="4189"/>
                  </a:lnTo>
                  <a:cubicBezTo>
                    <a:pt x="7786" y="4171"/>
                    <a:pt x="7799" y="4148"/>
                    <a:pt x="7818" y="4139"/>
                  </a:cubicBezTo>
                  <a:lnTo>
                    <a:pt x="8286" y="3921"/>
                  </a:lnTo>
                  <a:lnTo>
                    <a:pt x="8263" y="3907"/>
                  </a:lnTo>
                  <a:cubicBezTo>
                    <a:pt x="7749" y="3630"/>
                    <a:pt x="7236" y="3348"/>
                    <a:pt x="6722" y="3070"/>
                  </a:cubicBezTo>
                  <a:cubicBezTo>
                    <a:pt x="6358" y="2875"/>
                    <a:pt x="5999" y="2679"/>
                    <a:pt x="5639" y="2484"/>
                  </a:cubicBezTo>
                  <a:cubicBezTo>
                    <a:pt x="4375" y="1802"/>
                    <a:pt x="3070" y="1097"/>
                    <a:pt x="1792" y="387"/>
                  </a:cubicBezTo>
                  <a:lnTo>
                    <a:pt x="1801" y="378"/>
                  </a:lnTo>
                  <a:lnTo>
                    <a:pt x="1788" y="369"/>
                  </a:lnTo>
                  <a:cubicBezTo>
                    <a:pt x="1674" y="315"/>
                    <a:pt x="1560" y="251"/>
                    <a:pt x="1410" y="160"/>
                  </a:cubicBezTo>
                  <a:lnTo>
                    <a:pt x="1378" y="137"/>
                  </a:lnTo>
                  <a:close/>
                  <a:moveTo>
                    <a:pt x="1331" y="27"/>
                  </a:moveTo>
                  <a:cubicBezTo>
                    <a:pt x="1333" y="27"/>
                    <a:pt x="1335" y="27"/>
                    <a:pt x="1337" y="28"/>
                  </a:cubicBezTo>
                  <a:cubicBezTo>
                    <a:pt x="1419" y="87"/>
                    <a:pt x="1506" y="137"/>
                    <a:pt x="1587" y="192"/>
                  </a:cubicBezTo>
                  <a:cubicBezTo>
                    <a:pt x="1692" y="256"/>
                    <a:pt x="1801" y="324"/>
                    <a:pt x="1906" y="397"/>
                  </a:cubicBezTo>
                  <a:cubicBezTo>
                    <a:pt x="1906" y="397"/>
                    <a:pt x="1906" y="397"/>
                    <a:pt x="1906" y="401"/>
                  </a:cubicBezTo>
                  <a:lnTo>
                    <a:pt x="1915" y="406"/>
                  </a:lnTo>
                  <a:cubicBezTo>
                    <a:pt x="2147" y="528"/>
                    <a:pt x="2379" y="651"/>
                    <a:pt x="2611" y="774"/>
                  </a:cubicBezTo>
                  <a:cubicBezTo>
                    <a:pt x="4612" y="1843"/>
                    <a:pt x="6572" y="2902"/>
                    <a:pt x="8395" y="3885"/>
                  </a:cubicBezTo>
                  <a:cubicBezTo>
                    <a:pt x="8409" y="3894"/>
                    <a:pt x="8409" y="3907"/>
                    <a:pt x="8409" y="3916"/>
                  </a:cubicBezTo>
                  <a:cubicBezTo>
                    <a:pt x="8409" y="3935"/>
                    <a:pt x="8400" y="3953"/>
                    <a:pt x="8382" y="3957"/>
                  </a:cubicBezTo>
                  <a:lnTo>
                    <a:pt x="7872" y="4198"/>
                  </a:lnTo>
                  <a:lnTo>
                    <a:pt x="8013" y="4612"/>
                  </a:lnTo>
                  <a:cubicBezTo>
                    <a:pt x="8018" y="4621"/>
                    <a:pt x="8013" y="4630"/>
                    <a:pt x="8009" y="4644"/>
                  </a:cubicBezTo>
                  <a:cubicBezTo>
                    <a:pt x="8004" y="4653"/>
                    <a:pt x="7995" y="4662"/>
                    <a:pt x="7986" y="4662"/>
                  </a:cubicBezTo>
                  <a:lnTo>
                    <a:pt x="7622" y="4780"/>
                  </a:lnTo>
                  <a:lnTo>
                    <a:pt x="7759" y="5290"/>
                  </a:lnTo>
                  <a:cubicBezTo>
                    <a:pt x="7763" y="5303"/>
                    <a:pt x="7759" y="5317"/>
                    <a:pt x="7754" y="5322"/>
                  </a:cubicBezTo>
                  <a:cubicBezTo>
                    <a:pt x="7749" y="5331"/>
                    <a:pt x="7736" y="5340"/>
                    <a:pt x="7722" y="5344"/>
                  </a:cubicBezTo>
                  <a:lnTo>
                    <a:pt x="7399" y="5394"/>
                  </a:lnTo>
                  <a:lnTo>
                    <a:pt x="7404" y="5408"/>
                  </a:lnTo>
                  <a:cubicBezTo>
                    <a:pt x="7417" y="5581"/>
                    <a:pt x="7458" y="5740"/>
                    <a:pt x="7527" y="5885"/>
                  </a:cubicBezTo>
                  <a:cubicBezTo>
                    <a:pt x="7536" y="5904"/>
                    <a:pt x="7531" y="5922"/>
                    <a:pt x="7522" y="5935"/>
                  </a:cubicBezTo>
                  <a:cubicBezTo>
                    <a:pt x="7518" y="5943"/>
                    <a:pt x="7512" y="5950"/>
                    <a:pt x="7499" y="5950"/>
                  </a:cubicBezTo>
                  <a:cubicBezTo>
                    <a:pt x="7497" y="5950"/>
                    <a:pt x="7494" y="5950"/>
                    <a:pt x="7490" y="5949"/>
                  </a:cubicBezTo>
                  <a:cubicBezTo>
                    <a:pt x="7217" y="5881"/>
                    <a:pt x="6958" y="5758"/>
                    <a:pt x="6708" y="5635"/>
                  </a:cubicBezTo>
                  <a:cubicBezTo>
                    <a:pt x="6676" y="5622"/>
                    <a:pt x="6640" y="5603"/>
                    <a:pt x="6608" y="5585"/>
                  </a:cubicBezTo>
                  <a:cubicBezTo>
                    <a:pt x="6312" y="5444"/>
                    <a:pt x="6017" y="5303"/>
                    <a:pt x="5721" y="5158"/>
                  </a:cubicBezTo>
                  <a:cubicBezTo>
                    <a:pt x="4207" y="4426"/>
                    <a:pt x="2588" y="3625"/>
                    <a:pt x="1033" y="2729"/>
                  </a:cubicBezTo>
                  <a:cubicBezTo>
                    <a:pt x="978" y="2688"/>
                    <a:pt x="914" y="2643"/>
                    <a:pt x="851" y="2598"/>
                  </a:cubicBezTo>
                  <a:cubicBezTo>
                    <a:pt x="823" y="2584"/>
                    <a:pt x="801" y="2566"/>
                    <a:pt x="778" y="2552"/>
                  </a:cubicBezTo>
                  <a:cubicBezTo>
                    <a:pt x="755" y="2534"/>
                    <a:pt x="732" y="2520"/>
                    <a:pt x="714" y="2502"/>
                  </a:cubicBezTo>
                  <a:lnTo>
                    <a:pt x="651" y="2457"/>
                  </a:lnTo>
                  <a:cubicBezTo>
                    <a:pt x="537" y="2370"/>
                    <a:pt x="432" y="2302"/>
                    <a:pt x="328" y="2243"/>
                  </a:cubicBezTo>
                  <a:cubicBezTo>
                    <a:pt x="319" y="2238"/>
                    <a:pt x="310" y="2234"/>
                    <a:pt x="300" y="2229"/>
                  </a:cubicBezTo>
                  <a:cubicBezTo>
                    <a:pt x="296" y="2225"/>
                    <a:pt x="287" y="2220"/>
                    <a:pt x="278" y="2220"/>
                  </a:cubicBezTo>
                  <a:cubicBezTo>
                    <a:pt x="228" y="2175"/>
                    <a:pt x="182" y="2147"/>
                    <a:pt x="137" y="2120"/>
                  </a:cubicBezTo>
                  <a:cubicBezTo>
                    <a:pt x="100" y="2088"/>
                    <a:pt x="69" y="2052"/>
                    <a:pt x="41" y="2015"/>
                  </a:cubicBezTo>
                  <a:cubicBezTo>
                    <a:pt x="32" y="2002"/>
                    <a:pt x="28" y="1984"/>
                    <a:pt x="37" y="1970"/>
                  </a:cubicBezTo>
                  <a:cubicBezTo>
                    <a:pt x="41" y="1956"/>
                    <a:pt x="50" y="1947"/>
                    <a:pt x="69" y="1943"/>
                  </a:cubicBezTo>
                  <a:cubicBezTo>
                    <a:pt x="187" y="1929"/>
                    <a:pt x="314" y="1902"/>
                    <a:pt x="437" y="1861"/>
                  </a:cubicBezTo>
                  <a:lnTo>
                    <a:pt x="455" y="1856"/>
                  </a:lnTo>
                  <a:lnTo>
                    <a:pt x="269" y="1529"/>
                  </a:lnTo>
                  <a:cubicBezTo>
                    <a:pt x="260" y="1520"/>
                    <a:pt x="264" y="1506"/>
                    <a:pt x="269" y="1492"/>
                  </a:cubicBezTo>
                  <a:cubicBezTo>
                    <a:pt x="273" y="1479"/>
                    <a:pt x="287" y="1470"/>
                    <a:pt x="300" y="1470"/>
                  </a:cubicBezTo>
                  <a:lnTo>
                    <a:pt x="719" y="1433"/>
                  </a:lnTo>
                  <a:lnTo>
                    <a:pt x="701" y="1406"/>
                  </a:lnTo>
                  <a:cubicBezTo>
                    <a:pt x="660" y="1342"/>
                    <a:pt x="619" y="1274"/>
                    <a:pt x="601" y="1211"/>
                  </a:cubicBezTo>
                  <a:cubicBezTo>
                    <a:pt x="587" y="1156"/>
                    <a:pt x="601" y="1120"/>
                    <a:pt x="642" y="1092"/>
                  </a:cubicBezTo>
                  <a:cubicBezTo>
                    <a:pt x="687" y="1065"/>
                    <a:pt x="742" y="1047"/>
                    <a:pt x="792" y="1029"/>
                  </a:cubicBezTo>
                  <a:cubicBezTo>
                    <a:pt x="842" y="1010"/>
                    <a:pt x="896" y="992"/>
                    <a:pt x="946" y="960"/>
                  </a:cubicBezTo>
                  <a:cubicBezTo>
                    <a:pt x="1033" y="906"/>
                    <a:pt x="1010" y="838"/>
                    <a:pt x="992" y="778"/>
                  </a:cubicBezTo>
                  <a:cubicBezTo>
                    <a:pt x="987" y="769"/>
                    <a:pt x="987" y="760"/>
                    <a:pt x="983" y="756"/>
                  </a:cubicBezTo>
                  <a:lnTo>
                    <a:pt x="928" y="578"/>
                  </a:lnTo>
                  <a:cubicBezTo>
                    <a:pt x="928" y="569"/>
                    <a:pt x="928" y="560"/>
                    <a:pt x="937" y="551"/>
                  </a:cubicBezTo>
                  <a:cubicBezTo>
                    <a:pt x="942" y="542"/>
                    <a:pt x="951" y="533"/>
                    <a:pt x="960" y="533"/>
                  </a:cubicBezTo>
                  <a:cubicBezTo>
                    <a:pt x="1101" y="519"/>
                    <a:pt x="1242" y="510"/>
                    <a:pt x="1387" y="510"/>
                  </a:cubicBezTo>
                  <a:lnTo>
                    <a:pt x="1406" y="510"/>
                  </a:lnTo>
                  <a:lnTo>
                    <a:pt x="1401" y="492"/>
                  </a:lnTo>
                  <a:cubicBezTo>
                    <a:pt x="1374" y="351"/>
                    <a:pt x="1342" y="210"/>
                    <a:pt x="1296" y="74"/>
                  </a:cubicBezTo>
                  <a:cubicBezTo>
                    <a:pt x="1292" y="60"/>
                    <a:pt x="1301" y="42"/>
                    <a:pt x="1310" y="33"/>
                  </a:cubicBezTo>
                  <a:cubicBezTo>
                    <a:pt x="1314" y="33"/>
                    <a:pt x="1323" y="27"/>
                    <a:pt x="1331" y="27"/>
                  </a:cubicBezTo>
                  <a:close/>
                  <a:moveTo>
                    <a:pt x="1326" y="0"/>
                  </a:moveTo>
                  <a:cubicBezTo>
                    <a:pt x="1314" y="0"/>
                    <a:pt x="1302" y="5"/>
                    <a:pt x="1292" y="15"/>
                  </a:cubicBezTo>
                  <a:cubicBezTo>
                    <a:pt x="1274" y="28"/>
                    <a:pt x="1260" y="55"/>
                    <a:pt x="1269" y="83"/>
                  </a:cubicBezTo>
                  <a:cubicBezTo>
                    <a:pt x="1310" y="215"/>
                    <a:pt x="1346" y="346"/>
                    <a:pt x="1369" y="483"/>
                  </a:cubicBezTo>
                  <a:cubicBezTo>
                    <a:pt x="1228" y="487"/>
                    <a:pt x="1092" y="492"/>
                    <a:pt x="960" y="506"/>
                  </a:cubicBezTo>
                  <a:cubicBezTo>
                    <a:pt x="942" y="506"/>
                    <a:pt x="923" y="519"/>
                    <a:pt x="910" y="537"/>
                  </a:cubicBezTo>
                  <a:cubicBezTo>
                    <a:pt x="901" y="551"/>
                    <a:pt x="896" y="574"/>
                    <a:pt x="901" y="592"/>
                  </a:cubicBezTo>
                  <a:lnTo>
                    <a:pt x="955" y="765"/>
                  </a:lnTo>
                  <a:lnTo>
                    <a:pt x="964" y="788"/>
                  </a:lnTo>
                  <a:cubicBezTo>
                    <a:pt x="983" y="851"/>
                    <a:pt x="996" y="892"/>
                    <a:pt x="933" y="938"/>
                  </a:cubicBezTo>
                  <a:cubicBezTo>
                    <a:pt x="887" y="965"/>
                    <a:pt x="833" y="983"/>
                    <a:pt x="778" y="1001"/>
                  </a:cubicBezTo>
                  <a:cubicBezTo>
                    <a:pt x="728" y="1020"/>
                    <a:pt x="673" y="1038"/>
                    <a:pt x="628" y="1070"/>
                  </a:cubicBezTo>
                  <a:cubicBezTo>
                    <a:pt x="573" y="1101"/>
                    <a:pt x="555" y="1156"/>
                    <a:pt x="573" y="1215"/>
                  </a:cubicBezTo>
                  <a:cubicBezTo>
                    <a:pt x="592" y="1283"/>
                    <a:pt x="628" y="1347"/>
                    <a:pt x="669" y="1411"/>
                  </a:cubicBezTo>
                  <a:lnTo>
                    <a:pt x="296" y="1442"/>
                  </a:lnTo>
                  <a:cubicBezTo>
                    <a:pt x="273" y="1442"/>
                    <a:pt x="255" y="1456"/>
                    <a:pt x="241" y="1479"/>
                  </a:cubicBezTo>
                  <a:cubicBezTo>
                    <a:pt x="232" y="1502"/>
                    <a:pt x="232" y="1524"/>
                    <a:pt x="241" y="1547"/>
                  </a:cubicBezTo>
                  <a:lnTo>
                    <a:pt x="414" y="1838"/>
                  </a:lnTo>
                  <a:cubicBezTo>
                    <a:pt x="296" y="1874"/>
                    <a:pt x="178" y="1902"/>
                    <a:pt x="64" y="1920"/>
                  </a:cubicBezTo>
                  <a:cubicBezTo>
                    <a:pt x="37" y="1920"/>
                    <a:pt x="19" y="1938"/>
                    <a:pt x="9" y="1961"/>
                  </a:cubicBezTo>
                  <a:cubicBezTo>
                    <a:pt x="0" y="1984"/>
                    <a:pt x="5" y="2015"/>
                    <a:pt x="19" y="2034"/>
                  </a:cubicBezTo>
                  <a:cubicBezTo>
                    <a:pt x="50" y="2070"/>
                    <a:pt x="82" y="2106"/>
                    <a:pt x="119" y="2143"/>
                  </a:cubicBezTo>
                  <a:lnTo>
                    <a:pt x="119" y="2147"/>
                  </a:lnTo>
                  <a:cubicBezTo>
                    <a:pt x="164" y="2170"/>
                    <a:pt x="210" y="2197"/>
                    <a:pt x="260" y="2243"/>
                  </a:cubicBezTo>
                  <a:lnTo>
                    <a:pt x="264" y="2247"/>
                  </a:lnTo>
                  <a:cubicBezTo>
                    <a:pt x="273" y="2247"/>
                    <a:pt x="282" y="2252"/>
                    <a:pt x="291" y="2256"/>
                  </a:cubicBezTo>
                  <a:cubicBezTo>
                    <a:pt x="296" y="2256"/>
                    <a:pt x="305" y="2261"/>
                    <a:pt x="310" y="2266"/>
                  </a:cubicBezTo>
                  <a:lnTo>
                    <a:pt x="314" y="2266"/>
                  </a:lnTo>
                  <a:cubicBezTo>
                    <a:pt x="414" y="2325"/>
                    <a:pt x="523" y="2393"/>
                    <a:pt x="637" y="2479"/>
                  </a:cubicBezTo>
                  <a:cubicBezTo>
                    <a:pt x="655" y="2493"/>
                    <a:pt x="678" y="2511"/>
                    <a:pt x="696" y="2525"/>
                  </a:cubicBezTo>
                  <a:cubicBezTo>
                    <a:pt x="719" y="2543"/>
                    <a:pt x="737" y="2557"/>
                    <a:pt x="760" y="2575"/>
                  </a:cubicBezTo>
                  <a:lnTo>
                    <a:pt x="833" y="2625"/>
                  </a:lnTo>
                  <a:cubicBezTo>
                    <a:pt x="896" y="2666"/>
                    <a:pt x="960" y="2711"/>
                    <a:pt x="1019" y="2752"/>
                  </a:cubicBezTo>
                  <a:cubicBezTo>
                    <a:pt x="2579" y="3648"/>
                    <a:pt x="4193" y="4453"/>
                    <a:pt x="5708" y="5185"/>
                  </a:cubicBezTo>
                  <a:cubicBezTo>
                    <a:pt x="6008" y="5331"/>
                    <a:pt x="6299" y="5472"/>
                    <a:pt x="6594" y="5613"/>
                  </a:cubicBezTo>
                  <a:cubicBezTo>
                    <a:pt x="6631" y="5631"/>
                    <a:pt x="6663" y="5644"/>
                    <a:pt x="6699" y="5663"/>
                  </a:cubicBezTo>
                  <a:cubicBezTo>
                    <a:pt x="6949" y="5785"/>
                    <a:pt x="7208" y="5913"/>
                    <a:pt x="7486" y="5976"/>
                  </a:cubicBezTo>
                  <a:cubicBezTo>
                    <a:pt x="7490" y="5981"/>
                    <a:pt x="7495" y="5981"/>
                    <a:pt x="7499" y="5981"/>
                  </a:cubicBezTo>
                  <a:cubicBezTo>
                    <a:pt x="7513" y="5981"/>
                    <a:pt x="7531" y="5972"/>
                    <a:pt x="7545" y="5954"/>
                  </a:cubicBezTo>
                  <a:cubicBezTo>
                    <a:pt x="7563" y="5931"/>
                    <a:pt x="7568" y="5899"/>
                    <a:pt x="7554" y="5876"/>
                  </a:cubicBezTo>
                  <a:cubicBezTo>
                    <a:pt x="7486" y="5735"/>
                    <a:pt x="7445" y="5581"/>
                    <a:pt x="7431" y="5422"/>
                  </a:cubicBezTo>
                  <a:lnTo>
                    <a:pt x="7727" y="5372"/>
                  </a:lnTo>
                  <a:cubicBezTo>
                    <a:pt x="7749" y="5367"/>
                    <a:pt x="7768" y="5358"/>
                    <a:pt x="7777" y="5340"/>
                  </a:cubicBezTo>
                  <a:cubicBezTo>
                    <a:pt x="7790" y="5322"/>
                    <a:pt x="7790" y="5303"/>
                    <a:pt x="7786" y="5285"/>
                  </a:cubicBezTo>
                  <a:lnTo>
                    <a:pt x="7659" y="4799"/>
                  </a:lnTo>
                  <a:lnTo>
                    <a:pt x="7995" y="4689"/>
                  </a:lnTo>
                  <a:cubicBezTo>
                    <a:pt x="8013" y="4685"/>
                    <a:pt x="8027" y="4671"/>
                    <a:pt x="8036" y="4658"/>
                  </a:cubicBezTo>
                  <a:cubicBezTo>
                    <a:pt x="8045" y="4639"/>
                    <a:pt x="8045" y="4621"/>
                    <a:pt x="8041" y="4603"/>
                  </a:cubicBezTo>
                  <a:lnTo>
                    <a:pt x="7909" y="4212"/>
                  </a:lnTo>
                  <a:lnTo>
                    <a:pt x="8395" y="3985"/>
                  </a:lnTo>
                  <a:cubicBezTo>
                    <a:pt x="8423" y="3975"/>
                    <a:pt x="8441" y="3948"/>
                    <a:pt x="8441" y="3916"/>
                  </a:cubicBezTo>
                  <a:cubicBezTo>
                    <a:pt x="8441" y="3894"/>
                    <a:pt x="8427" y="3871"/>
                    <a:pt x="8409" y="3862"/>
                  </a:cubicBezTo>
                  <a:cubicBezTo>
                    <a:pt x="6585" y="2875"/>
                    <a:pt x="4625" y="1820"/>
                    <a:pt x="2624" y="751"/>
                  </a:cubicBezTo>
                  <a:cubicBezTo>
                    <a:pt x="2392" y="628"/>
                    <a:pt x="2160" y="506"/>
                    <a:pt x="1929" y="383"/>
                  </a:cubicBezTo>
                  <a:cubicBezTo>
                    <a:pt x="1929" y="378"/>
                    <a:pt x="1924" y="374"/>
                    <a:pt x="1919" y="374"/>
                  </a:cubicBezTo>
                  <a:cubicBezTo>
                    <a:pt x="1815" y="301"/>
                    <a:pt x="1710" y="233"/>
                    <a:pt x="1606" y="169"/>
                  </a:cubicBezTo>
                  <a:cubicBezTo>
                    <a:pt x="1519" y="115"/>
                    <a:pt x="1437" y="65"/>
                    <a:pt x="1356" y="10"/>
                  </a:cubicBezTo>
                  <a:cubicBezTo>
                    <a:pt x="1347" y="4"/>
                    <a:pt x="1337" y="0"/>
                    <a:pt x="1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18">
            <a:extLst>
              <a:ext uri="{FF2B5EF4-FFF2-40B4-BE49-F238E27FC236}">
                <a16:creationId xmlns:a16="http://schemas.microsoft.com/office/drawing/2014/main" id="{352B2689-9A28-4D60-9CC1-F61303D75474}"/>
              </a:ext>
            </a:extLst>
          </p:cNvPr>
          <p:cNvPicPr>
            <a:picLocks noChangeAspect="1"/>
          </p:cNvPicPr>
          <p:nvPr/>
        </p:nvPicPr>
        <p:blipFill>
          <a:blip r:embed="rId2"/>
          <a:stretch>
            <a:fillRect/>
          </a:stretch>
        </p:blipFill>
        <p:spPr>
          <a:xfrm>
            <a:off x="1851695" y="1589050"/>
            <a:ext cx="5265534" cy="1968851"/>
          </a:xfrm>
          <a:prstGeom prst="rect">
            <a:avLst/>
          </a:prstGeom>
        </p:spPr>
      </p:pic>
    </p:spTree>
    <p:extLst>
      <p:ext uri="{BB962C8B-B14F-4D97-AF65-F5344CB8AC3E}">
        <p14:creationId xmlns:p14="http://schemas.microsoft.com/office/powerpoint/2010/main" val="2292911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CB43992-6546-4F90-AAD0-147D517CE7F2}"/>
              </a:ext>
            </a:extLst>
          </p:cNvPr>
          <p:cNvGrpSpPr/>
          <p:nvPr/>
        </p:nvGrpSpPr>
        <p:grpSpPr>
          <a:xfrm>
            <a:off x="1336813" y="-173935"/>
            <a:ext cx="6738730" cy="4740965"/>
            <a:chOff x="3861779" y="2591104"/>
            <a:chExt cx="775965" cy="764055"/>
          </a:xfrm>
        </p:grpSpPr>
        <p:sp>
          <p:nvSpPr>
            <p:cNvPr id="17" name="Google Shape;2740;p71">
              <a:extLst>
                <a:ext uri="{FF2B5EF4-FFF2-40B4-BE49-F238E27FC236}">
                  <a16:creationId xmlns:a16="http://schemas.microsoft.com/office/drawing/2014/main" id="{199CDCB2-4299-478A-B8C1-1EB87EE69957}"/>
                </a:ext>
              </a:extLst>
            </p:cNvPr>
            <p:cNvSpPr/>
            <p:nvPr/>
          </p:nvSpPr>
          <p:spPr>
            <a:xfrm>
              <a:off x="3868828" y="2665585"/>
              <a:ext cx="735087" cy="685491"/>
            </a:xfrm>
            <a:custGeom>
              <a:avLst/>
              <a:gdLst/>
              <a:ahLst/>
              <a:cxnLst/>
              <a:rect l="l" t="t" r="r" b="b"/>
              <a:pathLst>
                <a:path w="17104" h="15950" extrusionOk="0">
                  <a:moveTo>
                    <a:pt x="14821" y="760"/>
                  </a:moveTo>
                  <a:cubicBezTo>
                    <a:pt x="14948" y="760"/>
                    <a:pt x="15062" y="810"/>
                    <a:pt x="15153" y="896"/>
                  </a:cubicBezTo>
                  <a:cubicBezTo>
                    <a:pt x="15244" y="978"/>
                    <a:pt x="15285" y="1106"/>
                    <a:pt x="15289" y="1228"/>
                  </a:cubicBezTo>
                  <a:cubicBezTo>
                    <a:pt x="15294" y="1292"/>
                    <a:pt x="15280" y="1351"/>
                    <a:pt x="15249" y="1406"/>
                  </a:cubicBezTo>
                  <a:cubicBezTo>
                    <a:pt x="15230" y="1465"/>
                    <a:pt x="15199" y="1515"/>
                    <a:pt x="15153" y="1556"/>
                  </a:cubicBezTo>
                  <a:cubicBezTo>
                    <a:pt x="15067" y="1642"/>
                    <a:pt x="14944" y="1697"/>
                    <a:pt x="14821" y="1697"/>
                  </a:cubicBezTo>
                  <a:lnTo>
                    <a:pt x="14807" y="1697"/>
                  </a:lnTo>
                  <a:cubicBezTo>
                    <a:pt x="14680" y="1697"/>
                    <a:pt x="14566" y="1642"/>
                    <a:pt x="14475" y="1556"/>
                  </a:cubicBezTo>
                  <a:cubicBezTo>
                    <a:pt x="14384" y="1474"/>
                    <a:pt x="14344" y="1347"/>
                    <a:pt x="14339" y="1228"/>
                  </a:cubicBezTo>
                  <a:cubicBezTo>
                    <a:pt x="14339" y="1165"/>
                    <a:pt x="14353" y="1101"/>
                    <a:pt x="14380" y="1046"/>
                  </a:cubicBezTo>
                  <a:cubicBezTo>
                    <a:pt x="14398" y="987"/>
                    <a:pt x="14430" y="937"/>
                    <a:pt x="14475" y="896"/>
                  </a:cubicBezTo>
                  <a:cubicBezTo>
                    <a:pt x="14562" y="810"/>
                    <a:pt x="14689" y="760"/>
                    <a:pt x="14807" y="760"/>
                  </a:cubicBezTo>
                  <a:close/>
                  <a:moveTo>
                    <a:pt x="1474" y="937"/>
                  </a:moveTo>
                  <a:cubicBezTo>
                    <a:pt x="1597" y="937"/>
                    <a:pt x="1710" y="992"/>
                    <a:pt x="1801" y="1074"/>
                  </a:cubicBezTo>
                  <a:cubicBezTo>
                    <a:pt x="1897" y="1160"/>
                    <a:pt x="1933" y="1283"/>
                    <a:pt x="1938" y="1406"/>
                  </a:cubicBezTo>
                  <a:cubicBezTo>
                    <a:pt x="1942" y="1469"/>
                    <a:pt x="1929" y="1528"/>
                    <a:pt x="1901" y="1588"/>
                  </a:cubicBezTo>
                  <a:cubicBezTo>
                    <a:pt x="1879" y="1642"/>
                    <a:pt x="1847" y="1692"/>
                    <a:pt x="1801" y="1738"/>
                  </a:cubicBezTo>
                  <a:cubicBezTo>
                    <a:pt x="1719" y="1820"/>
                    <a:pt x="1592" y="1874"/>
                    <a:pt x="1474" y="1874"/>
                  </a:cubicBezTo>
                  <a:lnTo>
                    <a:pt x="1456" y="1874"/>
                  </a:lnTo>
                  <a:cubicBezTo>
                    <a:pt x="1328" y="1874"/>
                    <a:pt x="1219" y="1820"/>
                    <a:pt x="1124" y="1738"/>
                  </a:cubicBezTo>
                  <a:cubicBezTo>
                    <a:pt x="1033" y="1651"/>
                    <a:pt x="992" y="1528"/>
                    <a:pt x="987" y="1406"/>
                  </a:cubicBezTo>
                  <a:cubicBezTo>
                    <a:pt x="987" y="1342"/>
                    <a:pt x="1001" y="1283"/>
                    <a:pt x="1028" y="1224"/>
                  </a:cubicBezTo>
                  <a:cubicBezTo>
                    <a:pt x="1046" y="1169"/>
                    <a:pt x="1083" y="1119"/>
                    <a:pt x="1124" y="1074"/>
                  </a:cubicBezTo>
                  <a:cubicBezTo>
                    <a:pt x="1210" y="992"/>
                    <a:pt x="1337" y="937"/>
                    <a:pt x="1456" y="937"/>
                  </a:cubicBezTo>
                  <a:close/>
                  <a:moveTo>
                    <a:pt x="3320" y="937"/>
                  </a:moveTo>
                  <a:cubicBezTo>
                    <a:pt x="3925" y="937"/>
                    <a:pt x="3925" y="1874"/>
                    <a:pt x="3320" y="1874"/>
                  </a:cubicBezTo>
                  <a:cubicBezTo>
                    <a:pt x="2715" y="1874"/>
                    <a:pt x="2720" y="937"/>
                    <a:pt x="3320" y="937"/>
                  </a:cubicBezTo>
                  <a:close/>
                  <a:moveTo>
                    <a:pt x="13107" y="951"/>
                  </a:moveTo>
                  <a:cubicBezTo>
                    <a:pt x="13234" y="951"/>
                    <a:pt x="13348" y="1006"/>
                    <a:pt x="13439" y="1087"/>
                  </a:cubicBezTo>
                  <a:cubicBezTo>
                    <a:pt x="13530" y="1174"/>
                    <a:pt x="13570" y="1301"/>
                    <a:pt x="13575" y="1419"/>
                  </a:cubicBezTo>
                  <a:cubicBezTo>
                    <a:pt x="13575" y="1483"/>
                    <a:pt x="13566" y="1547"/>
                    <a:pt x="13534" y="1601"/>
                  </a:cubicBezTo>
                  <a:cubicBezTo>
                    <a:pt x="13516" y="1660"/>
                    <a:pt x="13484" y="1710"/>
                    <a:pt x="13439" y="1751"/>
                  </a:cubicBezTo>
                  <a:cubicBezTo>
                    <a:pt x="13434" y="1756"/>
                    <a:pt x="13429" y="1756"/>
                    <a:pt x="13429" y="1760"/>
                  </a:cubicBezTo>
                  <a:cubicBezTo>
                    <a:pt x="13425" y="1760"/>
                    <a:pt x="13425" y="1765"/>
                    <a:pt x="13420" y="1765"/>
                  </a:cubicBezTo>
                  <a:cubicBezTo>
                    <a:pt x="13339" y="1860"/>
                    <a:pt x="13211" y="1897"/>
                    <a:pt x="13093" y="1901"/>
                  </a:cubicBezTo>
                  <a:cubicBezTo>
                    <a:pt x="13084" y="1902"/>
                    <a:pt x="13076" y="1902"/>
                    <a:pt x="13068" y="1902"/>
                  </a:cubicBezTo>
                  <a:cubicBezTo>
                    <a:pt x="13010" y="1902"/>
                    <a:pt x="12959" y="1888"/>
                    <a:pt x="12911" y="1860"/>
                  </a:cubicBezTo>
                  <a:cubicBezTo>
                    <a:pt x="12852" y="1842"/>
                    <a:pt x="12802" y="1810"/>
                    <a:pt x="12761" y="1765"/>
                  </a:cubicBezTo>
                  <a:cubicBezTo>
                    <a:pt x="12675" y="1683"/>
                    <a:pt x="12625" y="1556"/>
                    <a:pt x="12625" y="1433"/>
                  </a:cubicBezTo>
                  <a:cubicBezTo>
                    <a:pt x="12625" y="1433"/>
                    <a:pt x="12625" y="1428"/>
                    <a:pt x="12625" y="1424"/>
                  </a:cubicBezTo>
                  <a:cubicBezTo>
                    <a:pt x="12629" y="1383"/>
                    <a:pt x="12634" y="1342"/>
                    <a:pt x="12643" y="1301"/>
                  </a:cubicBezTo>
                  <a:cubicBezTo>
                    <a:pt x="12656" y="1224"/>
                    <a:pt x="12711" y="1151"/>
                    <a:pt x="12761" y="1092"/>
                  </a:cubicBezTo>
                  <a:cubicBezTo>
                    <a:pt x="12847" y="996"/>
                    <a:pt x="12984" y="955"/>
                    <a:pt x="13107" y="951"/>
                  </a:cubicBezTo>
                  <a:close/>
                  <a:moveTo>
                    <a:pt x="5327" y="968"/>
                  </a:moveTo>
                  <a:cubicBezTo>
                    <a:pt x="5445" y="968"/>
                    <a:pt x="5554" y="1029"/>
                    <a:pt x="5635" y="1106"/>
                  </a:cubicBezTo>
                  <a:cubicBezTo>
                    <a:pt x="5680" y="1146"/>
                    <a:pt x="5712" y="1197"/>
                    <a:pt x="5730" y="1256"/>
                  </a:cubicBezTo>
                  <a:cubicBezTo>
                    <a:pt x="5762" y="1310"/>
                    <a:pt x="5776" y="1369"/>
                    <a:pt x="5771" y="1433"/>
                  </a:cubicBezTo>
                  <a:cubicBezTo>
                    <a:pt x="5771" y="1556"/>
                    <a:pt x="5721" y="1683"/>
                    <a:pt x="5635" y="1765"/>
                  </a:cubicBezTo>
                  <a:cubicBezTo>
                    <a:pt x="5630" y="1770"/>
                    <a:pt x="5626" y="1774"/>
                    <a:pt x="5621" y="1783"/>
                  </a:cubicBezTo>
                  <a:cubicBezTo>
                    <a:pt x="5530" y="1870"/>
                    <a:pt x="5412" y="1910"/>
                    <a:pt x="5289" y="1920"/>
                  </a:cubicBezTo>
                  <a:cubicBezTo>
                    <a:pt x="5285" y="1920"/>
                    <a:pt x="5281" y="1920"/>
                    <a:pt x="5277" y="1920"/>
                  </a:cubicBezTo>
                  <a:cubicBezTo>
                    <a:pt x="5158" y="1920"/>
                    <a:pt x="5045" y="1858"/>
                    <a:pt x="4957" y="1783"/>
                  </a:cubicBezTo>
                  <a:cubicBezTo>
                    <a:pt x="4912" y="1738"/>
                    <a:pt x="4880" y="1688"/>
                    <a:pt x="4862" y="1629"/>
                  </a:cubicBezTo>
                  <a:cubicBezTo>
                    <a:pt x="4834" y="1574"/>
                    <a:pt x="4821" y="1515"/>
                    <a:pt x="4821" y="1451"/>
                  </a:cubicBezTo>
                  <a:cubicBezTo>
                    <a:pt x="4821" y="1328"/>
                    <a:pt x="4875" y="1206"/>
                    <a:pt x="4957" y="1119"/>
                  </a:cubicBezTo>
                  <a:lnTo>
                    <a:pt x="4975" y="1106"/>
                  </a:lnTo>
                  <a:cubicBezTo>
                    <a:pt x="5062" y="1015"/>
                    <a:pt x="5180" y="974"/>
                    <a:pt x="5303" y="969"/>
                  </a:cubicBezTo>
                  <a:cubicBezTo>
                    <a:pt x="5311" y="969"/>
                    <a:pt x="5319" y="968"/>
                    <a:pt x="5327" y="968"/>
                  </a:cubicBezTo>
                  <a:close/>
                  <a:moveTo>
                    <a:pt x="9200" y="1074"/>
                  </a:moveTo>
                  <a:cubicBezTo>
                    <a:pt x="9328" y="1074"/>
                    <a:pt x="9437" y="1124"/>
                    <a:pt x="9528" y="1210"/>
                  </a:cubicBezTo>
                  <a:cubicBezTo>
                    <a:pt x="9623" y="1292"/>
                    <a:pt x="9660" y="1419"/>
                    <a:pt x="9669" y="1542"/>
                  </a:cubicBezTo>
                  <a:cubicBezTo>
                    <a:pt x="9669" y="1606"/>
                    <a:pt x="9655" y="1665"/>
                    <a:pt x="9628" y="1719"/>
                  </a:cubicBezTo>
                  <a:cubicBezTo>
                    <a:pt x="9609" y="1779"/>
                    <a:pt x="9573" y="1829"/>
                    <a:pt x="9528" y="1870"/>
                  </a:cubicBezTo>
                  <a:cubicBezTo>
                    <a:pt x="9446" y="1956"/>
                    <a:pt x="9318" y="2006"/>
                    <a:pt x="9200" y="2006"/>
                  </a:cubicBezTo>
                  <a:lnTo>
                    <a:pt x="9182" y="2006"/>
                  </a:lnTo>
                  <a:cubicBezTo>
                    <a:pt x="9055" y="2006"/>
                    <a:pt x="8946" y="1956"/>
                    <a:pt x="8855" y="1870"/>
                  </a:cubicBezTo>
                  <a:cubicBezTo>
                    <a:pt x="8759" y="1788"/>
                    <a:pt x="8723" y="1660"/>
                    <a:pt x="8714" y="1542"/>
                  </a:cubicBezTo>
                  <a:cubicBezTo>
                    <a:pt x="8714" y="1474"/>
                    <a:pt x="8727" y="1415"/>
                    <a:pt x="8755" y="1360"/>
                  </a:cubicBezTo>
                  <a:cubicBezTo>
                    <a:pt x="8773" y="1301"/>
                    <a:pt x="8809" y="1251"/>
                    <a:pt x="8855" y="1210"/>
                  </a:cubicBezTo>
                  <a:cubicBezTo>
                    <a:pt x="8936" y="1124"/>
                    <a:pt x="9064" y="1074"/>
                    <a:pt x="9182" y="1074"/>
                  </a:cubicBezTo>
                  <a:close/>
                  <a:moveTo>
                    <a:pt x="11210" y="1074"/>
                  </a:moveTo>
                  <a:cubicBezTo>
                    <a:pt x="11815" y="1074"/>
                    <a:pt x="11815" y="2006"/>
                    <a:pt x="11210" y="2006"/>
                  </a:cubicBezTo>
                  <a:cubicBezTo>
                    <a:pt x="10610" y="2006"/>
                    <a:pt x="10610" y="1074"/>
                    <a:pt x="11210" y="1074"/>
                  </a:cubicBezTo>
                  <a:close/>
                  <a:moveTo>
                    <a:pt x="7213" y="1101"/>
                  </a:moveTo>
                  <a:cubicBezTo>
                    <a:pt x="7340" y="1101"/>
                    <a:pt x="7454" y="1156"/>
                    <a:pt x="7545" y="1237"/>
                  </a:cubicBezTo>
                  <a:cubicBezTo>
                    <a:pt x="7636" y="1324"/>
                    <a:pt x="7677" y="1451"/>
                    <a:pt x="7681" y="1569"/>
                  </a:cubicBezTo>
                  <a:cubicBezTo>
                    <a:pt x="7686" y="1633"/>
                    <a:pt x="7672" y="1697"/>
                    <a:pt x="7640" y="1751"/>
                  </a:cubicBezTo>
                  <a:cubicBezTo>
                    <a:pt x="7622" y="1810"/>
                    <a:pt x="7590" y="1860"/>
                    <a:pt x="7545" y="1901"/>
                  </a:cubicBezTo>
                  <a:cubicBezTo>
                    <a:pt x="7463" y="1988"/>
                    <a:pt x="7336" y="2038"/>
                    <a:pt x="7213" y="2038"/>
                  </a:cubicBezTo>
                  <a:lnTo>
                    <a:pt x="7199" y="2038"/>
                  </a:lnTo>
                  <a:cubicBezTo>
                    <a:pt x="7072" y="2038"/>
                    <a:pt x="6958" y="1983"/>
                    <a:pt x="6867" y="1901"/>
                  </a:cubicBezTo>
                  <a:cubicBezTo>
                    <a:pt x="6776" y="1815"/>
                    <a:pt x="6735" y="1692"/>
                    <a:pt x="6731" y="1569"/>
                  </a:cubicBezTo>
                  <a:cubicBezTo>
                    <a:pt x="6731" y="1506"/>
                    <a:pt x="6744" y="1447"/>
                    <a:pt x="6772" y="1392"/>
                  </a:cubicBezTo>
                  <a:cubicBezTo>
                    <a:pt x="6790" y="1333"/>
                    <a:pt x="6822" y="1283"/>
                    <a:pt x="6867" y="1237"/>
                  </a:cubicBezTo>
                  <a:cubicBezTo>
                    <a:pt x="6954" y="1156"/>
                    <a:pt x="7081" y="1101"/>
                    <a:pt x="7199" y="1101"/>
                  </a:cubicBezTo>
                  <a:close/>
                  <a:moveTo>
                    <a:pt x="16072" y="0"/>
                  </a:moveTo>
                  <a:cubicBezTo>
                    <a:pt x="16071" y="1"/>
                    <a:pt x="14080" y="146"/>
                    <a:pt x="13420" y="191"/>
                  </a:cubicBezTo>
                  <a:cubicBezTo>
                    <a:pt x="12908" y="230"/>
                    <a:pt x="10079" y="372"/>
                    <a:pt x="8379" y="372"/>
                  </a:cubicBezTo>
                  <a:cubicBezTo>
                    <a:pt x="7875" y="372"/>
                    <a:pt x="7470" y="359"/>
                    <a:pt x="7254" y="328"/>
                  </a:cubicBezTo>
                  <a:cubicBezTo>
                    <a:pt x="6507" y="222"/>
                    <a:pt x="4724" y="195"/>
                    <a:pt x="3112" y="195"/>
                  </a:cubicBezTo>
                  <a:cubicBezTo>
                    <a:pt x="1467" y="195"/>
                    <a:pt x="0" y="223"/>
                    <a:pt x="0" y="223"/>
                  </a:cubicBezTo>
                  <a:cubicBezTo>
                    <a:pt x="341" y="878"/>
                    <a:pt x="223" y="13138"/>
                    <a:pt x="300" y="14257"/>
                  </a:cubicBezTo>
                  <a:cubicBezTo>
                    <a:pt x="382" y="15376"/>
                    <a:pt x="1906" y="15858"/>
                    <a:pt x="2242" y="15931"/>
                  </a:cubicBezTo>
                  <a:cubicBezTo>
                    <a:pt x="2307" y="15944"/>
                    <a:pt x="2595" y="15949"/>
                    <a:pt x="3019" y="15949"/>
                  </a:cubicBezTo>
                  <a:cubicBezTo>
                    <a:pt x="4785" y="15949"/>
                    <a:pt x="8919" y="15856"/>
                    <a:pt x="9223" y="15849"/>
                  </a:cubicBezTo>
                  <a:cubicBezTo>
                    <a:pt x="9600" y="15840"/>
                    <a:pt x="17104" y="15635"/>
                    <a:pt x="17104" y="15635"/>
                  </a:cubicBezTo>
                  <a:cubicBezTo>
                    <a:pt x="17104" y="15635"/>
                    <a:pt x="16886" y="14294"/>
                    <a:pt x="16817" y="13857"/>
                  </a:cubicBezTo>
                  <a:cubicBezTo>
                    <a:pt x="16749" y="13420"/>
                    <a:pt x="16385" y="10733"/>
                    <a:pt x="16335" y="10273"/>
                  </a:cubicBezTo>
                  <a:cubicBezTo>
                    <a:pt x="16285" y="9814"/>
                    <a:pt x="16063" y="5780"/>
                    <a:pt x="16053" y="5285"/>
                  </a:cubicBezTo>
                  <a:cubicBezTo>
                    <a:pt x="16044" y="4789"/>
                    <a:pt x="16072" y="1"/>
                    <a:pt x="16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41;p71">
              <a:extLst>
                <a:ext uri="{FF2B5EF4-FFF2-40B4-BE49-F238E27FC236}">
                  <a16:creationId xmlns:a16="http://schemas.microsoft.com/office/drawing/2014/main" id="{1185E992-4730-48FE-A277-647277D8C0BE}"/>
                </a:ext>
              </a:extLst>
            </p:cNvPr>
            <p:cNvSpPr/>
            <p:nvPr/>
          </p:nvSpPr>
          <p:spPr>
            <a:xfrm>
              <a:off x="3908325" y="2775136"/>
              <a:ext cx="631812" cy="33565"/>
            </a:xfrm>
            <a:custGeom>
              <a:avLst/>
              <a:gdLst/>
              <a:ahLst/>
              <a:cxnLst/>
              <a:rect l="l" t="t" r="r" b="b"/>
              <a:pathLst>
                <a:path w="14701" h="781" extrusionOk="0">
                  <a:moveTo>
                    <a:pt x="14535" y="1"/>
                  </a:moveTo>
                  <a:cubicBezTo>
                    <a:pt x="14529" y="1"/>
                    <a:pt x="14523" y="2"/>
                    <a:pt x="14516" y="3"/>
                  </a:cubicBezTo>
                  <a:cubicBezTo>
                    <a:pt x="12171" y="369"/>
                    <a:pt x="9808" y="420"/>
                    <a:pt x="7443" y="420"/>
                  </a:cubicBezTo>
                  <a:cubicBezTo>
                    <a:pt x="6530" y="420"/>
                    <a:pt x="5617" y="413"/>
                    <a:pt x="4705" y="413"/>
                  </a:cubicBezTo>
                  <a:cubicBezTo>
                    <a:pt x="4226" y="413"/>
                    <a:pt x="3748" y="415"/>
                    <a:pt x="3270" y="421"/>
                  </a:cubicBezTo>
                  <a:cubicBezTo>
                    <a:pt x="2224" y="435"/>
                    <a:pt x="1178" y="467"/>
                    <a:pt x="136" y="562"/>
                  </a:cubicBezTo>
                  <a:cubicBezTo>
                    <a:pt x="4" y="575"/>
                    <a:pt x="0" y="781"/>
                    <a:pt x="124" y="781"/>
                  </a:cubicBezTo>
                  <a:cubicBezTo>
                    <a:pt x="128" y="781"/>
                    <a:pt x="132" y="781"/>
                    <a:pt x="136" y="780"/>
                  </a:cubicBezTo>
                  <a:cubicBezTo>
                    <a:pt x="1632" y="643"/>
                    <a:pt x="3130" y="613"/>
                    <a:pt x="4630" y="613"/>
                  </a:cubicBezTo>
                  <a:cubicBezTo>
                    <a:pt x="5757" y="613"/>
                    <a:pt x="6883" y="630"/>
                    <a:pt x="8010" y="630"/>
                  </a:cubicBezTo>
                  <a:cubicBezTo>
                    <a:pt x="9153" y="630"/>
                    <a:pt x="10296" y="613"/>
                    <a:pt x="11437" y="544"/>
                  </a:cubicBezTo>
                  <a:cubicBezTo>
                    <a:pt x="12488" y="480"/>
                    <a:pt x="13534" y="376"/>
                    <a:pt x="14571" y="212"/>
                  </a:cubicBezTo>
                  <a:cubicBezTo>
                    <a:pt x="14700" y="195"/>
                    <a:pt x="14653" y="1"/>
                    <a:pt x="14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42;p71">
              <a:extLst>
                <a:ext uri="{FF2B5EF4-FFF2-40B4-BE49-F238E27FC236}">
                  <a16:creationId xmlns:a16="http://schemas.microsoft.com/office/drawing/2014/main" id="{855F1341-58A0-42B6-B61D-E81888872FEB}"/>
                </a:ext>
              </a:extLst>
            </p:cNvPr>
            <p:cNvSpPr/>
            <p:nvPr/>
          </p:nvSpPr>
          <p:spPr>
            <a:xfrm>
              <a:off x="3861779" y="2661846"/>
              <a:ext cx="746261" cy="693313"/>
            </a:xfrm>
            <a:custGeom>
              <a:avLst/>
              <a:gdLst/>
              <a:ahLst/>
              <a:cxnLst/>
              <a:rect l="l" t="t" r="r" b="b"/>
              <a:pathLst>
                <a:path w="17364" h="16132" extrusionOk="0">
                  <a:moveTo>
                    <a:pt x="1988" y="14103"/>
                  </a:moveTo>
                  <a:cubicBezTo>
                    <a:pt x="1952" y="14508"/>
                    <a:pt x="2106" y="14899"/>
                    <a:pt x="2293" y="15258"/>
                  </a:cubicBezTo>
                  <a:cubicBezTo>
                    <a:pt x="2434" y="15531"/>
                    <a:pt x="2616" y="15781"/>
                    <a:pt x="2866" y="15940"/>
                  </a:cubicBezTo>
                  <a:cubicBezTo>
                    <a:pt x="2688" y="15931"/>
                    <a:pt x="2511" y="15918"/>
                    <a:pt x="2338" y="15899"/>
                  </a:cubicBezTo>
                  <a:cubicBezTo>
                    <a:pt x="1779" y="15840"/>
                    <a:pt x="1301" y="15527"/>
                    <a:pt x="965" y="15085"/>
                  </a:cubicBezTo>
                  <a:cubicBezTo>
                    <a:pt x="796" y="14867"/>
                    <a:pt x="605" y="14567"/>
                    <a:pt x="519" y="14271"/>
                  </a:cubicBezTo>
                  <a:lnTo>
                    <a:pt x="519" y="14271"/>
                  </a:lnTo>
                  <a:cubicBezTo>
                    <a:pt x="683" y="14307"/>
                    <a:pt x="847" y="14325"/>
                    <a:pt x="1011" y="14325"/>
                  </a:cubicBezTo>
                  <a:cubicBezTo>
                    <a:pt x="1347" y="14325"/>
                    <a:pt x="1679" y="14250"/>
                    <a:pt x="1988" y="14103"/>
                  </a:cubicBezTo>
                  <a:close/>
                  <a:moveTo>
                    <a:pt x="16145" y="183"/>
                  </a:moveTo>
                  <a:lnTo>
                    <a:pt x="16145" y="183"/>
                  </a:lnTo>
                  <a:cubicBezTo>
                    <a:pt x="16090" y="4239"/>
                    <a:pt x="16095" y="8282"/>
                    <a:pt x="16649" y="12307"/>
                  </a:cubicBezTo>
                  <a:cubicBezTo>
                    <a:pt x="16804" y="13416"/>
                    <a:pt x="16981" y="14526"/>
                    <a:pt x="17163" y="15636"/>
                  </a:cubicBezTo>
                  <a:cubicBezTo>
                    <a:pt x="13821" y="15727"/>
                    <a:pt x="10478" y="15818"/>
                    <a:pt x="7136" y="15909"/>
                  </a:cubicBezTo>
                  <a:cubicBezTo>
                    <a:pt x="6372" y="15927"/>
                    <a:pt x="5612" y="15945"/>
                    <a:pt x="4853" y="15949"/>
                  </a:cubicBezTo>
                  <a:cubicBezTo>
                    <a:pt x="4456" y="15953"/>
                    <a:pt x="4055" y="15960"/>
                    <a:pt x="3654" y="15960"/>
                  </a:cubicBezTo>
                  <a:cubicBezTo>
                    <a:pt x="3560" y="15960"/>
                    <a:pt x="3465" y="15959"/>
                    <a:pt x="3370" y="15959"/>
                  </a:cubicBezTo>
                  <a:cubicBezTo>
                    <a:pt x="3361" y="15945"/>
                    <a:pt x="3343" y="15931"/>
                    <a:pt x="3325" y="15931"/>
                  </a:cubicBezTo>
                  <a:cubicBezTo>
                    <a:pt x="2897" y="15854"/>
                    <a:pt x="2638" y="15531"/>
                    <a:pt x="2447" y="15167"/>
                  </a:cubicBezTo>
                  <a:cubicBezTo>
                    <a:pt x="2256" y="14799"/>
                    <a:pt x="2088" y="14385"/>
                    <a:pt x="2188" y="13967"/>
                  </a:cubicBezTo>
                  <a:cubicBezTo>
                    <a:pt x="2202" y="13909"/>
                    <a:pt x="2157" y="13854"/>
                    <a:pt x="2101" y="13854"/>
                  </a:cubicBezTo>
                  <a:cubicBezTo>
                    <a:pt x="2087" y="13854"/>
                    <a:pt x="2071" y="13858"/>
                    <a:pt x="2056" y="13867"/>
                  </a:cubicBezTo>
                  <a:cubicBezTo>
                    <a:pt x="1729" y="14053"/>
                    <a:pt x="1375" y="14147"/>
                    <a:pt x="1013" y="14147"/>
                  </a:cubicBezTo>
                  <a:cubicBezTo>
                    <a:pt x="837" y="14147"/>
                    <a:pt x="660" y="14125"/>
                    <a:pt x="483" y="14080"/>
                  </a:cubicBezTo>
                  <a:cubicBezTo>
                    <a:pt x="478" y="14058"/>
                    <a:pt x="478" y="14039"/>
                    <a:pt x="478" y="14017"/>
                  </a:cubicBezTo>
                  <a:cubicBezTo>
                    <a:pt x="464" y="10483"/>
                    <a:pt x="542" y="6950"/>
                    <a:pt x="487" y="3416"/>
                  </a:cubicBezTo>
                  <a:cubicBezTo>
                    <a:pt x="478" y="2912"/>
                    <a:pt x="460" y="2402"/>
                    <a:pt x="419" y="1897"/>
                  </a:cubicBezTo>
                  <a:cubicBezTo>
                    <a:pt x="401" y="1693"/>
                    <a:pt x="378" y="1488"/>
                    <a:pt x="351" y="1284"/>
                  </a:cubicBezTo>
                  <a:cubicBezTo>
                    <a:pt x="337" y="1174"/>
                    <a:pt x="319" y="1070"/>
                    <a:pt x="301" y="961"/>
                  </a:cubicBezTo>
                  <a:cubicBezTo>
                    <a:pt x="283" y="851"/>
                    <a:pt x="201" y="647"/>
                    <a:pt x="223" y="538"/>
                  </a:cubicBezTo>
                  <a:cubicBezTo>
                    <a:pt x="272" y="329"/>
                    <a:pt x="500" y="304"/>
                    <a:pt x="714" y="304"/>
                  </a:cubicBezTo>
                  <a:cubicBezTo>
                    <a:pt x="783" y="304"/>
                    <a:pt x="850" y="307"/>
                    <a:pt x="909" y="307"/>
                  </a:cubicBezTo>
                  <a:cubicBezTo>
                    <a:pt x="927" y="307"/>
                    <a:pt x="944" y="306"/>
                    <a:pt x="960" y="306"/>
                  </a:cubicBezTo>
                  <a:cubicBezTo>
                    <a:pt x="1219" y="297"/>
                    <a:pt x="1479" y="288"/>
                    <a:pt x="1742" y="288"/>
                  </a:cubicBezTo>
                  <a:cubicBezTo>
                    <a:pt x="1887" y="285"/>
                    <a:pt x="2032" y="284"/>
                    <a:pt x="2178" y="284"/>
                  </a:cubicBezTo>
                  <a:cubicBezTo>
                    <a:pt x="2553" y="284"/>
                    <a:pt x="2929" y="291"/>
                    <a:pt x="3302" y="301"/>
                  </a:cubicBezTo>
                  <a:cubicBezTo>
                    <a:pt x="5330" y="360"/>
                    <a:pt x="7354" y="547"/>
                    <a:pt x="9387" y="565"/>
                  </a:cubicBezTo>
                  <a:cubicBezTo>
                    <a:pt x="9487" y="566"/>
                    <a:pt x="9587" y="566"/>
                    <a:pt x="9687" y="566"/>
                  </a:cubicBezTo>
                  <a:cubicBezTo>
                    <a:pt x="11843" y="566"/>
                    <a:pt x="13998" y="339"/>
                    <a:pt x="16145" y="183"/>
                  </a:cubicBezTo>
                  <a:close/>
                  <a:moveTo>
                    <a:pt x="16242" y="1"/>
                  </a:moveTo>
                  <a:cubicBezTo>
                    <a:pt x="16240" y="1"/>
                    <a:pt x="16238" y="1"/>
                    <a:pt x="16236" y="1"/>
                  </a:cubicBezTo>
                  <a:cubicBezTo>
                    <a:pt x="14144" y="151"/>
                    <a:pt x="12043" y="374"/>
                    <a:pt x="9942" y="388"/>
                  </a:cubicBezTo>
                  <a:cubicBezTo>
                    <a:pt x="9850" y="388"/>
                    <a:pt x="9759" y="389"/>
                    <a:pt x="9667" y="389"/>
                  </a:cubicBezTo>
                  <a:cubicBezTo>
                    <a:pt x="7636" y="389"/>
                    <a:pt x="5612" y="203"/>
                    <a:pt x="3580" y="133"/>
                  </a:cubicBezTo>
                  <a:cubicBezTo>
                    <a:pt x="3073" y="115"/>
                    <a:pt x="2563" y="102"/>
                    <a:pt x="2052" y="102"/>
                  </a:cubicBezTo>
                  <a:cubicBezTo>
                    <a:pt x="1501" y="102"/>
                    <a:pt x="949" y="118"/>
                    <a:pt x="401" y="160"/>
                  </a:cubicBezTo>
                  <a:cubicBezTo>
                    <a:pt x="142" y="178"/>
                    <a:pt x="1" y="274"/>
                    <a:pt x="42" y="551"/>
                  </a:cubicBezTo>
                  <a:cubicBezTo>
                    <a:pt x="123" y="1093"/>
                    <a:pt x="219" y="1625"/>
                    <a:pt x="260" y="2170"/>
                  </a:cubicBezTo>
                  <a:cubicBezTo>
                    <a:pt x="392" y="4098"/>
                    <a:pt x="319" y="6058"/>
                    <a:pt x="310" y="7991"/>
                  </a:cubicBezTo>
                  <a:cubicBezTo>
                    <a:pt x="301" y="10001"/>
                    <a:pt x="292" y="12011"/>
                    <a:pt x="296" y="14021"/>
                  </a:cubicBezTo>
                  <a:cubicBezTo>
                    <a:pt x="310" y="14312"/>
                    <a:pt x="469" y="14626"/>
                    <a:pt x="615" y="14876"/>
                  </a:cubicBezTo>
                  <a:cubicBezTo>
                    <a:pt x="856" y="15295"/>
                    <a:pt x="1201" y="15672"/>
                    <a:pt x="1638" y="15886"/>
                  </a:cubicBezTo>
                  <a:cubicBezTo>
                    <a:pt x="1965" y="16045"/>
                    <a:pt x="2306" y="16081"/>
                    <a:pt x="2666" y="16100"/>
                  </a:cubicBezTo>
                  <a:cubicBezTo>
                    <a:pt x="3125" y="16127"/>
                    <a:pt x="3589" y="16131"/>
                    <a:pt x="4048" y="16131"/>
                  </a:cubicBezTo>
                  <a:cubicBezTo>
                    <a:pt x="4152" y="16132"/>
                    <a:pt x="4255" y="16132"/>
                    <a:pt x="4359" y="16132"/>
                  </a:cubicBezTo>
                  <a:cubicBezTo>
                    <a:pt x="6674" y="16132"/>
                    <a:pt x="8986" y="16038"/>
                    <a:pt x="11301" y="15972"/>
                  </a:cubicBezTo>
                  <a:cubicBezTo>
                    <a:pt x="13289" y="15918"/>
                    <a:pt x="15276" y="15863"/>
                    <a:pt x="17268" y="15813"/>
                  </a:cubicBezTo>
                  <a:cubicBezTo>
                    <a:pt x="17332" y="15809"/>
                    <a:pt x="17363" y="15754"/>
                    <a:pt x="17354" y="15699"/>
                  </a:cubicBezTo>
                  <a:cubicBezTo>
                    <a:pt x="17022" y="13676"/>
                    <a:pt x="16695" y="11652"/>
                    <a:pt x="16518" y="9606"/>
                  </a:cubicBezTo>
                  <a:cubicBezTo>
                    <a:pt x="16340" y="7600"/>
                    <a:pt x="16290" y="5581"/>
                    <a:pt x="16290" y="3562"/>
                  </a:cubicBezTo>
                  <a:cubicBezTo>
                    <a:pt x="16290" y="2407"/>
                    <a:pt x="16308" y="1247"/>
                    <a:pt x="16322" y="87"/>
                  </a:cubicBezTo>
                  <a:cubicBezTo>
                    <a:pt x="16326" y="44"/>
                    <a:pt x="16285" y="1"/>
                    <a:pt x="16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43;p71">
              <a:extLst>
                <a:ext uri="{FF2B5EF4-FFF2-40B4-BE49-F238E27FC236}">
                  <a16:creationId xmlns:a16="http://schemas.microsoft.com/office/drawing/2014/main" id="{FC44A953-50F4-445D-B815-E9ECC0AE04B6}"/>
                </a:ext>
              </a:extLst>
            </p:cNvPr>
            <p:cNvSpPr/>
            <p:nvPr/>
          </p:nvSpPr>
          <p:spPr>
            <a:xfrm>
              <a:off x="3902050" y="2701815"/>
              <a:ext cx="61845" cy="48049"/>
            </a:xfrm>
            <a:custGeom>
              <a:avLst/>
              <a:gdLst/>
              <a:ahLst/>
              <a:cxnLst/>
              <a:rect l="l" t="t" r="r" b="b"/>
              <a:pathLst>
                <a:path w="1439" h="1118" extrusionOk="0">
                  <a:moveTo>
                    <a:pt x="810" y="122"/>
                  </a:moveTo>
                  <a:lnTo>
                    <a:pt x="810" y="122"/>
                  </a:lnTo>
                  <a:cubicBezTo>
                    <a:pt x="1276" y="143"/>
                    <a:pt x="1257" y="990"/>
                    <a:pt x="746" y="990"/>
                  </a:cubicBezTo>
                  <a:cubicBezTo>
                    <a:pt x="704" y="990"/>
                    <a:pt x="659" y="984"/>
                    <a:pt x="610" y="972"/>
                  </a:cubicBezTo>
                  <a:cubicBezTo>
                    <a:pt x="355" y="913"/>
                    <a:pt x="132" y="740"/>
                    <a:pt x="246" y="458"/>
                  </a:cubicBezTo>
                  <a:cubicBezTo>
                    <a:pt x="321" y="273"/>
                    <a:pt x="468" y="125"/>
                    <a:pt x="663" y="125"/>
                  </a:cubicBezTo>
                  <a:cubicBezTo>
                    <a:pt x="693" y="125"/>
                    <a:pt x="724" y="128"/>
                    <a:pt x="755" y="135"/>
                  </a:cubicBezTo>
                  <a:cubicBezTo>
                    <a:pt x="760" y="136"/>
                    <a:pt x="764" y="136"/>
                    <a:pt x="768" y="136"/>
                  </a:cubicBezTo>
                  <a:cubicBezTo>
                    <a:pt x="786" y="136"/>
                    <a:pt x="802" y="129"/>
                    <a:pt x="810" y="122"/>
                  </a:cubicBezTo>
                  <a:close/>
                  <a:moveTo>
                    <a:pt x="788" y="1"/>
                  </a:moveTo>
                  <a:cubicBezTo>
                    <a:pt x="759" y="1"/>
                    <a:pt x="728" y="3"/>
                    <a:pt x="696" y="8"/>
                  </a:cubicBezTo>
                  <a:cubicBezTo>
                    <a:pt x="688" y="7"/>
                    <a:pt x="679" y="7"/>
                    <a:pt x="671" y="7"/>
                  </a:cubicBezTo>
                  <a:cubicBezTo>
                    <a:pt x="405" y="7"/>
                    <a:pt x="193" y="212"/>
                    <a:pt x="114" y="472"/>
                  </a:cubicBezTo>
                  <a:cubicBezTo>
                    <a:pt x="0" y="845"/>
                    <a:pt x="360" y="1072"/>
                    <a:pt x="692" y="1113"/>
                  </a:cubicBezTo>
                  <a:cubicBezTo>
                    <a:pt x="716" y="1116"/>
                    <a:pt x="739" y="1117"/>
                    <a:pt x="761" y="1117"/>
                  </a:cubicBezTo>
                  <a:cubicBezTo>
                    <a:pt x="1409" y="1117"/>
                    <a:pt x="1439" y="1"/>
                    <a:pt x="788"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44;p71">
              <a:extLst>
                <a:ext uri="{FF2B5EF4-FFF2-40B4-BE49-F238E27FC236}">
                  <a16:creationId xmlns:a16="http://schemas.microsoft.com/office/drawing/2014/main" id="{9D4AD155-7EF8-4709-8B7D-4A6460679DC7}"/>
                </a:ext>
              </a:extLst>
            </p:cNvPr>
            <p:cNvSpPr/>
            <p:nvPr/>
          </p:nvSpPr>
          <p:spPr>
            <a:xfrm>
              <a:off x="3983536" y="2701514"/>
              <a:ext cx="55957" cy="48608"/>
            </a:xfrm>
            <a:custGeom>
              <a:avLst/>
              <a:gdLst/>
              <a:ahLst/>
              <a:cxnLst/>
              <a:rect l="l" t="t" r="r" b="b"/>
              <a:pathLst>
                <a:path w="1302" h="1131" extrusionOk="0">
                  <a:moveTo>
                    <a:pt x="686" y="118"/>
                  </a:moveTo>
                  <a:cubicBezTo>
                    <a:pt x="718" y="118"/>
                    <a:pt x="750" y="121"/>
                    <a:pt x="783" y="129"/>
                  </a:cubicBezTo>
                  <a:cubicBezTo>
                    <a:pt x="1060" y="188"/>
                    <a:pt x="1201" y="483"/>
                    <a:pt x="1051" y="729"/>
                  </a:cubicBezTo>
                  <a:cubicBezTo>
                    <a:pt x="960" y="884"/>
                    <a:pt x="762" y="1008"/>
                    <a:pt x="575" y="1008"/>
                  </a:cubicBezTo>
                  <a:cubicBezTo>
                    <a:pt x="537" y="1008"/>
                    <a:pt x="500" y="1003"/>
                    <a:pt x="465" y="993"/>
                  </a:cubicBezTo>
                  <a:cubicBezTo>
                    <a:pt x="233" y="920"/>
                    <a:pt x="110" y="579"/>
                    <a:pt x="224" y="370"/>
                  </a:cubicBezTo>
                  <a:cubicBezTo>
                    <a:pt x="233" y="356"/>
                    <a:pt x="233" y="342"/>
                    <a:pt x="233" y="333"/>
                  </a:cubicBezTo>
                  <a:cubicBezTo>
                    <a:pt x="355" y="214"/>
                    <a:pt x="514" y="118"/>
                    <a:pt x="686" y="118"/>
                  </a:cubicBezTo>
                  <a:close/>
                  <a:moveTo>
                    <a:pt x="700" y="1"/>
                  </a:moveTo>
                  <a:cubicBezTo>
                    <a:pt x="481" y="1"/>
                    <a:pt x="265" y="122"/>
                    <a:pt x="110" y="283"/>
                  </a:cubicBezTo>
                  <a:cubicBezTo>
                    <a:pt x="87" y="306"/>
                    <a:pt x="87" y="333"/>
                    <a:pt x="101" y="356"/>
                  </a:cubicBezTo>
                  <a:cubicBezTo>
                    <a:pt x="1" y="602"/>
                    <a:pt x="110" y="943"/>
                    <a:pt x="342" y="1074"/>
                  </a:cubicBezTo>
                  <a:cubicBezTo>
                    <a:pt x="410" y="1113"/>
                    <a:pt x="486" y="1130"/>
                    <a:pt x="564" y="1130"/>
                  </a:cubicBezTo>
                  <a:cubicBezTo>
                    <a:pt x="778" y="1130"/>
                    <a:pt x="1007" y="1001"/>
                    <a:pt x="1124" y="838"/>
                  </a:cubicBezTo>
                  <a:cubicBezTo>
                    <a:pt x="1301" y="592"/>
                    <a:pt x="1260" y="238"/>
                    <a:pt x="988" y="79"/>
                  </a:cubicBezTo>
                  <a:cubicBezTo>
                    <a:pt x="894" y="24"/>
                    <a:pt x="797" y="1"/>
                    <a:pt x="700"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45;p71">
              <a:extLst>
                <a:ext uri="{FF2B5EF4-FFF2-40B4-BE49-F238E27FC236}">
                  <a16:creationId xmlns:a16="http://schemas.microsoft.com/office/drawing/2014/main" id="{C6BB28A7-6E8B-4C34-85A4-88F74234E781}"/>
                </a:ext>
              </a:extLst>
            </p:cNvPr>
            <p:cNvSpPr/>
            <p:nvPr/>
          </p:nvSpPr>
          <p:spPr>
            <a:xfrm>
              <a:off x="4067387" y="2702718"/>
              <a:ext cx="59481" cy="50585"/>
            </a:xfrm>
            <a:custGeom>
              <a:avLst/>
              <a:gdLst/>
              <a:ahLst/>
              <a:cxnLst/>
              <a:rect l="l" t="t" r="r" b="b"/>
              <a:pathLst>
                <a:path w="1384" h="1177" extrusionOk="0">
                  <a:moveTo>
                    <a:pt x="682" y="122"/>
                  </a:moveTo>
                  <a:cubicBezTo>
                    <a:pt x="737" y="122"/>
                    <a:pt x="793" y="130"/>
                    <a:pt x="847" y="146"/>
                  </a:cubicBezTo>
                  <a:cubicBezTo>
                    <a:pt x="851" y="151"/>
                    <a:pt x="851" y="151"/>
                    <a:pt x="856" y="155"/>
                  </a:cubicBezTo>
                  <a:cubicBezTo>
                    <a:pt x="1101" y="296"/>
                    <a:pt x="1238" y="496"/>
                    <a:pt x="1074" y="769"/>
                  </a:cubicBezTo>
                  <a:cubicBezTo>
                    <a:pt x="976" y="933"/>
                    <a:pt x="809" y="1057"/>
                    <a:pt x="629" y="1057"/>
                  </a:cubicBezTo>
                  <a:cubicBezTo>
                    <a:pt x="560" y="1057"/>
                    <a:pt x="489" y="1038"/>
                    <a:pt x="419" y="996"/>
                  </a:cubicBezTo>
                  <a:cubicBezTo>
                    <a:pt x="196" y="865"/>
                    <a:pt x="137" y="555"/>
                    <a:pt x="269" y="337"/>
                  </a:cubicBezTo>
                  <a:cubicBezTo>
                    <a:pt x="360" y="191"/>
                    <a:pt x="520" y="122"/>
                    <a:pt x="682" y="122"/>
                  </a:cubicBezTo>
                  <a:close/>
                  <a:moveTo>
                    <a:pt x="683" y="1"/>
                  </a:moveTo>
                  <a:cubicBezTo>
                    <a:pt x="458" y="1"/>
                    <a:pt x="240" y="115"/>
                    <a:pt x="137" y="328"/>
                  </a:cubicBezTo>
                  <a:cubicBezTo>
                    <a:pt x="1" y="619"/>
                    <a:pt x="114" y="987"/>
                    <a:pt x="410" y="1124"/>
                  </a:cubicBezTo>
                  <a:cubicBezTo>
                    <a:pt x="486" y="1160"/>
                    <a:pt x="560" y="1176"/>
                    <a:pt x="633" y="1176"/>
                  </a:cubicBezTo>
                  <a:cubicBezTo>
                    <a:pt x="853" y="1176"/>
                    <a:pt x="1051" y="1027"/>
                    <a:pt x="1174" y="828"/>
                  </a:cubicBezTo>
                  <a:cubicBezTo>
                    <a:pt x="1383" y="501"/>
                    <a:pt x="1224" y="232"/>
                    <a:pt x="924" y="55"/>
                  </a:cubicBezTo>
                  <a:cubicBezTo>
                    <a:pt x="919" y="51"/>
                    <a:pt x="910" y="41"/>
                    <a:pt x="901" y="37"/>
                  </a:cubicBezTo>
                  <a:cubicBezTo>
                    <a:pt x="830" y="12"/>
                    <a:pt x="756" y="1"/>
                    <a:pt x="683"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46;p71">
              <a:extLst>
                <a:ext uri="{FF2B5EF4-FFF2-40B4-BE49-F238E27FC236}">
                  <a16:creationId xmlns:a16="http://schemas.microsoft.com/office/drawing/2014/main" id="{990BA4C1-526C-41D5-A154-E0FB6BDBE7C1}"/>
                </a:ext>
              </a:extLst>
            </p:cNvPr>
            <p:cNvSpPr/>
            <p:nvPr/>
          </p:nvSpPr>
          <p:spPr>
            <a:xfrm>
              <a:off x="4148487" y="2708305"/>
              <a:ext cx="61673" cy="48006"/>
            </a:xfrm>
            <a:custGeom>
              <a:avLst/>
              <a:gdLst/>
              <a:ahLst/>
              <a:cxnLst/>
              <a:rect l="l" t="t" r="r" b="b"/>
              <a:pathLst>
                <a:path w="1435" h="1117" extrusionOk="0">
                  <a:moveTo>
                    <a:pt x="810" y="121"/>
                  </a:moveTo>
                  <a:cubicBezTo>
                    <a:pt x="1278" y="146"/>
                    <a:pt x="1258" y="993"/>
                    <a:pt x="741" y="993"/>
                  </a:cubicBezTo>
                  <a:cubicBezTo>
                    <a:pt x="699" y="993"/>
                    <a:pt x="654" y="987"/>
                    <a:pt x="606" y="976"/>
                  </a:cubicBezTo>
                  <a:cubicBezTo>
                    <a:pt x="356" y="912"/>
                    <a:pt x="133" y="744"/>
                    <a:pt x="247" y="457"/>
                  </a:cubicBezTo>
                  <a:cubicBezTo>
                    <a:pt x="318" y="272"/>
                    <a:pt x="468" y="124"/>
                    <a:pt x="664" y="124"/>
                  </a:cubicBezTo>
                  <a:cubicBezTo>
                    <a:pt x="693" y="124"/>
                    <a:pt x="724" y="127"/>
                    <a:pt x="756" y="134"/>
                  </a:cubicBezTo>
                  <a:cubicBezTo>
                    <a:pt x="762" y="135"/>
                    <a:pt x="767" y="136"/>
                    <a:pt x="772" y="136"/>
                  </a:cubicBezTo>
                  <a:cubicBezTo>
                    <a:pt x="787" y="136"/>
                    <a:pt x="800" y="131"/>
                    <a:pt x="810" y="121"/>
                  </a:cubicBezTo>
                  <a:close/>
                  <a:moveTo>
                    <a:pt x="781" y="0"/>
                  </a:moveTo>
                  <a:cubicBezTo>
                    <a:pt x="753" y="0"/>
                    <a:pt x="723" y="3"/>
                    <a:pt x="692" y="7"/>
                  </a:cubicBezTo>
                  <a:cubicBezTo>
                    <a:pt x="684" y="7"/>
                    <a:pt x="675" y="6"/>
                    <a:pt x="667" y="6"/>
                  </a:cubicBezTo>
                  <a:cubicBezTo>
                    <a:pt x="401" y="6"/>
                    <a:pt x="190" y="211"/>
                    <a:pt x="115" y="471"/>
                  </a:cubicBezTo>
                  <a:cubicBezTo>
                    <a:pt x="1" y="844"/>
                    <a:pt x="360" y="1071"/>
                    <a:pt x="692" y="1112"/>
                  </a:cubicBezTo>
                  <a:cubicBezTo>
                    <a:pt x="716" y="1115"/>
                    <a:pt x="739" y="1116"/>
                    <a:pt x="762" y="1116"/>
                  </a:cubicBezTo>
                  <a:cubicBezTo>
                    <a:pt x="1406" y="1116"/>
                    <a:pt x="1435" y="0"/>
                    <a:pt x="78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47;p71">
              <a:extLst>
                <a:ext uri="{FF2B5EF4-FFF2-40B4-BE49-F238E27FC236}">
                  <a16:creationId xmlns:a16="http://schemas.microsoft.com/office/drawing/2014/main" id="{FE731F6F-8C7F-4C0B-B644-B7C86FA67D7A}"/>
                </a:ext>
              </a:extLst>
            </p:cNvPr>
            <p:cNvSpPr/>
            <p:nvPr/>
          </p:nvSpPr>
          <p:spPr>
            <a:xfrm>
              <a:off x="4236463" y="2708004"/>
              <a:ext cx="55742" cy="48651"/>
            </a:xfrm>
            <a:custGeom>
              <a:avLst/>
              <a:gdLst/>
              <a:ahLst/>
              <a:cxnLst/>
              <a:rect l="l" t="t" r="r" b="b"/>
              <a:pathLst>
                <a:path w="1297" h="1132" extrusionOk="0">
                  <a:moveTo>
                    <a:pt x="681" y="117"/>
                  </a:moveTo>
                  <a:cubicBezTo>
                    <a:pt x="713" y="117"/>
                    <a:pt x="745" y="121"/>
                    <a:pt x="778" y="128"/>
                  </a:cubicBezTo>
                  <a:cubicBezTo>
                    <a:pt x="1055" y="187"/>
                    <a:pt x="1201" y="482"/>
                    <a:pt x="1051" y="732"/>
                  </a:cubicBezTo>
                  <a:cubicBezTo>
                    <a:pt x="956" y="884"/>
                    <a:pt x="760" y="1007"/>
                    <a:pt x="574" y="1007"/>
                  </a:cubicBezTo>
                  <a:cubicBezTo>
                    <a:pt x="537" y="1007"/>
                    <a:pt x="500" y="1002"/>
                    <a:pt x="464" y="992"/>
                  </a:cubicBezTo>
                  <a:cubicBezTo>
                    <a:pt x="232" y="923"/>
                    <a:pt x="105" y="578"/>
                    <a:pt x="223" y="369"/>
                  </a:cubicBezTo>
                  <a:cubicBezTo>
                    <a:pt x="228" y="355"/>
                    <a:pt x="228" y="346"/>
                    <a:pt x="228" y="332"/>
                  </a:cubicBezTo>
                  <a:cubicBezTo>
                    <a:pt x="351" y="213"/>
                    <a:pt x="509" y="117"/>
                    <a:pt x="681" y="117"/>
                  </a:cubicBezTo>
                  <a:close/>
                  <a:moveTo>
                    <a:pt x="700" y="1"/>
                  </a:moveTo>
                  <a:cubicBezTo>
                    <a:pt x="480" y="1"/>
                    <a:pt x="264" y="125"/>
                    <a:pt x="105" y="287"/>
                  </a:cubicBezTo>
                  <a:cubicBezTo>
                    <a:pt x="82" y="310"/>
                    <a:pt x="82" y="337"/>
                    <a:pt x="96" y="355"/>
                  </a:cubicBezTo>
                  <a:cubicBezTo>
                    <a:pt x="0" y="601"/>
                    <a:pt x="105" y="942"/>
                    <a:pt x="337" y="1074"/>
                  </a:cubicBezTo>
                  <a:cubicBezTo>
                    <a:pt x="405" y="1114"/>
                    <a:pt x="482" y="1132"/>
                    <a:pt x="561" y="1132"/>
                  </a:cubicBezTo>
                  <a:cubicBezTo>
                    <a:pt x="775" y="1132"/>
                    <a:pt x="1003" y="1001"/>
                    <a:pt x="1119" y="842"/>
                  </a:cubicBezTo>
                  <a:cubicBezTo>
                    <a:pt x="1297" y="596"/>
                    <a:pt x="1256" y="237"/>
                    <a:pt x="983" y="78"/>
                  </a:cubicBezTo>
                  <a:cubicBezTo>
                    <a:pt x="891" y="24"/>
                    <a:pt x="795" y="1"/>
                    <a:pt x="700"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48;p71">
              <a:extLst>
                <a:ext uri="{FF2B5EF4-FFF2-40B4-BE49-F238E27FC236}">
                  <a16:creationId xmlns:a16="http://schemas.microsoft.com/office/drawing/2014/main" id="{55A3BF8A-DAD3-4633-8B16-CF5CE22B7384}"/>
                </a:ext>
              </a:extLst>
            </p:cNvPr>
            <p:cNvSpPr/>
            <p:nvPr/>
          </p:nvSpPr>
          <p:spPr>
            <a:xfrm>
              <a:off x="4321474" y="2707016"/>
              <a:ext cx="59481" cy="50499"/>
            </a:xfrm>
            <a:custGeom>
              <a:avLst/>
              <a:gdLst/>
              <a:ahLst/>
              <a:cxnLst/>
              <a:rect l="l" t="t" r="r" b="b"/>
              <a:pathLst>
                <a:path w="1384" h="1175" extrusionOk="0">
                  <a:moveTo>
                    <a:pt x="682" y="120"/>
                  </a:moveTo>
                  <a:cubicBezTo>
                    <a:pt x="738" y="120"/>
                    <a:pt x="796" y="128"/>
                    <a:pt x="851" y="146"/>
                  </a:cubicBezTo>
                  <a:cubicBezTo>
                    <a:pt x="851" y="146"/>
                    <a:pt x="856" y="151"/>
                    <a:pt x="860" y="155"/>
                  </a:cubicBezTo>
                  <a:cubicBezTo>
                    <a:pt x="1106" y="296"/>
                    <a:pt x="1238" y="496"/>
                    <a:pt x="1074" y="769"/>
                  </a:cubicBezTo>
                  <a:cubicBezTo>
                    <a:pt x="976" y="933"/>
                    <a:pt x="811" y="1057"/>
                    <a:pt x="631" y="1057"/>
                  </a:cubicBezTo>
                  <a:cubicBezTo>
                    <a:pt x="562" y="1057"/>
                    <a:pt x="490" y="1038"/>
                    <a:pt x="419" y="997"/>
                  </a:cubicBezTo>
                  <a:cubicBezTo>
                    <a:pt x="201" y="860"/>
                    <a:pt x="137" y="555"/>
                    <a:pt x="269" y="337"/>
                  </a:cubicBezTo>
                  <a:cubicBezTo>
                    <a:pt x="360" y="192"/>
                    <a:pt x="519" y="120"/>
                    <a:pt x="682" y="120"/>
                  </a:cubicBezTo>
                  <a:close/>
                  <a:moveTo>
                    <a:pt x="686" y="1"/>
                  </a:moveTo>
                  <a:cubicBezTo>
                    <a:pt x="462" y="1"/>
                    <a:pt x="245" y="115"/>
                    <a:pt x="142" y="328"/>
                  </a:cubicBezTo>
                  <a:cubicBezTo>
                    <a:pt x="1" y="619"/>
                    <a:pt x="119" y="987"/>
                    <a:pt x="410" y="1124"/>
                  </a:cubicBezTo>
                  <a:cubicBezTo>
                    <a:pt x="485" y="1159"/>
                    <a:pt x="559" y="1174"/>
                    <a:pt x="632" y="1174"/>
                  </a:cubicBezTo>
                  <a:cubicBezTo>
                    <a:pt x="852" y="1174"/>
                    <a:pt x="1052" y="1027"/>
                    <a:pt x="1178" y="828"/>
                  </a:cubicBezTo>
                  <a:cubicBezTo>
                    <a:pt x="1383" y="501"/>
                    <a:pt x="1224" y="228"/>
                    <a:pt x="928" y="55"/>
                  </a:cubicBezTo>
                  <a:cubicBezTo>
                    <a:pt x="919" y="46"/>
                    <a:pt x="915" y="42"/>
                    <a:pt x="901" y="37"/>
                  </a:cubicBezTo>
                  <a:cubicBezTo>
                    <a:pt x="831" y="13"/>
                    <a:pt x="758" y="1"/>
                    <a:pt x="686"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49;p71">
              <a:extLst>
                <a:ext uri="{FF2B5EF4-FFF2-40B4-BE49-F238E27FC236}">
                  <a16:creationId xmlns:a16="http://schemas.microsoft.com/office/drawing/2014/main" id="{6744D31E-BE0A-4318-842F-009C7E6C9133}"/>
                </a:ext>
              </a:extLst>
            </p:cNvPr>
            <p:cNvSpPr/>
            <p:nvPr/>
          </p:nvSpPr>
          <p:spPr>
            <a:xfrm>
              <a:off x="4401628" y="2703405"/>
              <a:ext cx="61673" cy="48006"/>
            </a:xfrm>
            <a:custGeom>
              <a:avLst/>
              <a:gdLst/>
              <a:ahLst/>
              <a:cxnLst/>
              <a:rect l="l" t="t" r="r" b="b"/>
              <a:pathLst>
                <a:path w="1435" h="1117" extrusionOk="0">
                  <a:moveTo>
                    <a:pt x="810" y="121"/>
                  </a:moveTo>
                  <a:cubicBezTo>
                    <a:pt x="1277" y="146"/>
                    <a:pt x="1257" y="993"/>
                    <a:pt x="743" y="993"/>
                  </a:cubicBezTo>
                  <a:cubicBezTo>
                    <a:pt x="702" y="993"/>
                    <a:pt x="657" y="988"/>
                    <a:pt x="610" y="976"/>
                  </a:cubicBezTo>
                  <a:cubicBezTo>
                    <a:pt x="355" y="912"/>
                    <a:pt x="132" y="739"/>
                    <a:pt x="246" y="457"/>
                  </a:cubicBezTo>
                  <a:cubicBezTo>
                    <a:pt x="321" y="272"/>
                    <a:pt x="468" y="124"/>
                    <a:pt x="663" y="124"/>
                  </a:cubicBezTo>
                  <a:cubicBezTo>
                    <a:pt x="693" y="124"/>
                    <a:pt x="723" y="127"/>
                    <a:pt x="755" y="135"/>
                  </a:cubicBezTo>
                  <a:cubicBezTo>
                    <a:pt x="761" y="136"/>
                    <a:pt x="766" y="136"/>
                    <a:pt x="772" y="136"/>
                  </a:cubicBezTo>
                  <a:cubicBezTo>
                    <a:pt x="788" y="136"/>
                    <a:pt x="803" y="131"/>
                    <a:pt x="810" y="121"/>
                  </a:cubicBezTo>
                  <a:close/>
                  <a:moveTo>
                    <a:pt x="785" y="1"/>
                  </a:moveTo>
                  <a:cubicBezTo>
                    <a:pt x="756" y="1"/>
                    <a:pt x="727" y="3"/>
                    <a:pt x="696" y="7"/>
                  </a:cubicBezTo>
                  <a:cubicBezTo>
                    <a:pt x="687" y="7"/>
                    <a:pt x="679" y="7"/>
                    <a:pt x="670" y="7"/>
                  </a:cubicBezTo>
                  <a:cubicBezTo>
                    <a:pt x="405" y="7"/>
                    <a:pt x="193" y="211"/>
                    <a:pt x="114" y="471"/>
                  </a:cubicBezTo>
                  <a:cubicBezTo>
                    <a:pt x="0" y="844"/>
                    <a:pt x="359" y="1071"/>
                    <a:pt x="691" y="1112"/>
                  </a:cubicBezTo>
                  <a:cubicBezTo>
                    <a:pt x="715" y="1115"/>
                    <a:pt x="739" y="1116"/>
                    <a:pt x="761" y="1116"/>
                  </a:cubicBezTo>
                  <a:cubicBezTo>
                    <a:pt x="1410" y="1116"/>
                    <a:pt x="1434" y="1"/>
                    <a:pt x="785"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50;p71">
              <a:extLst>
                <a:ext uri="{FF2B5EF4-FFF2-40B4-BE49-F238E27FC236}">
                  <a16:creationId xmlns:a16="http://schemas.microsoft.com/office/drawing/2014/main" id="{37DAD74D-91C8-4C12-AD0C-6F8DCE8F3EC3}"/>
                </a:ext>
              </a:extLst>
            </p:cNvPr>
            <p:cNvSpPr/>
            <p:nvPr/>
          </p:nvSpPr>
          <p:spPr>
            <a:xfrm>
              <a:off x="4476281" y="2693348"/>
              <a:ext cx="59438" cy="50542"/>
            </a:xfrm>
            <a:custGeom>
              <a:avLst/>
              <a:gdLst/>
              <a:ahLst/>
              <a:cxnLst/>
              <a:rect l="l" t="t" r="r" b="b"/>
              <a:pathLst>
                <a:path w="1383" h="1176" extrusionOk="0">
                  <a:moveTo>
                    <a:pt x="683" y="121"/>
                  </a:moveTo>
                  <a:cubicBezTo>
                    <a:pt x="739" y="121"/>
                    <a:pt x="796" y="129"/>
                    <a:pt x="851" y="146"/>
                  </a:cubicBezTo>
                  <a:cubicBezTo>
                    <a:pt x="855" y="150"/>
                    <a:pt x="855" y="150"/>
                    <a:pt x="860" y="155"/>
                  </a:cubicBezTo>
                  <a:cubicBezTo>
                    <a:pt x="1105" y="296"/>
                    <a:pt x="1237" y="496"/>
                    <a:pt x="1074" y="769"/>
                  </a:cubicBezTo>
                  <a:cubicBezTo>
                    <a:pt x="975" y="933"/>
                    <a:pt x="811" y="1057"/>
                    <a:pt x="631" y="1057"/>
                  </a:cubicBezTo>
                  <a:cubicBezTo>
                    <a:pt x="561" y="1057"/>
                    <a:pt x="490" y="1038"/>
                    <a:pt x="419" y="996"/>
                  </a:cubicBezTo>
                  <a:cubicBezTo>
                    <a:pt x="200" y="864"/>
                    <a:pt x="137" y="555"/>
                    <a:pt x="273" y="337"/>
                  </a:cubicBezTo>
                  <a:cubicBezTo>
                    <a:pt x="361" y="191"/>
                    <a:pt x="520" y="121"/>
                    <a:pt x="683" y="121"/>
                  </a:cubicBezTo>
                  <a:close/>
                  <a:moveTo>
                    <a:pt x="685" y="0"/>
                  </a:moveTo>
                  <a:cubicBezTo>
                    <a:pt x="462" y="0"/>
                    <a:pt x="244" y="115"/>
                    <a:pt x="141" y="328"/>
                  </a:cubicBezTo>
                  <a:cubicBezTo>
                    <a:pt x="0" y="619"/>
                    <a:pt x="119" y="987"/>
                    <a:pt x="410" y="1124"/>
                  </a:cubicBezTo>
                  <a:cubicBezTo>
                    <a:pt x="485" y="1160"/>
                    <a:pt x="560" y="1176"/>
                    <a:pt x="633" y="1176"/>
                  </a:cubicBezTo>
                  <a:cubicBezTo>
                    <a:pt x="853" y="1176"/>
                    <a:pt x="1052" y="1026"/>
                    <a:pt x="1178" y="828"/>
                  </a:cubicBezTo>
                  <a:cubicBezTo>
                    <a:pt x="1383" y="500"/>
                    <a:pt x="1224" y="232"/>
                    <a:pt x="928" y="55"/>
                  </a:cubicBezTo>
                  <a:cubicBezTo>
                    <a:pt x="924" y="50"/>
                    <a:pt x="914" y="41"/>
                    <a:pt x="901" y="37"/>
                  </a:cubicBezTo>
                  <a:cubicBezTo>
                    <a:pt x="831" y="12"/>
                    <a:pt x="758" y="0"/>
                    <a:pt x="685"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51;p71">
              <a:extLst>
                <a:ext uri="{FF2B5EF4-FFF2-40B4-BE49-F238E27FC236}">
                  <a16:creationId xmlns:a16="http://schemas.microsoft.com/office/drawing/2014/main" id="{56297C65-1538-438C-A9D2-7B04999E2537}"/>
                </a:ext>
              </a:extLst>
            </p:cNvPr>
            <p:cNvSpPr/>
            <p:nvPr/>
          </p:nvSpPr>
          <p:spPr>
            <a:xfrm>
              <a:off x="4279441" y="2594456"/>
              <a:ext cx="354607" cy="249613"/>
            </a:xfrm>
            <a:custGeom>
              <a:avLst/>
              <a:gdLst/>
              <a:ahLst/>
              <a:cxnLst/>
              <a:rect l="l" t="t" r="r" b="b"/>
              <a:pathLst>
                <a:path w="8251" h="5808" extrusionOk="0">
                  <a:moveTo>
                    <a:pt x="1206" y="0"/>
                  </a:moveTo>
                  <a:lnTo>
                    <a:pt x="1333" y="478"/>
                  </a:lnTo>
                  <a:lnTo>
                    <a:pt x="1211" y="482"/>
                  </a:lnTo>
                  <a:lnTo>
                    <a:pt x="865" y="500"/>
                  </a:lnTo>
                  <a:cubicBezTo>
                    <a:pt x="865" y="500"/>
                    <a:pt x="915" y="637"/>
                    <a:pt x="960" y="714"/>
                  </a:cubicBezTo>
                  <a:cubicBezTo>
                    <a:pt x="1010" y="787"/>
                    <a:pt x="924" y="860"/>
                    <a:pt x="883" y="901"/>
                  </a:cubicBezTo>
                  <a:cubicBezTo>
                    <a:pt x="842" y="942"/>
                    <a:pt x="597" y="1032"/>
                    <a:pt x="597" y="1032"/>
                  </a:cubicBezTo>
                  <a:cubicBezTo>
                    <a:pt x="597" y="1032"/>
                    <a:pt x="547" y="1101"/>
                    <a:pt x="547" y="1142"/>
                  </a:cubicBezTo>
                  <a:cubicBezTo>
                    <a:pt x="547" y="1178"/>
                    <a:pt x="679" y="1405"/>
                    <a:pt x="679" y="1405"/>
                  </a:cubicBezTo>
                  <a:lnTo>
                    <a:pt x="187" y="1428"/>
                  </a:lnTo>
                  <a:lnTo>
                    <a:pt x="269" y="1555"/>
                  </a:lnTo>
                  <a:lnTo>
                    <a:pt x="419" y="1851"/>
                  </a:lnTo>
                  <a:lnTo>
                    <a:pt x="1" y="1910"/>
                  </a:lnTo>
                  <a:cubicBezTo>
                    <a:pt x="1" y="1910"/>
                    <a:pt x="55" y="1978"/>
                    <a:pt x="110" y="2042"/>
                  </a:cubicBezTo>
                  <a:cubicBezTo>
                    <a:pt x="165" y="2106"/>
                    <a:pt x="760" y="2465"/>
                    <a:pt x="910" y="2547"/>
                  </a:cubicBezTo>
                  <a:cubicBezTo>
                    <a:pt x="1061" y="2629"/>
                    <a:pt x="1643" y="3033"/>
                    <a:pt x="1779" y="3102"/>
                  </a:cubicBezTo>
                  <a:cubicBezTo>
                    <a:pt x="1915" y="3165"/>
                    <a:pt x="3307" y="3911"/>
                    <a:pt x="3493" y="3993"/>
                  </a:cubicBezTo>
                  <a:cubicBezTo>
                    <a:pt x="3684" y="4070"/>
                    <a:pt x="5476" y="4957"/>
                    <a:pt x="6031" y="5234"/>
                  </a:cubicBezTo>
                  <a:cubicBezTo>
                    <a:pt x="6590" y="5507"/>
                    <a:pt x="7377" y="5807"/>
                    <a:pt x="7377" y="5807"/>
                  </a:cubicBezTo>
                  <a:cubicBezTo>
                    <a:pt x="7377" y="5807"/>
                    <a:pt x="7304" y="5639"/>
                    <a:pt x="7286" y="5576"/>
                  </a:cubicBezTo>
                  <a:cubicBezTo>
                    <a:pt x="7268" y="5507"/>
                    <a:pt x="7259" y="5234"/>
                    <a:pt x="7259" y="5234"/>
                  </a:cubicBezTo>
                  <a:lnTo>
                    <a:pt x="7605" y="5198"/>
                  </a:lnTo>
                  <a:lnTo>
                    <a:pt x="7477" y="4680"/>
                  </a:lnTo>
                  <a:lnTo>
                    <a:pt x="7868" y="4534"/>
                  </a:lnTo>
                  <a:lnTo>
                    <a:pt x="7786" y="4075"/>
                  </a:lnTo>
                  <a:lnTo>
                    <a:pt x="8250" y="3847"/>
                  </a:lnTo>
                  <a:lnTo>
                    <a:pt x="8182" y="3807"/>
                  </a:lnTo>
                  <a:cubicBezTo>
                    <a:pt x="8182" y="3807"/>
                    <a:pt x="7022" y="3188"/>
                    <a:pt x="6963" y="3138"/>
                  </a:cubicBezTo>
                  <a:cubicBezTo>
                    <a:pt x="6904" y="3088"/>
                    <a:pt x="4749" y="1947"/>
                    <a:pt x="4749" y="1947"/>
                  </a:cubicBezTo>
                  <a:cubicBezTo>
                    <a:pt x="4749" y="1947"/>
                    <a:pt x="3061" y="1032"/>
                    <a:pt x="2407" y="664"/>
                  </a:cubicBezTo>
                  <a:cubicBezTo>
                    <a:pt x="1752" y="291"/>
                    <a:pt x="1224" y="0"/>
                    <a:pt x="1206" y="0"/>
                  </a:cubicBezTo>
                  <a:close/>
                </a:path>
              </a:pathLst>
            </a:custGeom>
            <a:solidFill>
              <a:srgbClr val="F987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52;p71">
              <a:extLst>
                <a:ext uri="{FF2B5EF4-FFF2-40B4-BE49-F238E27FC236}">
                  <a16:creationId xmlns:a16="http://schemas.microsoft.com/office/drawing/2014/main" id="{96B7DF1A-5972-4BE2-BF2D-E95A8811C630}"/>
                </a:ext>
              </a:extLst>
            </p:cNvPr>
            <p:cNvSpPr/>
            <p:nvPr/>
          </p:nvSpPr>
          <p:spPr>
            <a:xfrm>
              <a:off x="4275143" y="2591705"/>
              <a:ext cx="362601" cy="255759"/>
            </a:xfrm>
            <a:custGeom>
              <a:avLst/>
              <a:gdLst/>
              <a:ahLst/>
              <a:cxnLst/>
              <a:rect l="l" t="t" r="r" b="b"/>
              <a:pathLst>
                <a:path w="8437" h="5951" extrusionOk="0">
                  <a:moveTo>
                    <a:pt x="1402" y="160"/>
                  </a:moveTo>
                  <a:lnTo>
                    <a:pt x="1402" y="160"/>
                  </a:lnTo>
                  <a:cubicBezTo>
                    <a:pt x="1524" y="237"/>
                    <a:pt x="1652" y="310"/>
                    <a:pt x="1779" y="373"/>
                  </a:cubicBezTo>
                  <a:cubicBezTo>
                    <a:pt x="1779" y="373"/>
                    <a:pt x="1774" y="378"/>
                    <a:pt x="1774" y="383"/>
                  </a:cubicBezTo>
                  <a:cubicBezTo>
                    <a:pt x="3412" y="1292"/>
                    <a:pt x="5062" y="2179"/>
                    <a:pt x="6713" y="3070"/>
                  </a:cubicBezTo>
                  <a:cubicBezTo>
                    <a:pt x="7227" y="3352"/>
                    <a:pt x="7741" y="3629"/>
                    <a:pt x="8255" y="3907"/>
                  </a:cubicBezTo>
                  <a:cubicBezTo>
                    <a:pt x="8109" y="3975"/>
                    <a:pt x="7959" y="4043"/>
                    <a:pt x="7814" y="4112"/>
                  </a:cubicBezTo>
                  <a:cubicBezTo>
                    <a:pt x="7786" y="4125"/>
                    <a:pt x="7768" y="4152"/>
                    <a:pt x="7777" y="4184"/>
                  </a:cubicBezTo>
                  <a:cubicBezTo>
                    <a:pt x="7823" y="4316"/>
                    <a:pt x="7868" y="4448"/>
                    <a:pt x="7909" y="4580"/>
                  </a:cubicBezTo>
                  <a:cubicBezTo>
                    <a:pt x="7795" y="4616"/>
                    <a:pt x="7677" y="4657"/>
                    <a:pt x="7564" y="4694"/>
                  </a:cubicBezTo>
                  <a:cubicBezTo>
                    <a:pt x="7536" y="4703"/>
                    <a:pt x="7518" y="4735"/>
                    <a:pt x="7527" y="4762"/>
                  </a:cubicBezTo>
                  <a:cubicBezTo>
                    <a:pt x="7573" y="4921"/>
                    <a:pt x="7614" y="5085"/>
                    <a:pt x="7659" y="5248"/>
                  </a:cubicBezTo>
                  <a:cubicBezTo>
                    <a:pt x="7559" y="5267"/>
                    <a:pt x="7459" y="5280"/>
                    <a:pt x="7359" y="5298"/>
                  </a:cubicBezTo>
                  <a:cubicBezTo>
                    <a:pt x="7336" y="5303"/>
                    <a:pt x="7309" y="5326"/>
                    <a:pt x="7313" y="5358"/>
                  </a:cubicBezTo>
                  <a:cubicBezTo>
                    <a:pt x="7318" y="5517"/>
                    <a:pt x="7350" y="5671"/>
                    <a:pt x="7404" y="5817"/>
                  </a:cubicBezTo>
                  <a:cubicBezTo>
                    <a:pt x="7159" y="5744"/>
                    <a:pt x="6927" y="5626"/>
                    <a:pt x="6700" y="5517"/>
                  </a:cubicBezTo>
                  <a:cubicBezTo>
                    <a:pt x="6436" y="5389"/>
                    <a:pt x="6177" y="5267"/>
                    <a:pt x="5913" y="5139"/>
                  </a:cubicBezTo>
                  <a:cubicBezTo>
                    <a:pt x="5385" y="4885"/>
                    <a:pt x="4858" y="4625"/>
                    <a:pt x="4335" y="4366"/>
                  </a:cubicBezTo>
                  <a:cubicBezTo>
                    <a:pt x="3316" y="3857"/>
                    <a:pt x="2307" y="3334"/>
                    <a:pt x="1315" y="2770"/>
                  </a:cubicBezTo>
                  <a:cubicBezTo>
                    <a:pt x="1174" y="2684"/>
                    <a:pt x="1033" y="2597"/>
                    <a:pt x="897" y="2506"/>
                  </a:cubicBezTo>
                  <a:cubicBezTo>
                    <a:pt x="892" y="2506"/>
                    <a:pt x="888" y="2502"/>
                    <a:pt x="883" y="2502"/>
                  </a:cubicBezTo>
                  <a:cubicBezTo>
                    <a:pt x="860" y="2488"/>
                    <a:pt x="838" y="2474"/>
                    <a:pt x="815" y="2456"/>
                  </a:cubicBezTo>
                  <a:cubicBezTo>
                    <a:pt x="638" y="2343"/>
                    <a:pt x="456" y="2229"/>
                    <a:pt x="274" y="2120"/>
                  </a:cubicBezTo>
                  <a:cubicBezTo>
                    <a:pt x="237" y="2083"/>
                    <a:pt x="201" y="2047"/>
                    <a:pt x="165" y="2011"/>
                  </a:cubicBezTo>
                  <a:cubicBezTo>
                    <a:pt x="283" y="1988"/>
                    <a:pt x="406" y="1956"/>
                    <a:pt x="519" y="1915"/>
                  </a:cubicBezTo>
                  <a:cubicBezTo>
                    <a:pt x="551" y="1901"/>
                    <a:pt x="569" y="1860"/>
                    <a:pt x="551" y="1833"/>
                  </a:cubicBezTo>
                  <a:cubicBezTo>
                    <a:pt x="497" y="1738"/>
                    <a:pt x="437" y="1638"/>
                    <a:pt x="383" y="1542"/>
                  </a:cubicBezTo>
                  <a:cubicBezTo>
                    <a:pt x="515" y="1533"/>
                    <a:pt x="647" y="1519"/>
                    <a:pt x="779" y="1510"/>
                  </a:cubicBezTo>
                  <a:cubicBezTo>
                    <a:pt x="815" y="1506"/>
                    <a:pt x="842" y="1460"/>
                    <a:pt x="824" y="1428"/>
                  </a:cubicBezTo>
                  <a:cubicBezTo>
                    <a:pt x="792" y="1374"/>
                    <a:pt x="765" y="1324"/>
                    <a:pt x="733" y="1269"/>
                  </a:cubicBezTo>
                  <a:cubicBezTo>
                    <a:pt x="724" y="1251"/>
                    <a:pt x="710" y="1228"/>
                    <a:pt x="701" y="1210"/>
                  </a:cubicBezTo>
                  <a:cubicBezTo>
                    <a:pt x="683" y="1174"/>
                    <a:pt x="674" y="1174"/>
                    <a:pt x="697" y="1151"/>
                  </a:cubicBezTo>
                  <a:cubicBezTo>
                    <a:pt x="724" y="1119"/>
                    <a:pt x="801" y="1106"/>
                    <a:pt x="842" y="1087"/>
                  </a:cubicBezTo>
                  <a:cubicBezTo>
                    <a:pt x="888" y="1065"/>
                    <a:pt x="933" y="1051"/>
                    <a:pt x="979" y="1024"/>
                  </a:cubicBezTo>
                  <a:cubicBezTo>
                    <a:pt x="1151" y="928"/>
                    <a:pt x="1079" y="751"/>
                    <a:pt x="1024" y="601"/>
                  </a:cubicBezTo>
                  <a:cubicBezTo>
                    <a:pt x="1161" y="587"/>
                    <a:pt x="1301" y="583"/>
                    <a:pt x="1438" y="578"/>
                  </a:cubicBezTo>
                  <a:cubicBezTo>
                    <a:pt x="1470" y="578"/>
                    <a:pt x="1488" y="542"/>
                    <a:pt x="1483" y="514"/>
                  </a:cubicBezTo>
                  <a:cubicBezTo>
                    <a:pt x="1465" y="392"/>
                    <a:pt x="1438" y="273"/>
                    <a:pt x="1402" y="160"/>
                  </a:cubicBezTo>
                  <a:close/>
                  <a:moveTo>
                    <a:pt x="1325" y="1"/>
                  </a:moveTo>
                  <a:cubicBezTo>
                    <a:pt x="1297" y="1"/>
                    <a:pt x="1267" y="34"/>
                    <a:pt x="1279" y="64"/>
                  </a:cubicBezTo>
                  <a:cubicBezTo>
                    <a:pt x="1324" y="201"/>
                    <a:pt x="1361" y="342"/>
                    <a:pt x="1383" y="483"/>
                  </a:cubicBezTo>
                  <a:cubicBezTo>
                    <a:pt x="1242" y="487"/>
                    <a:pt x="1101" y="492"/>
                    <a:pt x="956" y="505"/>
                  </a:cubicBezTo>
                  <a:cubicBezTo>
                    <a:pt x="929" y="510"/>
                    <a:pt x="906" y="542"/>
                    <a:pt x="915" y="573"/>
                  </a:cubicBezTo>
                  <a:cubicBezTo>
                    <a:pt x="929" y="628"/>
                    <a:pt x="947" y="687"/>
                    <a:pt x="965" y="746"/>
                  </a:cubicBezTo>
                  <a:cubicBezTo>
                    <a:pt x="988" y="819"/>
                    <a:pt x="1020" y="883"/>
                    <a:pt x="938" y="933"/>
                  </a:cubicBezTo>
                  <a:cubicBezTo>
                    <a:pt x="842" y="996"/>
                    <a:pt x="728" y="1010"/>
                    <a:pt x="633" y="1069"/>
                  </a:cubicBezTo>
                  <a:cubicBezTo>
                    <a:pt x="583" y="1096"/>
                    <a:pt x="565" y="1142"/>
                    <a:pt x="583" y="1201"/>
                  </a:cubicBezTo>
                  <a:cubicBezTo>
                    <a:pt x="601" y="1269"/>
                    <a:pt x="647" y="1342"/>
                    <a:pt x="692" y="1410"/>
                  </a:cubicBezTo>
                  <a:cubicBezTo>
                    <a:pt x="560" y="1419"/>
                    <a:pt x="428" y="1433"/>
                    <a:pt x="296" y="1442"/>
                  </a:cubicBezTo>
                  <a:cubicBezTo>
                    <a:pt x="260" y="1447"/>
                    <a:pt x="233" y="1492"/>
                    <a:pt x="251" y="1524"/>
                  </a:cubicBezTo>
                  <a:cubicBezTo>
                    <a:pt x="315" y="1629"/>
                    <a:pt x="374" y="1733"/>
                    <a:pt x="433" y="1833"/>
                  </a:cubicBezTo>
                  <a:cubicBezTo>
                    <a:pt x="310" y="1874"/>
                    <a:pt x="187" y="1901"/>
                    <a:pt x="65" y="1920"/>
                  </a:cubicBezTo>
                  <a:cubicBezTo>
                    <a:pt x="19" y="1924"/>
                    <a:pt x="1" y="1979"/>
                    <a:pt x="28" y="2011"/>
                  </a:cubicBezTo>
                  <a:cubicBezTo>
                    <a:pt x="60" y="2051"/>
                    <a:pt x="92" y="2088"/>
                    <a:pt x="124" y="2120"/>
                  </a:cubicBezTo>
                  <a:cubicBezTo>
                    <a:pt x="178" y="2147"/>
                    <a:pt x="224" y="2179"/>
                    <a:pt x="265" y="2220"/>
                  </a:cubicBezTo>
                  <a:cubicBezTo>
                    <a:pt x="274" y="2220"/>
                    <a:pt x="283" y="2224"/>
                    <a:pt x="292" y="2229"/>
                  </a:cubicBezTo>
                  <a:cubicBezTo>
                    <a:pt x="301" y="2229"/>
                    <a:pt x="306" y="2233"/>
                    <a:pt x="315" y="2238"/>
                  </a:cubicBezTo>
                  <a:cubicBezTo>
                    <a:pt x="315" y="2238"/>
                    <a:pt x="315" y="2242"/>
                    <a:pt x="315" y="2242"/>
                  </a:cubicBezTo>
                  <a:cubicBezTo>
                    <a:pt x="428" y="2306"/>
                    <a:pt x="537" y="2379"/>
                    <a:pt x="642" y="2456"/>
                  </a:cubicBezTo>
                  <a:cubicBezTo>
                    <a:pt x="660" y="2470"/>
                    <a:pt x="683" y="2483"/>
                    <a:pt x="701" y="2502"/>
                  </a:cubicBezTo>
                  <a:cubicBezTo>
                    <a:pt x="724" y="2515"/>
                    <a:pt x="742" y="2534"/>
                    <a:pt x="760" y="2547"/>
                  </a:cubicBezTo>
                  <a:cubicBezTo>
                    <a:pt x="788" y="2565"/>
                    <a:pt x="815" y="2584"/>
                    <a:pt x="838" y="2597"/>
                  </a:cubicBezTo>
                  <a:cubicBezTo>
                    <a:pt x="901" y="2638"/>
                    <a:pt x="960" y="2684"/>
                    <a:pt x="1020" y="2725"/>
                  </a:cubicBezTo>
                  <a:cubicBezTo>
                    <a:pt x="2548" y="3607"/>
                    <a:pt x="4126" y="4393"/>
                    <a:pt x="5713" y="5157"/>
                  </a:cubicBezTo>
                  <a:cubicBezTo>
                    <a:pt x="6008" y="5303"/>
                    <a:pt x="6304" y="5444"/>
                    <a:pt x="6599" y="5585"/>
                  </a:cubicBezTo>
                  <a:cubicBezTo>
                    <a:pt x="6886" y="5726"/>
                    <a:pt x="7172" y="5876"/>
                    <a:pt x="7482" y="5949"/>
                  </a:cubicBezTo>
                  <a:cubicBezTo>
                    <a:pt x="7487" y="5950"/>
                    <a:pt x="7491" y="5951"/>
                    <a:pt x="7496" y="5951"/>
                  </a:cubicBezTo>
                  <a:cubicBezTo>
                    <a:pt x="7532" y="5951"/>
                    <a:pt x="7553" y="5903"/>
                    <a:pt x="7536" y="5867"/>
                  </a:cubicBezTo>
                  <a:cubicBezTo>
                    <a:pt x="7468" y="5721"/>
                    <a:pt x="7427" y="5562"/>
                    <a:pt x="7413" y="5394"/>
                  </a:cubicBezTo>
                  <a:cubicBezTo>
                    <a:pt x="7518" y="5376"/>
                    <a:pt x="7618" y="5362"/>
                    <a:pt x="7723" y="5344"/>
                  </a:cubicBezTo>
                  <a:cubicBezTo>
                    <a:pt x="7755" y="5339"/>
                    <a:pt x="7777" y="5308"/>
                    <a:pt x="7768" y="5271"/>
                  </a:cubicBezTo>
                  <a:lnTo>
                    <a:pt x="7636" y="4775"/>
                  </a:lnTo>
                  <a:cubicBezTo>
                    <a:pt x="7755" y="4739"/>
                    <a:pt x="7873" y="4703"/>
                    <a:pt x="7991" y="4662"/>
                  </a:cubicBezTo>
                  <a:cubicBezTo>
                    <a:pt x="8014" y="4657"/>
                    <a:pt x="8032" y="4621"/>
                    <a:pt x="8023" y="4594"/>
                  </a:cubicBezTo>
                  <a:lnTo>
                    <a:pt x="7891" y="4189"/>
                  </a:lnTo>
                  <a:cubicBezTo>
                    <a:pt x="8055" y="4112"/>
                    <a:pt x="8218" y="4034"/>
                    <a:pt x="8387" y="3957"/>
                  </a:cubicBezTo>
                  <a:cubicBezTo>
                    <a:pt x="8423" y="3939"/>
                    <a:pt x="8437" y="3880"/>
                    <a:pt x="8396" y="3861"/>
                  </a:cubicBezTo>
                  <a:cubicBezTo>
                    <a:pt x="6472" y="2820"/>
                    <a:pt x="4548" y="1779"/>
                    <a:pt x="2616" y="751"/>
                  </a:cubicBezTo>
                  <a:cubicBezTo>
                    <a:pt x="2384" y="624"/>
                    <a:pt x="2152" y="501"/>
                    <a:pt x="1915" y="378"/>
                  </a:cubicBezTo>
                  <a:cubicBezTo>
                    <a:pt x="1915" y="378"/>
                    <a:pt x="1911" y="373"/>
                    <a:pt x="1911" y="369"/>
                  </a:cubicBezTo>
                  <a:cubicBezTo>
                    <a:pt x="1724" y="242"/>
                    <a:pt x="1529" y="132"/>
                    <a:pt x="1342" y="5"/>
                  </a:cubicBezTo>
                  <a:cubicBezTo>
                    <a:pt x="1337" y="2"/>
                    <a:pt x="1331" y="1"/>
                    <a:pt x="1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53;p71">
              <a:extLst>
                <a:ext uri="{FF2B5EF4-FFF2-40B4-BE49-F238E27FC236}">
                  <a16:creationId xmlns:a16="http://schemas.microsoft.com/office/drawing/2014/main" id="{CED83225-BC3C-4525-A6E4-67C29E2966AE}"/>
                </a:ext>
              </a:extLst>
            </p:cNvPr>
            <p:cNvSpPr/>
            <p:nvPr/>
          </p:nvSpPr>
          <p:spPr>
            <a:xfrm>
              <a:off x="4274971" y="2591104"/>
              <a:ext cx="362773" cy="257048"/>
            </a:xfrm>
            <a:custGeom>
              <a:avLst/>
              <a:gdLst/>
              <a:ahLst/>
              <a:cxnLst/>
              <a:rect l="l" t="t" r="r" b="b"/>
              <a:pathLst>
                <a:path w="8441" h="5981" extrusionOk="0">
                  <a:moveTo>
                    <a:pt x="1433" y="206"/>
                  </a:moveTo>
                  <a:lnTo>
                    <a:pt x="1433" y="206"/>
                  </a:lnTo>
                  <a:cubicBezTo>
                    <a:pt x="1560" y="283"/>
                    <a:pt x="1665" y="342"/>
                    <a:pt x="1765" y="392"/>
                  </a:cubicBezTo>
                  <a:lnTo>
                    <a:pt x="1756" y="401"/>
                  </a:lnTo>
                  <a:lnTo>
                    <a:pt x="1769" y="410"/>
                  </a:lnTo>
                  <a:cubicBezTo>
                    <a:pt x="3052" y="1120"/>
                    <a:pt x="4361" y="1829"/>
                    <a:pt x="5626" y="2511"/>
                  </a:cubicBezTo>
                  <a:cubicBezTo>
                    <a:pt x="5990" y="2707"/>
                    <a:pt x="6349" y="2902"/>
                    <a:pt x="6708" y="3098"/>
                  </a:cubicBezTo>
                  <a:cubicBezTo>
                    <a:pt x="7217" y="3371"/>
                    <a:pt x="7722" y="3648"/>
                    <a:pt x="8227" y="3921"/>
                  </a:cubicBezTo>
                  <a:lnTo>
                    <a:pt x="7809" y="4116"/>
                  </a:lnTo>
                  <a:cubicBezTo>
                    <a:pt x="7781" y="4130"/>
                    <a:pt x="7754" y="4162"/>
                    <a:pt x="7768" y="4198"/>
                  </a:cubicBezTo>
                  <a:lnTo>
                    <a:pt x="7895" y="4585"/>
                  </a:lnTo>
                  <a:lnTo>
                    <a:pt x="7563" y="4694"/>
                  </a:lnTo>
                  <a:cubicBezTo>
                    <a:pt x="7531" y="4703"/>
                    <a:pt x="7508" y="4744"/>
                    <a:pt x="7518" y="4776"/>
                  </a:cubicBezTo>
                  <a:lnTo>
                    <a:pt x="7645" y="5249"/>
                  </a:lnTo>
                  <a:lnTo>
                    <a:pt x="7363" y="5299"/>
                  </a:lnTo>
                  <a:cubicBezTo>
                    <a:pt x="7331" y="5303"/>
                    <a:pt x="7299" y="5331"/>
                    <a:pt x="7299" y="5367"/>
                  </a:cubicBezTo>
                  <a:cubicBezTo>
                    <a:pt x="7308" y="5522"/>
                    <a:pt x="7336" y="5667"/>
                    <a:pt x="7386" y="5808"/>
                  </a:cubicBezTo>
                  <a:cubicBezTo>
                    <a:pt x="7176" y="5744"/>
                    <a:pt x="6976" y="5644"/>
                    <a:pt x="6781" y="5553"/>
                  </a:cubicBezTo>
                  <a:lnTo>
                    <a:pt x="6708" y="5517"/>
                  </a:lnTo>
                  <a:cubicBezTo>
                    <a:pt x="6449" y="5390"/>
                    <a:pt x="6185" y="5267"/>
                    <a:pt x="5921" y="5140"/>
                  </a:cubicBezTo>
                  <a:cubicBezTo>
                    <a:pt x="5285" y="4830"/>
                    <a:pt x="4798" y="4594"/>
                    <a:pt x="4343" y="4367"/>
                  </a:cubicBezTo>
                  <a:cubicBezTo>
                    <a:pt x="3170" y="3780"/>
                    <a:pt x="2210" y="3275"/>
                    <a:pt x="1324" y="2770"/>
                  </a:cubicBezTo>
                  <a:cubicBezTo>
                    <a:pt x="1237" y="2716"/>
                    <a:pt x="1151" y="2661"/>
                    <a:pt x="1064" y="2607"/>
                  </a:cubicBezTo>
                  <a:cubicBezTo>
                    <a:pt x="1010" y="2575"/>
                    <a:pt x="960" y="2543"/>
                    <a:pt x="905" y="2511"/>
                  </a:cubicBezTo>
                  <a:cubicBezTo>
                    <a:pt x="905" y="2507"/>
                    <a:pt x="901" y="2502"/>
                    <a:pt x="896" y="2502"/>
                  </a:cubicBezTo>
                  <a:cubicBezTo>
                    <a:pt x="873" y="2488"/>
                    <a:pt x="851" y="2475"/>
                    <a:pt x="828" y="2461"/>
                  </a:cubicBezTo>
                  <a:cubicBezTo>
                    <a:pt x="655" y="2347"/>
                    <a:pt x="473" y="2229"/>
                    <a:pt x="287" y="2125"/>
                  </a:cubicBezTo>
                  <a:cubicBezTo>
                    <a:pt x="255" y="2093"/>
                    <a:pt x="223" y="2061"/>
                    <a:pt x="196" y="2034"/>
                  </a:cubicBezTo>
                  <a:cubicBezTo>
                    <a:pt x="310" y="2011"/>
                    <a:pt x="423" y="1979"/>
                    <a:pt x="528" y="1943"/>
                  </a:cubicBezTo>
                  <a:cubicBezTo>
                    <a:pt x="546" y="1934"/>
                    <a:pt x="564" y="1920"/>
                    <a:pt x="569" y="1902"/>
                  </a:cubicBezTo>
                  <a:cubicBezTo>
                    <a:pt x="578" y="1879"/>
                    <a:pt x="578" y="1856"/>
                    <a:pt x="569" y="1843"/>
                  </a:cubicBezTo>
                  <a:lnTo>
                    <a:pt x="410" y="1570"/>
                  </a:lnTo>
                  <a:lnTo>
                    <a:pt x="783" y="1538"/>
                  </a:lnTo>
                  <a:cubicBezTo>
                    <a:pt x="805" y="1538"/>
                    <a:pt x="823" y="1524"/>
                    <a:pt x="837" y="1502"/>
                  </a:cubicBezTo>
                  <a:cubicBezTo>
                    <a:pt x="846" y="1479"/>
                    <a:pt x="851" y="1456"/>
                    <a:pt x="837" y="1433"/>
                  </a:cubicBezTo>
                  <a:lnTo>
                    <a:pt x="751" y="1279"/>
                  </a:lnTo>
                  <a:cubicBezTo>
                    <a:pt x="746" y="1270"/>
                    <a:pt x="742" y="1265"/>
                    <a:pt x="737" y="1256"/>
                  </a:cubicBezTo>
                  <a:cubicBezTo>
                    <a:pt x="728" y="1242"/>
                    <a:pt x="723" y="1229"/>
                    <a:pt x="714" y="1215"/>
                  </a:cubicBezTo>
                  <a:cubicBezTo>
                    <a:pt x="710" y="1211"/>
                    <a:pt x="710" y="1201"/>
                    <a:pt x="705" y="1197"/>
                  </a:cubicBezTo>
                  <a:cubicBezTo>
                    <a:pt x="696" y="1183"/>
                    <a:pt x="696" y="1183"/>
                    <a:pt x="710" y="1174"/>
                  </a:cubicBezTo>
                  <a:cubicBezTo>
                    <a:pt x="723" y="1151"/>
                    <a:pt x="769" y="1142"/>
                    <a:pt x="805" y="1129"/>
                  </a:cubicBezTo>
                  <a:cubicBezTo>
                    <a:pt x="819" y="1124"/>
                    <a:pt x="837" y="1120"/>
                    <a:pt x="851" y="1115"/>
                  </a:cubicBezTo>
                  <a:cubicBezTo>
                    <a:pt x="860" y="1106"/>
                    <a:pt x="873" y="1101"/>
                    <a:pt x="887" y="1097"/>
                  </a:cubicBezTo>
                  <a:cubicBezTo>
                    <a:pt x="923" y="1083"/>
                    <a:pt x="955" y="1070"/>
                    <a:pt x="992" y="1051"/>
                  </a:cubicBezTo>
                  <a:cubicBezTo>
                    <a:pt x="1165" y="951"/>
                    <a:pt x="1101" y="774"/>
                    <a:pt x="1046" y="628"/>
                  </a:cubicBezTo>
                  <a:cubicBezTo>
                    <a:pt x="1183" y="615"/>
                    <a:pt x="1315" y="610"/>
                    <a:pt x="1442" y="606"/>
                  </a:cubicBezTo>
                  <a:cubicBezTo>
                    <a:pt x="1460" y="606"/>
                    <a:pt x="1474" y="601"/>
                    <a:pt x="1483" y="587"/>
                  </a:cubicBezTo>
                  <a:cubicBezTo>
                    <a:pt x="1496" y="569"/>
                    <a:pt x="1506" y="547"/>
                    <a:pt x="1501" y="528"/>
                  </a:cubicBezTo>
                  <a:cubicBezTo>
                    <a:pt x="1483" y="415"/>
                    <a:pt x="1460" y="310"/>
                    <a:pt x="1433" y="206"/>
                  </a:cubicBezTo>
                  <a:close/>
                  <a:moveTo>
                    <a:pt x="1378" y="137"/>
                  </a:moveTo>
                  <a:lnTo>
                    <a:pt x="1392" y="174"/>
                  </a:lnTo>
                  <a:cubicBezTo>
                    <a:pt x="1424" y="287"/>
                    <a:pt x="1451" y="406"/>
                    <a:pt x="1469" y="528"/>
                  </a:cubicBezTo>
                  <a:cubicBezTo>
                    <a:pt x="1469" y="542"/>
                    <a:pt x="1469" y="556"/>
                    <a:pt x="1460" y="565"/>
                  </a:cubicBezTo>
                  <a:cubicBezTo>
                    <a:pt x="1456" y="574"/>
                    <a:pt x="1446" y="578"/>
                    <a:pt x="1442" y="578"/>
                  </a:cubicBezTo>
                  <a:cubicBezTo>
                    <a:pt x="1305" y="578"/>
                    <a:pt x="1165" y="587"/>
                    <a:pt x="1024" y="597"/>
                  </a:cubicBezTo>
                  <a:lnTo>
                    <a:pt x="1005" y="601"/>
                  </a:lnTo>
                  <a:lnTo>
                    <a:pt x="1019" y="638"/>
                  </a:lnTo>
                  <a:cubicBezTo>
                    <a:pt x="1074" y="783"/>
                    <a:pt x="1128" y="938"/>
                    <a:pt x="974" y="1024"/>
                  </a:cubicBezTo>
                  <a:cubicBezTo>
                    <a:pt x="942" y="1042"/>
                    <a:pt x="905" y="1056"/>
                    <a:pt x="873" y="1070"/>
                  </a:cubicBezTo>
                  <a:cubicBezTo>
                    <a:pt x="860" y="1074"/>
                    <a:pt x="846" y="1079"/>
                    <a:pt x="837" y="1083"/>
                  </a:cubicBezTo>
                  <a:cubicBezTo>
                    <a:pt x="823" y="1092"/>
                    <a:pt x="810" y="1092"/>
                    <a:pt x="792" y="1101"/>
                  </a:cubicBezTo>
                  <a:cubicBezTo>
                    <a:pt x="751" y="1115"/>
                    <a:pt x="705" y="1129"/>
                    <a:pt x="687" y="1151"/>
                  </a:cubicBezTo>
                  <a:cubicBezTo>
                    <a:pt x="664" y="1174"/>
                    <a:pt x="669" y="1188"/>
                    <a:pt x="678" y="1211"/>
                  </a:cubicBezTo>
                  <a:cubicBezTo>
                    <a:pt x="682" y="1215"/>
                    <a:pt x="682" y="1220"/>
                    <a:pt x="687" y="1224"/>
                  </a:cubicBezTo>
                  <a:cubicBezTo>
                    <a:pt x="696" y="1242"/>
                    <a:pt x="705" y="1256"/>
                    <a:pt x="710" y="1270"/>
                  </a:cubicBezTo>
                  <a:lnTo>
                    <a:pt x="723" y="1288"/>
                  </a:lnTo>
                  <a:lnTo>
                    <a:pt x="810" y="1447"/>
                  </a:lnTo>
                  <a:cubicBezTo>
                    <a:pt x="819" y="1456"/>
                    <a:pt x="814" y="1474"/>
                    <a:pt x="810" y="1483"/>
                  </a:cubicBezTo>
                  <a:cubicBezTo>
                    <a:pt x="805" y="1497"/>
                    <a:pt x="792" y="1506"/>
                    <a:pt x="778" y="1506"/>
                  </a:cubicBezTo>
                  <a:lnTo>
                    <a:pt x="360" y="1542"/>
                  </a:lnTo>
                  <a:lnTo>
                    <a:pt x="541" y="1856"/>
                  </a:lnTo>
                  <a:cubicBezTo>
                    <a:pt x="546" y="1865"/>
                    <a:pt x="546" y="1879"/>
                    <a:pt x="541" y="1888"/>
                  </a:cubicBezTo>
                  <a:cubicBezTo>
                    <a:pt x="537" y="1902"/>
                    <a:pt x="528" y="1911"/>
                    <a:pt x="519" y="1915"/>
                  </a:cubicBezTo>
                  <a:cubicBezTo>
                    <a:pt x="405" y="1956"/>
                    <a:pt x="282" y="1988"/>
                    <a:pt x="164" y="2006"/>
                  </a:cubicBezTo>
                  <a:lnTo>
                    <a:pt x="137" y="2011"/>
                  </a:lnTo>
                  <a:lnTo>
                    <a:pt x="155" y="2034"/>
                  </a:lnTo>
                  <a:cubicBezTo>
                    <a:pt x="191" y="2070"/>
                    <a:pt x="228" y="2106"/>
                    <a:pt x="269" y="2143"/>
                  </a:cubicBezTo>
                  <a:cubicBezTo>
                    <a:pt x="455" y="2256"/>
                    <a:pt x="637" y="2370"/>
                    <a:pt x="810" y="2484"/>
                  </a:cubicBezTo>
                  <a:cubicBezTo>
                    <a:pt x="833" y="2497"/>
                    <a:pt x="855" y="2511"/>
                    <a:pt x="883" y="2529"/>
                  </a:cubicBezTo>
                  <a:cubicBezTo>
                    <a:pt x="883" y="2529"/>
                    <a:pt x="887" y="2529"/>
                    <a:pt x="892" y="2534"/>
                  </a:cubicBezTo>
                  <a:cubicBezTo>
                    <a:pt x="942" y="2566"/>
                    <a:pt x="996" y="2598"/>
                    <a:pt x="1046" y="2634"/>
                  </a:cubicBezTo>
                  <a:cubicBezTo>
                    <a:pt x="1133" y="2684"/>
                    <a:pt x="1224" y="2743"/>
                    <a:pt x="1310" y="2798"/>
                  </a:cubicBezTo>
                  <a:cubicBezTo>
                    <a:pt x="2197" y="3302"/>
                    <a:pt x="3156" y="3807"/>
                    <a:pt x="4330" y="4394"/>
                  </a:cubicBezTo>
                  <a:cubicBezTo>
                    <a:pt x="4789" y="4621"/>
                    <a:pt x="5276" y="4858"/>
                    <a:pt x="5912" y="5167"/>
                  </a:cubicBezTo>
                  <a:cubicBezTo>
                    <a:pt x="6171" y="5290"/>
                    <a:pt x="6435" y="5417"/>
                    <a:pt x="6694" y="5544"/>
                  </a:cubicBezTo>
                  <a:lnTo>
                    <a:pt x="6767" y="5576"/>
                  </a:lnTo>
                  <a:cubicBezTo>
                    <a:pt x="6972" y="5676"/>
                    <a:pt x="7186" y="5781"/>
                    <a:pt x="7404" y="5845"/>
                  </a:cubicBezTo>
                  <a:lnTo>
                    <a:pt x="7436" y="5854"/>
                  </a:lnTo>
                  <a:lnTo>
                    <a:pt x="7422" y="5822"/>
                  </a:lnTo>
                  <a:cubicBezTo>
                    <a:pt x="7363" y="5681"/>
                    <a:pt x="7331" y="5526"/>
                    <a:pt x="7327" y="5367"/>
                  </a:cubicBezTo>
                  <a:cubicBezTo>
                    <a:pt x="7327" y="5340"/>
                    <a:pt x="7345" y="5326"/>
                    <a:pt x="7363" y="5322"/>
                  </a:cubicBezTo>
                  <a:lnTo>
                    <a:pt x="7677" y="5272"/>
                  </a:lnTo>
                  <a:lnTo>
                    <a:pt x="7540" y="4767"/>
                  </a:lnTo>
                  <a:cubicBezTo>
                    <a:pt x="7536" y="4749"/>
                    <a:pt x="7549" y="4721"/>
                    <a:pt x="7568" y="4717"/>
                  </a:cubicBezTo>
                  <a:lnTo>
                    <a:pt x="7931" y="4598"/>
                  </a:lnTo>
                  <a:lnTo>
                    <a:pt x="7790" y="4189"/>
                  </a:lnTo>
                  <a:cubicBezTo>
                    <a:pt x="7786" y="4171"/>
                    <a:pt x="7799" y="4148"/>
                    <a:pt x="7818" y="4139"/>
                  </a:cubicBezTo>
                  <a:lnTo>
                    <a:pt x="8286" y="3921"/>
                  </a:lnTo>
                  <a:lnTo>
                    <a:pt x="8263" y="3907"/>
                  </a:lnTo>
                  <a:cubicBezTo>
                    <a:pt x="7749" y="3630"/>
                    <a:pt x="7236" y="3348"/>
                    <a:pt x="6722" y="3070"/>
                  </a:cubicBezTo>
                  <a:cubicBezTo>
                    <a:pt x="6358" y="2875"/>
                    <a:pt x="5999" y="2679"/>
                    <a:pt x="5639" y="2484"/>
                  </a:cubicBezTo>
                  <a:cubicBezTo>
                    <a:pt x="4375" y="1802"/>
                    <a:pt x="3070" y="1097"/>
                    <a:pt x="1792" y="387"/>
                  </a:cubicBezTo>
                  <a:lnTo>
                    <a:pt x="1801" y="378"/>
                  </a:lnTo>
                  <a:lnTo>
                    <a:pt x="1788" y="369"/>
                  </a:lnTo>
                  <a:cubicBezTo>
                    <a:pt x="1674" y="315"/>
                    <a:pt x="1560" y="251"/>
                    <a:pt x="1410" y="160"/>
                  </a:cubicBezTo>
                  <a:lnTo>
                    <a:pt x="1378" y="137"/>
                  </a:lnTo>
                  <a:close/>
                  <a:moveTo>
                    <a:pt x="1331" y="27"/>
                  </a:moveTo>
                  <a:cubicBezTo>
                    <a:pt x="1333" y="27"/>
                    <a:pt x="1335" y="27"/>
                    <a:pt x="1337" y="28"/>
                  </a:cubicBezTo>
                  <a:cubicBezTo>
                    <a:pt x="1419" y="87"/>
                    <a:pt x="1506" y="137"/>
                    <a:pt x="1587" y="192"/>
                  </a:cubicBezTo>
                  <a:cubicBezTo>
                    <a:pt x="1692" y="256"/>
                    <a:pt x="1801" y="324"/>
                    <a:pt x="1906" y="397"/>
                  </a:cubicBezTo>
                  <a:cubicBezTo>
                    <a:pt x="1906" y="397"/>
                    <a:pt x="1906" y="397"/>
                    <a:pt x="1906" y="401"/>
                  </a:cubicBezTo>
                  <a:lnTo>
                    <a:pt x="1915" y="406"/>
                  </a:lnTo>
                  <a:cubicBezTo>
                    <a:pt x="2147" y="528"/>
                    <a:pt x="2379" y="651"/>
                    <a:pt x="2611" y="774"/>
                  </a:cubicBezTo>
                  <a:cubicBezTo>
                    <a:pt x="4612" y="1843"/>
                    <a:pt x="6572" y="2902"/>
                    <a:pt x="8395" y="3885"/>
                  </a:cubicBezTo>
                  <a:cubicBezTo>
                    <a:pt x="8409" y="3894"/>
                    <a:pt x="8409" y="3907"/>
                    <a:pt x="8409" y="3916"/>
                  </a:cubicBezTo>
                  <a:cubicBezTo>
                    <a:pt x="8409" y="3935"/>
                    <a:pt x="8400" y="3953"/>
                    <a:pt x="8382" y="3957"/>
                  </a:cubicBezTo>
                  <a:lnTo>
                    <a:pt x="7872" y="4198"/>
                  </a:lnTo>
                  <a:lnTo>
                    <a:pt x="8013" y="4612"/>
                  </a:lnTo>
                  <a:cubicBezTo>
                    <a:pt x="8018" y="4621"/>
                    <a:pt x="8013" y="4630"/>
                    <a:pt x="8009" y="4644"/>
                  </a:cubicBezTo>
                  <a:cubicBezTo>
                    <a:pt x="8004" y="4653"/>
                    <a:pt x="7995" y="4662"/>
                    <a:pt x="7986" y="4662"/>
                  </a:cubicBezTo>
                  <a:lnTo>
                    <a:pt x="7622" y="4780"/>
                  </a:lnTo>
                  <a:lnTo>
                    <a:pt x="7759" y="5290"/>
                  </a:lnTo>
                  <a:cubicBezTo>
                    <a:pt x="7763" y="5303"/>
                    <a:pt x="7759" y="5317"/>
                    <a:pt x="7754" y="5322"/>
                  </a:cubicBezTo>
                  <a:cubicBezTo>
                    <a:pt x="7749" y="5331"/>
                    <a:pt x="7736" y="5340"/>
                    <a:pt x="7722" y="5344"/>
                  </a:cubicBezTo>
                  <a:lnTo>
                    <a:pt x="7399" y="5394"/>
                  </a:lnTo>
                  <a:lnTo>
                    <a:pt x="7404" y="5408"/>
                  </a:lnTo>
                  <a:cubicBezTo>
                    <a:pt x="7417" y="5581"/>
                    <a:pt x="7458" y="5740"/>
                    <a:pt x="7527" y="5885"/>
                  </a:cubicBezTo>
                  <a:cubicBezTo>
                    <a:pt x="7536" y="5904"/>
                    <a:pt x="7531" y="5922"/>
                    <a:pt x="7522" y="5935"/>
                  </a:cubicBezTo>
                  <a:cubicBezTo>
                    <a:pt x="7518" y="5943"/>
                    <a:pt x="7512" y="5950"/>
                    <a:pt x="7499" y="5950"/>
                  </a:cubicBezTo>
                  <a:cubicBezTo>
                    <a:pt x="7497" y="5950"/>
                    <a:pt x="7494" y="5950"/>
                    <a:pt x="7490" y="5949"/>
                  </a:cubicBezTo>
                  <a:cubicBezTo>
                    <a:pt x="7217" y="5881"/>
                    <a:pt x="6958" y="5758"/>
                    <a:pt x="6708" y="5635"/>
                  </a:cubicBezTo>
                  <a:cubicBezTo>
                    <a:pt x="6676" y="5622"/>
                    <a:pt x="6640" y="5603"/>
                    <a:pt x="6608" y="5585"/>
                  </a:cubicBezTo>
                  <a:cubicBezTo>
                    <a:pt x="6312" y="5444"/>
                    <a:pt x="6017" y="5303"/>
                    <a:pt x="5721" y="5158"/>
                  </a:cubicBezTo>
                  <a:cubicBezTo>
                    <a:pt x="4207" y="4426"/>
                    <a:pt x="2588" y="3625"/>
                    <a:pt x="1033" y="2729"/>
                  </a:cubicBezTo>
                  <a:cubicBezTo>
                    <a:pt x="978" y="2688"/>
                    <a:pt x="914" y="2643"/>
                    <a:pt x="851" y="2598"/>
                  </a:cubicBezTo>
                  <a:cubicBezTo>
                    <a:pt x="823" y="2584"/>
                    <a:pt x="801" y="2566"/>
                    <a:pt x="778" y="2552"/>
                  </a:cubicBezTo>
                  <a:cubicBezTo>
                    <a:pt x="755" y="2534"/>
                    <a:pt x="732" y="2520"/>
                    <a:pt x="714" y="2502"/>
                  </a:cubicBezTo>
                  <a:lnTo>
                    <a:pt x="651" y="2457"/>
                  </a:lnTo>
                  <a:cubicBezTo>
                    <a:pt x="537" y="2370"/>
                    <a:pt x="432" y="2302"/>
                    <a:pt x="328" y="2243"/>
                  </a:cubicBezTo>
                  <a:cubicBezTo>
                    <a:pt x="319" y="2238"/>
                    <a:pt x="310" y="2234"/>
                    <a:pt x="300" y="2229"/>
                  </a:cubicBezTo>
                  <a:cubicBezTo>
                    <a:pt x="296" y="2225"/>
                    <a:pt x="287" y="2220"/>
                    <a:pt x="278" y="2220"/>
                  </a:cubicBezTo>
                  <a:cubicBezTo>
                    <a:pt x="228" y="2175"/>
                    <a:pt x="182" y="2147"/>
                    <a:pt x="137" y="2120"/>
                  </a:cubicBezTo>
                  <a:cubicBezTo>
                    <a:pt x="100" y="2088"/>
                    <a:pt x="69" y="2052"/>
                    <a:pt x="41" y="2015"/>
                  </a:cubicBezTo>
                  <a:cubicBezTo>
                    <a:pt x="32" y="2002"/>
                    <a:pt x="28" y="1984"/>
                    <a:pt x="37" y="1970"/>
                  </a:cubicBezTo>
                  <a:cubicBezTo>
                    <a:pt x="41" y="1956"/>
                    <a:pt x="50" y="1947"/>
                    <a:pt x="69" y="1943"/>
                  </a:cubicBezTo>
                  <a:cubicBezTo>
                    <a:pt x="187" y="1929"/>
                    <a:pt x="314" y="1902"/>
                    <a:pt x="437" y="1861"/>
                  </a:cubicBezTo>
                  <a:lnTo>
                    <a:pt x="455" y="1856"/>
                  </a:lnTo>
                  <a:lnTo>
                    <a:pt x="269" y="1529"/>
                  </a:lnTo>
                  <a:cubicBezTo>
                    <a:pt x="260" y="1520"/>
                    <a:pt x="264" y="1506"/>
                    <a:pt x="269" y="1492"/>
                  </a:cubicBezTo>
                  <a:cubicBezTo>
                    <a:pt x="273" y="1479"/>
                    <a:pt x="287" y="1470"/>
                    <a:pt x="300" y="1470"/>
                  </a:cubicBezTo>
                  <a:lnTo>
                    <a:pt x="719" y="1433"/>
                  </a:lnTo>
                  <a:lnTo>
                    <a:pt x="701" y="1406"/>
                  </a:lnTo>
                  <a:cubicBezTo>
                    <a:pt x="660" y="1342"/>
                    <a:pt x="619" y="1274"/>
                    <a:pt x="601" y="1211"/>
                  </a:cubicBezTo>
                  <a:cubicBezTo>
                    <a:pt x="587" y="1156"/>
                    <a:pt x="601" y="1120"/>
                    <a:pt x="642" y="1092"/>
                  </a:cubicBezTo>
                  <a:cubicBezTo>
                    <a:pt x="687" y="1065"/>
                    <a:pt x="742" y="1047"/>
                    <a:pt x="792" y="1029"/>
                  </a:cubicBezTo>
                  <a:cubicBezTo>
                    <a:pt x="842" y="1010"/>
                    <a:pt x="896" y="992"/>
                    <a:pt x="946" y="960"/>
                  </a:cubicBezTo>
                  <a:cubicBezTo>
                    <a:pt x="1033" y="906"/>
                    <a:pt x="1010" y="838"/>
                    <a:pt x="992" y="778"/>
                  </a:cubicBezTo>
                  <a:cubicBezTo>
                    <a:pt x="987" y="769"/>
                    <a:pt x="987" y="760"/>
                    <a:pt x="983" y="756"/>
                  </a:cubicBezTo>
                  <a:lnTo>
                    <a:pt x="928" y="578"/>
                  </a:lnTo>
                  <a:cubicBezTo>
                    <a:pt x="928" y="569"/>
                    <a:pt x="928" y="560"/>
                    <a:pt x="937" y="551"/>
                  </a:cubicBezTo>
                  <a:cubicBezTo>
                    <a:pt x="942" y="542"/>
                    <a:pt x="951" y="533"/>
                    <a:pt x="960" y="533"/>
                  </a:cubicBezTo>
                  <a:cubicBezTo>
                    <a:pt x="1101" y="519"/>
                    <a:pt x="1242" y="510"/>
                    <a:pt x="1387" y="510"/>
                  </a:cubicBezTo>
                  <a:lnTo>
                    <a:pt x="1406" y="510"/>
                  </a:lnTo>
                  <a:lnTo>
                    <a:pt x="1401" y="492"/>
                  </a:lnTo>
                  <a:cubicBezTo>
                    <a:pt x="1374" y="351"/>
                    <a:pt x="1342" y="210"/>
                    <a:pt x="1296" y="74"/>
                  </a:cubicBezTo>
                  <a:cubicBezTo>
                    <a:pt x="1292" y="60"/>
                    <a:pt x="1301" y="42"/>
                    <a:pt x="1310" y="33"/>
                  </a:cubicBezTo>
                  <a:cubicBezTo>
                    <a:pt x="1314" y="33"/>
                    <a:pt x="1323" y="27"/>
                    <a:pt x="1331" y="27"/>
                  </a:cubicBezTo>
                  <a:close/>
                  <a:moveTo>
                    <a:pt x="1326" y="0"/>
                  </a:moveTo>
                  <a:cubicBezTo>
                    <a:pt x="1314" y="0"/>
                    <a:pt x="1302" y="5"/>
                    <a:pt x="1292" y="15"/>
                  </a:cubicBezTo>
                  <a:cubicBezTo>
                    <a:pt x="1274" y="28"/>
                    <a:pt x="1260" y="55"/>
                    <a:pt x="1269" y="83"/>
                  </a:cubicBezTo>
                  <a:cubicBezTo>
                    <a:pt x="1310" y="215"/>
                    <a:pt x="1346" y="346"/>
                    <a:pt x="1369" y="483"/>
                  </a:cubicBezTo>
                  <a:cubicBezTo>
                    <a:pt x="1228" y="487"/>
                    <a:pt x="1092" y="492"/>
                    <a:pt x="960" y="506"/>
                  </a:cubicBezTo>
                  <a:cubicBezTo>
                    <a:pt x="942" y="506"/>
                    <a:pt x="923" y="519"/>
                    <a:pt x="910" y="537"/>
                  </a:cubicBezTo>
                  <a:cubicBezTo>
                    <a:pt x="901" y="551"/>
                    <a:pt x="896" y="574"/>
                    <a:pt x="901" y="592"/>
                  </a:cubicBezTo>
                  <a:lnTo>
                    <a:pt x="955" y="765"/>
                  </a:lnTo>
                  <a:lnTo>
                    <a:pt x="964" y="788"/>
                  </a:lnTo>
                  <a:cubicBezTo>
                    <a:pt x="983" y="851"/>
                    <a:pt x="996" y="892"/>
                    <a:pt x="933" y="938"/>
                  </a:cubicBezTo>
                  <a:cubicBezTo>
                    <a:pt x="887" y="965"/>
                    <a:pt x="833" y="983"/>
                    <a:pt x="778" y="1001"/>
                  </a:cubicBezTo>
                  <a:cubicBezTo>
                    <a:pt x="728" y="1020"/>
                    <a:pt x="673" y="1038"/>
                    <a:pt x="628" y="1070"/>
                  </a:cubicBezTo>
                  <a:cubicBezTo>
                    <a:pt x="573" y="1101"/>
                    <a:pt x="555" y="1156"/>
                    <a:pt x="573" y="1215"/>
                  </a:cubicBezTo>
                  <a:cubicBezTo>
                    <a:pt x="592" y="1283"/>
                    <a:pt x="628" y="1347"/>
                    <a:pt x="669" y="1411"/>
                  </a:cubicBezTo>
                  <a:lnTo>
                    <a:pt x="296" y="1442"/>
                  </a:lnTo>
                  <a:cubicBezTo>
                    <a:pt x="273" y="1442"/>
                    <a:pt x="255" y="1456"/>
                    <a:pt x="241" y="1479"/>
                  </a:cubicBezTo>
                  <a:cubicBezTo>
                    <a:pt x="232" y="1502"/>
                    <a:pt x="232" y="1524"/>
                    <a:pt x="241" y="1547"/>
                  </a:cubicBezTo>
                  <a:lnTo>
                    <a:pt x="414" y="1838"/>
                  </a:lnTo>
                  <a:cubicBezTo>
                    <a:pt x="296" y="1874"/>
                    <a:pt x="178" y="1902"/>
                    <a:pt x="64" y="1920"/>
                  </a:cubicBezTo>
                  <a:cubicBezTo>
                    <a:pt x="37" y="1920"/>
                    <a:pt x="19" y="1938"/>
                    <a:pt x="9" y="1961"/>
                  </a:cubicBezTo>
                  <a:cubicBezTo>
                    <a:pt x="0" y="1984"/>
                    <a:pt x="5" y="2015"/>
                    <a:pt x="19" y="2034"/>
                  </a:cubicBezTo>
                  <a:cubicBezTo>
                    <a:pt x="50" y="2070"/>
                    <a:pt x="82" y="2106"/>
                    <a:pt x="119" y="2143"/>
                  </a:cubicBezTo>
                  <a:lnTo>
                    <a:pt x="119" y="2147"/>
                  </a:lnTo>
                  <a:cubicBezTo>
                    <a:pt x="164" y="2170"/>
                    <a:pt x="210" y="2197"/>
                    <a:pt x="260" y="2243"/>
                  </a:cubicBezTo>
                  <a:lnTo>
                    <a:pt x="264" y="2247"/>
                  </a:lnTo>
                  <a:cubicBezTo>
                    <a:pt x="273" y="2247"/>
                    <a:pt x="282" y="2252"/>
                    <a:pt x="291" y="2256"/>
                  </a:cubicBezTo>
                  <a:cubicBezTo>
                    <a:pt x="296" y="2256"/>
                    <a:pt x="305" y="2261"/>
                    <a:pt x="310" y="2266"/>
                  </a:cubicBezTo>
                  <a:lnTo>
                    <a:pt x="314" y="2266"/>
                  </a:lnTo>
                  <a:cubicBezTo>
                    <a:pt x="414" y="2325"/>
                    <a:pt x="523" y="2393"/>
                    <a:pt x="637" y="2479"/>
                  </a:cubicBezTo>
                  <a:cubicBezTo>
                    <a:pt x="655" y="2493"/>
                    <a:pt x="678" y="2511"/>
                    <a:pt x="696" y="2525"/>
                  </a:cubicBezTo>
                  <a:cubicBezTo>
                    <a:pt x="719" y="2543"/>
                    <a:pt x="737" y="2557"/>
                    <a:pt x="760" y="2575"/>
                  </a:cubicBezTo>
                  <a:lnTo>
                    <a:pt x="833" y="2625"/>
                  </a:lnTo>
                  <a:cubicBezTo>
                    <a:pt x="896" y="2666"/>
                    <a:pt x="960" y="2711"/>
                    <a:pt x="1019" y="2752"/>
                  </a:cubicBezTo>
                  <a:cubicBezTo>
                    <a:pt x="2579" y="3648"/>
                    <a:pt x="4193" y="4453"/>
                    <a:pt x="5708" y="5185"/>
                  </a:cubicBezTo>
                  <a:cubicBezTo>
                    <a:pt x="6008" y="5331"/>
                    <a:pt x="6299" y="5472"/>
                    <a:pt x="6594" y="5613"/>
                  </a:cubicBezTo>
                  <a:cubicBezTo>
                    <a:pt x="6631" y="5631"/>
                    <a:pt x="6663" y="5644"/>
                    <a:pt x="6699" y="5663"/>
                  </a:cubicBezTo>
                  <a:cubicBezTo>
                    <a:pt x="6949" y="5785"/>
                    <a:pt x="7208" y="5913"/>
                    <a:pt x="7486" y="5976"/>
                  </a:cubicBezTo>
                  <a:cubicBezTo>
                    <a:pt x="7490" y="5981"/>
                    <a:pt x="7495" y="5981"/>
                    <a:pt x="7499" y="5981"/>
                  </a:cubicBezTo>
                  <a:cubicBezTo>
                    <a:pt x="7513" y="5981"/>
                    <a:pt x="7531" y="5972"/>
                    <a:pt x="7545" y="5954"/>
                  </a:cubicBezTo>
                  <a:cubicBezTo>
                    <a:pt x="7563" y="5931"/>
                    <a:pt x="7568" y="5899"/>
                    <a:pt x="7554" y="5876"/>
                  </a:cubicBezTo>
                  <a:cubicBezTo>
                    <a:pt x="7486" y="5735"/>
                    <a:pt x="7445" y="5581"/>
                    <a:pt x="7431" y="5422"/>
                  </a:cubicBezTo>
                  <a:lnTo>
                    <a:pt x="7727" y="5372"/>
                  </a:lnTo>
                  <a:cubicBezTo>
                    <a:pt x="7749" y="5367"/>
                    <a:pt x="7768" y="5358"/>
                    <a:pt x="7777" y="5340"/>
                  </a:cubicBezTo>
                  <a:cubicBezTo>
                    <a:pt x="7790" y="5322"/>
                    <a:pt x="7790" y="5303"/>
                    <a:pt x="7786" y="5285"/>
                  </a:cubicBezTo>
                  <a:lnTo>
                    <a:pt x="7659" y="4799"/>
                  </a:lnTo>
                  <a:lnTo>
                    <a:pt x="7995" y="4689"/>
                  </a:lnTo>
                  <a:cubicBezTo>
                    <a:pt x="8013" y="4685"/>
                    <a:pt x="8027" y="4671"/>
                    <a:pt x="8036" y="4658"/>
                  </a:cubicBezTo>
                  <a:cubicBezTo>
                    <a:pt x="8045" y="4639"/>
                    <a:pt x="8045" y="4621"/>
                    <a:pt x="8041" y="4603"/>
                  </a:cubicBezTo>
                  <a:lnTo>
                    <a:pt x="7909" y="4212"/>
                  </a:lnTo>
                  <a:lnTo>
                    <a:pt x="8395" y="3985"/>
                  </a:lnTo>
                  <a:cubicBezTo>
                    <a:pt x="8423" y="3975"/>
                    <a:pt x="8441" y="3948"/>
                    <a:pt x="8441" y="3916"/>
                  </a:cubicBezTo>
                  <a:cubicBezTo>
                    <a:pt x="8441" y="3894"/>
                    <a:pt x="8427" y="3871"/>
                    <a:pt x="8409" y="3862"/>
                  </a:cubicBezTo>
                  <a:cubicBezTo>
                    <a:pt x="6585" y="2875"/>
                    <a:pt x="4625" y="1820"/>
                    <a:pt x="2624" y="751"/>
                  </a:cubicBezTo>
                  <a:cubicBezTo>
                    <a:pt x="2392" y="628"/>
                    <a:pt x="2160" y="506"/>
                    <a:pt x="1929" y="383"/>
                  </a:cubicBezTo>
                  <a:cubicBezTo>
                    <a:pt x="1929" y="378"/>
                    <a:pt x="1924" y="374"/>
                    <a:pt x="1919" y="374"/>
                  </a:cubicBezTo>
                  <a:cubicBezTo>
                    <a:pt x="1815" y="301"/>
                    <a:pt x="1710" y="233"/>
                    <a:pt x="1606" y="169"/>
                  </a:cubicBezTo>
                  <a:cubicBezTo>
                    <a:pt x="1519" y="115"/>
                    <a:pt x="1437" y="65"/>
                    <a:pt x="1356" y="10"/>
                  </a:cubicBezTo>
                  <a:cubicBezTo>
                    <a:pt x="1347" y="4"/>
                    <a:pt x="1337" y="0"/>
                    <a:pt x="1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A2E4F1D6-8E51-49E7-B545-E326FD01C055}"/>
              </a:ext>
            </a:extLst>
          </p:cNvPr>
          <p:cNvPicPr>
            <a:picLocks noChangeAspect="1"/>
          </p:cNvPicPr>
          <p:nvPr/>
        </p:nvPicPr>
        <p:blipFill>
          <a:blip r:embed="rId2"/>
          <a:stretch>
            <a:fillRect/>
          </a:stretch>
        </p:blipFill>
        <p:spPr>
          <a:xfrm>
            <a:off x="1923054" y="1420623"/>
            <a:ext cx="5102715" cy="2327164"/>
          </a:xfrm>
          <a:prstGeom prst="rect">
            <a:avLst/>
          </a:prstGeom>
        </p:spPr>
      </p:pic>
    </p:spTree>
    <p:extLst>
      <p:ext uri="{BB962C8B-B14F-4D97-AF65-F5344CB8AC3E}">
        <p14:creationId xmlns:p14="http://schemas.microsoft.com/office/powerpoint/2010/main" val="18807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Google Shape;2754;p71">
            <a:extLst>
              <a:ext uri="{FF2B5EF4-FFF2-40B4-BE49-F238E27FC236}">
                <a16:creationId xmlns:a16="http://schemas.microsoft.com/office/drawing/2014/main" id="{A6310DD7-BB91-4AE7-937E-F82E2EB843EA}"/>
              </a:ext>
            </a:extLst>
          </p:cNvPr>
          <p:cNvSpPr/>
          <p:nvPr/>
        </p:nvSpPr>
        <p:spPr>
          <a:xfrm>
            <a:off x="1322601" y="148559"/>
            <a:ext cx="6367644" cy="4361775"/>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39" name="Google Shape;2755;p71">
            <a:extLst>
              <a:ext uri="{FF2B5EF4-FFF2-40B4-BE49-F238E27FC236}">
                <a16:creationId xmlns:a16="http://schemas.microsoft.com/office/drawing/2014/main" id="{768072FE-4AEF-4E58-9032-F98273AA39BC}"/>
              </a:ext>
            </a:extLst>
          </p:cNvPr>
          <p:cNvSpPr/>
          <p:nvPr/>
        </p:nvSpPr>
        <p:spPr>
          <a:xfrm>
            <a:off x="1260594" y="119310"/>
            <a:ext cx="6181631" cy="4222917"/>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40" name="Google Shape;2756;p71">
            <a:extLst>
              <a:ext uri="{FF2B5EF4-FFF2-40B4-BE49-F238E27FC236}">
                <a16:creationId xmlns:a16="http://schemas.microsoft.com/office/drawing/2014/main" id="{16DD3D50-3F07-41A4-9520-E6E9781F60F7}"/>
              </a:ext>
            </a:extLst>
          </p:cNvPr>
          <p:cNvSpPr/>
          <p:nvPr/>
        </p:nvSpPr>
        <p:spPr>
          <a:xfrm>
            <a:off x="1433298" y="300409"/>
            <a:ext cx="6289405" cy="4236803"/>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41" name="Google Shape;2757;p71">
            <a:extLst>
              <a:ext uri="{FF2B5EF4-FFF2-40B4-BE49-F238E27FC236}">
                <a16:creationId xmlns:a16="http://schemas.microsoft.com/office/drawing/2014/main" id="{517A5DB3-85FC-4E1E-847A-F5678F351594}"/>
              </a:ext>
            </a:extLst>
          </p:cNvPr>
          <p:cNvSpPr/>
          <p:nvPr/>
        </p:nvSpPr>
        <p:spPr>
          <a:xfrm>
            <a:off x="5699667" y="695706"/>
            <a:ext cx="58109" cy="100149"/>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42" name="Google Shape;2758;p71">
            <a:extLst>
              <a:ext uri="{FF2B5EF4-FFF2-40B4-BE49-F238E27FC236}">
                <a16:creationId xmlns:a16="http://schemas.microsoft.com/office/drawing/2014/main" id="{EC42D77C-D164-49AC-BF41-A3727E65AE17}"/>
              </a:ext>
            </a:extLst>
          </p:cNvPr>
          <p:cNvSpPr/>
          <p:nvPr/>
        </p:nvSpPr>
        <p:spPr>
          <a:xfrm>
            <a:off x="6198962" y="769568"/>
            <a:ext cx="57784" cy="103992"/>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43" name="Google Shape;2759;p71">
            <a:extLst>
              <a:ext uri="{FF2B5EF4-FFF2-40B4-BE49-F238E27FC236}">
                <a16:creationId xmlns:a16="http://schemas.microsoft.com/office/drawing/2014/main" id="{123EDA3E-5BA1-442A-B43E-B6AD8B6E2D74}"/>
              </a:ext>
            </a:extLst>
          </p:cNvPr>
          <p:cNvSpPr/>
          <p:nvPr/>
        </p:nvSpPr>
        <p:spPr>
          <a:xfrm>
            <a:off x="5699667" y="695706"/>
            <a:ext cx="58109" cy="100149"/>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D8D2E7"/>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dirty="0">
              <a:solidFill>
                <a:srgbClr val="D8D2E7"/>
              </a:solidFill>
            </a:endParaRPr>
          </a:p>
        </p:txBody>
      </p:sp>
      <p:sp>
        <p:nvSpPr>
          <p:cNvPr id="44" name="Google Shape;2760;p71">
            <a:extLst>
              <a:ext uri="{FF2B5EF4-FFF2-40B4-BE49-F238E27FC236}">
                <a16:creationId xmlns:a16="http://schemas.microsoft.com/office/drawing/2014/main" id="{CFEB7420-9146-4478-BE2F-D996DECD9EC9}"/>
              </a:ext>
            </a:extLst>
          </p:cNvPr>
          <p:cNvSpPr/>
          <p:nvPr/>
        </p:nvSpPr>
        <p:spPr>
          <a:xfrm>
            <a:off x="6198962" y="769568"/>
            <a:ext cx="57784" cy="103992"/>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46" name="Google Shape;2762;p71">
            <a:extLst>
              <a:ext uri="{FF2B5EF4-FFF2-40B4-BE49-F238E27FC236}">
                <a16:creationId xmlns:a16="http://schemas.microsoft.com/office/drawing/2014/main" id="{BE5F0F45-CEE0-42FD-B7FC-636D10482C08}"/>
              </a:ext>
            </a:extLst>
          </p:cNvPr>
          <p:cNvSpPr/>
          <p:nvPr/>
        </p:nvSpPr>
        <p:spPr>
          <a:xfrm>
            <a:off x="6198962" y="769568"/>
            <a:ext cx="57784" cy="103992"/>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D8D2E7"/>
          </a:solidFill>
          <a:ln>
            <a:solidFill>
              <a:srgbClr val="D8D2E7"/>
            </a:solid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52" name="Google Shape;2768;p71">
            <a:extLst>
              <a:ext uri="{FF2B5EF4-FFF2-40B4-BE49-F238E27FC236}">
                <a16:creationId xmlns:a16="http://schemas.microsoft.com/office/drawing/2014/main" id="{1431EE3F-7AAE-4DBF-84FA-35C06771FE3D}"/>
              </a:ext>
            </a:extLst>
          </p:cNvPr>
          <p:cNvSpPr/>
          <p:nvPr/>
        </p:nvSpPr>
        <p:spPr>
          <a:xfrm>
            <a:off x="6676495" y="-76651"/>
            <a:ext cx="1076474" cy="1431964"/>
          </a:xfrm>
          <a:custGeom>
            <a:avLst/>
            <a:gdLst/>
            <a:ahLst/>
            <a:cxnLst/>
            <a:rect l="l" t="t" r="r" b="b"/>
            <a:pathLst>
              <a:path w="3316" h="4847" extrusionOk="0">
                <a:moveTo>
                  <a:pt x="2285" y="1"/>
                </a:moveTo>
                <a:cubicBezTo>
                  <a:pt x="2159" y="1"/>
                  <a:pt x="2036" y="38"/>
                  <a:pt x="1928" y="135"/>
                </a:cubicBezTo>
                <a:cubicBezTo>
                  <a:pt x="1696" y="344"/>
                  <a:pt x="1501" y="717"/>
                  <a:pt x="1333" y="981"/>
                </a:cubicBezTo>
                <a:cubicBezTo>
                  <a:pt x="1137" y="1304"/>
                  <a:pt x="951" y="1631"/>
                  <a:pt x="778" y="1967"/>
                </a:cubicBezTo>
                <a:cubicBezTo>
                  <a:pt x="500" y="2518"/>
                  <a:pt x="128" y="3195"/>
                  <a:pt x="59" y="3782"/>
                </a:cubicBezTo>
                <a:cubicBezTo>
                  <a:pt x="0" y="4305"/>
                  <a:pt x="332" y="4555"/>
                  <a:pt x="678" y="4714"/>
                </a:cubicBezTo>
                <a:cubicBezTo>
                  <a:pt x="830" y="4782"/>
                  <a:pt x="995" y="4846"/>
                  <a:pt x="1163" y="4846"/>
                </a:cubicBezTo>
                <a:cubicBezTo>
                  <a:pt x="1342" y="4846"/>
                  <a:pt x="1523" y="4773"/>
                  <a:pt x="1692" y="4555"/>
                </a:cubicBezTo>
                <a:cubicBezTo>
                  <a:pt x="2124" y="4000"/>
                  <a:pt x="2451" y="3295"/>
                  <a:pt x="2701" y="2650"/>
                </a:cubicBezTo>
                <a:cubicBezTo>
                  <a:pt x="2722" y="2596"/>
                  <a:pt x="2694" y="2566"/>
                  <a:pt x="2659" y="2566"/>
                </a:cubicBezTo>
                <a:cubicBezTo>
                  <a:pt x="2631" y="2566"/>
                  <a:pt x="2599" y="2585"/>
                  <a:pt x="2583" y="2627"/>
                </a:cubicBezTo>
                <a:cubicBezTo>
                  <a:pt x="2360" y="3200"/>
                  <a:pt x="2083" y="3768"/>
                  <a:pt x="1737" y="4287"/>
                </a:cubicBezTo>
                <a:cubicBezTo>
                  <a:pt x="1543" y="4576"/>
                  <a:pt x="1354" y="4681"/>
                  <a:pt x="1153" y="4681"/>
                </a:cubicBezTo>
                <a:cubicBezTo>
                  <a:pt x="1045" y="4681"/>
                  <a:pt x="933" y="4650"/>
                  <a:pt x="814" y="4601"/>
                </a:cubicBezTo>
                <a:cubicBezTo>
                  <a:pt x="628" y="4523"/>
                  <a:pt x="428" y="4423"/>
                  <a:pt x="305" y="4255"/>
                </a:cubicBezTo>
                <a:cubicBezTo>
                  <a:pt x="14" y="3855"/>
                  <a:pt x="341" y="3191"/>
                  <a:pt x="564" y="2686"/>
                </a:cubicBezTo>
                <a:cubicBezTo>
                  <a:pt x="819" y="2122"/>
                  <a:pt x="1105" y="1572"/>
                  <a:pt x="1433" y="1044"/>
                </a:cubicBezTo>
                <a:cubicBezTo>
                  <a:pt x="1592" y="790"/>
                  <a:pt x="1815" y="367"/>
                  <a:pt x="2051" y="230"/>
                </a:cubicBezTo>
                <a:cubicBezTo>
                  <a:pt x="2129" y="186"/>
                  <a:pt x="2210" y="168"/>
                  <a:pt x="2291" y="168"/>
                </a:cubicBezTo>
                <a:cubicBezTo>
                  <a:pt x="2474" y="168"/>
                  <a:pt x="2654" y="262"/>
                  <a:pt x="2783" y="353"/>
                </a:cubicBezTo>
                <a:cubicBezTo>
                  <a:pt x="2965" y="480"/>
                  <a:pt x="3083" y="590"/>
                  <a:pt x="2979" y="944"/>
                </a:cubicBezTo>
                <a:cubicBezTo>
                  <a:pt x="2947" y="1067"/>
                  <a:pt x="2865" y="1208"/>
                  <a:pt x="2815" y="1326"/>
                </a:cubicBezTo>
                <a:cubicBezTo>
                  <a:pt x="2692" y="1608"/>
                  <a:pt x="2565" y="1890"/>
                  <a:pt x="2438" y="2168"/>
                </a:cubicBezTo>
                <a:cubicBezTo>
                  <a:pt x="2297" y="2463"/>
                  <a:pt x="2156" y="2759"/>
                  <a:pt x="2001" y="3050"/>
                </a:cubicBezTo>
                <a:cubicBezTo>
                  <a:pt x="1851" y="3336"/>
                  <a:pt x="1683" y="3746"/>
                  <a:pt x="1378" y="3832"/>
                </a:cubicBezTo>
                <a:cubicBezTo>
                  <a:pt x="1366" y="3835"/>
                  <a:pt x="1352" y="3837"/>
                  <a:pt x="1337" y="3837"/>
                </a:cubicBezTo>
                <a:cubicBezTo>
                  <a:pt x="1228" y="3837"/>
                  <a:pt x="1065" y="3754"/>
                  <a:pt x="1005" y="3682"/>
                </a:cubicBezTo>
                <a:cubicBezTo>
                  <a:pt x="823" y="3455"/>
                  <a:pt x="910" y="3236"/>
                  <a:pt x="1014" y="2968"/>
                </a:cubicBezTo>
                <a:cubicBezTo>
                  <a:pt x="1137" y="2650"/>
                  <a:pt x="1292" y="2345"/>
                  <a:pt x="1474" y="2049"/>
                </a:cubicBezTo>
                <a:cubicBezTo>
                  <a:pt x="1509" y="1993"/>
                  <a:pt x="1479" y="1948"/>
                  <a:pt x="1438" y="1948"/>
                </a:cubicBezTo>
                <a:cubicBezTo>
                  <a:pt x="1417" y="1948"/>
                  <a:pt x="1392" y="1960"/>
                  <a:pt x="1374" y="1990"/>
                </a:cubicBezTo>
                <a:cubicBezTo>
                  <a:pt x="1123" y="2404"/>
                  <a:pt x="532" y="3364"/>
                  <a:pt x="823" y="3727"/>
                </a:cubicBezTo>
                <a:cubicBezTo>
                  <a:pt x="929" y="3862"/>
                  <a:pt x="1178" y="3989"/>
                  <a:pt x="1377" y="3989"/>
                </a:cubicBezTo>
                <a:cubicBezTo>
                  <a:pt x="1393" y="3989"/>
                  <a:pt x="1408" y="3988"/>
                  <a:pt x="1424" y="3987"/>
                </a:cubicBezTo>
                <a:cubicBezTo>
                  <a:pt x="1601" y="3968"/>
                  <a:pt x="1696" y="3823"/>
                  <a:pt x="1801" y="3646"/>
                </a:cubicBezTo>
                <a:cubicBezTo>
                  <a:pt x="2215" y="2954"/>
                  <a:pt x="2547" y="2218"/>
                  <a:pt x="2870" y="1490"/>
                </a:cubicBezTo>
                <a:cubicBezTo>
                  <a:pt x="3102" y="967"/>
                  <a:pt x="3315" y="585"/>
                  <a:pt x="2947" y="276"/>
                </a:cubicBezTo>
                <a:cubicBezTo>
                  <a:pt x="2803" y="157"/>
                  <a:pt x="2541" y="1"/>
                  <a:pt x="2285" y="1"/>
                </a:cubicBezTo>
                <a:close/>
              </a:path>
            </a:pathLst>
          </a:custGeom>
          <a:solidFill>
            <a:srgbClr val="B1D13B"/>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53" name="Google Shape;2769;p71">
            <a:extLst>
              <a:ext uri="{FF2B5EF4-FFF2-40B4-BE49-F238E27FC236}">
                <a16:creationId xmlns:a16="http://schemas.microsoft.com/office/drawing/2014/main" id="{F35CCE90-21C1-4812-8A27-183CFA3E9122}"/>
              </a:ext>
            </a:extLst>
          </p:cNvPr>
          <p:cNvSpPr/>
          <p:nvPr/>
        </p:nvSpPr>
        <p:spPr>
          <a:xfrm>
            <a:off x="6655716" y="-94077"/>
            <a:ext cx="1111862" cy="1466823"/>
          </a:xfrm>
          <a:custGeom>
            <a:avLst/>
            <a:gdLst/>
            <a:ahLst/>
            <a:cxnLst/>
            <a:rect l="l" t="t" r="r" b="b"/>
            <a:pathLst>
              <a:path w="3425" h="4965" extrusionOk="0">
                <a:moveTo>
                  <a:pt x="2345" y="120"/>
                </a:moveTo>
                <a:cubicBezTo>
                  <a:pt x="2580" y="120"/>
                  <a:pt x="2826" y="265"/>
                  <a:pt x="2970" y="385"/>
                </a:cubicBezTo>
                <a:cubicBezTo>
                  <a:pt x="3134" y="521"/>
                  <a:pt x="3170" y="671"/>
                  <a:pt x="3138" y="849"/>
                </a:cubicBezTo>
                <a:cubicBezTo>
                  <a:pt x="3170" y="589"/>
                  <a:pt x="3043" y="476"/>
                  <a:pt x="2879" y="362"/>
                </a:cubicBezTo>
                <a:cubicBezTo>
                  <a:pt x="2697" y="235"/>
                  <a:pt x="2520" y="167"/>
                  <a:pt x="2356" y="167"/>
                </a:cubicBezTo>
                <a:cubicBezTo>
                  <a:pt x="2256" y="167"/>
                  <a:pt x="2170" y="189"/>
                  <a:pt x="2083" y="239"/>
                </a:cubicBezTo>
                <a:cubicBezTo>
                  <a:pt x="1965" y="308"/>
                  <a:pt x="1856" y="435"/>
                  <a:pt x="1751" y="585"/>
                </a:cubicBezTo>
                <a:cubicBezTo>
                  <a:pt x="1838" y="453"/>
                  <a:pt x="1933" y="330"/>
                  <a:pt x="2029" y="239"/>
                </a:cubicBezTo>
                <a:cubicBezTo>
                  <a:pt x="2123" y="154"/>
                  <a:pt x="2233" y="120"/>
                  <a:pt x="2345" y="120"/>
                </a:cubicBezTo>
                <a:close/>
                <a:moveTo>
                  <a:pt x="1333" y="2340"/>
                </a:moveTo>
                <a:cubicBezTo>
                  <a:pt x="1206" y="2572"/>
                  <a:pt x="1106" y="2790"/>
                  <a:pt x="1024" y="3009"/>
                </a:cubicBezTo>
                <a:lnTo>
                  <a:pt x="1015" y="3027"/>
                </a:lnTo>
                <a:cubicBezTo>
                  <a:pt x="915" y="3286"/>
                  <a:pt x="824" y="3532"/>
                  <a:pt x="1024" y="3777"/>
                </a:cubicBezTo>
                <a:cubicBezTo>
                  <a:pt x="1091" y="3860"/>
                  <a:pt x="1268" y="3957"/>
                  <a:pt x="1403" y="3957"/>
                </a:cubicBezTo>
                <a:cubicBezTo>
                  <a:pt x="1423" y="3957"/>
                  <a:pt x="1442" y="3955"/>
                  <a:pt x="1460" y="3950"/>
                </a:cubicBezTo>
                <a:cubicBezTo>
                  <a:pt x="1601" y="3909"/>
                  <a:pt x="1710" y="3814"/>
                  <a:pt x="1801" y="3695"/>
                </a:cubicBezTo>
                <a:lnTo>
                  <a:pt x="1801" y="3695"/>
                </a:lnTo>
                <a:cubicBezTo>
                  <a:pt x="1701" y="3859"/>
                  <a:pt x="1619" y="3968"/>
                  <a:pt x="1483" y="3987"/>
                </a:cubicBezTo>
                <a:cubicBezTo>
                  <a:pt x="1469" y="3988"/>
                  <a:pt x="1454" y="3989"/>
                  <a:pt x="1439" y="3989"/>
                </a:cubicBezTo>
                <a:cubicBezTo>
                  <a:pt x="1257" y="3989"/>
                  <a:pt x="1025" y="3868"/>
                  <a:pt x="933" y="3750"/>
                </a:cubicBezTo>
                <a:cubicBezTo>
                  <a:pt x="719" y="3477"/>
                  <a:pt x="1078" y="2786"/>
                  <a:pt x="1333" y="2340"/>
                </a:cubicBezTo>
                <a:close/>
                <a:moveTo>
                  <a:pt x="755" y="2331"/>
                </a:moveTo>
                <a:cubicBezTo>
                  <a:pt x="692" y="2459"/>
                  <a:pt x="633" y="2590"/>
                  <a:pt x="574" y="2722"/>
                </a:cubicBezTo>
                <a:lnTo>
                  <a:pt x="533" y="2809"/>
                </a:lnTo>
                <a:cubicBezTo>
                  <a:pt x="305" y="3318"/>
                  <a:pt x="23" y="3946"/>
                  <a:pt x="319" y="4346"/>
                </a:cubicBezTo>
                <a:cubicBezTo>
                  <a:pt x="455" y="4532"/>
                  <a:pt x="678" y="4641"/>
                  <a:pt x="855" y="4714"/>
                </a:cubicBezTo>
                <a:cubicBezTo>
                  <a:pt x="969" y="4762"/>
                  <a:pt x="1091" y="4800"/>
                  <a:pt x="1216" y="4800"/>
                </a:cubicBezTo>
                <a:cubicBezTo>
                  <a:pt x="1421" y="4800"/>
                  <a:pt x="1637" y="4699"/>
                  <a:pt x="1851" y="4378"/>
                </a:cubicBezTo>
                <a:cubicBezTo>
                  <a:pt x="2083" y="4032"/>
                  <a:pt x="2293" y="3650"/>
                  <a:pt x="2484" y="3236"/>
                </a:cubicBezTo>
                <a:lnTo>
                  <a:pt x="2484" y="3236"/>
                </a:lnTo>
                <a:cubicBezTo>
                  <a:pt x="2238" y="3786"/>
                  <a:pt x="1983" y="4228"/>
                  <a:pt x="1710" y="4578"/>
                </a:cubicBezTo>
                <a:cubicBezTo>
                  <a:pt x="1554" y="4776"/>
                  <a:pt x="1388" y="4843"/>
                  <a:pt x="1224" y="4843"/>
                </a:cubicBezTo>
                <a:cubicBezTo>
                  <a:pt x="1068" y="4843"/>
                  <a:pt x="913" y="4783"/>
                  <a:pt x="769" y="4719"/>
                </a:cubicBezTo>
                <a:cubicBezTo>
                  <a:pt x="469" y="4582"/>
                  <a:pt x="128" y="4359"/>
                  <a:pt x="187" y="3846"/>
                </a:cubicBezTo>
                <a:cubicBezTo>
                  <a:pt x="242" y="3363"/>
                  <a:pt x="505" y="2822"/>
                  <a:pt x="755" y="2331"/>
                </a:cubicBezTo>
                <a:close/>
                <a:moveTo>
                  <a:pt x="2348" y="0"/>
                </a:moveTo>
                <a:cubicBezTo>
                  <a:pt x="2209" y="0"/>
                  <a:pt x="2071" y="43"/>
                  <a:pt x="1951" y="153"/>
                </a:cubicBezTo>
                <a:cubicBezTo>
                  <a:pt x="1760" y="321"/>
                  <a:pt x="1597" y="599"/>
                  <a:pt x="1451" y="844"/>
                </a:cubicBezTo>
                <a:cubicBezTo>
                  <a:pt x="1415" y="903"/>
                  <a:pt x="1378" y="958"/>
                  <a:pt x="1347" y="1008"/>
                </a:cubicBezTo>
                <a:cubicBezTo>
                  <a:pt x="1151" y="1326"/>
                  <a:pt x="965" y="1658"/>
                  <a:pt x="792" y="1999"/>
                </a:cubicBezTo>
                <a:lnTo>
                  <a:pt x="715" y="2149"/>
                </a:lnTo>
                <a:cubicBezTo>
                  <a:pt x="442" y="2681"/>
                  <a:pt x="128" y="3286"/>
                  <a:pt x="69" y="3832"/>
                </a:cubicBezTo>
                <a:cubicBezTo>
                  <a:pt x="1" y="4428"/>
                  <a:pt x="410" y="4687"/>
                  <a:pt x="719" y="4828"/>
                </a:cubicBezTo>
                <a:cubicBezTo>
                  <a:pt x="837" y="4882"/>
                  <a:pt x="1019" y="4964"/>
                  <a:pt x="1219" y="4964"/>
                </a:cubicBezTo>
                <a:cubicBezTo>
                  <a:pt x="1410" y="4964"/>
                  <a:pt x="1619" y="4891"/>
                  <a:pt x="1801" y="4650"/>
                </a:cubicBezTo>
                <a:cubicBezTo>
                  <a:pt x="2170" y="4182"/>
                  <a:pt x="2502" y="3554"/>
                  <a:pt x="2820" y="2731"/>
                </a:cubicBezTo>
                <a:cubicBezTo>
                  <a:pt x="2838" y="2681"/>
                  <a:pt x="2834" y="2636"/>
                  <a:pt x="2806" y="2604"/>
                </a:cubicBezTo>
                <a:cubicBezTo>
                  <a:pt x="2787" y="2580"/>
                  <a:pt x="2753" y="2567"/>
                  <a:pt x="2717" y="2567"/>
                </a:cubicBezTo>
                <a:cubicBezTo>
                  <a:pt x="2712" y="2567"/>
                  <a:pt x="2707" y="2567"/>
                  <a:pt x="2702" y="2568"/>
                </a:cubicBezTo>
                <a:cubicBezTo>
                  <a:pt x="2652" y="2577"/>
                  <a:pt x="2611" y="2613"/>
                  <a:pt x="2588" y="2663"/>
                </a:cubicBezTo>
                <a:cubicBezTo>
                  <a:pt x="2352" y="3277"/>
                  <a:pt x="2070" y="3832"/>
                  <a:pt x="1751" y="4314"/>
                </a:cubicBezTo>
                <a:cubicBezTo>
                  <a:pt x="1570" y="4584"/>
                  <a:pt x="1399" y="4681"/>
                  <a:pt x="1217" y="4681"/>
                </a:cubicBezTo>
                <a:cubicBezTo>
                  <a:pt x="1116" y="4681"/>
                  <a:pt x="1012" y="4652"/>
                  <a:pt x="901" y="4605"/>
                </a:cubicBezTo>
                <a:cubicBezTo>
                  <a:pt x="737" y="4537"/>
                  <a:pt x="537" y="4441"/>
                  <a:pt x="414" y="4278"/>
                </a:cubicBezTo>
                <a:cubicBezTo>
                  <a:pt x="164" y="3932"/>
                  <a:pt x="428" y="3341"/>
                  <a:pt x="642" y="2863"/>
                </a:cubicBezTo>
                <a:lnTo>
                  <a:pt x="683" y="2772"/>
                </a:lnTo>
                <a:cubicBezTo>
                  <a:pt x="942" y="2190"/>
                  <a:pt x="1233" y="1640"/>
                  <a:pt x="1547" y="1135"/>
                </a:cubicBezTo>
                <a:cubicBezTo>
                  <a:pt x="1574" y="1094"/>
                  <a:pt x="1601" y="1049"/>
                  <a:pt x="1633" y="999"/>
                </a:cubicBezTo>
                <a:cubicBezTo>
                  <a:pt x="1770" y="767"/>
                  <a:pt x="1961" y="448"/>
                  <a:pt x="2142" y="344"/>
                </a:cubicBezTo>
                <a:cubicBezTo>
                  <a:pt x="2212" y="304"/>
                  <a:pt x="2284" y="287"/>
                  <a:pt x="2357" y="287"/>
                </a:cubicBezTo>
                <a:cubicBezTo>
                  <a:pt x="2522" y="287"/>
                  <a:pt x="2688" y="374"/>
                  <a:pt x="2811" y="462"/>
                </a:cubicBezTo>
                <a:cubicBezTo>
                  <a:pt x="2979" y="580"/>
                  <a:pt x="3079" y="671"/>
                  <a:pt x="2988" y="985"/>
                </a:cubicBezTo>
                <a:cubicBezTo>
                  <a:pt x="2966" y="1067"/>
                  <a:pt x="2920" y="1158"/>
                  <a:pt x="2879" y="1244"/>
                </a:cubicBezTo>
                <a:cubicBezTo>
                  <a:pt x="2856" y="1285"/>
                  <a:pt x="2838" y="1326"/>
                  <a:pt x="2825" y="1363"/>
                </a:cubicBezTo>
                <a:cubicBezTo>
                  <a:pt x="2711" y="1617"/>
                  <a:pt x="2584" y="1913"/>
                  <a:pt x="2447" y="2204"/>
                </a:cubicBezTo>
                <a:cubicBezTo>
                  <a:pt x="2293" y="2531"/>
                  <a:pt x="2152" y="2818"/>
                  <a:pt x="2015" y="3082"/>
                </a:cubicBezTo>
                <a:cubicBezTo>
                  <a:pt x="1992" y="3122"/>
                  <a:pt x="1970" y="3163"/>
                  <a:pt x="1947" y="3209"/>
                </a:cubicBezTo>
                <a:cubicBezTo>
                  <a:pt x="1815" y="3468"/>
                  <a:pt x="1665" y="3768"/>
                  <a:pt x="1428" y="3832"/>
                </a:cubicBezTo>
                <a:cubicBezTo>
                  <a:pt x="1420" y="3835"/>
                  <a:pt x="1409" y="3836"/>
                  <a:pt x="1398" y="3836"/>
                </a:cubicBezTo>
                <a:cubicBezTo>
                  <a:pt x="1312" y="3836"/>
                  <a:pt x="1167" y="3764"/>
                  <a:pt x="1119" y="3700"/>
                </a:cubicBezTo>
                <a:cubicBezTo>
                  <a:pt x="960" y="3509"/>
                  <a:pt x="1028" y="3327"/>
                  <a:pt x="1128" y="3068"/>
                </a:cubicBezTo>
                <a:lnTo>
                  <a:pt x="1133" y="3050"/>
                </a:lnTo>
                <a:cubicBezTo>
                  <a:pt x="1247" y="2759"/>
                  <a:pt x="1392" y="2463"/>
                  <a:pt x="1588" y="2145"/>
                </a:cubicBezTo>
                <a:cubicBezTo>
                  <a:pt x="1633" y="2067"/>
                  <a:pt x="1606" y="1995"/>
                  <a:pt x="1560" y="1963"/>
                </a:cubicBezTo>
                <a:cubicBezTo>
                  <a:pt x="1544" y="1954"/>
                  <a:pt x="1525" y="1949"/>
                  <a:pt x="1504" y="1949"/>
                </a:cubicBezTo>
                <a:cubicBezTo>
                  <a:pt x="1463" y="1949"/>
                  <a:pt x="1418" y="1970"/>
                  <a:pt x="1388" y="2022"/>
                </a:cubicBezTo>
                <a:lnTo>
                  <a:pt x="1383" y="2026"/>
                </a:lnTo>
                <a:cubicBezTo>
                  <a:pt x="1106" y="2481"/>
                  <a:pt x="528" y="3427"/>
                  <a:pt x="837" y="3823"/>
                </a:cubicBezTo>
                <a:cubicBezTo>
                  <a:pt x="950" y="3965"/>
                  <a:pt x="1214" y="4108"/>
                  <a:pt x="1437" y="4108"/>
                </a:cubicBezTo>
                <a:cubicBezTo>
                  <a:pt x="1456" y="4108"/>
                  <a:pt x="1474" y="4107"/>
                  <a:pt x="1492" y="4105"/>
                </a:cubicBezTo>
                <a:cubicBezTo>
                  <a:pt x="1710" y="4082"/>
                  <a:pt x="1820" y="3900"/>
                  <a:pt x="1915" y="3736"/>
                </a:cubicBezTo>
                <a:cubicBezTo>
                  <a:pt x="2329" y="3054"/>
                  <a:pt x="2661" y="2322"/>
                  <a:pt x="2988" y="1572"/>
                </a:cubicBezTo>
                <a:cubicBezTo>
                  <a:pt x="3007" y="1531"/>
                  <a:pt x="3025" y="1490"/>
                  <a:pt x="3043" y="1453"/>
                </a:cubicBezTo>
                <a:cubicBezTo>
                  <a:pt x="3248" y="999"/>
                  <a:pt x="3425" y="608"/>
                  <a:pt x="3047" y="289"/>
                </a:cubicBezTo>
                <a:cubicBezTo>
                  <a:pt x="2889" y="158"/>
                  <a:pt x="2616" y="0"/>
                  <a:pt x="2348" y="0"/>
                </a:cubicBezTo>
                <a:close/>
              </a:path>
            </a:pathLst>
          </a:custGeom>
          <a:solidFill>
            <a:srgbClr val="00AAC2"/>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dirty="0"/>
          </a:p>
        </p:txBody>
      </p:sp>
      <p:pic>
        <p:nvPicPr>
          <p:cNvPr id="3" name="Picture 2">
            <a:extLst>
              <a:ext uri="{FF2B5EF4-FFF2-40B4-BE49-F238E27FC236}">
                <a16:creationId xmlns:a16="http://schemas.microsoft.com/office/drawing/2014/main" id="{C909E47A-23DC-45D1-AFCF-069778C9524F}"/>
              </a:ext>
            </a:extLst>
          </p:cNvPr>
          <p:cNvPicPr>
            <a:picLocks noChangeAspect="1"/>
          </p:cNvPicPr>
          <p:nvPr/>
        </p:nvPicPr>
        <p:blipFill>
          <a:blip r:embed="rId2"/>
          <a:stretch>
            <a:fillRect/>
          </a:stretch>
        </p:blipFill>
        <p:spPr>
          <a:xfrm>
            <a:off x="1886657" y="2023955"/>
            <a:ext cx="5061449" cy="2046118"/>
          </a:xfrm>
          <a:prstGeom prst="rect">
            <a:avLst/>
          </a:prstGeom>
        </p:spPr>
      </p:pic>
      <p:sp>
        <p:nvSpPr>
          <p:cNvPr id="30" name="TextBox 29">
            <a:extLst>
              <a:ext uri="{FF2B5EF4-FFF2-40B4-BE49-F238E27FC236}">
                <a16:creationId xmlns:a16="http://schemas.microsoft.com/office/drawing/2014/main" id="{26B4024D-08D8-4174-8936-C024A23A7B52}"/>
              </a:ext>
            </a:extLst>
          </p:cNvPr>
          <p:cNvSpPr txBox="1"/>
          <p:nvPr/>
        </p:nvSpPr>
        <p:spPr>
          <a:xfrm>
            <a:off x="1405692" y="404531"/>
            <a:ext cx="6415707" cy="1571199"/>
          </a:xfrm>
          <a:prstGeom prst="rect">
            <a:avLst/>
          </a:prstGeom>
          <a:noFill/>
        </p:spPr>
        <p:txBody>
          <a:bodyPr wrap="square">
            <a:spAutoFit/>
          </a:bodyPr>
          <a:lstStyle/>
          <a:p>
            <a:pPr marL="0" marR="0" lvl="0" indent="0" defTabSz="914400" rtl="0" eaLnBrk="1" fontAlgn="auto" latinLnBrk="0" hangingPunct="1">
              <a:lnSpc>
                <a:spcPct val="90000"/>
              </a:lnSpc>
              <a:spcBef>
                <a:spcPts val="0"/>
              </a:spcBef>
              <a:spcAft>
                <a:spcPts val="1600"/>
              </a:spcAft>
              <a:buClr>
                <a:srgbClr val="4C4C4D"/>
              </a:buClr>
              <a:buSzPts val="2400"/>
              <a:buFont typeface="Coming Soon"/>
              <a:buNone/>
              <a:tabLst/>
              <a:defRPr/>
            </a:pPr>
            <a:r>
              <a:rPr kumimoji="0" lang="en-US" b="1" i="0" u="none" strike="noStrike" kern="0" cap="none" spc="0" normalizeH="0" baseline="0" noProof="0" dirty="0">
                <a:ln>
                  <a:noFill/>
                </a:ln>
                <a:solidFill>
                  <a:srgbClr val="4C4C4D"/>
                </a:solidFill>
                <a:effectLst/>
                <a:uLnTx/>
                <a:uFillTx/>
                <a:latin typeface="Coming Soon"/>
                <a:sym typeface="Coming Soon"/>
              </a:rPr>
              <a:t>Insights:</a:t>
            </a:r>
          </a:p>
          <a:p>
            <a:pPr marL="0" marR="0" lvl="0" indent="0" defTabSz="914400" rtl="0" eaLnBrk="1" fontAlgn="auto" latinLnBrk="0" hangingPunct="1">
              <a:lnSpc>
                <a:spcPct val="90000"/>
              </a:lnSpc>
              <a:spcBef>
                <a:spcPts val="0"/>
              </a:spcBef>
              <a:spcAft>
                <a:spcPts val="1600"/>
              </a:spcAft>
              <a:buClr>
                <a:srgbClr val="4C4C4D"/>
              </a:buClr>
              <a:buSzPts val="2400"/>
              <a:buFont typeface="Coming Soon"/>
              <a:buNone/>
              <a:tabLst/>
              <a:defRPr/>
            </a:pPr>
            <a:r>
              <a:rPr kumimoji="0" lang="en-US" sz="1200" b="1" i="0" u="none" strike="noStrike" kern="0" cap="none" spc="0" normalizeH="0" baseline="0" noProof="0" dirty="0">
                <a:ln>
                  <a:noFill/>
                </a:ln>
                <a:solidFill>
                  <a:srgbClr val="4C4C4D"/>
                </a:solidFill>
                <a:effectLst/>
                <a:uLnTx/>
                <a:uFillTx/>
                <a:latin typeface="Coming Soon"/>
                <a:sym typeface="Coming Soon"/>
              </a:rPr>
              <a:t>•Fathers are more likely to work in the "other" category.</a:t>
            </a:r>
          </a:p>
          <a:p>
            <a:pPr marL="0" marR="0" lvl="0" indent="0" defTabSz="914400" rtl="0" eaLnBrk="1" fontAlgn="auto" latinLnBrk="0" hangingPunct="1">
              <a:lnSpc>
                <a:spcPct val="90000"/>
              </a:lnSpc>
              <a:spcBef>
                <a:spcPts val="0"/>
              </a:spcBef>
              <a:spcAft>
                <a:spcPts val="1600"/>
              </a:spcAft>
              <a:buClr>
                <a:srgbClr val="4C4C4D"/>
              </a:buClr>
              <a:buSzPts val="2400"/>
              <a:buFont typeface="Coming Soon"/>
              <a:buNone/>
              <a:tabLst/>
              <a:defRPr/>
            </a:pPr>
            <a:r>
              <a:rPr kumimoji="0" lang="en-US" sz="1200" b="1" i="0" u="none" strike="noStrike" kern="0" cap="none" spc="0" normalizeH="0" baseline="0" noProof="0" dirty="0">
                <a:ln>
                  <a:noFill/>
                </a:ln>
                <a:solidFill>
                  <a:srgbClr val="4C4C4D"/>
                </a:solidFill>
                <a:effectLst/>
                <a:uLnTx/>
                <a:uFillTx/>
                <a:latin typeface="Coming Soon"/>
                <a:sym typeface="Coming Soon"/>
              </a:rPr>
              <a:t>• There’s a higher percentage of stay at home moms than dads by 10%.</a:t>
            </a:r>
          </a:p>
          <a:p>
            <a:pPr marL="0" marR="0" lvl="0" indent="0" defTabSz="914400" rtl="0" eaLnBrk="1" fontAlgn="auto" latinLnBrk="0" hangingPunct="1">
              <a:lnSpc>
                <a:spcPct val="90000"/>
              </a:lnSpc>
              <a:spcBef>
                <a:spcPts val="0"/>
              </a:spcBef>
              <a:spcAft>
                <a:spcPts val="1600"/>
              </a:spcAft>
              <a:buClr>
                <a:srgbClr val="4C4C4D"/>
              </a:buClr>
              <a:buSzPts val="2400"/>
              <a:buFont typeface="Coming Soon"/>
              <a:buNone/>
              <a:tabLst/>
              <a:defRPr/>
            </a:pPr>
            <a:r>
              <a:rPr kumimoji="0" lang="en-US" sz="1200" b="1" i="0" u="none" strike="noStrike" kern="0" cap="none" spc="0" normalizeH="0" baseline="0" noProof="0" dirty="0">
                <a:ln>
                  <a:noFill/>
                </a:ln>
                <a:solidFill>
                  <a:srgbClr val="4C4C4D"/>
                </a:solidFill>
                <a:effectLst/>
                <a:uLnTx/>
                <a:uFillTx/>
                <a:latin typeface="Coming Soon"/>
                <a:sym typeface="Coming Soon"/>
              </a:rPr>
              <a:t>• Mothers are more likely to work in the Teaching and Health sectors compared</a:t>
            </a:r>
            <a:br>
              <a:rPr kumimoji="0" lang="en-US" sz="1200" b="1" i="0" u="none" strike="noStrike" kern="0" cap="none" spc="0" normalizeH="0" baseline="0" noProof="0" dirty="0">
                <a:ln>
                  <a:noFill/>
                </a:ln>
                <a:solidFill>
                  <a:srgbClr val="4C4C4D"/>
                </a:solidFill>
                <a:effectLst/>
                <a:uLnTx/>
                <a:uFillTx/>
                <a:latin typeface="Coming Soon"/>
                <a:sym typeface="Coming Soon"/>
              </a:rPr>
            </a:br>
            <a:r>
              <a:rPr kumimoji="0" lang="en-US" sz="1200" b="1" i="0" u="none" strike="noStrike" kern="0" cap="none" spc="0" normalizeH="0" baseline="0" noProof="0" dirty="0">
                <a:ln>
                  <a:noFill/>
                </a:ln>
                <a:solidFill>
                  <a:srgbClr val="4C4C4D"/>
                </a:solidFill>
                <a:effectLst/>
                <a:uLnTx/>
                <a:uFillTx/>
                <a:latin typeface="Coming Soon"/>
                <a:sym typeface="Coming Soon"/>
              </a:rPr>
              <a:t> to Fathers.</a:t>
            </a:r>
            <a:endParaRPr kumimoji="0" lang="en-US" sz="1600" b="1" i="0" u="none" strike="noStrike" kern="0" cap="none" spc="0" normalizeH="0" baseline="0" noProof="0" dirty="0">
              <a:ln>
                <a:noFill/>
              </a:ln>
              <a:solidFill>
                <a:srgbClr val="4C4C4D"/>
              </a:solidFill>
              <a:effectLst/>
              <a:uLnTx/>
              <a:uFillTx/>
              <a:latin typeface="Coming Soon"/>
              <a:sym typeface="Coming Soon"/>
            </a:endParaRPr>
          </a:p>
        </p:txBody>
      </p:sp>
    </p:spTree>
    <p:extLst>
      <p:ext uri="{BB962C8B-B14F-4D97-AF65-F5344CB8AC3E}">
        <p14:creationId xmlns:p14="http://schemas.microsoft.com/office/powerpoint/2010/main" val="49442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2"/>
        <p:cNvGrpSpPr/>
        <p:nvPr/>
      </p:nvGrpSpPr>
      <p:grpSpPr>
        <a:xfrm>
          <a:off x="0" y="0"/>
          <a:ext cx="0" cy="0"/>
          <a:chOff x="0" y="0"/>
          <a:chExt cx="0" cy="0"/>
        </a:xfrm>
      </p:grpSpPr>
      <p:sp>
        <p:nvSpPr>
          <p:cNvPr id="2033" name="Google Shape;2033;p52"/>
          <p:cNvSpPr txBox="1">
            <a:spLocks noGrp="1"/>
          </p:cNvSpPr>
          <p:nvPr>
            <p:ph type="title"/>
          </p:nvPr>
        </p:nvSpPr>
        <p:spPr>
          <a:xfrm rot="-859763">
            <a:off x="3173346" y="3543884"/>
            <a:ext cx="3583369" cy="74158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Students Alcohol Consumption</a:t>
            </a:r>
          </a:p>
        </p:txBody>
      </p:sp>
      <p:sp>
        <p:nvSpPr>
          <p:cNvPr id="2034" name="Google Shape;2034;p52"/>
          <p:cNvSpPr txBox="1">
            <a:spLocks noGrp="1"/>
          </p:cNvSpPr>
          <p:nvPr>
            <p:ph type="title" idx="2"/>
          </p:nvPr>
        </p:nvSpPr>
        <p:spPr>
          <a:xfrm rot="-859763">
            <a:off x="3401539" y="2043187"/>
            <a:ext cx="2076399" cy="7415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036" name="Google Shape;2036;p52">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2037" name="Google Shape;2037;p52">
            <a:hlinkClick r:id="rId4" action="ppaction://hlinksldjump"/>
          </p:cNvPr>
          <p:cNvSpPr txBox="1"/>
          <p:nvPr/>
        </p:nvSpPr>
        <p:spPr>
          <a:xfrm>
            <a:off x="67693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uFill>
                  <a:noFill/>
                </a:uFill>
                <a:latin typeface="Coming Soon"/>
                <a:ea typeface="Coming Soon"/>
                <a:cs typeface="Coming Soon"/>
                <a:sym typeface="Coming Soon"/>
                <a:hlinkClick r:id="rId4" action="ppaction://hlinksldjump">
                  <a:extLst>
                    <a:ext uri="{A12FA001-AC4F-418D-AE19-62706E023703}">
                      <ahyp:hlinkClr xmlns:ahyp="http://schemas.microsoft.com/office/drawing/2018/hyperlinkcolor" val="tx"/>
                    </a:ext>
                  </a:extLst>
                </a:hlinkClick>
              </a:rPr>
              <a:t>02</a:t>
            </a:r>
            <a:endParaRPr sz="2400" b="1">
              <a:solidFill>
                <a:schemeClr val="dk1"/>
              </a:solidFill>
              <a:latin typeface="Coming Soon"/>
              <a:ea typeface="Coming Soon"/>
              <a:cs typeface="Coming Soon"/>
              <a:sym typeface="Coming Soon"/>
            </a:endParaRPr>
          </a:p>
        </p:txBody>
      </p:sp>
      <p:sp>
        <p:nvSpPr>
          <p:cNvPr id="2038" name="Google Shape;2038;p52">
            <a:hlinkClick r:id="rId5" action="ppaction://hlinksldjump"/>
          </p:cNvPr>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2039" name="Google Shape;2039;p52">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2">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Elementary Digital Choice Boards by Slidesgo">
  <a:themeElements>
    <a:clrScheme name="Simple Light">
      <a:dk1>
        <a:srgbClr val="4C4C4D"/>
      </a:dk1>
      <a:lt1>
        <a:srgbClr val="F2F2F2"/>
      </a:lt1>
      <a:dk2>
        <a:srgbClr val="F3DBDB"/>
      </a:dk2>
      <a:lt2>
        <a:srgbClr val="E9BDBD"/>
      </a:lt2>
      <a:accent1>
        <a:srgbClr val="DE98A9"/>
      </a:accent1>
      <a:accent2>
        <a:srgbClr val="DAECF0"/>
      </a:accent2>
      <a:accent3>
        <a:srgbClr val="49B0BB"/>
      </a:accent3>
      <a:accent4>
        <a:srgbClr val="D8D2E7"/>
      </a:accent4>
      <a:accent5>
        <a:srgbClr val="9D90BF"/>
      </a:accent5>
      <a:accent6>
        <a:srgbClr val="F3CC30"/>
      </a:accent6>
      <a:hlink>
        <a:srgbClr val="4C4C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TotalTime>
  <Words>893</Words>
  <Application>Microsoft Office PowerPoint</Application>
  <PresentationFormat>On-screen Show (16:9)</PresentationFormat>
  <Paragraphs>123</Paragraphs>
  <Slides>40</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Rozha One</vt:lpstr>
      <vt:lpstr>Coming Soon</vt:lpstr>
      <vt:lpstr>Didact Gothic</vt:lpstr>
      <vt:lpstr>Arial</vt:lpstr>
      <vt:lpstr>Elementary Digital Choice Boards by Slidesgo</vt:lpstr>
      <vt:lpstr>Student Performance EDA</vt:lpstr>
      <vt:lpstr>PowerPoint Presentation</vt:lpstr>
      <vt:lpstr>Table of Contents </vt:lpstr>
      <vt:lpstr>Mother and Fathers Job Plot</vt:lpstr>
      <vt:lpstr>PowerPoint Presentation</vt:lpstr>
      <vt:lpstr>PowerPoint Presentation</vt:lpstr>
      <vt:lpstr>PowerPoint Presentation</vt:lpstr>
      <vt:lpstr>PowerPoint Presentation</vt:lpstr>
      <vt:lpstr>Students Alcohol Consumption</vt:lpstr>
      <vt:lpstr>PowerPoint Presentation</vt:lpstr>
      <vt:lpstr>PowerPoint Presentation</vt:lpstr>
      <vt:lpstr>Insights:  •Students are more likely to consume more alcohol during the weekend.  •The number of females that drink is higher than males, but when the males drink, they drink more (quantity) than females.  •The more the students go out with friends the more likely they are to drink, we can see this as a positive linear progression in the second chart. </vt:lpstr>
      <vt:lpstr>03</vt:lpstr>
      <vt:lpstr>PowerPoint Presentation</vt:lpstr>
      <vt:lpstr>PowerPoint Presentation</vt:lpstr>
      <vt:lpstr>Family Status</vt:lpstr>
      <vt:lpstr>PowerPoint Presentation</vt:lpstr>
      <vt:lpstr>PowerPoint Presentation</vt:lpstr>
      <vt:lpstr>Students Past Failures</vt:lpstr>
      <vt:lpstr>PowerPoint Presentation</vt:lpstr>
      <vt:lpstr>PowerPoint Presentation</vt:lpstr>
      <vt:lpstr>PowerPoint Presentation</vt:lpstr>
      <vt:lpstr>PowerPoint Presentation</vt:lpstr>
      <vt:lpstr>PowerPoint Presentation</vt:lpstr>
      <vt:lpstr>Final grades</vt:lpstr>
      <vt:lpstr>PowerPoint Presentation</vt:lpstr>
      <vt:lpstr>PowerPoint Presentation</vt:lpstr>
      <vt:lpstr>Students Who got zero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Issues</vt:lpstr>
      <vt:lpstr>From the free-time histogram chart we can see that the students have an ample amount of free-time to implement these following solutions:</vt:lpstr>
      <vt:lpstr>From the free-time histogram chart we can see that the students have an ample amount of free-time to implement these following solutions:</vt:lpstr>
      <vt:lpstr>Our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Performance EDA</dc:title>
  <cp:lastModifiedBy>140107058 sara m . aldubaie</cp:lastModifiedBy>
  <cp:revision>16</cp:revision>
  <dcterms:modified xsi:type="dcterms:W3CDTF">2021-06-06T09:15:43Z</dcterms:modified>
</cp:coreProperties>
</file>