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2" r:id="rId9"/>
    <p:sldId id="260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2162-942A-4D44-A0AF-4724223EEAF6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11EB-92AF-43D6-8527-97CA54F3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4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2162-942A-4D44-A0AF-4724223EEAF6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11EB-92AF-43D6-8527-97CA54F3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2162-942A-4D44-A0AF-4724223EEAF6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11EB-92AF-43D6-8527-97CA54F3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8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2162-942A-4D44-A0AF-4724223EEAF6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11EB-92AF-43D6-8527-97CA54F3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8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2162-942A-4D44-A0AF-4724223EEAF6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11EB-92AF-43D6-8527-97CA54F3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7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2162-942A-4D44-A0AF-4724223EEAF6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11EB-92AF-43D6-8527-97CA54F3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4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2162-942A-4D44-A0AF-4724223EEAF6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11EB-92AF-43D6-8527-97CA54F3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2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2162-942A-4D44-A0AF-4724223EEAF6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11EB-92AF-43D6-8527-97CA54F3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3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2162-942A-4D44-A0AF-4724223EEAF6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11EB-92AF-43D6-8527-97CA54F3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2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2162-942A-4D44-A0AF-4724223EEAF6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11EB-92AF-43D6-8527-97CA54F3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7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2162-942A-4D44-A0AF-4724223EEAF6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11EB-92AF-43D6-8527-97CA54F3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5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C2162-942A-4D44-A0AF-4724223EEAF6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311EB-92AF-43D6-8527-97CA54F3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7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Relationship Id="rId9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 Diagonal Corner Rectangle 26"/>
          <p:cNvSpPr/>
          <p:nvPr/>
        </p:nvSpPr>
        <p:spPr>
          <a:xfrm>
            <a:off x="2794714" y="2009105"/>
            <a:ext cx="6593983" cy="2562896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94714" y="2575775"/>
            <a:ext cx="660686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lgerian" panose="04020705040A02060702" pitchFamily="82" charset="0"/>
              </a:rPr>
              <a:t>Electronics</a:t>
            </a:r>
          </a:p>
          <a:p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Session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3488" y="5885645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</a:rPr>
              <a:t>Sara </a:t>
            </a:r>
            <a:r>
              <a:rPr lang="en-US" sz="2000" b="1" i="1" dirty="0" err="1">
                <a:solidFill>
                  <a:srgbClr val="C00000"/>
                </a:solidFill>
              </a:rPr>
              <a:t>Almohands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2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2196" y="630911"/>
            <a:ext cx="32047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Connection</a:t>
            </a:r>
            <a:r>
              <a:rPr lang="en-US" sz="4800" dirty="0">
                <a:solidFill>
                  <a:prstClr val="white"/>
                </a:solidFill>
              </a:rPr>
              <a:t>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1" y="2173357"/>
            <a:ext cx="6069495" cy="40610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65"/>
          <a:stretch/>
        </p:blipFill>
        <p:spPr>
          <a:xfrm>
            <a:off x="6308036" y="2173356"/>
            <a:ext cx="5777948" cy="406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1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219717" y="2112136"/>
            <a:ext cx="5834130" cy="2949262"/>
          </a:xfrm>
          <a:prstGeom prst="round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41689" y="2891101"/>
            <a:ext cx="51901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Bookman Old Style" panose="02050604050505020204" pitchFamily="18" charset="0"/>
              </a:rPr>
              <a:t>End for now</a:t>
            </a:r>
          </a:p>
        </p:txBody>
      </p:sp>
    </p:spTree>
    <p:extLst>
      <p:ext uri="{BB962C8B-B14F-4D97-AF65-F5344CB8AC3E}">
        <p14:creationId xmlns:p14="http://schemas.microsoft.com/office/powerpoint/2010/main" val="187914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9" t="701" r="4252" b="17013"/>
          <a:stretch/>
        </p:blipFill>
        <p:spPr>
          <a:xfrm>
            <a:off x="1262129" y="1622738"/>
            <a:ext cx="9556125" cy="46235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63639" y="334851"/>
            <a:ext cx="7843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Traffic light connection: </a:t>
            </a:r>
          </a:p>
        </p:txBody>
      </p:sp>
    </p:spTree>
    <p:extLst>
      <p:ext uri="{BB962C8B-B14F-4D97-AF65-F5344CB8AC3E}">
        <p14:creationId xmlns:p14="http://schemas.microsoft.com/office/powerpoint/2010/main" val="31675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851907" y="2448197"/>
            <a:ext cx="5231995" cy="33234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10" y="1493949"/>
            <a:ext cx="8392119" cy="52319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3335" y="347730"/>
            <a:ext cx="7753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Solderless</a:t>
            </a:r>
            <a:r>
              <a:rPr lang="en-US" sz="3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breadboard circuit structure:</a:t>
            </a:r>
          </a:p>
        </p:txBody>
      </p:sp>
    </p:spTree>
    <p:extLst>
      <p:ext uri="{BB962C8B-B14F-4D97-AF65-F5344CB8AC3E}">
        <p14:creationId xmlns:p14="http://schemas.microsoft.com/office/powerpoint/2010/main" val="387657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6669" y="528033"/>
            <a:ext cx="6439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P</a:t>
            </a:r>
            <a:r>
              <a:rPr lang="en-US" sz="3600">
                <a:solidFill>
                  <a:schemeClr val="bg1"/>
                </a:solidFill>
                <a:latin typeface="Baskerville Old Face" panose="02020602080505020303" pitchFamily="18" charset="0"/>
              </a:rPr>
              <a:t>arallel </a:t>
            </a:r>
            <a:r>
              <a:rPr lang="en-US" sz="3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circuit vs. series circuit: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24" y="2574389"/>
            <a:ext cx="6095722" cy="33308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246" y="2813538"/>
            <a:ext cx="5859679" cy="284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0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8490" y="540912"/>
            <a:ext cx="32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LED: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752" y="1103875"/>
            <a:ext cx="4593817" cy="563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8490" y="540912"/>
            <a:ext cx="32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Resistor: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831" y="1119628"/>
            <a:ext cx="5293217" cy="55452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9" y="2665926"/>
            <a:ext cx="6251998" cy="242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3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093" y="244699"/>
            <a:ext cx="32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Press button: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053" y="1323233"/>
            <a:ext cx="7581499" cy="528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80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276" y="321971"/>
            <a:ext cx="5628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Connection diagram: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17" y="1416225"/>
            <a:ext cx="6222897" cy="525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0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85531"/>
            <a:ext cx="3361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Materials: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1" y="3893445"/>
            <a:ext cx="2756080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421" y="3893445"/>
            <a:ext cx="274320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021" y="3893445"/>
            <a:ext cx="2743200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1" y="1365160"/>
            <a:ext cx="3511412" cy="23136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107" y="3893445"/>
            <a:ext cx="2743200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99918" y="1011274"/>
            <a:ext cx="2313663" cy="30214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146" y="1365160"/>
            <a:ext cx="2266684" cy="231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65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38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Baskerville Old Face</vt:lpstr>
      <vt:lpstr>Bookman Old Style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osama</dc:creator>
  <cp:lastModifiedBy>Sara Usama Shaker Ibrahim</cp:lastModifiedBy>
  <cp:revision>20</cp:revision>
  <dcterms:created xsi:type="dcterms:W3CDTF">2019-08-07T18:08:29Z</dcterms:created>
  <dcterms:modified xsi:type="dcterms:W3CDTF">2020-12-18T11:40:11Z</dcterms:modified>
</cp:coreProperties>
</file>