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0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9C1E-20AE-4CA7-A32C-A00434D9D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9283-C3B6-42AE-A2A4-E42F9527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zSara\My%20Arduino%20Course\Traffic_light\Traffic_light.in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zSara\My%20Arduino%20Course\Traffic_light_2\Traffic_light_2.in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3070746" y="2343955"/>
            <a:ext cx="5991368" cy="2562896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0746" y="2661313"/>
            <a:ext cx="59913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Imprint MT Shadow" panose="04020605060303030202" pitchFamily="82" charset="0"/>
              </a:rPr>
              <a:t>Arduino</a:t>
            </a:r>
            <a:endParaRPr lang="en-US" sz="9600" dirty="0">
              <a:latin typeface="Imprint MT Shadow" panose="04020605060303030202" pitchFamily="82" charset="0"/>
            </a:endParaRPr>
          </a:p>
          <a:p>
            <a:r>
              <a:rPr lang="en-US" dirty="0">
                <a:latin typeface="Bahnschrift SemiLight" panose="020B0502040204020203" pitchFamily="34" charset="0"/>
              </a:rPr>
              <a:t>Session 2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532" y="5817599"/>
            <a:ext cx="1919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i="1" dirty="0">
                <a:solidFill>
                  <a:srgbClr val="C00000"/>
                </a:solidFill>
              </a:rPr>
              <a:t>Sara </a:t>
            </a:r>
            <a:r>
              <a:rPr lang="en-US" sz="2000" b="1" i="1" dirty="0" err="1">
                <a:solidFill>
                  <a:srgbClr val="C00000"/>
                </a:solidFill>
              </a:rPr>
              <a:t>Almohands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9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721" y="432894"/>
            <a:ext cx="69589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Calisto MT" panose="02040603050505030304" pitchFamily="18" charset="0"/>
              </a:rPr>
              <a:t>Arduino</a:t>
            </a:r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 traffic light code:</a:t>
            </a:r>
          </a:p>
          <a:p>
            <a:endParaRPr lang="en-US" sz="4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376" y="1542197"/>
            <a:ext cx="11286699" cy="498143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0721" y="1678675"/>
            <a:ext cx="1118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prstClr val="white"/>
                </a:solidFill>
                <a:latin typeface="Calisto MT" panose="02040603050505030304" pitchFamily="18" charset="0"/>
                <a:hlinkClick r:id="rId3" action="ppaction://hlinkfile"/>
              </a:rPr>
              <a:t>First simple code.</a:t>
            </a:r>
            <a:endParaRPr lang="en-US" sz="2400" dirty="0">
              <a:solidFill>
                <a:prstClr val="white"/>
              </a:solidFill>
              <a:latin typeface="Calisto MT" panose="0204060305050503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prstClr val="white"/>
                </a:solidFill>
                <a:latin typeface="Calisto MT" panose="02040603050505030304" pitchFamily="18" charset="0"/>
                <a:hlinkClick r:id="rId4" action="ppaction://hlinkfile"/>
              </a:rPr>
              <a:t>Second code (Macro definition, delay, for loop). </a:t>
            </a:r>
            <a:endParaRPr lang="en-US" sz="2400" dirty="0">
              <a:solidFill>
                <a:prstClr val="white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2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3070746" y="2369713"/>
            <a:ext cx="5991368" cy="2369712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0746" y="2782401"/>
            <a:ext cx="5991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Imprint MT Shadow" panose="04020605060303030202" pitchFamily="82" charset="0"/>
              </a:rPr>
              <a:t>End for now</a:t>
            </a: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603" y="300250"/>
            <a:ext cx="592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Calisto MT" panose="02040603050505030304" pitchFamily="18" charset="0"/>
              </a:rPr>
              <a:t>Arduino</a:t>
            </a:r>
            <a:r>
              <a:rPr lang="en-US" sz="4000" dirty="0">
                <a:solidFill>
                  <a:schemeClr val="bg1"/>
                </a:solidFill>
                <a:latin typeface="Calisto MT" panose="02040603050505030304" pitchFamily="18" charset="0"/>
              </a:rPr>
              <a:t> Uno structure: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59" y="1185557"/>
            <a:ext cx="7840851" cy="55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660" y="300251"/>
            <a:ext cx="116415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listo MT" panose="02040603050505030304" pitchFamily="18" charset="0"/>
              </a:rPr>
              <a:t>Firmware:</a:t>
            </a:r>
            <a:r>
              <a:rPr lang="en-US" sz="6000" dirty="0">
                <a:latin typeface="Calisto MT" panose="02040603050505030304" pitchFamily="18" charset="0"/>
              </a:rPr>
              <a:t>: </a:t>
            </a:r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5660" y="1351128"/>
            <a:ext cx="11641540" cy="536357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093" y="1705970"/>
            <a:ext cx="108499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Tow types of code executing on a simple micro controller: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Application code: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Executes the system's main functionality.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We </a:t>
            </a:r>
            <a:r>
              <a:rPr lang="en-US" sz="2000" b="1" dirty="0">
                <a:solidFill>
                  <a:schemeClr val="bg1"/>
                </a:solidFill>
              </a:rPr>
              <a:t>write</a:t>
            </a:r>
            <a:r>
              <a:rPr lang="en-US" sz="2000" dirty="0">
                <a:solidFill>
                  <a:schemeClr val="bg1"/>
                </a:solidFill>
              </a:rPr>
              <a:t> this code.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2. Firmware: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Low level code: Supports the main function.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USP interface, power </a:t>
            </a:r>
            <a:r>
              <a:rPr lang="en-US" sz="2000" b="1" dirty="0">
                <a:solidFill>
                  <a:schemeClr val="bg1"/>
                </a:solidFill>
              </a:rPr>
              <a:t>modes</a:t>
            </a:r>
            <a:r>
              <a:rPr lang="en-US" sz="2000" dirty="0">
                <a:solidFill>
                  <a:schemeClr val="bg1"/>
                </a:solidFill>
              </a:rPr>
              <a:t>, reset, etc.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7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228" y="214532"/>
            <a:ext cx="490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Calisto MT" panose="02040603050505030304" pitchFamily="18" charset="0"/>
              </a:rPr>
              <a:t>Arduino</a:t>
            </a:r>
            <a:r>
              <a:rPr lang="en-US" sz="3600" dirty="0">
                <a:solidFill>
                  <a:schemeClr val="bg1"/>
                </a:solidFill>
                <a:latin typeface="Calisto MT" panose="02040603050505030304" pitchFamily="18" charset="0"/>
              </a:rPr>
              <a:t> platform types: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8" y="982638"/>
            <a:ext cx="7260610" cy="57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175" y="432896"/>
            <a:ext cx="3836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Jumper wires: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2138" y="2532850"/>
            <a:ext cx="4733499" cy="3550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16" y="2299551"/>
            <a:ext cx="4016721" cy="4016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80" y="2397794"/>
            <a:ext cx="4009854" cy="38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898" y="477671"/>
            <a:ext cx="4872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Traffic light circuit: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8" y="893169"/>
            <a:ext cx="4029176" cy="5889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7" y="1486582"/>
            <a:ext cx="55435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4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3070746" y="2135958"/>
            <a:ext cx="5991368" cy="2893325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5211" y="2659290"/>
            <a:ext cx="59913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Imprint MT Shadow" panose="04020605060303030202" pitchFamily="82" charset="0"/>
              </a:rPr>
              <a:t>Coding</a:t>
            </a: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6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055" y="2552988"/>
            <a:ext cx="35392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Calisto MT" panose="02040603050505030304" pitchFamily="18" charset="0"/>
              </a:rPr>
              <a:t>Arduino</a:t>
            </a:r>
            <a:r>
              <a:rPr lang="en-US" sz="5400" dirty="0">
                <a:solidFill>
                  <a:schemeClr val="bg1"/>
                </a:solidFill>
                <a:latin typeface="Calisto MT" panose="02040603050505030304" pitchFamily="18" charset="0"/>
              </a:rPr>
              <a:t>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9" y="114264"/>
            <a:ext cx="8462828" cy="66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7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47" y="218941"/>
            <a:ext cx="11513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Basics: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032" y="1197735"/>
            <a:ext cx="11964472" cy="555079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072" y="1558343"/>
            <a:ext cx="11346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char,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 float, double.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Delay.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Void setup, void loop.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Signs: ; .. () .. {} .. //.. /* */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= , +, -,  *,  /, %, ==, !=, &lt;, &gt;, &lt;=, &gt;=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39425"/>
              </p:ext>
            </p:extLst>
          </p:nvPr>
        </p:nvGraphicFramePr>
        <p:xfrm>
          <a:off x="485103" y="3068125"/>
          <a:ext cx="732808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66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equivalent to...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y += x;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y = y + x;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x -= 5;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x = x - 5;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x /= 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x = x / y;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price *= units + 1;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price = price * (units+1);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++X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effectLst/>
                        </a:rPr>
                        <a:t> , X+=1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X =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effectLst/>
                        </a:rPr>
                        <a:t> X + 1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84319" y="2400209"/>
            <a:ext cx="8496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7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202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SemiLight</vt:lpstr>
      <vt:lpstr>Calibri</vt:lpstr>
      <vt:lpstr>Calibri Light</vt:lpstr>
      <vt:lpstr>Calisto MT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osama</dc:creator>
  <cp:lastModifiedBy>Sara Usama Shaker Ibrahim</cp:lastModifiedBy>
  <cp:revision>24</cp:revision>
  <dcterms:created xsi:type="dcterms:W3CDTF">2019-08-08T11:22:09Z</dcterms:created>
  <dcterms:modified xsi:type="dcterms:W3CDTF">2020-12-13T11:03:02Z</dcterms:modified>
</cp:coreProperties>
</file>