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67" r:id="rId4"/>
    <p:sldId id="268" r:id="rId5"/>
    <p:sldId id="260" r:id="rId6"/>
    <p:sldId id="256" r:id="rId7"/>
    <p:sldId id="258" r:id="rId8"/>
    <p:sldId id="259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E704-7E53-40BA-8A7E-4BF882060ED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C133-B687-4B1D-BDE4-A5C64C3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C133-B687-4B1D-BDE4-A5C64C3ED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C133-B687-4B1D-BDE4-A5C64C3EDE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C133-B687-4B1D-BDE4-A5C64C3EDE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4DFF-BD07-401B-B37D-06B332A6F16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C8A1-DF0A-4912-A841-09C5A692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gyyub\gyyub.in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file:///C:\zSara\My%20Arduino%20Course\Bluetooth%20Car\bluetooth%20car.in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IR\IR.in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Line%20follower\Lino%20follower_v1.0.in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936383" y="2382592"/>
            <a:ext cx="6078828" cy="2228045"/>
          </a:xfrm>
          <a:prstGeom prst="round2Diag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tellar" panose="020A0402060406010301" pitchFamily="18" charset="0"/>
              </a:rPr>
              <a:t>Bluetooth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EA8E3-61A2-4794-BDEE-F6AC9B306423}"/>
              </a:ext>
            </a:extLst>
          </p:cNvPr>
          <p:cNvSpPr txBox="1"/>
          <p:nvPr/>
        </p:nvSpPr>
        <p:spPr>
          <a:xfrm>
            <a:off x="3052293" y="4134118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Session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5E4D3-31D2-4CA9-A188-8AE4F37F95C7}"/>
              </a:ext>
            </a:extLst>
          </p:cNvPr>
          <p:cNvSpPr/>
          <p:nvPr/>
        </p:nvSpPr>
        <p:spPr>
          <a:xfrm>
            <a:off x="577321" y="5727447"/>
            <a:ext cx="191911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i="1" dirty="0">
                <a:solidFill>
                  <a:srgbClr val="C00000"/>
                </a:solidFill>
              </a:rPr>
              <a:t>Sara </a:t>
            </a:r>
            <a:r>
              <a:rPr lang="en-US" sz="2000" b="1" i="1" dirty="0" err="1">
                <a:solidFill>
                  <a:srgbClr val="C00000"/>
                </a:solidFill>
              </a:rPr>
              <a:t>Almohands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936383" y="2382592"/>
            <a:ext cx="6078828" cy="2228045"/>
          </a:xfrm>
          <a:prstGeom prst="round2Diag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tellar" panose="020A0402060406010301" pitchFamily="18" charset="0"/>
              </a:rPr>
              <a:t>End for now</a:t>
            </a:r>
          </a:p>
        </p:txBody>
      </p:sp>
    </p:spTree>
    <p:extLst>
      <p:ext uri="{BB962C8B-B14F-4D97-AF65-F5344CB8AC3E}">
        <p14:creationId xmlns:p14="http://schemas.microsoft.com/office/powerpoint/2010/main" val="30128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9" y="347729"/>
            <a:ext cx="3412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Robot wheels: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03" y="1236372"/>
            <a:ext cx="7703878" cy="54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9" y="347729"/>
            <a:ext cx="3412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Motor shield: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7" y="1117170"/>
            <a:ext cx="7561643" cy="56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489397"/>
            <a:ext cx="296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oudy Old Style" panose="02020502050305020303" pitchFamily="18" charset="0"/>
              </a:rPr>
              <a:t>Wheels:</a:t>
            </a:r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" t="22720" r="6659" b="17414"/>
          <a:stretch/>
        </p:blipFill>
        <p:spPr>
          <a:xfrm>
            <a:off x="115909" y="1751528"/>
            <a:ext cx="11973377" cy="49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1" y="386365"/>
            <a:ext cx="3477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Connections</a:t>
            </a:r>
            <a:r>
              <a:rPr lang="en-US" sz="44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9862" r="6786" b="17085"/>
          <a:stretch/>
        </p:blipFill>
        <p:spPr>
          <a:xfrm>
            <a:off x="104939" y="2305318"/>
            <a:ext cx="7252060" cy="3342465"/>
          </a:xfrm>
          <a:prstGeom prst="rect">
            <a:avLst/>
          </a:prstGeom>
        </p:spPr>
      </p:pic>
      <p:pic>
        <p:nvPicPr>
          <p:cNvPr id="4" name="Picture 3">
            <a:hlinkClick r:id="rId4" action="ppaction://hlinkfile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37"/>
          <a:stretch/>
        </p:blipFill>
        <p:spPr>
          <a:xfrm>
            <a:off x="7462463" y="669372"/>
            <a:ext cx="4553525" cy="60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936383" y="2382592"/>
            <a:ext cx="6078828" cy="2228045"/>
          </a:xfrm>
          <a:prstGeom prst="round2Diag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tellar" panose="020A0402060406010301" pitchFamily="18" charset="0"/>
              </a:rPr>
              <a:t>Line follower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321" y="5727447"/>
            <a:ext cx="191911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i="1" dirty="0">
                <a:solidFill>
                  <a:srgbClr val="C00000"/>
                </a:solidFill>
              </a:rPr>
              <a:t>Sara </a:t>
            </a:r>
            <a:r>
              <a:rPr lang="en-US" sz="2000" b="1" i="1" dirty="0" err="1">
                <a:solidFill>
                  <a:srgbClr val="C00000"/>
                </a:solidFill>
              </a:rPr>
              <a:t>Almohands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296215"/>
            <a:ext cx="52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oudy Old Style" panose="02020502050305020303" pitchFamily="18" charset="0"/>
              </a:rPr>
              <a:t>IR Sensor Module: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40" y="1632155"/>
            <a:ext cx="5617195" cy="4848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632155"/>
            <a:ext cx="6294783" cy="48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4" y="1050795"/>
            <a:ext cx="7509206" cy="5756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57" y="281354"/>
            <a:ext cx="4670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IR connection:</a:t>
            </a:r>
          </a:p>
        </p:txBody>
      </p:sp>
    </p:spTree>
    <p:extLst>
      <p:ext uri="{BB962C8B-B14F-4D97-AF65-F5344CB8AC3E}">
        <p14:creationId xmlns:p14="http://schemas.microsoft.com/office/powerpoint/2010/main" val="22302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2" y="128788"/>
            <a:ext cx="4185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oudy Old Style" panose="02020502050305020303" pitchFamily="18" charset="0"/>
              </a:rPr>
              <a:t>Whole robot:</a:t>
            </a:r>
          </a:p>
        </p:txBody>
      </p:sp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6" y="959785"/>
            <a:ext cx="7324253" cy="57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36</Words>
  <Application>Microsoft Office PowerPoint</Application>
  <PresentationFormat>Widescreen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Castellar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osama</dc:creator>
  <cp:lastModifiedBy>Sara Usama Shaker Ibrahim</cp:lastModifiedBy>
  <cp:revision>20</cp:revision>
  <dcterms:created xsi:type="dcterms:W3CDTF">2019-08-14T14:00:44Z</dcterms:created>
  <dcterms:modified xsi:type="dcterms:W3CDTF">2020-12-20T17:50:14Z</dcterms:modified>
</cp:coreProperties>
</file>