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  <p:sldId id="263" r:id="rId5"/>
    <p:sldId id="264" r:id="rId6"/>
    <p:sldId id="258" r:id="rId7"/>
    <p:sldId id="259" r:id="rId8"/>
    <p:sldId id="260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447E-4309-4413-BBA5-20C48E7A902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9BEF-0F29-4657-AFAA-39E50CDA5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5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447E-4309-4413-BBA5-20C48E7A902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9BEF-0F29-4657-AFAA-39E50CDA5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6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447E-4309-4413-BBA5-20C48E7A902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9BEF-0F29-4657-AFAA-39E50CDA5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7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447E-4309-4413-BBA5-20C48E7A902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9BEF-0F29-4657-AFAA-39E50CDA5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447E-4309-4413-BBA5-20C48E7A902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9BEF-0F29-4657-AFAA-39E50CDA5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6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447E-4309-4413-BBA5-20C48E7A902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9BEF-0F29-4657-AFAA-39E50CDA5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8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447E-4309-4413-BBA5-20C48E7A902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9BEF-0F29-4657-AFAA-39E50CDA5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447E-4309-4413-BBA5-20C48E7A902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9BEF-0F29-4657-AFAA-39E50CDA5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9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447E-4309-4413-BBA5-20C48E7A902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9BEF-0F29-4657-AFAA-39E50CDA5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9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447E-4309-4413-BBA5-20C48E7A902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9BEF-0F29-4657-AFAA-39E50CDA5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4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447E-4309-4413-BBA5-20C48E7A902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9BEF-0F29-4657-AFAA-39E50CDA5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0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B447E-4309-4413-BBA5-20C48E7A902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9BEF-0F29-4657-AFAA-39E50CDA5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6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zSara\My%20Arduino%20Course\Servo_2\Servo_2.ino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hyperlink" Target="file:///C:\zSara\My%20Arduino%20Course\Servomotor\Servomotor.in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zSara\My%20Arduino%20Course\Ultrasonic\HC_SR04.ino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261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382" y="0"/>
            <a:ext cx="6078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skerville Old Face" panose="02020602080505020303" pitchFamily="18" charset="0"/>
              </a:rPr>
              <a:t>Motor shield: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2" y="794371"/>
            <a:ext cx="7948914" cy="596168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862988" y="153888"/>
            <a:ext cx="1919115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b="1" i="1" dirty="0">
                <a:solidFill>
                  <a:srgbClr val="C00000"/>
                </a:solidFill>
              </a:rPr>
              <a:t>Sara </a:t>
            </a:r>
            <a:r>
              <a:rPr lang="en-US" sz="2000" b="1" i="1" dirty="0" err="1">
                <a:solidFill>
                  <a:srgbClr val="C00000"/>
                </a:solidFill>
              </a:rPr>
              <a:t>Almohands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85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850" y="334851"/>
            <a:ext cx="4507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OCR A Extended" panose="02010509020102010303" pitchFamily="50" charset="0"/>
                <a:cs typeface="MV Boli" panose="02000500030200090000" pitchFamily="2" charset="0"/>
              </a:rPr>
              <a:t>Servo motors: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6097"/>
            <a:ext cx="3007883" cy="30078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05" y="3743423"/>
            <a:ext cx="3412975" cy="31145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8753"/>
            <a:ext cx="2729247" cy="2729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687" y="1256097"/>
            <a:ext cx="3128493" cy="312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7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80" y="115909"/>
            <a:ext cx="6967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OCR A Extended" panose="02010509020102010303" pitchFamily="50" charset="0"/>
              </a:rPr>
              <a:t>Servomotor Structure: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2" y="1004552"/>
            <a:ext cx="6056199" cy="575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9772" y="318978"/>
            <a:ext cx="66816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prstClr val="black"/>
                </a:solidFill>
                <a:latin typeface="OCR A Extended" panose="02010509020102010303" pitchFamily="50" charset="0"/>
                <a:hlinkClick r:id="rId3" action="ppaction://hlinkfile"/>
              </a:rPr>
              <a:t>Servomotor connection</a:t>
            </a:r>
            <a:endParaRPr lang="en-US" dirty="0"/>
          </a:p>
        </p:txBody>
      </p:sp>
      <p:pic>
        <p:nvPicPr>
          <p:cNvPr id="3" name="Picture 2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" y="1339403"/>
            <a:ext cx="8088524" cy="441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6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182" y="334851"/>
            <a:ext cx="71477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OCR A Extended" panose="02010509020102010303" pitchFamily="50" charset="0"/>
              </a:rPr>
              <a:t>Ultrasonic module: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0913"/>
            <a:ext cx="8036417" cy="518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95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455" y="309093"/>
            <a:ext cx="76242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OCR A Extended" panose="02010509020102010303" pitchFamily="50" charset="0"/>
              </a:rPr>
              <a:t>Ultrasonic connection:</a:t>
            </a:r>
          </a:p>
        </p:txBody>
      </p:sp>
      <p:pic>
        <p:nvPicPr>
          <p:cNvPr id="3" name="Picture 2">
            <a:hlinkClick r:id="rId3" action="ppaction://hlinkfile"/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" t="6242" r="3783" b="6643"/>
          <a:stretch/>
        </p:blipFill>
        <p:spPr>
          <a:xfrm>
            <a:off x="0" y="1492265"/>
            <a:ext cx="8789688" cy="450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86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457" y="283335"/>
            <a:ext cx="6478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OCR A Extended" panose="02010509020102010303" pitchFamily="50" charset="0"/>
              </a:rPr>
              <a:t>Whole robot:</a:t>
            </a:r>
          </a:p>
        </p:txBody>
      </p:sp>
    </p:spTree>
    <p:extLst>
      <p:ext uri="{BB962C8B-B14F-4D97-AF65-F5344CB8AC3E}">
        <p14:creationId xmlns:p14="http://schemas.microsoft.com/office/powerpoint/2010/main" val="1242127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62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22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Baskerville Old Face</vt:lpstr>
      <vt:lpstr>Calibri</vt:lpstr>
      <vt:lpstr>Calibri Light</vt:lpstr>
      <vt:lpstr>OCR A Extended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osama</dc:creator>
  <cp:lastModifiedBy>Sara Usama Shaker Ibrahim</cp:lastModifiedBy>
  <cp:revision>21</cp:revision>
  <dcterms:created xsi:type="dcterms:W3CDTF">2019-08-11T13:25:42Z</dcterms:created>
  <dcterms:modified xsi:type="dcterms:W3CDTF">2020-12-13T11:38:19Z</dcterms:modified>
</cp:coreProperties>
</file>