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B1243B-88B0-46C5-B5E5-645DFF51C9C1}">
  <a:tblStyle styleId="{5EB1243B-88B0-46C5-B5E5-645DFF51C9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76525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cikit-learn.org/stable/modules/generated/sklearn.preprocessing.StandardScaler.html#sklearn.preprocessing.StandardScaler"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scikit-learn.org/stable/modules/generated/sklearn.preprocessing.MinMaxScaler.html#sklearn.preprocessing.MinMaxScaler" TargetMode="External"/><Relationship Id="rId5" Type="http://schemas.openxmlformats.org/officeDocument/2006/relationships/hyperlink" Target="https://scikit-learn.org/0.18/modules/generated/sklearn.preprocessing.StandardScaler.html#sklearn.preprocessing.StandardScaler" TargetMode="External"/><Relationship Id="rId4" Type="http://schemas.openxmlformats.org/officeDocument/2006/relationships/hyperlink" Target="https://scikit-learn.org/stable/modules/generated/sklearn.preprocessing.RobustScaler.html#sklearn.preprocessing.RobustScal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hp.niehs.nih.gov/wp-content/uploads/121/11-12/ehp.1306556.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a6d2ee57d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ca6d2ee57d_0_8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
        <p:nvSpPr>
          <p:cNvPr id="506" name="Google Shape;506;gca6d2ee57d_0_8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1</a:t>
            </a:fld>
            <a:endParaRPr/>
          </a:p>
        </p:txBody>
      </p:sp>
    </p:spTree>
    <p:extLst>
      <p:ext uri="{BB962C8B-B14F-4D97-AF65-F5344CB8AC3E}">
        <p14:creationId xmlns:p14="http://schemas.microsoft.com/office/powerpoint/2010/main" val="3683786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ca6d2ee57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gca6d2ee57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76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c7a63eeba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a:t>
            </a:r>
            <a:endParaRPr/>
          </a:p>
          <a:p>
            <a:pPr marL="0" lvl="0" indent="0" algn="l" rtl="0">
              <a:spcBef>
                <a:spcPts val="0"/>
              </a:spcBef>
              <a:spcAft>
                <a:spcPts val="0"/>
              </a:spcAft>
              <a:buNone/>
            </a:pPr>
            <a:r>
              <a:rPr lang="en"/>
              <a:t>Standard Scaler: </a:t>
            </a:r>
            <a:r>
              <a:rPr lang="en" sz="1050" b="1">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StandardScaler</a:t>
            </a:r>
            <a:r>
              <a:rPr lang="en" sz="1200">
                <a:solidFill>
                  <a:srgbClr val="212529"/>
                </a:solidFill>
                <a:highlight>
                  <a:srgbClr val="FFFFFF"/>
                </a:highlight>
                <a:latin typeface="Roboto"/>
                <a:ea typeface="Roboto"/>
                <a:cs typeface="Roboto"/>
                <a:sym typeface="Roboto"/>
              </a:rPr>
              <a:t> removes the mean and scales the data to unit variance. </a:t>
            </a:r>
            <a:r>
              <a:rPr lang="en" sz="1050" b="1">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StandardScaler</a:t>
            </a:r>
            <a:r>
              <a:rPr lang="en" sz="1200">
                <a:solidFill>
                  <a:srgbClr val="212529"/>
                </a:solidFill>
                <a:highlight>
                  <a:srgbClr val="FFFFFF"/>
                </a:highlight>
                <a:latin typeface="Roboto"/>
                <a:ea typeface="Roboto"/>
                <a:cs typeface="Roboto"/>
                <a:sym typeface="Roboto"/>
              </a:rPr>
              <a:t> therefore cannot guarantee balanced feature scales in the presence of outliers.</a:t>
            </a:r>
            <a:endParaRPr/>
          </a:p>
          <a:p>
            <a:pPr marL="0" lvl="0" indent="0" algn="l" rtl="0">
              <a:spcBef>
                <a:spcPts val="0"/>
              </a:spcBef>
              <a:spcAft>
                <a:spcPts val="0"/>
              </a:spcAft>
              <a:buNone/>
            </a:pPr>
            <a:r>
              <a:rPr lang="en"/>
              <a:t>Robust Scaler: </a:t>
            </a:r>
            <a:r>
              <a:rPr lang="en" sz="1200">
                <a:solidFill>
                  <a:srgbClr val="212529"/>
                </a:solidFill>
                <a:highlight>
                  <a:srgbClr val="FFFFFF"/>
                </a:highlight>
                <a:latin typeface="Roboto"/>
                <a:ea typeface="Roboto"/>
                <a:cs typeface="Roboto"/>
                <a:sym typeface="Roboto"/>
              </a:rPr>
              <a:t>the centering and scaling statistics of </a:t>
            </a:r>
            <a:r>
              <a:rPr lang="en" sz="1050" b="1">
                <a:solidFill>
                  <a:srgbClr val="2878A2"/>
                </a:solidFill>
                <a:highlight>
                  <a:srgbClr val="FFFFFF"/>
                </a:highlight>
                <a:uFill>
                  <a:noFill/>
                </a:uFill>
                <a:latin typeface="Courier New"/>
                <a:ea typeface="Courier New"/>
                <a:cs typeface="Courier New"/>
                <a:sym typeface="Courier New"/>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RobustScaler</a:t>
            </a:r>
            <a:r>
              <a:rPr lang="en" sz="1200">
                <a:solidFill>
                  <a:srgbClr val="212529"/>
                </a:solidFill>
                <a:highlight>
                  <a:srgbClr val="FFFFFF"/>
                </a:highlight>
                <a:latin typeface="Roboto"/>
                <a:ea typeface="Roboto"/>
                <a:cs typeface="Roboto"/>
                <a:sym typeface="Roboto"/>
              </a:rPr>
              <a:t> is based on percentiles and are therefore not influenced by a few number of very large marginal outliers. </a:t>
            </a:r>
            <a:endParaRPr/>
          </a:p>
          <a:p>
            <a:pPr marL="0" lvl="0" indent="0" algn="l" rtl="0">
              <a:spcBef>
                <a:spcPts val="0"/>
              </a:spcBef>
              <a:spcAft>
                <a:spcPts val="0"/>
              </a:spcAft>
              <a:buNone/>
            </a:pPr>
            <a:endParaRPr/>
          </a:p>
          <a:p>
            <a:pPr marL="0" lvl="0" indent="0" algn="l" rtl="0">
              <a:spcBef>
                <a:spcPts val="0"/>
              </a:spcBef>
              <a:spcAft>
                <a:spcPts val="0"/>
              </a:spcAft>
              <a:buNone/>
            </a:pPr>
            <a:r>
              <a:rPr lang="en"/>
              <a:t>*</a:t>
            </a:r>
            <a:r>
              <a:rPr lang="en">
                <a:solidFill>
                  <a:srgbClr val="1D1F22"/>
                </a:solidFill>
                <a:highlight>
                  <a:srgbClr val="FFFFFF"/>
                </a:highlight>
              </a:rPr>
              <a:t>when data contains outliers, </a:t>
            </a:r>
            <a:r>
              <a:rPr lang="en" sz="1200" b="1">
                <a:solidFill>
                  <a:srgbClr val="2878A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StandardScaler</a:t>
            </a:r>
            <a:r>
              <a:rPr lang="en">
                <a:solidFill>
                  <a:srgbClr val="1D1F22"/>
                </a:solidFill>
                <a:highlight>
                  <a:srgbClr val="FFFFFF"/>
                </a:highlight>
              </a:rPr>
              <a:t> can often be mislead. In such cases, it is better to use a scaler that is robust against outliers.</a:t>
            </a:r>
            <a:endParaRPr>
              <a:solidFill>
                <a:srgbClr val="1D1F22"/>
              </a:solidFill>
              <a:highlight>
                <a:srgbClr val="FFFFFF"/>
              </a:highlight>
            </a:endParaRPr>
          </a:p>
          <a:p>
            <a:pPr marL="0" lvl="0" indent="0" algn="l" rtl="0">
              <a:spcBef>
                <a:spcPts val="0"/>
              </a:spcBef>
              <a:spcAft>
                <a:spcPts val="0"/>
              </a:spcAft>
              <a:buNone/>
            </a:pPr>
            <a:endParaRPr>
              <a:solidFill>
                <a:srgbClr val="1D1F22"/>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b="1">
                <a:solidFill>
                  <a:srgbClr val="2878A2"/>
                </a:solidFill>
                <a:highlight>
                  <a:srgbClr val="FFFFFF"/>
                </a:highlight>
                <a:uFill>
                  <a:noFill/>
                </a:uFill>
                <a:latin typeface="Courier New"/>
                <a:ea typeface="Courier New"/>
                <a:cs typeface="Courier New"/>
                <a:sym typeface="Courier New"/>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MinMaxScaler</a:t>
            </a:r>
            <a:r>
              <a:rPr lang="en" sz="1200">
                <a:solidFill>
                  <a:srgbClr val="212529"/>
                </a:solidFill>
                <a:highlight>
                  <a:srgbClr val="FFFFFF"/>
                </a:highlight>
                <a:latin typeface="Roboto"/>
                <a:ea typeface="Roboto"/>
                <a:cs typeface="Roboto"/>
                <a:sym typeface="Roboto"/>
              </a:rPr>
              <a:t> rescales the data set such that all feature values are in the range [0, 1] as shown in the right panel below. However, this scaling compresses all inliers into the narrow range [0, 0.005] for the transformed number of households.</a:t>
            </a:r>
            <a:endParaRPr sz="12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 sz="1200">
                <a:solidFill>
                  <a:srgbClr val="212529"/>
                </a:solidFill>
                <a:highlight>
                  <a:srgbClr val="FFFFFF"/>
                </a:highlight>
                <a:latin typeface="Roboto"/>
                <a:ea typeface="Roboto"/>
                <a:cs typeface="Roboto"/>
                <a:sym typeface="Roboto"/>
              </a:rPr>
              <a:t>Both </a:t>
            </a:r>
            <a:r>
              <a:rPr lang="en" sz="1050" b="1">
                <a:solidFill>
                  <a:srgbClr val="2878A2"/>
                </a:solidFill>
                <a:highlight>
                  <a:srgbClr val="FFFFFF"/>
                </a:highlight>
                <a:uFill>
                  <a:noFill/>
                </a:uFill>
                <a:latin typeface="Courier New"/>
                <a:ea typeface="Courier New"/>
                <a:cs typeface="Courier New"/>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StandardScaler</a:t>
            </a:r>
            <a:r>
              <a:rPr lang="en" sz="1200">
                <a:solidFill>
                  <a:srgbClr val="212529"/>
                </a:solidFill>
                <a:highlight>
                  <a:srgbClr val="FFFFFF"/>
                </a:highlight>
                <a:latin typeface="Roboto"/>
                <a:ea typeface="Roboto"/>
                <a:cs typeface="Roboto"/>
                <a:sym typeface="Roboto"/>
              </a:rPr>
              <a:t> and </a:t>
            </a:r>
            <a:r>
              <a:rPr lang="en" sz="1050" b="1">
                <a:solidFill>
                  <a:srgbClr val="2878A2"/>
                </a:solidFill>
                <a:highlight>
                  <a:srgbClr val="FFFFFF"/>
                </a:highlight>
                <a:uFill>
                  <a:noFill/>
                </a:uFill>
                <a:latin typeface="Courier New"/>
                <a:ea typeface="Courier New"/>
                <a:cs typeface="Courier New"/>
                <a:sym typeface="Courier New"/>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MinMaxScaler</a:t>
            </a:r>
            <a:r>
              <a:rPr lang="en" sz="1200">
                <a:solidFill>
                  <a:srgbClr val="212529"/>
                </a:solidFill>
                <a:highlight>
                  <a:srgbClr val="FFFFFF"/>
                </a:highlight>
                <a:latin typeface="Roboto"/>
                <a:ea typeface="Roboto"/>
                <a:cs typeface="Roboto"/>
                <a:sym typeface="Roboto"/>
              </a:rPr>
              <a:t> are very sensitive to the presence of outliers.</a:t>
            </a:r>
            <a:endParaRPr sz="1200">
              <a:solidFill>
                <a:srgbClr val="212529"/>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 sz="1300" b="1">
                <a:solidFill>
                  <a:srgbClr val="40424E"/>
                </a:solidFill>
                <a:highlight>
                  <a:srgbClr val="FFFFFF"/>
                </a:highlight>
              </a:rPr>
              <a:t>StandardScaler</a:t>
            </a:r>
            <a:r>
              <a:rPr lang="en" sz="1300">
                <a:solidFill>
                  <a:srgbClr val="40424E"/>
                </a:solidFill>
                <a:highlight>
                  <a:srgbClr val="FFFFFF"/>
                </a:highlight>
              </a:rPr>
              <a:t> follows </a:t>
            </a:r>
            <a:r>
              <a:rPr lang="en" sz="1300" b="1">
                <a:solidFill>
                  <a:srgbClr val="40424E"/>
                </a:solidFill>
                <a:highlight>
                  <a:srgbClr val="FFFFFF"/>
                </a:highlight>
              </a:rPr>
              <a:t>Standard Normal Distribution (SND)</a:t>
            </a:r>
            <a:r>
              <a:rPr lang="en" sz="1300">
                <a:solidFill>
                  <a:srgbClr val="40424E"/>
                </a:solidFill>
                <a:highlight>
                  <a:srgbClr val="FFFFFF"/>
                </a:highlight>
              </a:rPr>
              <a:t>. Therefore, it makes </a:t>
            </a:r>
            <a:r>
              <a:rPr lang="en" sz="1300" i="1">
                <a:solidFill>
                  <a:srgbClr val="40424E"/>
                </a:solidFill>
                <a:highlight>
                  <a:srgbClr val="FFFFFF"/>
                </a:highlight>
              </a:rPr>
              <a:t>mean = 0</a:t>
            </a:r>
            <a:r>
              <a:rPr lang="en" sz="1300">
                <a:solidFill>
                  <a:srgbClr val="40424E"/>
                </a:solidFill>
                <a:highlight>
                  <a:srgbClr val="FFFFFF"/>
                </a:highlight>
              </a:rPr>
              <a:t> and scales the data to unit variance.</a:t>
            </a:r>
            <a:endParaRPr sz="1300">
              <a:solidFill>
                <a:srgbClr val="40424E"/>
              </a:solidFill>
              <a:highlight>
                <a:srgbClr val="FFFFFF"/>
              </a:highlight>
            </a:endParaRPr>
          </a:p>
          <a:p>
            <a:pPr marL="0" lvl="0" indent="0" algn="l" rtl="0">
              <a:lnSpc>
                <a:spcPct val="115000"/>
              </a:lnSpc>
              <a:spcBef>
                <a:spcPts val="800"/>
              </a:spcBef>
              <a:spcAft>
                <a:spcPts val="0"/>
              </a:spcAft>
              <a:buNone/>
            </a:pPr>
            <a:r>
              <a:rPr lang="en" sz="1300" b="1">
                <a:solidFill>
                  <a:srgbClr val="40424E"/>
                </a:solidFill>
                <a:highlight>
                  <a:srgbClr val="FFFFFF"/>
                </a:highlight>
              </a:rPr>
              <a:t>MinMaxScaler</a:t>
            </a:r>
            <a:r>
              <a:rPr lang="en" sz="1300">
                <a:solidFill>
                  <a:srgbClr val="40424E"/>
                </a:solidFill>
                <a:highlight>
                  <a:srgbClr val="FFFFFF"/>
                </a:highlight>
              </a:rPr>
              <a:t> scales all the data features in the range </a:t>
            </a:r>
            <a:r>
              <a:rPr lang="en" sz="1300" i="1">
                <a:solidFill>
                  <a:srgbClr val="40424E"/>
                </a:solidFill>
                <a:highlight>
                  <a:srgbClr val="FFFFFF"/>
                </a:highlight>
              </a:rPr>
              <a:t>[0, 1]</a:t>
            </a:r>
            <a:r>
              <a:rPr lang="en" sz="1300">
                <a:solidFill>
                  <a:srgbClr val="40424E"/>
                </a:solidFill>
                <a:highlight>
                  <a:srgbClr val="FFFFFF"/>
                </a:highlight>
              </a:rPr>
              <a:t> or else in the range </a:t>
            </a:r>
            <a:r>
              <a:rPr lang="en" sz="1300" i="1">
                <a:solidFill>
                  <a:srgbClr val="40424E"/>
                </a:solidFill>
                <a:highlight>
                  <a:srgbClr val="FFFFFF"/>
                </a:highlight>
              </a:rPr>
              <a:t>[-1, 1]</a:t>
            </a:r>
            <a:r>
              <a:rPr lang="en" sz="1300">
                <a:solidFill>
                  <a:srgbClr val="40424E"/>
                </a:solidFill>
                <a:highlight>
                  <a:srgbClr val="FFFFFF"/>
                </a:highlight>
              </a:rPr>
              <a:t> if there are negative values in the dataset. This scaling compresses all the inliers in the narrow range </a:t>
            </a:r>
            <a:r>
              <a:rPr lang="en" sz="1300" i="1">
                <a:solidFill>
                  <a:srgbClr val="40424E"/>
                </a:solidFill>
                <a:highlight>
                  <a:srgbClr val="FFFFFF"/>
                </a:highlight>
              </a:rPr>
              <a:t>[0, 0.005]</a:t>
            </a:r>
            <a:r>
              <a:rPr lang="en" sz="1300">
                <a:solidFill>
                  <a:srgbClr val="40424E"/>
                </a:solidFill>
                <a:highlight>
                  <a:srgbClr val="FFFFFF"/>
                </a:highlight>
              </a:rPr>
              <a:t>.</a:t>
            </a:r>
            <a:endParaRPr sz="1300">
              <a:solidFill>
                <a:srgbClr val="40424E"/>
              </a:solidFill>
              <a:highlight>
                <a:srgbClr val="FFFFFF"/>
              </a:highlight>
            </a:endParaRPr>
          </a:p>
          <a:p>
            <a:pPr marL="0" lvl="0" indent="0" algn="l" rtl="0">
              <a:lnSpc>
                <a:spcPct val="115000"/>
              </a:lnSpc>
              <a:spcBef>
                <a:spcPts val="800"/>
              </a:spcBef>
              <a:spcAft>
                <a:spcPts val="0"/>
              </a:spcAft>
              <a:buNone/>
            </a:pPr>
            <a:r>
              <a:rPr lang="en" sz="1300">
                <a:solidFill>
                  <a:srgbClr val="40424E"/>
                </a:solidFill>
                <a:highlight>
                  <a:srgbClr val="FFFFFF"/>
                </a:highlight>
              </a:rPr>
              <a:t>In the presence of outliers, StandardScaler does not guarantee balanced feature scales, due to the influence of the outliers while computing the empirical mean and standard deviation. This leads to the shrinkage in the range of the feature values.</a:t>
            </a:r>
            <a:endParaRPr sz="1300">
              <a:solidFill>
                <a:srgbClr val="40424E"/>
              </a:solidFill>
              <a:highlight>
                <a:srgbClr val="FFFFFF"/>
              </a:highlight>
            </a:endParaRPr>
          </a:p>
          <a:p>
            <a:pPr marL="0" lvl="0" indent="0" algn="l" rtl="0">
              <a:lnSpc>
                <a:spcPct val="115000"/>
              </a:lnSpc>
              <a:spcBef>
                <a:spcPts val="800"/>
              </a:spcBef>
              <a:spcAft>
                <a:spcPts val="0"/>
              </a:spcAft>
              <a:buNone/>
            </a:pPr>
            <a:r>
              <a:rPr lang="en" sz="1300">
                <a:solidFill>
                  <a:srgbClr val="40424E"/>
                </a:solidFill>
                <a:highlight>
                  <a:srgbClr val="FFFFFF"/>
                </a:highlight>
              </a:rPr>
              <a:t>By using </a:t>
            </a:r>
            <a:r>
              <a:rPr lang="en" sz="1300" b="1">
                <a:solidFill>
                  <a:srgbClr val="40424E"/>
                </a:solidFill>
                <a:highlight>
                  <a:srgbClr val="FFFFFF"/>
                </a:highlight>
              </a:rPr>
              <a:t>RobustScaler()</a:t>
            </a:r>
            <a:r>
              <a:rPr lang="en" sz="1300">
                <a:solidFill>
                  <a:srgbClr val="40424E"/>
                </a:solidFill>
                <a:highlight>
                  <a:srgbClr val="FFFFFF"/>
                </a:highlight>
              </a:rPr>
              <a:t>, we can remove the outliers and then use either StandardScaler or MinMaxScaler for preprocessing the dataset.</a:t>
            </a:r>
            <a:endParaRPr sz="1300">
              <a:solidFill>
                <a:srgbClr val="40424E"/>
              </a:solidFill>
              <a:highlight>
                <a:srgbClr val="FFFFFF"/>
              </a:highlight>
            </a:endParaRPr>
          </a:p>
          <a:p>
            <a:pPr marL="0" lvl="0" indent="0" algn="l" rtl="0">
              <a:lnSpc>
                <a:spcPct val="115000"/>
              </a:lnSpc>
              <a:spcBef>
                <a:spcPts val="800"/>
              </a:spcBef>
              <a:spcAft>
                <a:spcPts val="0"/>
              </a:spcAft>
              <a:buNone/>
            </a:pPr>
            <a:r>
              <a:rPr lang="en" sz="1300">
                <a:solidFill>
                  <a:srgbClr val="40424E"/>
                </a:solidFill>
                <a:highlight>
                  <a:srgbClr val="FFFFFF"/>
                </a:highlight>
              </a:rPr>
              <a:t>It scales features using statistics that are robust to outliers. </a:t>
            </a:r>
            <a:endParaRPr sz="1300">
              <a:solidFill>
                <a:srgbClr val="40424E"/>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endParaRPr sz="1200">
              <a:solidFill>
                <a:srgbClr val="212529"/>
              </a:solidFill>
              <a:highlight>
                <a:srgbClr val="FFFFFF"/>
              </a:highlight>
              <a:latin typeface="Roboto"/>
              <a:ea typeface="Roboto"/>
              <a:cs typeface="Roboto"/>
              <a:sym typeface="Roboto"/>
            </a:endParaRPr>
          </a:p>
          <a:p>
            <a:pPr marL="0" lvl="0" indent="0" algn="l" rtl="0">
              <a:spcBef>
                <a:spcPts val="1200"/>
              </a:spcBef>
              <a:spcAft>
                <a:spcPts val="0"/>
              </a:spcAft>
              <a:buNone/>
            </a:pPr>
            <a:endParaRPr>
              <a:solidFill>
                <a:srgbClr val="1D1F22"/>
              </a:solidFill>
              <a:highlight>
                <a:srgbClr val="FFFFFF"/>
              </a:highlight>
            </a:endParaRPr>
          </a:p>
        </p:txBody>
      </p:sp>
      <p:sp>
        <p:nvSpPr>
          <p:cNvPr id="646" name="Google Shape;646;gc7a63eeba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59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a6d2ee57d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92929"/>
                </a:solidFill>
                <a:highlight>
                  <a:srgbClr val="FFFFFF"/>
                </a:highlight>
                <a:latin typeface="Georgia"/>
                <a:ea typeface="Georgia"/>
                <a:cs typeface="Georgia"/>
                <a:sym typeface="Georgia"/>
              </a:rPr>
              <a:t>Mean Absolute Error of your model refers to the mean of the absolute values of each prediction error on all instances of the test data-set. Prediction error is the difference between the actual value and the predicted value for that instance.</a:t>
            </a:r>
            <a:endParaRPr sz="900"/>
          </a:p>
        </p:txBody>
      </p:sp>
      <p:sp>
        <p:nvSpPr>
          <p:cNvPr id="670" name="Google Shape;670;gca6d2ee57d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3977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c7a63eebaa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gc7a63eebaa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26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c7a63eebaa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sz="1600">
                <a:solidFill>
                  <a:srgbClr val="54595F"/>
                </a:solidFill>
              </a:rPr>
              <a:t>For the presentation, please focus on the key points, storytelling and visuals</a:t>
            </a:r>
            <a:endParaRPr/>
          </a:p>
        </p:txBody>
      </p:sp>
      <p:sp>
        <p:nvSpPr>
          <p:cNvPr id="518" name="Google Shape;518;gc7a63eebaa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97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7ccd5994dc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66CC00"/>
              </a:buClr>
              <a:buSzPts val="1600"/>
              <a:buChar char="●"/>
            </a:pPr>
            <a:r>
              <a:rPr lang="en" sz="1600">
                <a:solidFill>
                  <a:srgbClr val="54595F"/>
                </a:solidFill>
              </a:rPr>
              <a:t>Dengue fever is a mosquito-borne disease that occurs in tropical and subtropical parts of the world. </a:t>
            </a:r>
            <a:endParaRPr sz="1600">
              <a:solidFill>
                <a:srgbClr val="54595F"/>
              </a:solidFill>
            </a:endParaRPr>
          </a:p>
          <a:p>
            <a:pPr marL="457200" lvl="0" indent="-330200" algn="l" rtl="0">
              <a:lnSpc>
                <a:spcPct val="200000"/>
              </a:lnSpc>
              <a:spcBef>
                <a:spcPts val="0"/>
              </a:spcBef>
              <a:spcAft>
                <a:spcPts val="0"/>
              </a:spcAft>
              <a:buClr>
                <a:srgbClr val="66CC00"/>
              </a:buClr>
              <a:buSzPts val="1600"/>
              <a:buChar char="●"/>
            </a:pPr>
            <a:r>
              <a:rPr lang="en" sz="1600">
                <a:solidFill>
                  <a:srgbClr val="54595F"/>
                </a:solidFill>
              </a:rPr>
              <a:t>The transmission dynamics of dengue are </a:t>
            </a:r>
            <a:r>
              <a:rPr lang="en" sz="1600">
                <a:solidFill>
                  <a:srgbClr val="54595F"/>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related to climate variables</a:t>
            </a:r>
            <a:r>
              <a:rPr lang="en" sz="1600">
                <a:solidFill>
                  <a:srgbClr val="54595F"/>
                </a:solidFill>
              </a:rPr>
              <a:t> such as temperature and precipitation. </a:t>
            </a:r>
            <a:endParaRPr/>
          </a:p>
        </p:txBody>
      </p:sp>
      <p:sp>
        <p:nvSpPr>
          <p:cNvPr id="548" name="Google Shape;548;g7ccd5994dc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63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c7a63eebaa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gc7a63eebaa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82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c7a63eebaa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gc7a63eebaa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66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b974441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Variance: </a:t>
            </a:r>
            <a:r>
              <a:rPr lang="en" sz="1050">
                <a:solidFill>
                  <a:srgbClr val="4D5156"/>
                </a:solidFill>
                <a:highlight>
                  <a:srgbClr val="FFFFFF"/>
                </a:highlight>
              </a:rPr>
              <a:t>variance is the expectation of the squared deviation of a random variable from its mean. In other words, it measures how far a set of numbers is spread out from their average value.</a:t>
            </a:r>
            <a:endParaRPr/>
          </a:p>
        </p:txBody>
      </p:sp>
      <p:sp>
        <p:nvSpPr>
          <p:cNvPr id="585" name="Google Shape;585;gcb974441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3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cb974441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gcb974441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468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c7a63eebaa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3" name="Google Shape;603;gc7a63eebaa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869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c7a63eebaa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gc7a63eebaa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95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ull-width content slide">
  <p:cSld name="Full-width content slide">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576072" y="1196759"/>
            <a:ext cx="8001000" cy="3123913"/>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14"/>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06">
  <p:cSld name="Title Slide 06">
    <p:bg>
      <p:bgPr>
        <a:blipFill>
          <a:blip r:embed="rId2">
            <a:alphaModFix/>
          </a:blip>
          <a:stretch>
            <a:fillRect/>
          </a:stretch>
        </a:blipFill>
        <a:effectLst/>
      </p:bgPr>
    </p:bg>
    <p:spTree>
      <p:nvGrpSpPr>
        <p:cNvPr id="1" name="Shape 125"/>
        <p:cNvGrpSpPr/>
        <p:nvPr/>
      </p:nvGrpSpPr>
      <p:grpSpPr>
        <a:xfrm>
          <a:off x="0" y="0"/>
          <a:ext cx="0" cy="0"/>
          <a:chOff x="0" y="0"/>
          <a:chExt cx="0" cy="0"/>
        </a:xfrm>
      </p:grpSpPr>
      <p:grpSp>
        <p:nvGrpSpPr>
          <p:cNvPr id="126" name="Google Shape;126;p23"/>
          <p:cNvGrpSpPr/>
          <p:nvPr/>
        </p:nvGrpSpPr>
        <p:grpSpPr>
          <a:xfrm>
            <a:off x="-39030" y="-16710"/>
            <a:ext cx="9222059" cy="5252949"/>
            <a:chOff x="-39030" y="-16725"/>
            <a:chExt cx="9222059" cy="5257800"/>
          </a:xfrm>
        </p:grpSpPr>
        <p:pic>
          <p:nvPicPr>
            <p:cNvPr id="127" name="Google Shape;127;p23"/>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28" name="Google Shape;128;p23"/>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29" name="Google Shape;129;p23"/>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3"/>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chemeClr val="accent5"/>
              </a:buClr>
              <a:buSzPts val="1600"/>
              <a:buFont typeface="Arial"/>
              <a:buNone/>
              <a:defRPr sz="1600">
                <a:solidFill>
                  <a:schemeClr val="accent5"/>
                </a:solidFill>
              </a:defRPr>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3"/>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32" name="Google Shape;132;p23"/>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33" name="Google Shape;133;p2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chemeClr val="accent5"/>
                </a:solidFill>
              </a:defRPr>
            </a:lvl1pPr>
            <a:lvl2pPr lvl="1" algn="r">
              <a:buNone/>
              <a:defRPr sz="1300">
                <a:solidFill>
                  <a:schemeClr val="accent5"/>
                </a:solidFill>
              </a:defRPr>
            </a:lvl2pPr>
            <a:lvl3pPr lvl="2" algn="r">
              <a:buNone/>
              <a:defRPr sz="1300">
                <a:solidFill>
                  <a:schemeClr val="accent5"/>
                </a:solidFill>
              </a:defRPr>
            </a:lvl3pPr>
            <a:lvl4pPr lvl="3" algn="r">
              <a:buNone/>
              <a:defRPr sz="1300">
                <a:solidFill>
                  <a:schemeClr val="accent5"/>
                </a:solidFill>
              </a:defRPr>
            </a:lvl4pPr>
            <a:lvl5pPr lvl="4" algn="r">
              <a:buNone/>
              <a:defRPr sz="1300">
                <a:solidFill>
                  <a:schemeClr val="accent5"/>
                </a:solidFill>
              </a:defRPr>
            </a:lvl5pPr>
            <a:lvl6pPr lvl="5" algn="r">
              <a:buNone/>
              <a:defRPr sz="1300">
                <a:solidFill>
                  <a:schemeClr val="accent5"/>
                </a:solidFill>
              </a:defRPr>
            </a:lvl6pPr>
            <a:lvl7pPr lvl="6" algn="r">
              <a:buNone/>
              <a:defRPr sz="1300">
                <a:solidFill>
                  <a:schemeClr val="accent5"/>
                </a:solidFill>
              </a:defRPr>
            </a:lvl7pPr>
            <a:lvl8pPr lvl="7" algn="r">
              <a:buNone/>
              <a:defRPr sz="1300">
                <a:solidFill>
                  <a:schemeClr val="accent5"/>
                </a:solidFill>
              </a:defRPr>
            </a:lvl8pPr>
            <a:lvl9pPr lvl="8" algn="r">
              <a:buNone/>
              <a:defRPr sz="13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07">
  <p:cSld name="Title Slide 07">
    <p:bg>
      <p:bgPr>
        <a:blipFill>
          <a:blip r:embed="rId2">
            <a:alphaModFix/>
          </a:blip>
          <a:stretch>
            <a:fillRect/>
          </a:stretch>
        </a:blipFill>
        <a:effectLst/>
      </p:bgPr>
    </p:bg>
    <p:spTree>
      <p:nvGrpSpPr>
        <p:cNvPr id="1" name="Shape 134"/>
        <p:cNvGrpSpPr/>
        <p:nvPr/>
      </p:nvGrpSpPr>
      <p:grpSpPr>
        <a:xfrm>
          <a:off x="0" y="0"/>
          <a:ext cx="0" cy="0"/>
          <a:chOff x="0" y="0"/>
          <a:chExt cx="0" cy="0"/>
        </a:xfrm>
      </p:grpSpPr>
      <p:grpSp>
        <p:nvGrpSpPr>
          <p:cNvPr id="135" name="Google Shape;135;p24"/>
          <p:cNvGrpSpPr/>
          <p:nvPr/>
        </p:nvGrpSpPr>
        <p:grpSpPr>
          <a:xfrm>
            <a:off x="-39030" y="-16710"/>
            <a:ext cx="9222059" cy="5252949"/>
            <a:chOff x="-39030" y="-16725"/>
            <a:chExt cx="9222059" cy="5257800"/>
          </a:xfrm>
        </p:grpSpPr>
        <p:pic>
          <p:nvPicPr>
            <p:cNvPr id="136" name="Google Shape;136;p24"/>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37" name="Google Shape;137;p24"/>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38" name="Google Shape;138;p24"/>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4"/>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chemeClr val="accent5"/>
              </a:buClr>
              <a:buSzPts val="1600"/>
              <a:buFont typeface="Arial"/>
              <a:buNone/>
              <a:defRPr sz="1600">
                <a:solidFill>
                  <a:schemeClr val="accent5"/>
                </a:solidFill>
              </a:defRPr>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24"/>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41" name="Google Shape;141;p24"/>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42" name="Google Shape;142;p2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chemeClr val="accent5"/>
                </a:solidFill>
              </a:defRPr>
            </a:lvl1pPr>
            <a:lvl2pPr lvl="1" algn="r">
              <a:buNone/>
              <a:defRPr sz="1300">
                <a:solidFill>
                  <a:schemeClr val="accent5"/>
                </a:solidFill>
              </a:defRPr>
            </a:lvl2pPr>
            <a:lvl3pPr lvl="2" algn="r">
              <a:buNone/>
              <a:defRPr sz="1300">
                <a:solidFill>
                  <a:schemeClr val="accent5"/>
                </a:solidFill>
              </a:defRPr>
            </a:lvl3pPr>
            <a:lvl4pPr lvl="3" algn="r">
              <a:buNone/>
              <a:defRPr sz="1300">
                <a:solidFill>
                  <a:schemeClr val="accent5"/>
                </a:solidFill>
              </a:defRPr>
            </a:lvl4pPr>
            <a:lvl5pPr lvl="4" algn="r">
              <a:buNone/>
              <a:defRPr sz="1300">
                <a:solidFill>
                  <a:schemeClr val="accent5"/>
                </a:solidFill>
              </a:defRPr>
            </a:lvl5pPr>
            <a:lvl6pPr lvl="5" algn="r">
              <a:buNone/>
              <a:defRPr sz="1300">
                <a:solidFill>
                  <a:schemeClr val="accent5"/>
                </a:solidFill>
              </a:defRPr>
            </a:lvl6pPr>
            <a:lvl7pPr lvl="6" algn="r">
              <a:buNone/>
              <a:defRPr sz="1300">
                <a:solidFill>
                  <a:schemeClr val="accent5"/>
                </a:solidFill>
              </a:defRPr>
            </a:lvl7pPr>
            <a:lvl8pPr lvl="7" algn="r">
              <a:buNone/>
              <a:defRPr sz="1300">
                <a:solidFill>
                  <a:schemeClr val="accent5"/>
                </a:solidFill>
              </a:defRPr>
            </a:lvl8pPr>
            <a:lvl9pPr lvl="8" algn="r">
              <a:buNone/>
              <a:defRPr sz="13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08">
  <p:cSld name="Title Slide 08">
    <p:bg>
      <p:bgPr>
        <a:blipFill>
          <a:blip r:embed="rId2">
            <a:alphaModFix/>
          </a:blip>
          <a:stretch>
            <a:fillRect/>
          </a:stretch>
        </a:blipFill>
        <a:effectLst/>
      </p:bgPr>
    </p:bg>
    <p:spTree>
      <p:nvGrpSpPr>
        <p:cNvPr id="1" name="Shape 143"/>
        <p:cNvGrpSpPr/>
        <p:nvPr/>
      </p:nvGrpSpPr>
      <p:grpSpPr>
        <a:xfrm>
          <a:off x="0" y="0"/>
          <a:ext cx="0" cy="0"/>
          <a:chOff x="0" y="0"/>
          <a:chExt cx="0" cy="0"/>
        </a:xfrm>
      </p:grpSpPr>
      <p:grpSp>
        <p:nvGrpSpPr>
          <p:cNvPr id="144" name="Google Shape;144;p25"/>
          <p:cNvGrpSpPr/>
          <p:nvPr/>
        </p:nvGrpSpPr>
        <p:grpSpPr>
          <a:xfrm>
            <a:off x="-39030" y="-16710"/>
            <a:ext cx="9222059" cy="5252949"/>
            <a:chOff x="-39030" y="-16725"/>
            <a:chExt cx="9222059" cy="5257800"/>
          </a:xfrm>
        </p:grpSpPr>
        <p:pic>
          <p:nvPicPr>
            <p:cNvPr id="145" name="Google Shape;145;p25"/>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46" name="Google Shape;146;p25"/>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47" name="Google Shape;147;p25"/>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5"/>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rgbClr val="54595F"/>
              </a:buClr>
              <a:buSzPts val="1600"/>
              <a:buFont typeface="Arial"/>
              <a:buNone/>
              <a:defRPr sz="1600"/>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25"/>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50" name="Google Shape;150;p25"/>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51" name="Google Shape;151;p2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09">
  <p:cSld name="Title Slide 09">
    <p:bg>
      <p:bgPr>
        <a:blipFill>
          <a:blip r:embed="rId2">
            <a:alphaModFix/>
          </a:blip>
          <a:stretch>
            <a:fillRect/>
          </a:stretch>
        </a:blipFill>
        <a:effectLst/>
      </p:bgPr>
    </p:bg>
    <p:spTree>
      <p:nvGrpSpPr>
        <p:cNvPr id="1" name="Shape 152"/>
        <p:cNvGrpSpPr/>
        <p:nvPr/>
      </p:nvGrpSpPr>
      <p:grpSpPr>
        <a:xfrm>
          <a:off x="0" y="0"/>
          <a:ext cx="0" cy="0"/>
          <a:chOff x="0" y="0"/>
          <a:chExt cx="0" cy="0"/>
        </a:xfrm>
      </p:grpSpPr>
      <p:grpSp>
        <p:nvGrpSpPr>
          <p:cNvPr id="153" name="Google Shape;153;p26"/>
          <p:cNvGrpSpPr/>
          <p:nvPr/>
        </p:nvGrpSpPr>
        <p:grpSpPr>
          <a:xfrm>
            <a:off x="-39030" y="-16710"/>
            <a:ext cx="9222059" cy="5252949"/>
            <a:chOff x="-39030" y="-16725"/>
            <a:chExt cx="9222059" cy="5257800"/>
          </a:xfrm>
        </p:grpSpPr>
        <p:pic>
          <p:nvPicPr>
            <p:cNvPr id="154" name="Google Shape;154;p26"/>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55" name="Google Shape;155;p26"/>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56" name="Google Shape;156;p26"/>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6"/>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chemeClr val="accent5"/>
              </a:buClr>
              <a:buSzPts val="1600"/>
              <a:buFont typeface="Arial"/>
              <a:buNone/>
              <a:defRPr sz="1600">
                <a:solidFill>
                  <a:schemeClr val="accent5"/>
                </a:solidFill>
              </a:defRPr>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26"/>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59" name="Google Shape;159;p26"/>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60" name="Google Shape;160;p2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chemeClr val="accent5"/>
                </a:solidFill>
              </a:defRPr>
            </a:lvl1pPr>
            <a:lvl2pPr lvl="1" algn="r">
              <a:buNone/>
              <a:defRPr sz="1300">
                <a:solidFill>
                  <a:schemeClr val="accent5"/>
                </a:solidFill>
              </a:defRPr>
            </a:lvl2pPr>
            <a:lvl3pPr lvl="2" algn="r">
              <a:buNone/>
              <a:defRPr sz="1300">
                <a:solidFill>
                  <a:schemeClr val="accent5"/>
                </a:solidFill>
              </a:defRPr>
            </a:lvl3pPr>
            <a:lvl4pPr lvl="3" algn="r">
              <a:buNone/>
              <a:defRPr sz="1300">
                <a:solidFill>
                  <a:schemeClr val="accent5"/>
                </a:solidFill>
              </a:defRPr>
            </a:lvl4pPr>
            <a:lvl5pPr lvl="4" algn="r">
              <a:buNone/>
              <a:defRPr sz="1300">
                <a:solidFill>
                  <a:schemeClr val="accent5"/>
                </a:solidFill>
              </a:defRPr>
            </a:lvl5pPr>
            <a:lvl6pPr lvl="5" algn="r">
              <a:buNone/>
              <a:defRPr sz="1300">
                <a:solidFill>
                  <a:schemeClr val="accent5"/>
                </a:solidFill>
              </a:defRPr>
            </a:lvl6pPr>
            <a:lvl7pPr lvl="6" algn="r">
              <a:buNone/>
              <a:defRPr sz="1300">
                <a:solidFill>
                  <a:schemeClr val="accent5"/>
                </a:solidFill>
              </a:defRPr>
            </a:lvl7pPr>
            <a:lvl8pPr lvl="7" algn="r">
              <a:buNone/>
              <a:defRPr sz="1300">
                <a:solidFill>
                  <a:schemeClr val="accent5"/>
                </a:solidFill>
              </a:defRPr>
            </a:lvl8pPr>
            <a:lvl9pPr lvl="8" algn="r">
              <a:buNone/>
              <a:defRPr sz="13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10">
  <p:cSld name="Title Slide 10">
    <p:bg>
      <p:bgPr>
        <a:blipFill>
          <a:blip r:embed="rId2">
            <a:alphaModFix/>
          </a:blip>
          <a:stretch>
            <a:fillRect/>
          </a:stretch>
        </a:blipFill>
        <a:effectLst/>
      </p:bgPr>
    </p:bg>
    <p:spTree>
      <p:nvGrpSpPr>
        <p:cNvPr id="1" name="Shape 161"/>
        <p:cNvGrpSpPr/>
        <p:nvPr/>
      </p:nvGrpSpPr>
      <p:grpSpPr>
        <a:xfrm>
          <a:off x="0" y="0"/>
          <a:ext cx="0" cy="0"/>
          <a:chOff x="0" y="0"/>
          <a:chExt cx="0" cy="0"/>
        </a:xfrm>
      </p:grpSpPr>
      <p:grpSp>
        <p:nvGrpSpPr>
          <p:cNvPr id="162" name="Google Shape;162;p27"/>
          <p:cNvGrpSpPr/>
          <p:nvPr/>
        </p:nvGrpSpPr>
        <p:grpSpPr>
          <a:xfrm>
            <a:off x="-39030" y="-16710"/>
            <a:ext cx="9222059" cy="5252949"/>
            <a:chOff x="-39030" y="-16725"/>
            <a:chExt cx="9222059" cy="5257800"/>
          </a:xfrm>
        </p:grpSpPr>
        <p:pic>
          <p:nvPicPr>
            <p:cNvPr id="163" name="Google Shape;163;p27"/>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64" name="Google Shape;164;p27"/>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65" name="Google Shape;165;p27"/>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27"/>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chemeClr val="accent5"/>
              </a:buClr>
              <a:buSzPts val="1600"/>
              <a:buFont typeface="Arial"/>
              <a:buNone/>
              <a:defRPr sz="1600">
                <a:solidFill>
                  <a:schemeClr val="accent5"/>
                </a:solidFill>
              </a:defRPr>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27"/>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68" name="Google Shape;168;p27"/>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69" name="Google Shape;169;p2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chemeClr val="accent5"/>
                </a:solidFill>
              </a:defRPr>
            </a:lvl1pPr>
            <a:lvl2pPr lvl="1" algn="r">
              <a:buNone/>
              <a:defRPr sz="1300">
                <a:solidFill>
                  <a:schemeClr val="accent5"/>
                </a:solidFill>
              </a:defRPr>
            </a:lvl2pPr>
            <a:lvl3pPr lvl="2" algn="r">
              <a:buNone/>
              <a:defRPr sz="1300">
                <a:solidFill>
                  <a:schemeClr val="accent5"/>
                </a:solidFill>
              </a:defRPr>
            </a:lvl3pPr>
            <a:lvl4pPr lvl="3" algn="r">
              <a:buNone/>
              <a:defRPr sz="1300">
                <a:solidFill>
                  <a:schemeClr val="accent5"/>
                </a:solidFill>
              </a:defRPr>
            </a:lvl4pPr>
            <a:lvl5pPr lvl="4" algn="r">
              <a:buNone/>
              <a:defRPr sz="1300">
                <a:solidFill>
                  <a:schemeClr val="accent5"/>
                </a:solidFill>
              </a:defRPr>
            </a:lvl5pPr>
            <a:lvl6pPr lvl="5" algn="r">
              <a:buNone/>
              <a:defRPr sz="1300">
                <a:solidFill>
                  <a:schemeClr val="accent5"/>
                </a:solidFill>
              </a:defRPr>
            </a:lvl6pPr>
            <a:lvl7pPr lvl="6" algn="r">
              <a:buNone/>
              <a:defRPr sz="1300">
                <a:solidFill>
                  <a:schemeClr val="accent5"/>
                </a:solidFill>
              </a:defRPr>
            </a:lvl7pPr>
            <a:lvl8pPr lvl="7" algn="r">
              <a:buNone/>
              <a:defRPr sz="1300">
                <a:solidFill>
                  <a:schemeClr val="accent5"/>
                </a:solidFill>
              </a:defRPr>
            </a:lvl8pPr>
            <a:lvl9pPr lvl="8" algn="r">
              <a:buNone/>
              <a:defRPr sz="13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ivider Slide 11">
  <p:cSld name="Divider Slide 11">
    <p:bg>
      <p:bgPr>
        <a:blipFill>
          <a:blip r:embed="rId2">
            <a:alphaModFix/>
          </a:blip>
          <a:stretch>
            <a:fillRect/>
          </a:stretch>
        </a:blipFill>
        <a:effectLst/>
      </p:bgPr>
    </p:bg>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2" name="Google Shape;172;p28"/>
          <p:cNvPicPr preferRelativeResize="0"/>
          <p:nvPr/>
        </p:nvPicPr>
        <p:blipFill rotWithShape="1">
          <a:blip r:embed="rId3">
            <a:alphaModFix/>
          </a:blip>
          <a:srcRect l="927" t="1645" r="927" b="1196"/>
          <a:stretch/>
        </p:blipFill>
        <p:spPr>
          <a:xfrm>
            <a:off x="84778" y="84701"/>
            <a:ext cx="8966163" cy="4997334"/>
          </a:xfrm>
          <a:prstGeom prst="rect">
            <a:avLst/>
          </a:prstGeom>
          <a:noFill/>
          <a:ln>
            <a:noFill/>
          </a:ln>
          <a:effectLst>
            <a:outerShdw blurRad="190500" algn="tl" rotWithShape="0">
              <a:srgbClr val="000000">
                <a:alpha val="14901"/>
              </a:srgbClr>
            </a:outerShdw>
          </a:effectLst>
        </p:spPr>
      </p:pic>
      <p:sp>
        <p:nvSpPr>
          <p:cNvPr id="173" name="Google Shape;173;p28"/>
          <p:cNvSpPr/>
          <p:nvPr/>
        </p:nvSpPr>
        <p:spPr>
          <a:xfrm>
            <a:off x="-16725" y="-44563"/>
            <a:ext cx="9183029" cy="1504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74" name="Google Shape;174;p28"/>
          <p:cNvSpPr/>
          <p:nvPr/>
        </p:nvSpPr>
        <p:spPr>
          <a:xfrm>
            <a:off x="-16725" y="5037677"/>
            <a:ext cx="9183029" cy="1504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75" name="Google Shape;175;p28"/>
          <p:cNvSpPr/>
          <p:nvPr/>
        </p:nvSpPr>
        <p:spPr>
          <a:xfrm rot="-5400000">
            <a:off x="-2446775" y="2489930"/>
            <a:ext cx="500784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76" name="Google Shape;176;p28"/>
          <p:cNvSpPr/>
          <p:nvPr/>
        </p:nvSpPr>
        <p:spPr>
          <a:xfrm rot="-5400000">
            <a:off x="6587108" y="2475075"/>
            <a:ext cx="500784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77" name="Google Shape;177;p2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Divider Slide 12">
  <p:cSld name="Divider Slide 12">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0" name="Google Shape;180;p29"/>
          <p:cNvPicPr preferRelativeResize="0"/>
          <p:nvPr/>
        </p:nvPicPr>
        <p:blipFill rotWithShape="1">
          <a:blip r:embed="rId3">
            <a:alphaModFix/>
          </a:blip>
          <a:srcRect l="927" t="1645" r="927" b="1196"/>
          <a:stretch/>
        </p:blipFill>
        <p:spPr>
          <a:xfrm>
            <a:off x="84778" y="84701"/>
            <a:ext cx="8966163" cy="4997334"/>
          </a:xfrm>
          <a:prstGeom prst="rect">
            <a:avLst/>
          </a:prstGeom>
          <a:noFill/>
          <a:ln>
            <a:noFill/>
          </a:ln>
          <a:effectLst>
            <a:outerShdw blurRad="190500" algn="tl" rotWithShape="0">
              <a:srgbClr val="000000">
                <a:alpha val="14901"/>
              </a:srgbClr>
            </a:outerShdw>
          </a:effectLst>
        </p:spPr>
      </p:pic>
      <p:sp>
        <p:nvSpPr>
          <p:cNvPr id="181" name="Google Shape;181;p29"/>
          <p:cNvSpPr/>
          <p:nvPr/>
        </p:nvSpPr>
        <p:spPr>
          <a:xfrm>
            <a:off x="-16725" y="-44563"/>
            <a:ext cx="9183029" cy="1504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2" name="Google Shape;182;p29"/>
          <p:cNvSpPr/>
          <p:nvPr/>
        </p:nvSpPr>
        <p:spPr>
          <a:xfrm>
            <a:off x="-16725" y="5037677"/>
            <a:ext cx="9183029" cy="1504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3" name="Google Shape;183;p29"/>
          <p:cNvSpPr/>
          <p:nvPr/>
        </p:nvSpPr>
        <p:spPr>
          <a:xfrm rot="-5400000">
            <a:off x="-2446775" y="2489930"/>
            <a:ext cx="500784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4" name="Google Shape;184;p29"/>
          <p:cNvSpPr/>
          <p:nvPr/>
        </p:nvSpPr>
        <p:spPr>
          <a:xfrm rot="-5400000">
            <a:off x="6587108" y="2475075"/>
            <a:ext cx="500784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85" name="Google Shape;185;p2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ivider Slide 01">
  <p:cSld name="Divider Slide 01">
    <p:bg>
      <p:bgPr>
        <a:blipFill>
          <a:blip r:embed="rId2">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8" name="Google Shape;188;p30"/>
          <p:cNvGrpSpPr/>
          <p:nvPr/>
        </p:nvGrpSpPr>
        <p:grpSpPr>
          <a:xfrm>
            <a:off x="-18121" y="-44563"/>
            <a:ext cx="9184425" cy="5232643"/>
            <a:chOff x="-18121" y="-44604"/>
            <a:chExt cx="9184425" cy="5237475"/>
          </a:xfrm>
        </p:grpSpPr>
        <p:pic>
          <p:nvPicPr>
            <p:cNvPr id="189" name="Google Shape;189;p30"/>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190" name="Google Shape;190;p30"/>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91" name="Google Shape;191;p30"/>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92" name="Google Shape;192;p30"/>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93" name="Google Shape;193;p30"/>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194" name="Google Shape;194;p3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Divider Slide 02">
  <p:cSld name="Divider Slide 02">
    <p:bg>
      <p:bgPr>
        <a:blipFill>
          <a:blip r:embed="rId2">
            <a:alphaModFix/>
          </a:blip>
          <a:stretch>
            <a:fillRect/>
          </a:stretch>
        </a:blipFill>
        <a:effectLst/>
      </p:bgPr>
    </p:bg>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97" name="Google Shape;197;p31"/>
          <p:cNvGrpSpPr/>
          <p:nvPr/>
        </p:nvGrpSpPr>
        <p:grpSpPr>
          <a:xfrm>
            <a:off x="-18121" y="-44563"/>
            <a:ext cx="9184425" cy="5232643"/>
            <a:chOff x="-18121" y="-44604"/>
            <a:chExt cx="9184425" cy="5237475"/>
          </a:xfrm>
        </p:grpSpPr>
        <p:pic>
          <p:nvPicPr>
            <p:cNvPr id="198" name="Google Shape;198;p31"/>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199" name="Google Shape;199;p31"/>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00" name="Google Shape;200;p31"/>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01" name="Google Shape;201;p31"/>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02" name="Google Shape;202;p31"/>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03" name="Google Shape;203;p3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ivider Slide 03">
  <p:cSld name="Divider Slide 03">
    <p:bg>
      <p:bgPr>
        <a:blipFill>
          <a:blip r:embed="rId2">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06" name="Google Shape;206;p32"/>
          <p:cNvGrpSpPr/>
          <p:nvPr/>
        </p:nvGrpSpPr>
        <p:grpSpPr>
          <a:xfrm>
            <a:off x="-18121" y="-44563"/>
            <a:ext cx="9184425" cy="5232643"/>
            <a:chOff x="-18121" y="-44604"/>
            <a:chExt cx="9184425" cy="5237475"/>
          </a:xfrm>
        </p:grpSpPr>
        <p:pic>
          <p:nvPicPr>
            <p:cNvPr id="207" name="Google Shape;207;p32"/>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08" name="Google Shape;208;p32"/>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09" name="Google Shape;209;p32"/>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10" name="Google Shape;210;p32"/>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11" name="Google Shape;211;p32"/>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12" name="Google Shape;212;p3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0"/>
        <p:cNvGrpSpPr/>
        <p:nvPr/>
      </p:nvGrpSpPr>
      <p:grpSpPr>
        <a:xfrm>
          <a:off x="0" y="0"/>
          <a:ext cx="0" cy="0"/>
          <a:chOff x="0" y="0"/>
          <a:chExt cx="0" cy="0"/>
        </a:xfrm>
      </p:grpSpPr>
      <p:sp>
        <p:nvSpPr>
          <p:cNvPr id="61" name="Google Shape;61;p1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Divider Slide 04">
  <p:cSld name="Divider Slide 04">
    <p:bg>
      <p:bgPr>
        <a:blipFill>
          <a:blip r:embed="rId2">
            <a:alphaModFix/>
          </a:blip>
          <a:stretch>
            <a:fillRect/>
          </a:stretch>
        </a:blipFill>
        <a:effectLst/>
      </p:bgPr>
    </p:bg>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5" name="Google Shape;215;p33"/>
          <p:cNvGrpSpPr/>
          <p:nvPr/>
        </p:nvGrpSpPr>
        <p:grpSpPr>
          <a:xfrm>
            <a:off x="-18121" y="-44563"/>
            <a:ext cx="9184425" cy="5232643"/>
            <a:chOff x="-18121" y="-44604"/>
            <a:chExt cx="9184425" cy="5237475"/>
          </a:xfrm>
        </p:grpSpPr>
        <p:pic>
          <p:nvPicPr>
            <p:cNvPr id="216" name="Google Shape;216;p33"/>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17" name="Google Shape;217;p33"/>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18" name="Google Shape;218;p33"/>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19" name="Google Shape;219;p33"/>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20" name="Google Shape;220;p33"/>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21" name="Google Shape;221;p3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Divider Slide 05">
  <p:cSld name="Divider Slide 05">
    <p:bg>
      <p:bgPr>
        <a:blipFill>
          <a:blip r:embed="rId2">
            <a:alphaModFix/>
          </a:blip>
          <a:stretch>
            <a:fillRect/>
          </a:stretch>
        </a:blipFill>
        <a:effectLst/>
      </p:bgPr>
    </p:bg>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4" name="Google Shape;224;p34"/>
          <p:cNvGrpSpPr/>
          <p:nvPr/>
        </p:nvGrpSpPr>
        <p:grpSpPr>
          <a:xfrm>
            <a:off x="-18121" y="-44563"/>
            <a:ext cx="9184425" cy="5232643"/>
            <a:chOff x="-18121" y="-44604"/>
            <a:chExt cx="9184425" cy="5237475"/>
          </a:xfrm>
        </p:grpSpPr>
        <p:pic>
          <p:nvPicPr>
            <p:cNvPr id="225" name="Google Shape;225;p34"/>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26" name="Google Shape;226;p34"/>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27" name="Google Shape;227;p34"/>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28" name="Google Shape;228;p34"/>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29" name="Google Shape;229;p34"/>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30" name="Google Shape;230;p3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Divider Slide 06">
  <p:cSld name="Divider Slide 06">
    <p:bg>
      <p:bgPr>
        <a:blipFill>
          <a:blip r:embed="rId2">
            <a:alphaModFix/>
          </a:blip>
          <a:stretch>
            <a:fillRect/>
          </a:stretch>
        </a:blipFill>
        <a:effectLst/>
      </p:bgPr>
    </p:bg>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33" name="Google Shape;233;p35"/>
          <p:cNvGrpSpPr/>
          <p:nvPr/>
        </p:nvGrpSpPr>
        <p:grpSpPr>
          <a:xfrm>
            <a:off x="-18121" y="-44563"/>
            <a:ext cx="9184425" cy="5232643"/>
            <a:chOff x="-18121" y="-44604"/>
            <a:chExt cx="9184425" cy="5237475"/>
          </a:xfrm>
        </p:grpSpPr>
        <p:pic>
          <p:nvPicPr>
            <p:cNvPr id="234" name="Google Shape;234;p35"/>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35" name="Google Shape;235;p35"/>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36" name="Google Shape;236;p35"/>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38" name="Google Shape;238;p35"/>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39" name="Google Shape;239;p3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Divider Slide 07">
  <p:cSld name="Divider Slide 07">
    <p:bg>
      <p:bgPr>
        <a:blipFill>
          <a:blip r:embed="rId2">
            <a:alphaModFix/>
          </a:blip>
          <a:stretch>
            <a:fillRect/>
          </a:stretch>
        </a:blipFill>
        <a:effectLst/>
      </p:bgPr>
    </p:bg>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2" name="Google Shape;242;p36"/>
          <p:cNvGrpSpPr/>
          <p:nvPr/>
        </p:nvGrpSpPr>
        <p:grpSpPr>
          <a:xfrm>
            <a:off x="-18121" y="-44563"/>
            <a:ext cx="9184425" cy="5232643"/>
            <a:chOff x="-18121" y="-44604"/>
            <a:chExt cx="9184425" cy="5237475"/>
          </a:xfrm>
        </p:grpSpPr>
        <p:pic>
          <p:nvPicPr>
            <p:cNvPr id="243" name="Google Shape;243;p36"/>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44" name="Google Shape;244;p36"/>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45" name="Google Shape;245;p36"/>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46" name="Google Shape;246;p36"/>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47" name="Google Shape;247;p36"/>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48" name="Google Shape;248;p3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Divider Slide 08">
  <p:cSld name="Divider Slide 08">
    <p:bg>
      <p:bgPr>
        <a:blipFill>
          <a:blip r:embed="rId2">
            <a:alphaModFix/>
          </a:blip>
          <a:stretch>
            <a:fillRect/>
          </a:stretch>
        </a:blipFill>
        <a:effectLst/>
      </p:bgPr>
    </p:bg>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1" name="Google Shape;251;p37"/>
          <p:cNvGrpSpPr/>
          <p:nvPr/>
        </p:nvGrpSpPr>
        <p:grpSpPr>
          <a:xfrm>
            <a:off x="-18121" y="-44563"/>
            <a:ext cx="9184425" cy="5232643"/>
            <a:chOff x="-18121" y="-44604"/>
            <a:chExt cx="9184425" cy="5237475"/>
          </a:xfrm>
        </p:grpSpPr>
        <p:pic>
          <p:nvPicPr>
            <p:cNvPr id="252" name="Google Shape;252;p37"/>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53" name="Google Shape;253;p37"/>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54" name="Google Shape;254;p37"/>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55" name="Google Shape;255;p37"/>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56" name="Google Shape;256;p37"/>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57" name="Google Shape;257;p3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Divider Slide 09">
  <p:cSld name="Divider Slide 09">
    <p:bg>
      <p:bgPr>
        <a:blipFill>
          <a:blip r:embed="rId2">
            <a:alphaModFix/>
          </a:blip>
          <a:stretch>
            <a:fillRect/>
          </a:stretch>
        </a:blipFill>
        <a:effectLst/>
      </p:bgPr>
    </p:bg>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0" name="Google Shape;260;p38"/>
          <p:cNvGrpSpPr/>
          <p:nvPr/>
        </p:nvGrpSpPr>
        <p:grpSpPr>
          <a:xfrm>
            <a:off x="-18121" y="-44563"/>
            <a:ext cx="9184425" cy="5232643"/>
            <a:chOff x="-18121" y="-44604"/>
            <a:chExt cx="9184425" cy="5237475"/>
          </a:xfrm>
        </p:grpSpPr>
        <p:pic>
          <p:nvPicPr>
            <p:cNvPr id="261" name="Google Shape;261;p38"/>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62" name="Google Shape;262;p38"/>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63" name="Google Shape;263;p38"/>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64" name="Google Shape;264;p38"/>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65" name="Google Shape;265;p38"/>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66" name="Google Shape;266;p3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Divider Slide 10">
  <p:cSld name="Divider Slide 10">
    <p:bg>
      <p:bgPr>
        <a:blipFill>
          <a:blip r:embed="rId2">
            <a:alphaModFix/>
          </a:blip>
          <a:stretch>
            <a:fillRect/>
          </a:stretch>
        </a:blipFill>
        <a:effectLst/>
      </p:bgPr>
    </p:bg>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1737360" y="1927102"/>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9" name="Google Shape;269;p39"/>
          <p:cNvGrpSpPr/>
          <p:nvPr/>
        </p:nvGrpSpPr>
        <p:grpSpPr>
          <a:xfrm>
            <a:off x="-18121" y="-44563"/>
            <a:ext cx="9184425" cy="5232643"/>
            <a:chOff x="-18121" y="-44604"/>
            <a:chExt cx="9184425" cy="5237475"/>
          </a:xfrm>
        </p:grpSpPr>
        <p:pic>
          <p:nvPicPr>
            <p:cNvPr id="270" name="Google Shape;270;p39"/>
            <p:cNvPicPr preferRelativeResize="0"/>
            <p:nvPr/>
          </p:nvPicPr>
          <p:blipFill rotWithShape="1">
            <a:blip r:embed="rId3">
              <a:alphaModFix/>
            </a:blip>
            <a:srcRect l="927" t="1645" r="927" b="1196"/>
            <a:stretch/>
          </p:blipFill>
          <p:spPr>
            <a:xfrm>
              <a:off x="84778" y="84779"/>
              <a:ext cx="8974443" cy="5001949"/>
            </a:xfrm>
            <a:prstGeom prst="rect">
              <a:avLst/>
            </a:prstGeom>
            <a:noFill/>
            <a:ln>
              <a:noFill/>
            </a:ln>
            <a:effectLst>
              <a:outerShdw blurRad="190500" algn="tl" rotWithShape="0">
                <a:srgbClr val="000000">
                  <a:alpha val="14901"/>
                </a:srgbClr>
              </a:outerShdw>
            </a:effectLst>
          </p:spPr>
        </p:pic>
        <p:sp>
          <p:nvSpPr>
            <p:cNvPr id="271" name="Google Shape;271;p39"/>
            <p:cNvSpPr/>
            <p:nvPr/>
          </p:nvSpPr>
          <p:spPr>
            <a:xfrm>
              <a:off x="-16725" y="-44604"/>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72" name="Google Shape;272;p39"/>
            <p:cNvSpPr/>
            <p:nvPr/>
          </p:nvSpPr>
          <p:spPr>
            <a:xfrm>
              <a:off x="-16725" y="5042329"/>
              <a:ext cx="9183029"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73" name="Google Shape;273;p39"/>
            <p:cNvSpPr/>
            <p:nvPr/>
          </p:nvSpPr>
          <p:spPr>
            <a:xfrm rot="-5400000">
              <a:off x="-2449087" y="2492299"/>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74" name="Google Shape;274;p39"/>
            <p:cNvSpPr/>
            <p:nvPr/>
          </p:nvSpPr>
          <p:spPr>
            <a:xfrm rot="-5400000">
              <a:off x="6584796" y="2477430"/>
              <a:ext cx="5012474" cy="15054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grpSp>
      <p:sp>
        <p:nvSpPr>
          <p:cNvPr id="275" name="Google Shape;275;p3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Full-width content slide on grey background">
  <p:cSld name="Full-width content slide on grey background">
    <p:bg>
      <p:bgPr>
        <a:solidFill>
          <a:schemeClr val="accent3"/>
        </a:solidFill>
        <a:effectLst/>
      </p:bgPr>
    </p:bg>
    <p:spTree>
      <p:nvGrpSpPr>
        <p:cNvPr id="1" name="Shape 276"/>
        <p:cNvGrpSpPr/>
        <p:nvPr/>
      </p:nvGrpSpPr>
      <p:grpSpPr>
        <a:xfrm>
          <a:off x="0" y="0"/>
          <a:ext cx="0" cy="0"/>
          <a:chOff x="0" y="0"/>
          <a:chExt cx="0" cy="0"/>
        </a:xfrm>
      </p:grpSpPr>
      <p:grpSp>
        <p:nvGrpSpPr>
          <p:cNvPr id="277" name="Google Shape;277;p40"/>
          <p:cNvGrpSpPr/>
          <p:nvPr/>
        </p:nvGrpSpPr>
        <p:grpSpPr>
          <a:xfrm>
            <a:off x="-39030" y="-16710"/>
            <a:ext cx="9222059" cy="5252949"/>
            <a:chOff x="-39030" y="-16725"/>
            <a:chExt cx="9222059" cy="5257800"/>
          </a:xfrm>
        </p:grpSpPr>
        <p:pic>
          <p:nvPicPr>
            <p:cNvPr id="278" name="Google Shape;278;p40"/>
            <p:cNvPicPr preferRelativeResize="0"/>
            <p:nvPr/>
          </p:nvPicPr>
          <p:blipFill rotWithShape="1">
            <a:blip r:embed="rId2">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279" name="Google Shape;279;p40"/>
            <p:cNvPicPr preferRelativeResize="0"/>
            <p:nvPr/>
          </p:nvPicPr>
          <p:blipFill rotWithShape="1">
            <a:blip r:embed="rId3">
              <a:alphaModFix/>
            </a:blip>
            <a:srcRect l="110" r="-121" b="1314"/>
            <a:stretch/>
          </p:blipFill>
          <p:spPr>
            <a:xfrm>
              <a:off x="-39030" y="-16725"/>
              <a:ext cx="9222059" cy="5257800"/>
            </a:xfrm>
            <a:prstGeom prst="rect">
              <a:avLst/>
            </a:prstGeom>
            <a:noFill/>
            <a:ln>
              <a:noFill/>
            </a:ln>
          </p:spPr>
        </p:pic>
      </p:grpSp>
      <p:sp>
        <p:nvSpPr>
          <p:cNvPr id="280" name="Google Shape;280;p40"/>
          <p:cNvSpPr txBox="1">
            <a:spLocks noGrp="1"/>
          </p:cNvSpPr>
          <p:nvPr>
            <p:ph type="body" idx="1"/>
          </p:nvPr>
        </p:nvSpPr>
        <p:spPr>
          <a:xfrm>
            <a:off x="576072" y="1196759"/>
            <a:ext cx="8001000" cy="292338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0"/>
          <p:cNvSpPr txBox="1">
            <a:spLocks noGrp="1"/>
          </p:cNvSpPr>
          <p:nvPr>
            <p:ph type="title"/>
          </p:nvPr>
        </p:nvSpPr>
        <p:spPr>
          <a:xfrm>
            <a:off x="576072" y="301753"/>
            <a:ext cx="8001000" cy="68488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2" name="Google Shape;282;p40"/>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283" name="Google Shape;283;p40"/>
          <p:cNvSpPr/>
          <p:nvPr/>
        </p:nvSpPr>
        <p:spPr>
          <a:xfrm>
            <a:off x="868443" y="4725004"/>
            <a:ext cx="900988" cy="1504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4"/>
              </a:buClr>
              <a:buSzPts val="800"/>
              <a:buFont typeface="Arial"/>
              <a:buNone/>
            </a:pPr>
            <a:r>
              <a:rPr lang="en" sz="800" b="0" i="0" u="none" strike="noStrike" cap="none">
                <a:solidFill>
                  <a:schemeClr val="accent4"/>
                </a:solidFill>
                <a:latin typeface="Arial"/>
                <a:ea typeface="Arial"/>
                <a:cs typeface="Arial"/>
                <a:sym typeface="Arial"/>
              </a:rPr>
              <a:t>TELUS Confidential</a:t>
            </a:r>
            <a:endParaRPr/>
          </a:p>
        </p:txBody>
      </p:sp>
      <p:pic>
        <p:nvPicPr>
          <p:cNvPr id="284" name="Google Shape;284;p40"/>
          <p:cNvPicPr preferRelativeResize="0"/>
          <p:nvPr/>
        </p:nvPicPr>
        <p:blipFill rotWithShape="1">
          <a:blip r:embed="rId4">
            <a:alphaModFix/>
          </a:blip>
          <a:srcRect/>
          <a:stretch/>
        </p:blipFill>
        <p:spPr>
          <a:xfrm>
            <a:off x="6187390" y="4503510"/>
            <a:ext cx="2569279" cy="54818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and image (1/3) slide">
  <p:cSld name="Content and image (1/3) slide">
    <p:spTree>
      <p:nvGrpSpPr>
        <p:cNvPr id="1" name="Shape 285"/>
        <p:cNvGrpSpPr/>
        <p:nvPr/>
      </p:nvGrpSpPr>
      <p:grpSpPr>
        <a:xfrm>
          <a:off x="0" y="0"/>
          <a:ext cx="0" cy="0"/>
          <a:chOff x="0" y="0"/>
          <a:chExt cx="0" cy="0"/>
        </a:xfrm>
      </p:grpSpPr>
      <p:sp>
        <p:nvSpPr>
          <p:cNvPr id="286" name="Google Shape;286;p41"/>
          <p:cNvSpPr txBox="1">
            <a:spLocks noGrp="1"/>
          </p:cNvSpPr>
          <p:nvPr>
            <p:ph type="body" idx="1"/>
          </p:nvPr>
        </p:nvSpPr>
        <p:spPr>
          <a:xfrm>
            <a:off x="2798064" y="1196758"/>
            <a:ext cx="5769864" cy="3131401"/>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41"/>
          <p:cNvSpPr>
            <a:spLocks noGrp="1"/>
          </p:cNvSpPr>
          <p:nvPr>
            <p:ph type="pic" idx="2"/>
          </p:nvPr>
        </p:nvSpPr>
        <p:spPr>
          <a:xfrm>
            <a:off x="576072" y="1190620"/>
            <a:ext cx="1965960" cy="3127070"/>
          </a:xfrm>
          <a:prstGeom prst="rect">
            <a:avLst/>
          </a:prstGeom>
          <a:noFill/>
          <a:ln>
            <a:noFill/>
          </a:ln>
        </p:spPr>
        <p:txBody>
          <a:bodyPr spcFirstLastPara="1" wrap="square" lIns="91425" tIns="45700" rIns="91425" bIns="45700" anchor="t" anchorCtr="0">
            <a:noAutofit/>
          </a:bodyPr>
          <a:lstStyle>
            <a:lvl1pPr marR="0" lvl="0" algn="l" rtl="0">
              <a:spcBef>
                <a:spcPts val="450"/>
              </a:spcBef>
              <a:spcAft>
                <a:spcPts val="0"/>
              </a:spcAft>
              <a:buClr>
                <a:srgbClr val="54595F"/>
              </a:buClr>
              <a:buSzPts val="750"/>
              <a:buFont typeface="Arial"/>
              <a:buNone/>
              <a:defRPr sz="75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88" name="Google Shape;288;p41"/>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41"/>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and image (1/2) slide">
  <p:cSld name="Content and image (1/2) slide">
    <p:spTree>
      <p:nvGrpSpPr>
        <p:cNvPr id="1" name="Shape 290"/>
        <p:cNvGrpSpPr/>
        <p:nvPr/>
      </p:nvGrpSpPr>
      <p:grpSpPr>
        <a:xfrm>
          <a:off x="0" y="0"/>
          <a:ext cx="0" cy="0"/>
          <a:chOff x="0" y="0"/>
          <a:chExt cx="0" cy="0"/>
        </a:xfrm>
      </p:grpSpPr>
      <p:sp>
        <p:nvSpPr>
          <p:cNvPr id="291" name="Google Shape;291;p42"/>
          <p:cNvSpPr txBox="1">
            <a:spLocks noGrp="1"/>
          </p:cNvSpPr>
          <p:nvPr>
            <p:ph type="body" idx="1"/>
          </p:nvPr>
        </p:nvSpPr>
        <p:spPr>
          <a:xfrm>
            <a:off x="4718304" y="1196759"/>
            <a:ext cx="3858768" cy="3123913"/>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2" name="Google Shape;292;p42"/>
          <p:cNvSpPr>
            <a:spLocks noGrp="1"/>
          </p:cNvSpPr>
          <p:nvPr>
            <p:ph type="pic" idx="2"/>
          </p:nvPr>
        </p:nvSpPr>
        <p:spPr>
          <a:xfrm>
            <a:off x="576072" y="1198107"/>
            <a:ext cx="3867912" cy="3112405"/>
          </a:xfrm>
          <a:prstGeom prst="rect">
            <a:avLst/>
          </a:prstGeom>
          <a:noFill/>
          <a:ln>
            <a:noFill/>
          </a:ln>
        </p:spPr>
        <p:txBody>
          <a:bodyPr spcFirstLastPara="1" wrap="square" lIns="91425" tIns="45700" rIns="91425" bIns="45700" anchor="t" anchorCtr="0">
            <a:noAutofit/>
          </a:bodyPr>
          <a:lstStyle>
            <a:lvl1pPr marR="0" lvl="0" algn="l" rtl="0">
              <a:spcBef>
                <a:spcPts val="450"/>
              </a:spcBef>
              <a:spcAft>
                <a:spcPts val="0"/>
              </a:spcAft>
              <a:buClr>
                <a:srgbClr val="54595F"/>
              </a:buClr>
              <a:buSzPts val="750"/>
              <a:buFont typeface="Arial"/>
              <a:buNone/>
              <a:defRPr sz="75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93" name="Google Shape;293;p42"/>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2"/>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11">
  <p:cSld name="Title Slide 11">
    <p:bg>
      <p:bgPr>
        <a:blipFill>
          <a:blip r:embed="rId2">
            <a:alphaModFix/>
          </a:blip>
          <a:stretch>
            <a:fillRect/>
          </a:stretch>
        </a:blipFill>
        <a:effectLst/>
      </p:bgPr>
    </p:bg>
    <p:spTree>
      <p:nvGrpSpPr>
        <p:cNvPr id="1" name="Shape 62"/>
        <p:cNvGrpSpPr/>
        <p:nvPr/>
      </p:nvGrpSpPr>
      <p:grpSpPr>
        <a:xfrm>
          <a:off x="0" y="0"/>
          <a:ext cx="0" cy="0"/>
          <a:chOff x="0" y="0"/>
          <a:chExt cx="0" cy="0"/>
        </a:xfrm>
      </p:grpSpPr>
      <p:grpSp>
        <p:nvGrpSpPr>
          <p:cNvPr id="63" name="Google Shape;63;p16"/>
          <p:cNvGrpSpPr/>
          <p:nvPr/>
        </p:nvGrpSpPr>
        <p:grpSpPr>
          <a:xfrm>
            <a:off x="-39030" y="-16710"/>
            <a:ext cx="9222059" cy="5252949"/>
            <a:chOff x="-39030" y="-16725"/>
            <a:chExt cx="9222059" cy="5257800"/>
          </a:xfrm>
        </p:grpSpPr>
        <p:pic>
          <p:nvPicPr>
            <p:cNvPr id="64" name="Google Shape;64;p16"/>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65" name="Google Shape;65;p16"/>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66" name="Google Shape;66;p16"/>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chemeClr val="accent5"/>
              </a:buClr>
              <a:buSzPts val="1600"/>
              <a:buFont typeface="Arial"/>
              <a:buNone/>
              <a:defRPr sz="1600">
                <a:solidFill>
                  <a:schemeClr val="accent5"/>
                </a:solidFill>
              </a:defRPr>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16"/>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9" name="Google Shape;69;p16"/>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70" name="Google Shape;70;p1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chemeClr val="accent5"/>
                </a:solidFill>
              </a:defRPr>
            </a:lvl1pPr>
            <a:lvl2pPr lvl="1" algn="r">
              <a:buNone/>
              <a:defRPr sz="1300">
                <a:solidFill>
                  <a:schemeClr val="accent5"/>
                </a:solidFill>
              </a:defRPr>
            </a:lvl2pPr>
            <a:lvl3pPr lvl="2" algn="r">
              <a:buNone/>
              <a:defRPr sz="1300">
                <a:solidFill>
                  <a:schemeClr val="accent5"/>
                </a:solidFill>
              </a:defRPr>
            </a:lvl3pPr>
            <a:lvl4pPr lvl="3" algn="r">
              <a:buNone/>
              <a:defRPr sz="1300">
                <a:solidFill>
                  <a:schemeClr val="accent5"/>
                </a:solidFill>
              </a:defRPr>
            </a:lvl4pPr>
            <a:lvl5pPr lvl="4" algn="r">
              <a:buNone/>
              <a:defRPr sz="1300">
                <a:solidFill>
                  <a:schemeClr val="accent5"/>
                </a:solidFill>
              </a:defRPr>
            </a:lvl5pPr>
            <a:lvl6pPr lvl="5" algn="r">
              <a:buNone/>
              <a:defRPr sz="1300">
                <a:solidFill>
                  <a:schemeClr val="accent5"/>
                </a:solidFill>
              </a:defRPr>
            </a:lvl6pPr>
            <a:lvl7pPr lvl="6" algn="r">
              <a:buNone/>
              <a:defRPr sz="1300">
                <a:solidFill>
                  <a:schemeClr val="accent5"/>
                </a:solidFill>
              </a:defRPr>
            </a:lvl7pPr>
            <a:lvl8pPr lvl="7" algn="r">
              <a:buNone/>
              <a:defRPr sz="1300">
                <a:solidFill>
                  <a:schemeClr val="accent5"/>
                </a:solidFill>
              </a:defRPr>
            </a:lvl8pPr>
            <a:lvl9pPr lvl="8" algn="r">
              <a:buNone/>
              <a:defRPr sz="13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and image (2/3) slide">
  <p:cSld name="Content and image (2/3) slide">
    <p:spTree>
      <p:nvGrpSpPr>
        <p:cNvPr id="1" name="Shape 295"/>
        <p:cNvGrpSpPr/>
        <p:nvPr/>
      </p:nvGrpSpPr>
      <p:grpSpPr>
        <a:xfrm>
          <a:off x="0" y="0"/>
          <a:ext cx="0" cy="0"/>
          <a:chOff x="0" y="0"/>
          <a:chExt cx="0" cy="0"/>
        </a:xfrm>
      </p:grpSpPr>
      <p:sp>
        <p:nvSpPr>
          <p:cNvPr id="296" name="Google Shape;296;p43"/>
          <p:cNvSpPr txBox="1">
            <a:spLocks noGrp="1"/>
          </p:cNvSpPr>
          <p:nvPr>
            <p:ph type="body" idx="1"/>
          </p:nvPr>
        </p:nvSpPr>
        <p:spPr>
          <a:xfrm>
            <a:off x="5806440" y="1196759"/>
            <a:ext cx="2761488" cy="313152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43"/>
          <p:cNvSpPr>
            <a:spLocks noGrp="1"/>
          </p:cNvSpPr>
          <p:nvPr>
            <p:ph type="pic" idx="2"/>
          </p:nvPr>
        </p:nvSpPr>
        <p:spPr>
          <a:xfrm>
            <a:off x="576072" y="1198107"/>
            <a:ext cx="5029200" cy="3130053"/>
          </a:xfrm>
          <a:prstGeom prst="rect">
            <a:avLst/>
          </a:prstGeom>
          <a:noFill/>
          <a:ln>
            <a:noFill/>
          </a:ln>
        </p:spPr>
        <p:txBody>
          <a:bodyPr spcFirstLastPara="1" wrap="square" lIns="91425" tIns="45700" rIns="91425" bIns="45700" anchor="t" anchorCtr="0">
            <a:noAutofit/>
          </a:bodyPr>
          <a:lstStyle>
            <a:lvl1pPr marR="0" lvl="0" algn="l" rtl="0">
              <a:spcBef>
                <a:spcPts val="450"/>
              </a:spcBef>
              <a:spcAft>
                <a:spcPts val="0"/>
              </a:spcAft>
              <a:buClr>
                <a:srgbClr val="54595F"/>
              </a:buClr>
              <a:buSzPts val="750"/>
              <a:buFont typeface="Arial"/>
              <a:buNone/>
              <a:defRPr sz="75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298" name="Google Shape;298;p43"/>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3"/>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2 contents">
  <p:cSld name="Title and 2 contents">
    <p:spTree>
      <p:nvGrpSpPr>
        <p:cNvPr id="1" name="Shape 300"/>
        <p:cNvGrpSpPr/>
        <p:nvPr/>
      </p:nvGrpSpPr>
      <p:grpSpPr>
        <a:xfrm>
          <a:off x="0" y="0"/>
          <a:ext cx="0" cy="0"/>
          <a:chOff x="0" y="0"/>
          <a:chExt cx="0" cy="0"/>
        </a:xfrm>
      </p:grpSpPr>
      <p:sp>
        <p:nvSpPr>
          <p:cNvPr id="301" name="Google Shape;301;p44"/>
          <p:cNvSpPr txBox="1">
            <a:spLocks noGrp="1"/>
          </p:cNvSpPr>
          <p:nvPr>
            <p:ph type="body" idx="1"/>
          </p:nvPr>
        </p:nvSpPr>
        <p:spPr>
          <a:xfrm>
            <a:off x="576072" y="1196759"/>
            <a:ext cx="3858768" cy="3138889"/>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44"/>
          <p:cNvSpPr txBox="1">
            <a:spLocks noGrp="1"/>
          </p:cNvSpPr>
          <p:nvPr>
            <p:ph type="body" idx="2"/>
          </p:nvPr>
        </p:nvSpPr>
        <p:spPr>
          <a:xfrm>
            <a:off x="4709160" y="1196759"/>
            <a:ext cx="3858768" cy="3138889"/>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3" name="Google Shape;303;p44"/>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4"/>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2999">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05"/>
        <p:cNvGrpSpPr/>
        <p:nvPr/>
      </p:nvGrpSpPr>
      <p:grpSpPr>
        <a:xfrm>
          <a:off x="0" y="0"/>
          <a:ext cx="0" cy="0"/>
          <a:chOff x="0" y="0"/>
          <a:chExt cx="0" cy="0"/>
        </a:xfrm>
      </p:grpSpPr>
      <p:sp>
        <p:nvSpPr>
          <p:cNvPr id="306" name="Google Shape;306;p45"/>
          <p:cNvSpPr txBox="1">
            <a:spLocks noGrp="1"/>
          </p:cNvSpPr>
          <p:nvPr>
            <p:ph type="body" idx="1"/>
          </p:nvPr>
        </p:nvSpPr>
        <p:spPr>
          <a:xfrm>
            <a:off x="576072" y="1827112"/>
            <a:ext cx="3858768" cy="2501047"/>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2000"/>
              <a:buNone/>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45"/>
          <p:cNvSpPr>
            <a:spLocks noGrp="1"/>
          </p:cNvSpPr>
          <p:nvPr>
            <p:ph type="body" idx="2"/>
          </p:nvPr>
        </p:nvSpPr>
        <p:spPr>
          <a:xfrm>
            <a:off x="576072" y="1306386"/>
            <a:ext cx="3840480" cy="480062"/>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chemeClr val="lt1"/>
              </a:buClr>
              <a:buSzPts val="1400"/>
              <a:buFont typeface="Arial"/>
              <a:buNone/>
              <a:defRPr sz="1400">
                <a:solidFill>
                  <a:schemeClr val="lt1"/>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5"/>
          <p:cNvSpPr txBox="1">
            <a:spLocks noGrp="1"/>
          </p:cNvSpPr>
          <p:nvPr>
            <p:ph type="body" idx="3"/>
          </p:nvPr>
        </p:nvSpPr>
        <p:spPr>
          <a:xfrm>
            <a:off x="4727448" y="1827112"/>
            <a:ext cx="3858768" cy="2501047"/>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2000"/>
              <a:buNone/>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9" name="Google Shape;309;p45"/>
          <p:cNvSpPr>
            <a:spLocks noGrp="1"/>
          </p:cNvSpPr>
          <p:nvPr>
            <p:ph type="body" idx="4"/>
          </p:nvPr>
        </p:nvSpPr>
        <p:spPr>
          <a:xfrm>
            <a:off x="4727448" y="1306386"/>
            <a:ext cx="3840480" cy="480062"/>
          </a:xfrm>
          <a:prstGeom prst="roundRect">
            <a:avLst>
              <a:gd name="adj" fmla="val 16667"/>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Clr>
                <a:srgbClr val="49166D"/>
              </a:buClr>
              <a:buSzPts val="1400"/>
              <a:buFont typeface="Arial"/>
              <a:buNone/>
              <a:defRPr sz="1400">
                <a:solidFill>
                  <a:srgbClr val="49166D"/>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0" name="Google Shape;310;p45"/>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45"/>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Laptop In-Situ">
  <p:cSld name="Laptop In-Situ">
    <p:spTree>
      <p:nvGrpSpPr>
        <p:cNvPr id="1" name="Shape 320"/>
        <p:cNvGrpSpPr/>
        <p:nvPr/>
      </p:nvGrpSpPr>
      <p:grpSpPr>
        <a:xfrm>
          <a:off x="0" y="0"/>
          <a:ext cx="0" cy="0"/>
          <a:chOff x="0" y="0"/>
          <a:chExt cx="0" cy="0"/>
        </a:xfrm>
      </p:grpSpPr>
      <p:sp>
        <p:nvSpPr>
          <p:cNvPr id="321" name="Google Shape;321;p47"/>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2" name="Google Shape;322;p47"/>
          <p:cNvPicPr preferRelativeResize="0"/>
          <p:nvPr/>
        </p:nvPicPr>
        <p:blipFill rotWithShape="1">
          <a:blip r:embed="rId2">
            <a:alphaModFix/>
          </a:blip>
          <a:srcRect/>
          <a:stretch/>
        </p:blipFill>
        <p:spPr>
          <a:xfrm>
            <a:off x="660994" y="1451763"/>
            <a:ext cx="4499764" cy="2808363"/>
          </a:xfrm>
          <a:prstGeom prst="rect">
            <a:avLst/>
          </a:prstGeom>
          <a:noFill/>
          <a:ln>
            <a:noFill/>
          </a:ln>
        </p:spPr>
      </p:pic>
      <p:sp>
        <p:nvSpPr>
          <p:cNvPr id="323" name="Google Shape;323;p47"/>
          <p:cNvSpPr>
            <a:spLocks noGrp="1"/>
          </p:cNvSpPr>
          <p:nvPr>
            <p:ph type="pic" idx="2"/>
          </p:nvPr>
        </p:nvSpPr>
        <p:spPr>
          <a:xfrm>
            <a:off x="1140823" y="1583377"/>
            <a:ext cx="3535680" cy="2201826"/>
          </a:xfrm>
          <a:prstGeom prst="rect">
            <a:avLst/>
          </a:prstGeom>
          <a:noFill/>
          <a:ln>
            <a:noFill/>
          </a:ln>
        </p:spPr>
        <p:txBody>
          <a:bodyPr spcFirstLastPara="1" wrap="square" lIns="91425" tIns="45700" rIns="91425" bIns="45700" anchor="ctr" anchorCtr="0">
            <a:noAutofit/>
          </a:bodyPr>
          <a:lstStyle>
            <a:lvl1pPr marR="0" lvl="0" algn="ctr" rtl="0">
              <a:spcBef>
                <a:spcPts val="450"/>
              </a:spcBef>
              <a:spcAft>
                <a:spcPts val="0"/>
              </a:spcAft>
              <a:buClr>
                <a:srgbClr val="54595F"/>
              </a:buClr>
              <a:buSzPts val="1000"/>
              <a:buFont typeface="Arial"/>
              <a:buNone/>
              <a:defRPr sz="100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24" name="Google Shape;324;p47"/>
          <p:cNvSpPr txBox="1">
            <a:spLocks noGrp="1"/>
          </p:cNvSpPr>
          <p:nvPr>
            <p:ph type="body" idx="1"/>
          </p:nvPr>
        </p:nvSpPr>
        <p:spPr>
          <a:xfrm>
            <a:off x="5677989" y="1196759"/>
            <a:ext cx="2889939" cy="313152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5" name="Google Shape;325;p47"/>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t In-Situ (Horizontal)">
  <p:cSld name="Tablet In-Situ (Horizontal)">
    <p:spTree>
      <p:nvGrpSpPr>
        <p:cNvPr id="1" name="Shape 326"/>
        <p:cNvGrpSpPr/>
        <p:nvPr/>
      </p:nvGrpSpPr>
      <p:grpSpPr>
        <a:xfrm>
          <a:off x="0" y="0"/>
          <a:ext cx="0" cy="0"/>
          <a:chOff x="0" y="0"/>
          <a:chExt cx="0" cy="0"/>
        </a:xfrm>
      </p:grpSpPr>
      <p:pic>
        <p:nvPicPr>
          <p:cNvPr id="327" name="Google Shape;327;p48"/>
          <p:cNvPicPr preferRelativeResize="0"/>
          <p:nvPr/>
        </p:nvPicPr>
        <p:blipFill rotWithShape="1">
          <a:blip r:embed="rId2">
            <a:alphaModFix/>
          </a:blip>
          <a:srcRect/>
          <a:stretch/>
        </p:blipFill>
        <p:spPr>
          <a:xfrm>
            <a:off x="734872" y="1158454"/>
            <a:ext cx="4549637" cy="3106732"/>
          </a:xfrm>
          <a:prstGeom prst="rect">
            <a:avLst/>
          </a:prstGeom>
          <a:noFill/>
          <a:ln>
            <a:noFill/>
          </a:ln>
        </p:spPr>
      </p:pic>
      <p:sp>
        <p:nvSpPr>
          <p:cNvPr id="328" name="Google Shape;328;p48"/>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8"/>
          <p:cNvSpPr>
            <a:spLocks noGrp="1"/>
          </p:cNvSpPr>
          <p:nvPr>
            <p:ph type="pic" idx="2"/>
          </p:nvPr>
        </p:nvSpPr>
        <p:spPr>
          <a:xfrm>
            <a:off x="1235639" y="1600256"/>
            <a:ext cx="3531234" cy="219775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450"/>
              </a:spcBef>
              <a:spcAft>
                <a:spcPts val="0"/>
              </a:spcAft>
              <a:buClr>
                <a:srgbClr val="54595F"/>
              </a:buClr>
              <a:buSzPts val="1000"/>
              <a:buFont typeface="Arial"/>
              <a:buNone/>
              <a:defRPr sz="100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30" name="Google Shape;330;p48"/>
          <p:cNvSpPr txBox="1">
            <a:spLocks noGrp="1"/>
          </p:cNvSpPr>
          <p:nvPr>
            <p:ph type="body" idx="1"/>
          </p:nvPr>
        </p:nvSpPr>
        <p:spPr>
          <a:xfrm>
            <a:off x="5677989" y="1196759"/>
            <a:ext cx="2889939" cy="313152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48"/>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ablet In-Situ (Vertical)">
  <p:cSld name="Tablet In-Situ (Vertical)">
    <p:spTree>
      <p:nvGrpSpPr>
        <p:cNvPr id="1" name="Shape 332"/>
        <p:cNvGrpSpPr/>
        <p:nvPr/>
      </p:nvGrpSpPr>
      <p:grpSpPr>
        <a:xfrm>
          <a:off x="0" y="0"/>
          <a:ext cx="0" cy="0"/>
          <a:chOff x="0" y="0"/>
          <a:chExt cx="0" cy="0"/>
        </a:xfrm>
      </p:grpSpPr>
      <p:pic>
        <p:nvPicPr>
          <p:cNvPr id="333" name="Google Shape;333;p49"/>
          <p:cNvPicPr preferRelativeResize="0"/>
          <p:nvPr/>
        </p:nvPicPr>
        <p:blipFill rotWithShape="1">
          <a:blip r:embed="rId2">
            <a:alphaModFix/>
          </a:blip>
          <a:srcRect/>
          <a:stretch/>
        </p:blipFill>
        <p:spPr>
          <a:xfrm rot="-5400000">
            <a:off x="316288" y="1611911"/>
            <a:ext cx="3459536" cy="2362353"/>
          </a:xfrm>
          <a:prstGeom prst="rect">
            <a:avLst/>
          </a:prstGeom>
          <a:noFill/>
          <a:ln>
            <a:noFill/>
          </a:ln>
        </p:spPr>
      </p:pic>
      <p:sp>
        <p:nvSpPr>
          <p:cNvPr id="334" name="Google Shape;334;p49"/>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49"/>
          <p:cNvSpPr>
            <a:spLocks noGrp="1"/>
          </p:cNvSpPr>
          <p:nvPr>
            <p:ph type="pic" idx="2"/>
          </p:nvPr>
        </p:nvSpPr>
        <p:spPr>
          <a:xfrm>
            <a:off x="1190668" y="1429467"/>
            <a:ext cx="1674172" cy="2685226"/>
          </a:xfrm>
          <a:prstGeom prst="rect">
            <a:avLst/>
          </a:prstGeom>
          <a:noFill/>
          <a:ln>
            <a:noFill/>
          </a:ln>
        </p:spPr>
        <p:txBody>
          <a:bodyPr spcFirstLastPara="1" wrap="square" lIns="91425" tIns="45700" rIns="91425" bIns="45700" anchor="ctr" anchorCtr="0">
            <a:noAutofit/>
          </a:bodyPr>
          <a:lstStyle>
            <a:lvl1pPr marR="0" lvl="0" algn="ctr" rtl="0">
              <a:spcBef>
                <a:spcPts val="450"/>
              </a:spcBef>
              <a:spcAft>
                <a:spcPts val="0"/>
              </a:spcAft>
              <a:buClr>
                <a:srgbClr val="54595F"/>
              </a:buClr>
              <a:buSzPts val="1000"/>
              <a:buFont typeface="Arial"/>
              <a:buNone/>
              <a:defRPr sz="100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36" name="Google Shape;336;p49"/>
          <p:cNvSpPr txBox="1">
            <a:spLocks noGrp="1"/>
          </p:cNvSpPr>
          <p:nvPr>
            <p:ph type="body" idx="1"/>
          </p:nvPr>
        </p:nvSpPr>
        <p:spPr>
          <a:xfrm>
            <a:off x="3570515" y="1196759"/>
            <a:ext cx="4997414" cy="313152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7" name="Google Shape;337;p49"/>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martphone In-Situ (Vertical)">
  <p:cSld name="Smartphone In-Situ (Vertical)">
    <p:spTree>
      <p:nvGrpSpPr>
        <p:cNvPr id="1" name="Shape 338"/>
        <p:cNvGrpSpPr/>
        <p:nvPr/>
      </p:nvGrpSpPr>
      <p:grpSpPr>
        <a:xfrm>
          <a:off x="0" y="0"/>
          <a:ext cx="0" cy="0"/>
          <a:chOff x="0" y="0"/>
          <a:chExt cx="0" cy="0"/>
        </a:xfrm>
      </p:grpSpPr>
      <p:pic>
        <p:nvPicPr>
          <p:cNvPr id="339" name="Google Shape;339;p50"/>
          <p:cNvPicPr preferRelativeResize="0"/>
          <p:nvPr/>
        </p:nvPicPr>
        <p:blipFill rotWithShape="1">
          <a:blip r:embed="rId2">
            <a:alphaModFix/>
          </a:blip>
          <a:srcRect/>
          <a:stretch/>
        </p:blipFill>
        <p:spPr>
          <a:xfrm>
            <a:off x="803908" y="1148469"/>
            <a:ext cx="1845772" cy="3379702"/>
          </a:xfrm>
          <a:prstGeom prst="rect">
            <a:avLst/>
          </a:prstGeom>
          <a:noFill/>
          <a:ln>
            <a:noFill/>
          </a:ln>
        </p:spPr>
      </p:pic>
      <p:sp>
        <p:nvSpPr>
          <p:cNvPr id="340" name="Google Shape;340;p50"/>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50"/>
          <p:cNvSpPr>
            <a:spLocks noGrp="1"/>
          </p:cNvSpPr>
          <p:nvPr>
            <p:ph type="pic" idx="2"/>
          </p:nvPr>
        </p:nvSpPr>
        <p:spPr>
          <a:xfrm>
            <a:off x="1051330" y="1594777"/>
            <a:ext cx="1352235" cy="2398769"/>
          </a:xfrm>
          <a:prstGeom prst="rect">
            <a:avLst/>
          </a:prstGeom>
          <a:noFill/>
          <a:ln>
            <a:noFill/>
          </a:ln>
        </p:spPr>
        <p:txBody>
          <a:bodyPr spcFirstLastPara="1" wrap="square" lIns="91425" tIns="45700" rIns="91425" bIns="45700" anchor="ctr" anchorCtr="0">
            <a:noAutofit/>
          </a:bodyPr>
          <a:lstStyle>
            <a:lvl1pPr marR="0" lvl="0" algn="ctr" rtl="0">
              <a:spcBef>
                <a:spcPts val="450"/>
              </a:spcBef>
              <a:spcAft>
                <a:spcPts val="0"/>
              </a:spcAft>
              <a:buClr>
                <a:srgbClr val="54595F"/>
              </a:buClr>
              <a:buSzPts val="1000"/>
              <a:buFont typeface="Arial"/>
              <a:buNone/>
              <a:defRPr sz="100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42" name="Google Shape;342;p50"/>
          <p:cNvSpPr txBox="1">
            <a:spLocks noGrp="1"/>
          </p:cNvSpPr>
          <p:nvPr>
            <p:ph type="body" idx="1"/>
          </p:nvPr>
        </p:nvSpPr>
        <p:spPr>
          <a:xfrm>
            <a:off x="3152503" y="1196759"/>
            <a:ext cx="5415426" cy="313152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0"/>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martphone In-Situ (Horizontal)">
  <p:cSld name="Smartphone In-Situ (Horizontal)">
    <p:spTree>
      <p:nvGrpSpPr>
        <p:cNvPr id="1" name="Shape 344"/>
        <p:cNvGrpSpPr/>
        <p:nvPr/>
      </p:nvGrpSpPr>
      <p:grpSpPr>
        <a:xfrm>
          <a:off x="0" y="0"/>
          <a:ext cx="0" cy="0"/>
          <a:chOff x="0" y="0"/>
          <a:chExt cx="0" cy="0"/>
        </a:xfrm>
      </p:grpSpPr>
      <p:pic>
        <p:nvPicPr>
          <p:cNvPr id="345" name="Google Shape;345;p51"/>
          <p:cNvPicPr preferRelativeResize="0"/>
          <p:nvPr/>
        </p:nvPicPr>
        <p:blipFill rotWithShape="1">
          <a:blip r:embed="rId2">
            <a:alphaModFix/>
          </a:blip>
          <a:srcRect/>
          <a:stretch/>
        </p:blipFill>
        <p:spPr>
          <a:xfrm rot="-5400000">
            <a:off x="1365765" y="803819"/>
            <a:ext cx="2151740" cy="3939943"/>
          </a:xfrm>
          <a:prstGeom prst="rect">
            <a:avLst/>
          </a:prstGeom>
          <a:noFill/>
          <a:ln>
            <a:noFill/>
          </a:ln>
        </p:spPr>
      </p:pic>
      <p:sp>
        <p:nvSpPr>
          <p:cNvPr id="346" name="Google Shape;346;p51"/>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4B286D"/>
              </a:buClr>
              <a:buSzPts val="2600"/>
              <a:buFont typeface="Arial"/>
              <a:buNone/>
              <a:defRPr>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51"/>
          <p:cNvSpPr>
            <a:spLocks noGrp="1"/>
          </p:cNvSpPr>
          <p:nvPr>
            <p:ph type="pic" idx="2"/>
          </p:nvPr>
        </p:nvSpPr>
        <p:spPr>
          <a:xfrm>
            <a:off x="981662" y="1995003"/>
            <a:ext cx="2804803" cy="1569127"/>
          </a:xfrm>
          <a:prstGeom prst="rect">
            <a:avLst/>
          </a:prstGeom>
          <a:noFill/>
          <a:ln>
            <a:noFill/>
          </a:ln>
        </p:spPr>
        <p:txBody>
          <a:bodyPr spcFirstLastPara="1" wrap="square" lIns="91425" tIns="45700" rIns="91425" bIns="45700" anchor="ctr" anchorCtr="0">
            <a:noAutofit/>
          </a:bodyPr>
          <a:lstStyle>
            <a:lvl1pPr marR="0" lvl="0" algn="ctr" rtl="0">
              <a:spcBef>
                <a:spcPts val="450"/>
              </a:spcBef>
              <a:spcAft>
                <a:spcPts val="0"/>
              </a:spcAft>
              <a:buClr>
                <a:srgbClr val="54595F"/>
              </a:buClr>
              <a:buSzPts val="1000"/>
              <a:buFont typeface="Arial"/>
              <a:buNone/>
              <a:defRPr sz="1000" b="0" i="0" u="none" strike="noStrike" cap="none">
                <a:solidFill>
                  <a:srgbClr val="54595F"/>
                </a:solidFill>
                <a:latin typeface="Arial"/>
                <a:ea typeface="Arial"/>
                <a:cs typeface="Arial"/>
                <a:sym typeface="Arial"/>
              </a:defRPr>
            </a:lvl1pPr>
            <a:lvl2pPr marR="0" lvl="1"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R="0" lvl="2"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R="0" lvl="3"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R="0" lvl="4"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R="0" lvl="5"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348" name="Google Shape;348;p51"/>
          <p:cNvSpPr txBox="1">
            <a:spLocks noGrp="1"/>
          </p:cNvSpPr>
          <p:nvPr>
            <p:ph type="body" idx="1"/>
          </p:nvPr>
        </p:nvSpPr>
        <p:spPr>
          <a:xfrm>
            <a:off x="4641669" y="1196759"/>
            <a:ext cx="3926260" cy="3131520"/>
          </a:xfrm>
          <a:prstGeom prst="rect">
            <a:avLst/>
          </a:prstGeom>
          <a:noFill/>
          <a:ln>
            <a:noFill/>
          </a:ln>
        </p:spPr>
        <p:txBody>
          <a:bodyPr spcFirstLastPara="1" wrap="square" lIns="91425" tIns="45700" rIns="91425" bIns="45700" anchor="t" anchorCtr="0">
            <a:noAutofit/>
          </a:bodyPr>
          <a:lstStyle>
            <a:lvl1pPr marL="457200" lvl="0" indent="-228600" algn="l">
              <a:spcBef>
                <a:spcPts val="450"/>
              </a:spcBef>
              <a:spcAft>
                <a:spcPts val="0"/>
              </a:spcAft>
              <a:buClr>
                <a:srgbClr val="54595F"/>
              </a:buClr>
              <a:buSzPts val="1600"/>
              <a:buNone/>
              <a:defRPr sz="1600"/>
            </a:lvl1pPr>
            <a:lvl2pPr marL="914400" lvl="1" indent="-330200" algn="l">
              <a:spcBef>
                <a:spcPts val="900"/>
              </a:spcBef>
              <a:spcAft>
                <a:spcPts val="0"/>
              </a:spcAft>
              <a:buSzPts val="1600"/>
              <a:buChar char="▪"/>
              <a:defRPr sz="1600"/>
            </a:lvl2pPr>
            <a:lvl3pPr marL="1371600" lvl="2" indent="-317500" algn="l">
              <a:spcBef>
                <a:spcPts val="675"/>
              </a:spcBef>
              <a:spcAft>
                <a:spcPts val="0"/>
              </a:spcAft>
              <a:buSzPts val="1400"/>
              <a:buChar char="▪"/>
              <a:defRPr sz="1400"/>
            </a:lvl3pPr>
            <a:lvl4pPr marL="1828800" lvl="3" indent="-304800" algn="l">
              <a:spcBef>
                <a:spcPts val="450"/>
              </a:spcBef>
              <a:spcAft>
                <a:spcPts val="0"/>
              </a:spcAft>
              <a:buSzPts val="1200"/>
              <a:buChar char="▪"/>
              <a:defRPr sz="1200"/>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51"/>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lvl="0" indent="0" algn="l">
              <a:spcBef>
                <a:spcPts val="0"/>
              </a:spcBef>
              <a:buNone/>
              <a:defRPr sz="750" b="0" i="0" u="none" strike="noStrike" cap="none">
                <a:solidFill>
                  <a:schemeClr val="accent4"/>
                </a:solidFill>
                <a:latin typeface="Arial"/>
                <a:ea typeface="Arial"/>
                <a:cs typeface="Arial"/>
                <a:sym typeface="Arial"/>
              </a:defRPr>
            </a:lvl1pPr>
            <a:lvl2pPr marL="0" lvl="1" indent="0" algn="l">
              <a:spcBef>
                <a:spcPts val="0"/>
              </a:spcBef>
              <a:buNone/>
              <a:defRPr sz="750" b="0" i="0" u="none" strike="noStrike" cap="none">
                <a:solidFill>
                  <a:schemeClr val="accent4"/>
                </a:solidFill>
                <a:latin typeface="Arial"/>
                <a:ea typeface="Arial"/>
                <a:cs typeface="Arial"/>
                <a:sym typeface="Arial"/>
              </a:defRPr>
            </a:lvl2pPr>
            <a:lvl3pPr marL="0" lvl="2" indent="0" algn="l">
              <a:spcBef>
                <a:spcPts val="0"/>
              </a:spcBef>
              <a:buNone/>
              <a:defRPr sz="750" b="0" i="0" u="none" strike="noStrike" cap="none">
                <a:solidFill>
                  <a:schemeClr val="accent4"/>
                </a:solidFill>
                <a:latin typeface="Arial"/>
                <a:ea typeface="Arial"/>
                <a:cs typeface="Arial"/>
                <a:sym typeface="Arial"/>
              </a:defRPr>
            </a:lvl3pPr>
            <a:lvl4pPr marL="0" lvl="3" indent="0" algn="l">
              <a:spcBef>
                <a:spcPts val="0"/>
              </a:spcBef>
              <a:buNone/>
              <a:defRPr sz="750" b="0" i="0" u="none" strike="noStrike" cap="none">
                <a:solidFill>
                  <a:schemeClr val="accent4"/>
                </a:solidFill>
                <a:latin typeface="Arial"/>
                <a:ea typeface="Arial"/>
                <a:cs typeface="Arial"/>
                <a:sym typeface="Arial"/>
              </a:defRPr>
            </a:lvl4pPr>
            <a:lvl5pPr marL="0" lvl="4" indent="0" algn="l">
              <a:spcBef>
                <a:spcPts val="0"/>
              </a:spcBef>
              <a:buNone/>
              <a:defRPr sz="750" b="0" i="0" u="none" strike="noStrike" cap="none">
                <a:solidFill>
                  <a:schemeClr val="accent4"/>
                </a:solidFill>
                <a:latin typeface="Arial"/>
                <a:ea typeface="Arial"/>
                <a:cs typeface="Arial"/>
                <a:sym typeface="Arial"/>
              </a:defRPr>
            </a:lvl5pPr>
            <a:lvl6pPr marL="0" lvl="5" indent="0" algn="l">
              <a:spcBef>
                <a:spcPts val="0"/>
              </a:spcBef>
              <a:buNone/>
              <a:defRPr sz="750" b="0" i="0" u="none" strike="noStrike" cap="none">
                <a:solidFill>
                  <a:schemeClr val="accent4"/>
                </a:solidFill>
                <a:latin typeface="Arial"/>
                <a:ea typeface="Arial"/>
                <a:cs typeface="Arial"/>
                <a:sym typeface="Arial"/>
              </a:defRPr>
            </a:lvl6pPr>
            <a:lvl7pPr marL="0" lvl="6" indent="0" algn="l">
              <a:spcBef>
                <a:spcPts val="0"/>
              </a:spcBef>
              <a:buNone/>
              <a:defRPr sz="750" b="0" i="0" u="none" strike="noStrike" cap="none">
                <a:solidFill>
                  <a:schemeClr val="accent4"/>
                </a:solidFill>
                <a:latin typeface="Arial"/>
                <a:ea typeface="Arial"/>
                <a:cs typeface="Arial"/>
                <a:sym typeface="Arial"/>
              </a:defRPr>
            </a:lvl7pPr>
            <a:lvl8pPr marL="0" lvl="7" indent="0" algn="l">
              <a:spcBef>
                <a:spcPts val="0"/>
              </a:spcBef>
              <a:buNone/>
              <a:defRPr sz="750" b="0" i="0" u="none" strike="noStrike" cap="none">
                <a:solidFill>
                  <a:schemeClr val="accent4"/>
                </a:solidFill>
                <a:latin typeface="Arial"/>
                <a:ea typeface="Arial"/>
                <a:cs typeface="Arial"/>
                <a:sym typeface="Arial"/>
              </a:defRPr>
            </a:lvl8pPr>
            <a:lvl9pPr marL="0" lvl="8" indent="0" algn="l">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End Slide 11">
  <p:cSld name="End Slide 11">
    <p:bg>
      <p:bgPr>
        <a:blipFill>
          <a:blip r:embed="rId2">
            <a:alphaModFix/>
          </a:blip>
          <a:stretch>
            <a:fillRect/>
          </a:stretch>
        </a:blipFill>
        <a:effectLst/>
      </p:bgPr>
    </p:bg>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5" name="Google Shape;355;p53" descr="TELUS_2018_Bus_EN_Hor_RGB_2.png"/>
          <p:cNvPicPr preferRelativeResize="0"/>
          <p:nvPr/>
        </p:nvPicPr>
        <p:blipFill rotWithShape="1">
          <a:blip r:embed="rId3">
            <a:alphaModFix/>
          </a:blip>
          <a:srcRect/>
          <a:stretch/>
        </p:blipFill>
        <p:spPr>
          <a:xfrm>
            <a:off x="6325587" y="4643744"/>
            <a:ext cx="2281703" cy="265189"/>
          </a:xfrm>
          <a:prstGeom prst="rect">
            <a:avLst/>
          </a:prstGeom>
          <a:noFill/>
          <a:ln>
            <a:noFill/>
          </a:ln>
        </p:spPr>
      </p:pic>
      <p:grpSp>
        <p:nvGrpSpPr>
          <p:cNvPr id="356" name="Google Shape;356;p53"/>
          <p:cNvGrpSpPr/>
          <p:nvPr/>
        </p:nvGrpSpPr>
        <p:grpSpPr>
          <a:xfrm>
            <a:off x="-39030" y="-16710"/>
            <a:ext cx="9222059" cy="5252949"/>
            <a:chOff x="-39030" y="-16725"/>
            <a:chExt cx="9222059" cy="5257800"/>
          </a:xfrm>
        </p:grpSpPr>
        <p:pic>
          <p:nvPicPr>
            <p:cNvPr id="357" name="Google Shape;357;p53"/>
            <p:cNvPicPr preferRelativeResize="0"/>
            <p:nvPr/>
          </p:nvPicPr>
          <p:blipFill rotWithShape="1">
            <a:blip r:embed="rId4">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358" name="Google Shape;358;p53"/>
            <p:cNvPicPr preferRelativeResize="0"/>
            <p:nvPr/>
          </p:nvPicPr>
          <p:blipFill rotWithShape="1">
            <a:blip r:embed="rId5">
              <a:alphaModFix/>
            </a:blip>
            <a:srcRect l="110" r="-121" b="1314"/>
            <a:stretch/>
          </p:blipFill>
          <p:spPr>
            <a:xfrm>
              <a:off x="-39030" y="-16725"/>
              <a:ext cx="9222059" cy="5257800"/>
            </a:xfrm>
            <a:prstGeom prst="rect">
              <a:avLst/>
            </a:prstGeom>
            <a:noFill/>
            <a:ln>
              <a:noFill/>
            </a:ln>
          </p:spPr>
        </p:pic>
      </p:grpSp>
      <p:pic>
        <p:nvPicPr>
          <p:cNvPr id="359" name="Google Shape;359;p53"/>
          <p:cNvPicPr preferRelativeResize="0"/>
          <p:nvPr/>
        </p:nvPicPr>
        <p:blipFill rotWithShape="1">
          <a:blip r:embed="rId6">
            <a:alphaModFix/>
          </a:blip>
          <a:srcRect/>
          <a:stretch/>
        </p:blipFill>
        <p:spPr>
          <a:xfrm>
            <a:off x="6187390" y="4503510"/>
            <a:ext cx="2569279" cy="548187"/>
          </a:xfrm>
          <a:prstGeom prst="rect">
            <a:avLst/>
          </a:prstGeom>
          <a:noFill/>
          <a:ln>
            <a:noFill/>
          </a:ln>
        </p:spPr>
      </p:pic>
      <p:sp>
        <p:nvSpPr>
          <p:cNvPr id="360" name="Google Shape;360;p5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End Slide 12">
  <p:cSld name="End Slide 12">
    <p:bg>
      <p:bgPr>
        <a:blipFill>
          <a:blip r:embed="rId2">
            <a:alphaModFix/>
          </a:blip>
          <a:stretch>
            <a:fillRect/>
          </a:stretch>
        </a:blipFill>
        <a:effectLst/>
      </p:bgPr>
    </p:bg>
    <p:spTree>
      <p:nvGrpSpPr>
        <p:cNvPr id="1" name="Shape 361"/>
        <p:cNvGrpSpPr/>
        <p:nvPr/>
      </p:nvGrpSpPr>
      <p:grpSpPr>
        <a:xfrm>
          <a:off x="0" y="0"/>
          <a:ext cx="0" cy="0"/>
          <a:chOff x="0" y="0"/>
          <a:chExt cx="0" cy="0"/>
        </a:xfrm>
      </p:grpSpPr>
      <p:sp>
        <p:nvSpPr>
          <p:cNvPr id="362" name="Google Shape;362;p54"/>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63" name="Google Shape;363;p54" descr="TELUS_2018_Bus_EN_Hor_RGB_2.png"/>
          <p:cNvPicPr preferRelativeResize="0"/>
          <p:nvPr/>
        </p:nvPicPr>
        <p:blipFill rotWithShape="1">
          <a:blip r:embed="rId3">
            <a:alphaModFix/>
          </a:blip>
          <a:srcRect/>
          <a:stretch/>
        </p:blipFill>
        <p:spPr>
          <a:xfrm>
            <a:off x="6325587" y="4643744"/>
            <a:ext cx="2281703" cy="265189"/>
          </a:xfrm>
          <a:prstGeom prst="rect">
            <a:avLst/>
          </a:prstGeom>
          <a:noFill/>
          <a:ln>
            <a:noFill/>
          </a:ln>
        </p:spPr>
      </p:pic>
      <p:grpSp>
        <p:nvGrpSpPr>
          <p:cNvPr id="364" name="Google Shape;364;p54"/>
          <p:cNvGrpSpPr/>
          <p:nvPr/>
        </p:nvGrpSpPr>
        <p:grpSpPr>
          <a:xfrm>
            <a:off x="-39030" y="-16710"/>
            <a:ext cx="9222059" cy="5252949"/>
            <a:chOff x="-39030" y="-16725"/>
            <a:chExt cx="9222059" cy="5257800"/>
          </a:xfrm>
        </p:grpSpPr>
        <p:pic>
          <p:nvPicPr>
            <p:cNvPr id="365" name="Google Shape;365;p54"/>
            <p:cNvPicPr preferRelativeResize="0"/>
            <p:nvPr/>
          </p:nvPicPr>
          <p:blipFill rotWithShape="1">
            <a:blip r:embed="rId4">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366" name="Google Shape;366;p54"/>
            <p:cNvPicPr preferRelativeResize="0"/>
            <p:nvPr/>
          </p:nvPicPr>
          <p:blipFill rotWithShape="1">
            <a:blip r:embed="rId5">
              <a:alphaModFix/>
            </a:blip>
            <a:srcRect l="110" r="-121" b="1314"/>
            <a:stretch/>
          </p:blipFill>
          <p:spPr>
            <a:xfrm>
              <a:off x="-39030" y="-16725"/>
              <a:ext cx="9222059" cy="5257800"/>
            </a:xfrm>
            <a:prstGeom prst="rect">
              <a:avLst/>
            </a:prstGeom>
            <a:noFill/>
            <a:ln>
              <a:noFill/>
            </a:ln>
          </p:spPr>
        </p:pic>
      </p:grpSp>
      <p:pic>
        <p:nvPicPr>
          <p:cNvPr id="367" name="Google Shape;367;p54"/>
          <p:cNvPicPr preferRelativeResize="0"/>
          <p:nvPr/>
        </p:nvPicPr>
        <p:blipFill rotWithShape="1">
          <a:blip r:embed="rId6">
            <a:alphaModFix/>
          </a:blip>
          <a:srcRect/>
          <a:stretch/>
        </p:blipFill>
        <p:spPr>
          <a:xfrm>
            <a:off x="6187390" y="4503510"/>
            <a:ext cx="2569279" cy="548187"/>
          </a:xfrm>
          <a:prstGeom prst="rect">
            <a:avLst/>
          </a:prstGeom>
          <a:noFill/>
          <a:ln>
            <a:noFill/>
          </a:ln>
        </p:spPr>
      </p:pic>
      <p:sp>
        <p:nvSpPr>
          <p:cNvPr id="368" name="Google Shape;368;p5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12">
  <p:cSld name="Title Slide 12">
    <p:bg>
      <p:bgPr>
        <a:blipFill>
          <a:blip r:embed="rId2">
            <a:alphaModFix/>
          </a:blip>
          <a:stretch>
            <a:fillRect/>
          </a:stretch>
        </a:blipFill>
        <a:effectLst/>
      </p:bgPr>
    </p:bg>
    <p:spTree>
      <p:nvGrpSpPr>
        <p:cNvPr id="1" name="Shape 71"/>
        <p:cNvGrpSpPr/>
        <p:nvPr/>
      </p:nvGrpSpPr>
      <p:grpSpPr>
        <a:xfrm>
          <a:off x="0" y="0"/>
          <a:ext cx="0" cy="0"/>
          <a:chOff x="0" y="0"/>
          <a:chExt cx="0" cy="0"/>
        </a:xfrm>
      </p:grpSpPr>
      <p:grpSp>
        <p:nvGrpSpPr>
          <p:cNvPr id="72" name="Google Shape;72;p17"/>
          <p:cNvGrpSpPr/>
          <p:nvPr/>
        </p:nvGrpSpPr>
        <p:grpSpPr>
          <a:xfrm>
            <a:off x="-39030" y="-16710"/>
            <a:ext cx="9222059" cy="5252949"/>
            <a:chOff x="-39030" y="-16725"/>
            <a:chExt cx="9222059" cy="5257800"/>
          </a:xfrm>
        </p:grpSpPr>
        <p:pic>
          <p:nvPicPr>
            <p:cNvPr id="73" name="Google Shape;73;p17"/>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74" name="Google Shape;74;p17"/>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75" name="Google Shape;75;p17"/>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chemeClr val="accent5"/>
              </a:buClr>
              <a:buSzPts val="1600"/>
              <a:buFont typeface="Arial"/>
              <a:buNone/>
              <a:defRPr sz="1600">
                <a:solidFill>
                  <a:schemeClr val="accent5"/>
                </a:solidFill>
              </a:defRPr>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78" name="Google Shape;78;p17"/>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79" name="Google Shape;79;p1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chemeClr val="accent5"/>
                </a:solidFill>
              </a:defRPr>
            </a:lvl1pPr>
            <a:lvl2pPr lvl="1" algn="r">
              <a:buNone/>
              <a:defRPr sz="1300">
                <a:solidFill>
                  <a:schemeClr val="accent5"/>
                </a:solidFill>
              </a:defRPr>
            </a:lvl2pPr>
            <a:lvl3pPr lvl="2" algn="r">
              <a:buNone/>
              <a:defRPr sz="1300">
                <a:solidFill>
                  <a:schemeClr val="accent5"/>
                </a:solidFill>
              </a:defRPr>
            </a:lvl3pPr>
            <a:lvl4pPr lvl="3" algn="r">
              <a:buNone/>
              <a:defRPr sz="1300">
                <a:solidFill>
                  <a:schemeClr val="accent5"/>
                </a:solidFill>
              </a:defRPr>
            </a:lvl4pPr>
            <a:lvl5pPr lvl="4" algn="r">
              <a:buNone/>
              <a:defRPr sz="1300">
                <a:solidFill>
                  <a:schemeClr val="accent5"/>
                </a:solidFill>
              </a:defRPr>
            </a:lvl5pPr>
            <a:lvl6pPr lvl="5" algn="r">
              <a:buNone/>
              <a:defRPr sz="1300">
                <a:solidFill>
                  <a:schemeClr val="accent5"/>
                </a:solidFill>
              </a:defRPr>
            </a:lvl6pPr>
            <a:lvl7pPr lvl="6" algn="r">
              <a:buNone/>
              <a:defRPr sz="1300">
                <a:solidFill>
                  <a:schemeClr val="accent5"/>
                </a:solidFill>
              </a:defRPr>
            </a:lvl7pPr>
            <a:lvl8pPr lvl="7" algn="r">
              <a:buNone/>
              <a:defRPr sz="1300">
                <a:solidFill>
                  <a:schemeClr val="accent5"/>
                </a:solidFill>
              </a:defRPr>
            </a:lvl8pPr>
            <a:lvl9pPr lvl="8" algn="r">
              <a:buNone/>
              <a:defRPr sz="13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End Slide 01">
  <p:cSld name="End Slide 01">
    <p:bg>
      <p:bgPr>
        <a:blipFill>
          <a:blip r:embed="rId2">
            <a:alphaModFix/>
          </a:blip>
          <a:stretch>
            <a:fillRect/>
          </a:stretch>
        </a:blipFill>
        <a:effectLst/>
      </p:bgPr>
    </p:bg>
    <p:spTree>
      <p:nvGrpSpPr>
        <p:cNvPr id="1" name="Shape 369"/>
        <p:cNvGrpSpPr/>
        <p:nvPr/>
      </p:nvGrpSpPr>
      <p:grpSpPr>
        <a:xfrm>
          <a:off x="0" y="0"/>
          <a:ext cx="0" cy="0"/>
          <a:chOff x="0" y="0"/>
          <a:chExt cx="0" cy="0"/>
        </a:xfrm>
      </p:grpSpPr>
      <p:grpSp>
        <p:nvGrpSpPr>
          <p:cNvPr id="370" name="Google Shape;370;p55"/>
          <p:cNvGrpSpPr/>
          <p:nvPr/>
        </p:nvGrpSpPr>
        <p:grpSpPr>
          <a:xfrm>
            <a:off x="-39030" y="-16710"/>
            <a:ext cx="9222059" cy="5252949"/>
            <a:chOff x="-39030" y="-16725"/>
            <a:chExt cx="9222059" cy="5257800"/>
          </a:xfrm>
        </p:grpSpPr>
        <p:pic>
          <p:nvPicPr>
            <p:cNvPr id="371" name="Google Shape;371;p55"/>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372" name="Google Shape;372;p55"/>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373" name="Google Shape;373;p55"/>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74" name="Google Shape;374;p55"/>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375" name="Google Shape;375;p5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End Slide 02">
  <p:cSld name="End Slide 02">
    <p:bg>
      <p:bgPr>
        <a:blipFill>
          <a:blip r:embed="rId2">
            <a:alphaModFix/>
          </a:blip>
          <a:stretch>
            <a:fillRect/>
          </a:stretch>
        </a:blipFill>
        <a:effectLst/>
      </p:bgPr>
    </p:bg>
    <p:spTree>
      <p:nvGrpSpPr>
        <p:cNvPr id="1" name="Shape 376"/>
        <p:cNvGrpSpPr/>
        <p:nvPr/>
      </p:nvGrpSpPr>
      <p:grpSpPr>
        <a:xfrm>
          <a:off x="0" y="0"/>
          <a:ext cx="0" cy="0"/>
          <a:chOff x="0" y="0"/>
          <a:chExt cx="0" cy="0"/>
        </a:xfrm>
      </p:grpSpPr>
      <p:grpSp>
        <p:nvGrpSpPr>
          <p:cNvPr id="377" name="Google Shape;377;p56"/>
          <p:cNvGrpSpPr/>
          <p:nvPr/>
        </p:nvGrpSpPr>
        <p:grpSpPr>
          <a:xfrm>
            <a:off x="-39030" y="-16710"/>
            <a:ext cx="9222059" cy="5252949"/>
            <a:chOff x="-39030" y="-16725"/>
            <a:chExt cx="9222059" cy="5257800"/>
          </a:xfrm>
        </p:grpSpPr>
        <p:pic>
          <p:nvPicPr>
            <p:cNvPr id="378" name="Google Shape;378;p56"/>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379" name="Google Shape;379;p56"/>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380" name="Google Shape;380;p56"/>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81" name="Google Shape;381;p56"/>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382" name="Google Shape;382;p5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End Slide 03">
  <p:cSld name="End Slide 03">
    <p:bg>
      <p:bgPr>
        <a:blipFill>
          <a:blip r:embed="rId2">
            <a:alphaModFix/>
          </a:blip>
          <a:stretch>
            <a:fillRect/>
          </a:stretch>
        </a:blipFill>
        <a:effectLst/>
      </p:bgPr>
    </p:bg>
    <p:spTree>
      <p:nvGrpSpPr>
        <p:cNvPr id="1" name="Shape 383"/>
        <p:cNvGrpSpPr/>
        <p:nvPr/>
      </p:nvGrpSpPr>
      <p:grpSpPr>
        <a:xfrm>
          <a:off x="0" y="0"/>
          <a:ext cx="0" cy="0"/>
          <a:chOff x="0" y="0"/>
          <a:chExt cx="0" cy="0"/>
        </a:xfrm>
      </p:grpSpPr>
      <p:grpSp>
        <p:nvGrpSpPr>
          <p:cNvPr id="384" name="Google Shape;384;p57"/>
          <p:cNvGrpSpPr/>
          <p:nvPr/>
        </p:nvGrpSpPr>
        <p:grpSpPr>
          <a:xfrm>
            <a:off x="-39030" y="-16710"/>
            <a:ext cx="9222059" cy="5252949"/>
            <a:chOff x="-39030" y="-16725"/>
            <a:chExt cx="9222059" cy="5257800"/>
          </a:xfrm>
        </p:grpSpPr>
        <p:pic>
          <p:nvPicPr>
            <p:cNvPr id="385" name="Google Shape;385;p57"/>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386" name="Google Shape;386;p57"/>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387" name="Google Shape;387;p57"/>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88" name="Google Shape;388;p57"/>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389" name="Google Shape;389;p57"/>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End Slide 04">
  <p:cSld name="End Slide 04">
    <p:bg>
      <p:bgPr>
        <a:blipFill>
          <a:blip r:embed="rId2">
            <a:alphaModFix/>
          </a:blip>
          <a:stretch>
            <a:fillRect/>
          </a:stretch>
        </a:blipFill>
        <a:effectLst/>
      </p:bgPr>
    </p:bg>
    <p:spTree>
      <p:nvGrpSpPr>
        <p:cNvPr id="1" name="Shape 390"/>
        <p:cNvGrpSpPr/>
        <p:nvPr/>
      </p:nvGrpSpPr>
      <p:grpSpPr>
        <a:xfrm>
          <a:off x="0" y="0"/>
          <a:ext cx="0" cy="0"/>
          <a:chOff x="0" y="0"/>
          <a:chExt cx="0" cy="0"/>
        </a:xfrm>
      </p:grpSpPr>
      <p:grpSp>
        <p:nvGrpSpPr>
          <p:cNvPr id="391" name="Google Shape;391;p58"/>
          <p:cNvGrpSpPr/>
          <p:nvPr/>
        </p:nvGrpSpPr>
        <p:grpSpPr>
          <a:xfrm>
            <a:off x="-39030" y="-16710"/>
            <a:ext cx="9222059" cy="5252949"/>
            <a:chOff x="-39030" y="-16725"/>
            <a:chExt cx="9222059" cy="5257800"/>
          </a:xfrm>
        </p:grpSpPr>
        <p:pic>
          <p:nvPicPr>
            <p:cNvPr id="392" name="Google Shape;392;p58"/>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393" name="Google Shape;393;p58"/>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394" name="Google Shape;394;p58"/>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95" name="Google Shape;395;p58"/>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396" name="Google Shape;396;p5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End Slide 06">
  <p:cSld name="End Slide 06">
    <p:bg>
      <p:bgPr>
        <a:blipFill>
          <a:blip r:embed="rId2">
            <a:alphaModFix/>
          </a:blip>
          <a:stretch>
            <a:fillRect/>
          </a:stretch>
        </a:blipFill>
        <a:effectLst/>
      </p:bgPr>
    </p:bg>
    <p:spTree>
      <p:nvGrpSpPr>
        <p:cNvPr id="1" name="Shape 397"/>
        <p:cNvGrpSpPr/>
        <p:nvPr/>
      </p:nvGrpSpPr>
      <p:grpSpPr>
        <a:xfrm>
          <a:off x="0" y="0"/>
          <a:ext cx="0" cy="0"/>
          <a:chOff x="0" y="0"/>
          <a:chExt cx="0" cy="0"/>
        </a:xfrm>
      </p:grpSpPr>
      <p:grpSp>
        <p:nvGrpSpPr>
          <p:cNvPr id="398" name="Google Shape;398;p59"/>
          <p:cNvGrpSpPr/>
          <p:nvPr/>
        </p:nvGrpSpPr>
        <p:grpSpPr>
          <a:xfrm>
            <a:off x="-39030" y="-16710"/>
            <a:ext cx="9222059" cy="5252949"/>
            <a:chOff x="-39030" y="-16725"/>
            <a:chExt cx="9222059" cy="5257800"/>
          </a:xfrm>
        </p:grpSpPr>
        <p:pic>
          <p:nvPicPr>
            <p:cNvPr id="399" name="Google Shape;399;p59"/>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400" name="Google Shape;400;p59"/>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401" name="Google Shape;401;p59"/>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2" name="Google Shape;402;p59"/>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403" name="Google Shape;403;p5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End Slide 07">
  <p:cSld name="End Slide 07">
    <p:bg>
      <p:bgPr>
        <a:blipFill>
          <a:blip r:embed="rId2">
            <a:alphaModFix/>
          </a:blip>
          <a:stretch>
            <a:fillRect/>
          </a:stretch>
        </a:blipFill>
        <a:effectLst/>
      </p:bgPr>
    </p:bg>
    <p:spTree>
      <p:nvGrpSpPr>
        <p:cNvPr id="1" name="Shape 404"/>
        <p:cNvGrpSpPr/>
        <p:nvPr/>
      </p:nvGrpSpPr>
      <p:grpSpPr>
        <a:xfrm>
          <a:off x="0" y="0"/>
          <a:ext cx="0" cy="0"/>
          <a:chOff x="0" y="0"/>
          <a:chExt cx="0" cy="0"/>
        </a:xfrm>
      </p:grpSpPr>
      <p:grpSp>
        <p:nvGrpSpPr>
          <p:cNvPr id="405" name="Google Shape;405;p60"/>
          <p:cNvGrpSpPr/>
          <p:nvPr/>
        </p:nvGrpSpPr>
        <p:grpSpPr>
          <a:xfrm>
            <a:off x="-39030" y="-16710"/>
            <a:ext cx="9222059" cy="5252949"/>
            <a:chOff x="-39030" y="-16725"/>
            <a:chExt cx="9222059" cy="5257800"/>
          </a:xfrm>
        </p:grpSpPr>
        <p:pic>
          <p:nvPicPr>
            <p:cNvPr id="406" name="Google Shape;406;p60"/>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407" name="Google Shape;407;p60"/>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408" name="Google Shape;408;p60"/>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9" name="Google Shape;409;p60"/>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410" name="Google Shape;410;p6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End Slide 08">
  <p:cSld name="End Slide 08">
    <p:bg>
      <p:bgPr>
        <a:blipFill>
          <a:blip r:embed="rId2">
            <a:alphaModFix/>
          </a:blip>
          <a:stretch>
            <a:fillRect/>
          </a:stretch>
        </a:blipFill>
        <a:effectLst/>
      </p:bgPr>
    </p:bg>
    <p:spTree>
      <p:nvGrpSpPr>
        <p:cNvPr id="1" name="Shape 411"/>
        <p:cNvGrpSpPr/>
        <p:nvPr/>
      </p:nvGrpSpPr>
      <p:grpSpPr>
        <a:xfrm>
          <a:off x="0" y="0"/>
          <a:ext cx="0" cy="0"/>
          <a:chOff x="0" y="0"/>
          <a:chExt cx="0" cy="0"/>
        </a:xfrm>
      </p:grpSpPr>
      <p:grpSp>
        <p:nvGrpSpPr>
          <p:cNvPr id="412" name="Google Shape;412;p61"/>
          <p:cNvGrpSpPr/>
          <p:nvPr/>
        </p:nvGrpSpPr>
        <p:grpSpPr>
          <a:xfrm>
            <a:off x="-39030" y="-16710"/>
            <a:ext cx="9222059" cy="5252949"/>
            <a:chOff x="-39030" y="-16725"/>
            <a:chExt cx="9222059" cy="5257800"/>
          </a:xfrm>
        </p:grpSpPr>
        <p:pic>
          <p:nvPicPr>
            <p:cNvPr id="413" name="Google Shape;413;p61"/>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414" name="Google Shape;414;p61"/>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415" name="Google Shape;415;p61"/>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16" name="Google Shape;416;p61"/>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417" name="Google Shape;417;p6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End Slide 09">
  <p:cSld name="End Slide 09">
    <p:bg>
      <p:bgPr>
        <a:blipFill>
          <a:blip r:embed="rId2">
            <a:alphaModFix/>
          </a:blip>
          <a:stretch>
            <a:fillRect/>
          </a:stretch>
        </a:blipFill>
        <a:effectLst/>
      </p:bgPr>
    </p:bg>
    <p:spTree>
      <p:nvGrpSpPr>
        <p:cNvPr id="1" name="Shape 418"/>
        <p:cNvGrpSpPr/>
        <p:nvPr/>
      </p:nvGrpSpPr>
      <p:grpSpPr>
        <a:xfrm>
          <a:off x="0" y="0"/>
          <a:ext cx="0" cy="0"/>
          <a:chOff x="0" y="0"/>
          <a:chExt cx="0" cy="0"/>
        </a:xfrm>
      </p:grpSpPr>
      <p:grpSp>
        <p:nvGrpSpPr>
          <p:cNvPr id="419" name="Google Shape;419;p62"/>
          <p:cNvGrpSpPr/>
          <p:nvPr/>
        </p:nvGrpSpPr>
        <p:grpSpPr>
          <a:xfrm>
            <a:off x="-39030" y="-16710"/>
            <a:ext cx="9222059" cy="5252949"/>
            <a:chOff x="-39030" y="-16725"/>
            <a:chExt cx="9222059" cy="5257800"/>
          </a:xfrm>
        </p:grpSpPr>
        <p:pic>
          <p:nvPicPr>
            <p:cNvPr id="420" name="Google Shape;420;p62"/>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421" name="Google Shape;421;p62"/>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422" name="Google Shape;422;p62"/>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23" name="Google Shape;423;p62"/>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424" name="Google Shape;424;p6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End Slide 05">
  <p:cSld name="End Slide 05">
    <p:bg>
      <p:bgPr>
        <a:blipFill>
          <a:blip r:embed="rId2">
            <a:alphaModFix/>
          </a:blip>
          <a:stretch>
            <a:fillRect/>
          </a:stretch>
        </a:blipFill>
        <a:effectLst/>
      </p:bgPr>
    </p:bg>
    <p:spTree>
      <p:nvGrpSpPr>
        <p:cNvPr id="1" name="Shape 425"/>
        <p:cNvGrpSpPr/>
        <p:nvPr/>
      </p:nvGrpSpPr>
      <p:grpSpPr>
        <a:xfrm>
          <a:off x="0" y="0"/>
          <a:ext cx="0" cy="0"/>
          <a:chOff x="0" y="0"/>
          <a:chExt cx="0" cy="0"/>
        </a:xfrm>
      </p:grpSpPr>
      <p:grpSp>
        <p:nvGrpSpPr>
          <p:cNvPr id="426" name="Google Shape;426;p63"/>
          <p:cNvGrpSpPr/>
          <p:nvPr/>
        </p:nvGrpSpPr>
        <p:grpSpPr>
          <a:xfrm>
            <a:off x="-39030" y="-16710"/>
            <a:ext cx="9222059" cy="5252949"/>
            <a:chOff x="-39030" y="-16725"/>
            <a:chExt cx="9222059" cy="5257800"/>
          </a:xfrm>
        </p:grpSpPr>
        <p:pic>
          <p:nvPicPr>
            <p:cNvPr id="427" name="Google Shape;427;p63"/>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428" name="Google Shape;428;p63"/>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429" name="Google Shape;429;p63"/>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0" name="Google Shape;430;p63"/>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431" name="Google Shape;431;p63"/>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End Slide 10">
  <p:cSld name="End Slide 10">
    <p:bg>
      <p:bgPr>
        <a:blipFill>
          <a:blip r:embed="rId2">
            <a:alphaModFix/>
          </a:blip>
          <a:stretch>
            <a:fillRect/>
          </a:stretch>
        </a:blipFill>
        <a:effectLst/>
      </p:bgPr>
    </p:bg>
    <p:spTree>
      <p:nvGrpSpPr>
        <p:cNvPr id="1" name="Shape 432"/>
        <p:cNvGrpSpPr/>
        <p:nvPr/>
      </p:nvGrpSpPr>
      <p:grpSpPr>
        <a:xfrm>
          <a:off x="0" y="0"/>
          <a:ext cx="0" cy="0"/>
          <a:chOff x="0" y="0"/>
          <a:chExt cx="0" cy="0"/>
        </a:xfrm>
      </p:grpSpPr>
      <p:grpSp>
        <p:nvGrpSpPr>
          <p:cNvPr id="433" name="Google Shape;433;p64"/>
          <p:cNvGrpSpPr/>
          <p:nvPr/>
        </p:nvGrpSpPr>
        <p:grpSpPr>
          <a:xfrm>
            <a:off x="-39030" y="-16710"/>
            <a:ext cx="9222059" cy="5252949"/>
            <a:chOff x="-39030" y="-16725"/>
            <a:chExt cx="9222059" cy="5257800"/>
          </a:xfrm>
        </p:grpSpPr>
        <p:pic>
          <p:nvPicPr>
            <p:cNvPr id="434" name="Google Shape;434;p64"/>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435" name="Google Shape;435;p64"/>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436" name="Google Shape;436;p64"/>
          <p:cNvSpPr txBox="1">
            <a:spLocks noGrp="1"/>
          </p:cNvSpPr>
          <p:nvPr>
            <p:ph type="title"/>
          </p:nvPr>
        </p:nvSpPr>
        <p:spPr>
          <a:xfrm>
            <a:off x="1737360" y="1666086"/>
            <a:ext cx="5669280" cy="140589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7" name="Google Shape;437;p64"/>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438" name="Google Shape;438;p64"/>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01">
  <p:cSld name="Title Slide 01">
    <p:bg>
      <p:bgPr>
        <a:blipFill>
          <a:blip r:embed="rId2">
            <a:alphaModFix/>
          </a:blip>
          <a:stretch>
            <a:fillRect/>
          </a:stretch>
        </a:blipFill>
        <a:effectLst/>
      </p:bgPr>
    </p:bg>
    <p:spTree>
      <p:nvGrpSpPr>
        <p:cNvPr id="1" name="Shape 80"/>
        <p:cNvGrpSpPr/>
        <p:nvPr/>
      </p:nvGrpSpPr>
      <p:grpSpPr>
        <a:xfrm>
          <a:off x="0" y="0"/>
          <a:ext cx="0" cy="0"/>
          <a:chOff x="0" y="0"/>
          <a:chExt cx="0" cy="0"/>
        </a:xfrm>
      </p:grpSpPr>
      <p:grpSp>
        <p:nvGrpSpPr>
          <p:cNvPr id="81" name="Google Shape;81;p18"/>
          <p:cNvGrpSpPr/>
          <p:nvPr/>
        </p:nvGrpSpPr>
        <p:grpSpPr>
          <a:xfrm>
            <a:off x="-39030" y="-16710"/>
            <a:ext cx="9222059" cy="5252949"/>
            <a:chOff x="-39030" y="-16725"/>
            <a:chExt cx="9222059" cy="5257800"/>
          </a:xfrm>
        </p:grpSpPr>
        <p:pic>
          <p:nvPicPr>
            <p:cNvPr id="82" name="Google Shape;82;p18"/>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83" name="Google Shape;83;p18"/>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84" name="Google Shape;84;p18"/>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rgbClr val="54595F"/>
              </a:buClr>
              <a:buSzPts val="1600"/>
              <a:buFont typeface="Arial"/>
              <a:buNone/>
              <a:defRPr sz="1600"/>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8"/>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7" name="Google Shape;87;p18"/>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88" name="Google Shape;88;p18"/>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Body">
  <p:cSld name="Title + Body">
    <p:spTree>
      <p:nvGrpSpPr>
        <p:cNvPr id="1" name="Shape 439"/>
        <p:cNvGrpSpPr/>
        <p:nvPr/>
      </p:nvGrpSpPr>
      <p:grpSpPr>
        <a:xfrm>
          <a:off x="0" y="0"/>
          <a:ext cx="0" cy="0"/>
          <a:chOff x="0" y="0"/>
          <a:chExt cx="0" cy="0"/>
        </a:xfrm>
      </p:grpSpPr>
      <p:sp>
        <p:nvSpPr>
          <p:cNvPr id="440" name="Google Shape;440;p65"/>
          <p:cNvSpPr txBox="1">
            <a:spLocks noGrp="1"/>
          </p:cNvSpPr>
          <p:nvPr>
            <p:ph type="title"/>
          </p:nvPr>
        </p:nvSpPr>
        <p:spPr>
          <a:xfrm>
            <a:off x="457200" y="296697"/>
            <a:ext cx="8229600" cy="392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4B286D"/>
              </a:buClr>
              <a:buSzPts val="2000"/>
              <a:buFont typeface="Arial"/>
              <a:buNone/>
              <a:defRPr sz="2000" b="0" i="0" u="none" strike="noStrike" cap="none">
                <a:solidFill>
                  <a:srgbClr val="4B286D"/>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Google Shape;441;p65"/>
          <p:cNvSpPr txBox="1">
            <a:spLocks noGrp="1"/>
          </p:cNvSpPr>
          <p:nvPr>
            <p:ph type="body" idx="1"/>
          </p:nvPr>
        </p:nvSpPr>
        <p:spPr>
          <a:xfrm>
            <a:off x="457200" y="952504"/>
            <a:ext cx="8229600" cy="3595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500"/>
              </a:spcBef>
              <a:spcAft>
                <a:spcPts val="0"/>
              </a:spcAft>
              <a:buClr>
                <a:srgbClr val="000000"/>
              </a:buClr>
              <a:buSzPts val="1200"/>
              <a:buFont typeface="Arial"/>
              <a:buAutoNum type="arabicPeriod"/>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4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4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23850" algn="l" rtl="0">
              <a:lnSpc>
                <a:spcPct val="90000"/>
              </a:lnSpc>
              <a:spcBef>
                <a:spcPts val="400"/>
              </a:spcBef>
              <a:spcAft>
                <a:spcPts val="0"/>
              </a:spcAft>
              <a:buClr>
                <a:srgbClr val="505353"/>
              </a:buClr>
              <a:buSzPts val="1500"/>
              <a:buFont typeface="Arial"/>
              <a:buChar char="•"/>
              <a:defRPr sz="1500" b="0" i="0" u="none" strike="noStrike" cap="none">
                <a:solidFill>
                  <a:srgbClr val="505353"/>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cxnSp>
        <p:nvCxnSpPr>
          <p:cNvPr id="442" name="Google Shape;442;p65"/>
          <p:cNvCxnSpPr/>
          <p:nvPr/>
        </p:nvCxnSpPr>
        <p:spPr>
          <a:xfrm>
            <a:off x="457200" y="807357"/>
            <a:ext cx="8229600" cy="0"/>
          </a:xfrm>
          <a:prstGeom prst="straightConnector1">
            <a:avLst/>
          </a:prstGeom>
          <a:noFill/>
          <a:ln w="9525" cap="flat" cmpd="sng">
            <a:solidFill>
              <a:schemeClr val="dk1"/>
            </a:solidFill>
            <a:prstDash val="solid"/>
            <a:miter lim="800000"/>
            <a:headEnd type="none" w="sm" len="sm"/>
            <a:tailEnd type="none" w="sm" len="sm"/>
          </a:ln>
        </p:spPr>
      </p:cxnSp>
      <p:sp>
        <p:nvSpPr>
          <p:cNvPr id="443" name="Google Shape;443;p65"/>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000000"/>
                </a:solidFill>
              </a:defRPr>
            </a:lvl1pPr>
            <a:lvl2pPr lvl="1" algn="r">
              <a:buNone/>
              <a:defRPr sz="1300">
                <a:solidFill>
                  <a:srgbClr val="000000"/>
                </a:solidFill>
              </a:defRPr>
            </a:lvl2pPr>
            <a:lvl3pPr lvl="2" algn="r">
              <a:buNone/>
              <a:defRPr sz="1300">
                <a:solidFill>
                  <a:srgbClr val="000000"/>
                </a:solidFill>
              </a:defRPr>
            </a:lvl3pPr>
            <a:lvl4pPr lvl="3" algn="r">
              <a:buNone/>
              <a:defRPr sz="1300">
                <a:solidFill>
                  <a:srgbClr val="000000"/>
                </a:solidFill>
              </a:defRPr>
            </a:lvl4pPr>
            <a:lvl5pPr lvl="4" algn="r">
              <a:buNone/>
              <a:defRPr sz="1300">
                <a:solidFill>
                  <a:srgbClr val="000000"/>
                </a:solidFill>
              </a:defRPr>
            </a:lvl5pPr>
            <a:lvl6pPr lvl="5" algn="r">
              <a:buNone/>
              <a:defRPr sz="1300">
                <a:solidFill>
                  <a:srgbClr val="000000"/>
                </a:solidFill>
              </a:defRPr>
            </a:lvl6pPr>
            <a:lvl7pPr lvl="6" algn="r">
              <a:buNone/>
              <a:defRPr sz="1300">
                <a:solidFill>
                  <a:srgbClr val="000000"/>
                </a:solidFill>
              </a:defRPr>
            </a:lvl7pPr>
            <a:lvl8pPr lvl="7" algn="r">
              <a:buNone/>
              <a:defRPr sz="1300">
                <a:solidFill>
                  <a:srgbClr val="000000"/>
                </a:solidFill>
              </a:defRPr>
            </a:lvl8pPr>
            <a:lvl9pPr lvl="8" algn="r">
              <a:buNone/>
              <a:defRPr sz="13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2 Columns Headers">
  <p:cSld name="Title + 2 Columns Headers">
    <p:spTree>
      <p:nvGrpSpPr>
        <p:cNvPr id="1" name="Shape 444"/>
        <p:cNvGrpSpPr/>
        <p:nvPr/>
      </p:nvGrpSpPr>
      <p:grpSpPr>
        <a:xfrm>
          <a:off x="0" y="0"/>
          <a:ext cx="0" cy="0"/>
          <a:chOff x="0" y="0"/>
          <a:chExt cx="0" cy="0"/>
        </a:xfrm>
      </p:grpSpPr>
      <p:sp>
        <p:nvSpPr>
          <p:cNvPr id="445" name="Google Shape;445;p66"/>
          <p:cNvSpPr txBox="1">
            <a:spLocks noGrp="1"/>
          </p:cNvSpPr>
          <p:nvPr>
            <p:ph type="body" idx="1"/>
          </p:nvPr>
        </p:nvSpPr>
        <p:spPr>
          <a:xfrm>
            <a:off x="4648200" y="1439662"/>
            <a:ext cx="4038600" cy="3108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500"/>
              </a:spcBef>
              <a:spcAft>
                <a:spcPts val="0"/>
              </a:spcAft>
              <a:buClr>
                <a:srgbClr val="000000"/>
              </a:buClr>
              <a:buSzPts val="1200"/>
              <a:buFont typeface="Arial"/>
              <a:buAutoNum type="arabicPeriod"/>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4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4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23850" algn="l" rtl="0">
              <a:lnSpc>
                <a:spcPct val="90000"/>
              </a:lnSpc>
              <a:spcBef>
                <a:spcPts val="400"/>
              </a:spcBef>
              <a:spcAft>
                <a:spcPts val="0"/>
              </a:spcAft>
              <a:buClr>
                <a:srgbClr val="505353"/>
              </a:buClr>
              <a:buSzPts val="1500"/>
              <a:buFont typeface="Arial"/>
              <a:buChar char="•"/>
              <a:defRPr sz="1500" b="0" i="0" u="none" strike="noStrike" cap="none">
                <a:solidFill>
                  <a:srgbClr val="505353"/>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46" name="Google Shape;446;p66"/>
          <p:cNvSpPr txBox="1">
            <a:spLocks noGrp="1"/>
          </p:cNvSpPr>
          <p:nvPr>
            <p:ph type="body" idx="2"/>
          </p:nvPr>
        </p:nvSpPr>
        <p:spPr>
          <a:xfrm>
            <a:off x="457200" y="1439662"/>
            <a:ext cx="4038600" cy="3108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500"/>
              </a:spcBef>
              <a:spcAft>
                <a:spcPts val="0"/>
              </a:spcAft>
              <a:buClr>
                <a:srgbClr val="000000"/>
              </a:buClr>
              <a:buSzPts val="1200"/>
              <a:buFont typeface="Arial"/>
              <a:buAutoNum type="arabicPeriod"/>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4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4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23850" algn="l" rtl="0">
              <a:lnSpc>
                <a:spcPct val="90000"/>
              </a:lnSpc>
              <a:spcBef>
                <a:spcPts val="400"/>
              </a:spcBef>
              <a:spcAft>
                <a:spcPts val="0"/>
              </a:spcAft>
              <a:buClr>
                <a:srgbClr val="505353"/>
              </a:buClr>
              <a:buSzPts val="1500"/>
              <a:buFont typeface="Arial"/>
              <a:buChar char="•"/>
              <a:defRPr sz="1500" b="0" i="0" u="none" strike="noStrike" cap="none">
                <a:solidFill>
                  <a:srgbClr val="505353"/>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47" name="Google Shape;447;p66"/>
          <p:cNvSpPr txBox="1">
            <a:spLocks noGrp="1"/>
          </p:cNvSpPr>
          <p:nvPr>
            <p:ph type="title"/>
          </p:nvPr>
        </p:nvSpPr>
        <p:spPr>
          <a:xfrm>
            <a:off x="457200" y="296697"/>
            <a:ext cx="8229600" cy="392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4B286D"/>
              </a:buClr>
              <a:buSzPts val="2000"/>
              <a:buFont typeface="Arial"/>
              <a:buNone/>
              <a:defRPr sz="2000" b="0" i="0" u="none" strike="noStrike" cap="none">
                <a:solidFill>
                  <a:srgbClr val="4B286D"/>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66"/>
          <p:cNvSpPr txBox="1">
            <a:spLocks noGrp="1"/>
          </p:cNvSpPr>
          <p:nvPr>
            <p:ph type="body" idx="3"/>
          </p:nvPr>
        </p:nvSpPr>
        <p:spPr>
          <a:xfrm>
            <a:off x="457200" y="954314"/>
            <a:ext cx="4040100" cy="4854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449" name="Google Shape;449;p66"/>
          <p:cNvSpPr txBox="1">
            <a:spLocks noGrp="1"/>
          </p:cNvSpPr>
          <p:nvPr>
            <p:ph type="body" idx="4"/>
          </p:nvPr>
        </p:nvSpPr>
        <p:spPr>
          <a:xfrm>
            <a:off x="4646613" y="954314"/>
            <a:ext cx="4040100" cy="4854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800"/>
              </a:spcBef>
              <a:spcAft>
                <a:spcPts val="0"/>
              </a:spcAft>
              <a:buClr>
                <a:srgbClr val="000000"/>
              </a:buClr>
              <a:buSzPts val="1500"/>
              <a:buFont typeface="Arial"/>
              <a:buNone/>
              <a:defRPr sz="1500" b="0" i="0" u="none" strike="noStrike" cap="none">
                <a:solidFill>
                  <a:srgbClr val="000000"/>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cxnSp>
        <p:nvCxnSpPr>
          <p:cNvPr id="450" name="Google Shape;450;p66"/>
          <p:cNvCxnSpPr/>
          <p:nvPr/>
        </p:nvCxnSpPr>
        <p:spPr>
          <a:xfrm>
            <a:off x="457200" y="807357"/>
            <a:ext cx="8229600" cy="0"/>
          </a:xfrm>
          <a:prstGeom prst="straightConnector1">
            <a:avLst/>
          </a:prstGeom>
          <a:noFill/>
          <a:ln w="9525" cap="flat" cmpd="sng">
            <a:solidFill>
              <a:schemeClr val="dk1"/>
            </a:solidFill>
            <a:prstDash val="solid"/>
            <a:miter lim="800000"/>
            <a:headEnd type="none" w="sm" len="sm"/>
            <a:tailEnd type="none" w="sm" len="sm"/>
          </a:ln>
        </p:spPr>
      </p:cxnSp>
      <p:sp>
        <p:nvSpPr>
          <p:cNvPr id="451" name="Google Shape;451;p66"/>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000000"/>
                </a:solidFill>
              </a:defRPr>
            </a:lvl1pPr>
            <a:lvl2pPr lvl="1" algn="r">
              <a:buNone/>
              <a:defRPr sz="1300">
                <a:solidFill>
                  <a:srgbClr val="000000"/>
                </a:solidFill>
              </a:defRPr>
            </a:lvl2pPr>
            <a:lvl3pPr lvl="2" algn="r">
              <a:buNone/>
              <a:defRPr sz="1300">
                <a:solidFill>
                  <a:srgbClr val="000000"/>
                </a:solidFill>
              </a:defRPr>
            </a:lvl3pPr>
            <a:lvl4pPr lvl="3" algn="r">
              <a:buNone/>
              <a:defRPr sz="1300">
                <a:solidFill>
                  <a:srgbClr val="000000"/>
                </a:solidFill>
              </a:defRPr>
            </a:lvl4pPr>
            <a:lvl5pPr lvl="4" algn="r">
              <a:buNone/>
              <a:defRPr sz="1300">
                <a:solidFill>
                  <a:srgbClr val="000000"/>
                </a:solidFill>
              </a:defRPr>
            </a:lvl5pPr>
            <a:lvl6pPr lvl="5" algn="r">
              <a:buNone/>
              <a:defRPr sz="1300">
                <a:solidFill>
                  <a:srgbClr val="000000"/>
                </a:solidFill>
              </a:defRPr>
            </a:lvl6pPr>
            <a:lvl7pPr lvl="6" algn="r">
              <a:buNone/>
              <a:defRPr sz="1300">
                <a:solidFill>
                  <a:srgbClr val="000000"/>
                </a:solidFill>
              </a:defRPr>
            </a:lvl7pPr>
            <a:lvl8pPr lvl="7" algn="r">
              <a:buNone/>
              <a:defRPr sz="1300">
                <a:solidFill>
                  <a:srgbClr val="000000"/>
                </a:solidFill>
              </a:defRPr>
            </a:lvl8pPr>
            <a:lvl9pPr lvl="8" algn="r">
              <a:buNone/>
              <a:defRPr sz="130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02">
  <p:cSld name="Title Slide 02">
    <p:bg>
      <p:bgPr>
        <a:blipFill>
          <a:blip r:embed="rId2">
            <a:alphaModFix/>
          </a:blip>
          <a:stretch>
            <a:fillRect/>
          </a:stretch>
        </a:blipFill>
        <a:effectLst/>
      </p:bgPr>
    </p:bg>
    <p:spTree>
      <p:nvGrpSpPr>
        <p:cNvPr id="1" name="Shape 89"/>
        <p:cNvGrpSpPr/>
        <p:nvPr/>
      </p:nvGrpSpPr>
      <p:grpSpPr>
        <a:xfrm>
          <a:off x="0" y="0"/>
          <a:ext cx="0" cy="0"/>
          <a:chOff x="0" y="0"/>
          <a:chExt cx="0" cy="0"/>
        </a:xfrm>
      </p:grpSpPr>
      <p:grpSp>
        <p:nvGrpSpPr>
          <p:cNvPr id="90" name="Google Shape;90;p19"/>
          <p:cNvGrpSpPr/>
          <p:nvPr/>
        </p:nvGrpSpPr>
        <p:grpSpPr>
          <a:xfrm>
            <a:off x="-39030" y="-16710"/>
            <a:ext cx="9222059" cy="5252949"/>
            <a:chOff x="-39030" y="-16725"/>
            <a:chExt cx="9222059" cy="5257800"/>
          </a:xfrm>
        </p:grpSpPr>
        <p:pic>
          <p:nvPicPr>
            <p:cNvPr id="91" name="Google Shape;91;p19"/>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92" name="Google Shape;92;p19"/>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93" name="Google Shape;93;p19"/>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9"/>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rgbClr val="54595F"/>
              </a:buClr>
              <a:buSzPts val="1600"/>
              <a:buFont typeface="Arial"/>
              <a:buNone/>
              <a:defRPr sz="1600"/>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 name="Google Shape;95;p19"/>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6" name="Google Shape;96;p19"/>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97" name="Google Shape;97;p19"/>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blipFill>
          <a:blip r:embed="rId2">
            <a:alphaModFix/>
          </a:blip>
          <a:stretch>
            <a:fillRect/>
          </a:stretch>
        </a:blipFill>
        <a:effectLst/>
      </p:bgPr>
    </p:bg>
    <p:spTree>
      <p:nvGrpSpPr>
        <p:cNvPr id="1" name="Shape 98"/>
        <p:cNvGrpSpPr/>
        <p:nvPr/>
      </p:nvGrpSpPr>
      <p:grpSpPr>
        <a:xfrm>
          <a:off x="0" y="0"/>
          <a:ext cx="0" cy="0"/>
          <a:chOff x="0" y="0"/>
          <a:chExt cx="0" cy="0"/>
        </a:xfrm>
      </p:grpSpPr>
      <p:grpSp>
        <p:nvGrpSpPr>
          <p:cNvPr id="99" name="Google Shape;99;p20"/>
          <p:cNvGrpSpPr/>
          <p:nvPr/>
        </p:nvGrpSpPr>
        <p:grpSpPr>
          <a:xfrm>
            <a:off x="-39030" y="-16710"/>
            <a:ext cx="9222059" cy="5252949"/>
            <a:chOff x="-39030" y="-16725"/>
            <a:chExt cx="9222059" cy="5257800"/>
          </a:xfrm>
        </p:grpSpPr>
        <p:pic>
          <p:nvPicPr>
            <p:cNvPr id="100" name="Google Shape;100;p20"/>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01" name="Google Shape;101;p20"/>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02" name="Google Shape;102;p20"/>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0"/>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rgbClr val="54595F"/>
              </a:buClr>
              <a:buSzPts val="1600"/>
              <a:buFont typeface="Arial"/>
              <a:buNone/>
              <a:defRPr sz="1600"/>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0"/>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20"/>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06" name="Google Shape;106;p20"/>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04">
  <p:cSld name="Title Slide 04">
    <p:bg>
      <p:bgPr>
        <a:blipFill>
          <a:blip r:embed="rId2">
            <a:alphaModFix/>
          </a:blip>
          <a:stretch>
            <a:fillRect/>
          </a:stretch>
        </a:blipFill>
        <a:effectLst/>
      </p:bgPr>
    </p:bg>
    <p:spTree>
      <p:nvGrpSpPr>
        <p:cNvPr id="1" name="Shape 107"/>
        <p:cNvGrpSpPr/>
        <p:nvPr/>
      </p:nvGrpSpPr>
      <p:grpSpPr>
        <a:xfrm>
          <a:off x="0" y="0"/>
          <a:ext cx="0" cy="0"/>
          <a:chOff x="0" y="0"/>
          <a:chExt cx="0" cy="0"/>
        </a:xfrm>
      </p:grpSpPr>
      <p:grpSp>
        <p:nvGrpSpPr>
          <p:cNvPr id="108" name="Google Shape;108;p21"/>
          <p:cNvGrpSpPr/>
          <p:nvPr/>
        </p:nvGrpSpPr>
        <p:grpSpPr>
          <a:xfrm>
            <a:off x="-39030" y="-16710"/>
            <a:ext cx="9222059" cy="5252949"/>
            <a:chOff x="-39030" y="-16725"/>
            <a:chExt cx="9222059" cy="5257800"/>
          </a:xfrm>
        </p:grpSpPr>
        <p:pic>
          <p:nvPicPr>
            <p:cNvPr id="109" name="Google Shape;109;p21"/>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10" name="Google Shape;110;p21"/>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11" name="Google Shape;111;p21"/>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1"/>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rgbClr val="54595F"/>
              </a:buClr>
              <a:buSzPts val="1600"/>
              <a:buFont typeface="Arial"/>
              <a:buNone/>
              <a:defRPr sz="1600"/>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21"/>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14" name="Google Shape;114;p21"/>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15" name="Google Shape;115;p21"/>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05">
  <p:cSld name="Title Slide 05">
    <p:bg>
      <p:bgPr>
        <a:blipFill>
          <a:blip r:embed="rId2">
            <a:alphaModFix/>
          </a:blip>
          <a:stretch>
            <a:fillRect/>
          </a:stretch>
        </a:blipFill>
        <a:effectLst/>
      </p:bgPr>
    </p:bg>
    <p:spTree>
      <p:nvGrpSpPr>
        <p:cNvPr id="1" name="Shape 116"/>
        <p:cNvGrpSpPr/>
        <p:nvPr/>
      </p:nvGrpSpPr>
      <p:grpSpPr>
        <a:xfrm>
          <a:off x="0" y="0"/>
          <a:ext cx="0" cy="0"/>
          <a:chOff x="0" y="0"/>
          <a:chExt cx="0" cy="0"/>
        </a:xfrm>
      </p:grpSpPr>
      <p:grpSp>
        <p:nvGrpSpPr>
          <p:cNvPr id="117" name="Google Shape;117;p22"/>
          <p:cNvGrpSpPr/>
          <p:nvPr/>
        </p:nvGrpSpPr>
        <p:grpSpPr>
          <a:xfrm>
            <a:off x="-39030" y="-16710"/>
            <a:ext cx="9222059" cy="5252949"/>
            <a:chOff x="-39030" y="-16725"/>
            <a:chExt cx="9222059" cy="5257800"/>
          </a:xfrm>
        </p:grpSpPr>
        <p:pic>
          <p:nvPicPr>
            <p:cNvPr id="118" name="Google Shape;118;p22"/>
            <p:cNvPicPr preferRelativeResize="0"/>
            <p:nvPr/>
          </p:nvPicPr>
          <p:blipFill rotWithShape="1">
            <a:blip r:embed="rId3">
              <a:alphaModFix/>
            </a:blip>
            <a:srcRect l="731" t="1465" r="732" b="1186"/>
            <a:stretch/>
          </p:blipFill>
          <p:spPr>
            <a:xfrm>
              <a:off x="66906" y="66907"/>
              <a:ext cx="9010187" cy="4443761"/>
            </a:xfrm>
            <a:prstGeom prst="rect">
              <a:avLst/>
            </a:prstGeom>
            <a:noFill/>
            <a:ln>
              <a:noFill/>
            </a:ln>
            <a:effectLst>
              <a:outerShdw blurRad="190500" algn="tl" rotWithShape="0">
                <a:srgbClr val="000000">
                  <a:alpha val="14901"/>
                </a:srgbClr>
              </a:outerShdw>
            </a:effectLst>
          </p:spPr>
        </p:pic>
        <p:pic>
          <p:nvPicPr>
            <p:cNvPr id="119" name="Google Shape;119;p22"/>
            <p:cNvPicPr preferRelativeResize="0"/>
            <p:nvPr/>
          </p:nvPicPr>
          <p:blipFill rotWithShape="1">
            <a:blip r:embed="rId4">
              <a:alphaModFix/>
            </a:blip>
            <a:srcRect l="110" r="-121" b="1314"/>
            <a:stretch/>
          </p:blipFill>
          <p:spPr>
            <a:xfrm>
              <a:off x="-39030" y="-16725"/>
              <a:ext cx="9222059" cy="5257800"/>
            </a:xfrm>
            <a:prstGeom prst="rect">
              <a:avLst/>
            </a:prstGeom>
            <a:noFill/>
            <a:ln>
              <a:noFill/>
            </a:ln>
          </p:spPr>
        </p:pic>
      </p:grpSp>
      <p:sp>
        <p:nvSpPr>
          <p:cNvPr id="120" name="Google Shape;120;p22"/>
          <p:cNvSpPr txBox="1">
            <a:spLocks noGrp="1"/>
          </p:cNvSpPr>
          <p:nvPr>
            <p:ph type="title"/>
          </p:nvPr>
        </p:nvSpPr>
        <p:spPr>
          <a:xfrm>
            <a:off x="1737360" y="1035560"/>
            <a:ext cx="5669280" cy="1479961"/>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4B286D"/>
              </a:buClr>
              <a:buSzPts val="3200"/>
              <a:buFont typeface="Arial"/>
              <a:buNone/>
              <a:defRPr sz="3200">
                <a:solidFill>
                  <a:srgbClr val="4B286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2"/>
          <p:cNvSpPr>
            <a:spLocks noGrp="1"/>
          </p:cNvSpPr>
          <p:nvPr>
            <p:ph type="body" idx="1"/>
          </p:nvPr>
        </p:nvSpPr>
        <p:spPr>
          <a:xfrm>
            <a:off x="3340593" y="2704127"/>
            <a:ext cx="2468880" cy="445022"/>
          </a:xfrm>
          <a:prstGeom prst="roundRect">
            <a:avLst>
              <a:gd name="adj" fmla="val 13912"/>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spcBef>
                <a:spcPts val="0"/>
              </a:spcBef>
              <a:spcAft>
                <a:spcPts val="0"/>
              </a:spcAft>
              <a:buClr>
                <a:srgbClr val="54595F"/>
              </a:buClr>
              <a:buSzPts val="1600"/>
              <a:buFont typeface="Arial"/>
              <a:buNone/>
              <a:defRPr sz="1600"/>
            </a:lvl1pPr>
            <a:lvl2pPr marL="914400" lvl="1" indent="-342900" algn="l">
              <a:spcBef>
                <a:spcPts val="900"/>
              </a:spcBef>
              <a:spcAft>
                <a:spcPts val="0"/>
              </a:spcAft>
              <a:buSzPts val="1800"/>
              <a:buChar char="▪"/>
              <a:defRPr/>
            </a:lvl2pPr>
            <a:lvl3pPr marL="1371600" lvl="2" indent="-342900" algn="l">
              <a:spcBef>
                <a:spcPts val="675"/>
              </a:spcBef>
              <a:spcAft>
                <a:spcPts val="0"/>
              </a:spcAft>
              <a:buSzPts val="1800"/>
              <a:buChar char="▪"/>
              <a:defRPr/>
            </a:lvl3pPr>
            <a:lvl4pPr marL="1828800" lvl="3" indent="-342900" algn="l">
              <a:spcBef>
                <a:spcPts val="450"/>
              </a:spcBef>
              <a:spcAft>
                <a:spcPts val="0"/>
              </a:spcAft>
              <a:buSzPts val="1800"/>
              <a:buChar char="▪"/>
              <a:defRPr/>
            </a:lvl4pPr>
            <a:lvl5pPr marL="2286000" lvl="4" indent="-228600" algn="l">
              <a:spcBef>
                <a:spcPts val="1350"/>
              </a:spcBef>
              <a:spcAft>
                <a:spcPts val="0"/>
              </a:spcAft>
              <a:buClr>
                <a:srgbClr val="66CC00"/>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2"/>
          <p:cNvSpPr txBox="1">
            <a:spLocks noGrp="1"/>
          </p:cNvSpPr>
          <p:nvPr>
            <p:ph type="body" idx="2"/>
          </p:nvPr>
        </p:nvSpPr>
        <p:spPr>
          <a:xfrm>
            <a:off x="576072" y="4569136"/>
            <a:ext cx="4288536" cy="411100"/>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Clr>
                <a:schemeClr val="accent5"/>
              </a:buClr>
              <a:buSzPts val="1200"/>
              <a:buFont typeface="Arial"/>
              <a:buNone/>
              <a:defRPr sz="1200">
                <a:solidFill>
                  <a:schemeClr val="accent5"/>
                </a:solidFill>
              </a:defRPr>
            </a:lvl1pPr>
            <a:lvl2pPr marL="914400" lvl="1" indent="-228600" algn="l">
              <a:lnSpc>
                <a:spcPct val="90000"/>
              </a:lnSpc>
              <a:spcBef>
                <a:spcPts val="0"/>
              </a:spcBef>
              <a:spcAft>
                <a:spcPts val="0"/>
              </a:spcAft>
              <a:buSzPts val="600"/>
              <a:buNone/>
              <a:defRPr sz="600">
                <a:solidFill>
                  <a:schemeClr val="accent5"/>
                </a:solidFill>
              </a:defRPr>
            </a:lvl2pPr>
            <a:lvl3pPr marL="1371600" lvl="2" indent="-228600" algn="l">
              <a:lnSpc>
                <a:spcPct val="90000"/>
              </a:lnSpc>
              <a:spcBef>
                <a:spcPts val="0"/>
              </a:spcBef>
              <a:spcAft>
                <a:spcPts val="0"/>
              </a:spcAft>
              <a:buSzPts val="600"/>
              <a:buNone/>
              <a:defRPr sz="600">
                <a:solidFill>
                  <a:schemeClr val="accent5"/>
                </a:solidFill>
              </a:defRPr>
            </a:lvl3pPr>
            <a:lvl4pPr marL="1828800" lvl="3" indent="-228600" algn="l">
              <a:lnSpc>
                <a:spcPct val="90000"/>
              </a:lnSpc>
              <a:spcBef>
                <a:spcPts val="0"/>
              </a:spcBef>
              <a:spcAft>
                <a:spcPts val="0"/>
              </a:spcAft>
              <a:buSzPts val="600"/>
              <a:buNone/>
              <a:defRPr sz="600">
                <a:solidFill>
                  <a:schemeClr val="accent5"/>
                </a:solidFill>
              </a:defRPr>
            </a:lvl4pPr>
            <a:lvl5pPr marL="2286000" lvl="4" indent="-228600" algn="l">
              <a:lnSpc>
                <a:spcPct val="90000"/>
              </a:lnSpc>
              <a:spcBef>
                <a:spcPts val="0"/>
              </a:spcBef>
              <a:spcAft>
                <a:spcPts val="0"/>
              </a:spcAft>
              <a:buClr>
                <a:schemeClr val="accent5"/>
              </a:buClr>
              <a:buSzPts val="600"/>
              <a:buFont typeface="Arial"/>
              <a:buNone/>
              <a:defRPr sz="600">
                <a:solidFill>
                  <a:schemeClr val="accent5"/>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23" name="Google Shape;123;p22"/>
          <p:cNvPicPr preferRelativeResize="0"/>
          <p:nvPr/>
        </p:nvPicPr>
        <p:blipFill rotWithShape="1">
          <a:blip r:embed="rId5">
            <a:alphaModFix/>
          </a:blip>
          <a:srcRect/>
          <a:stretch/>
        </p:blipFill>
        <p:spPr>
          <a:xfrm>
            <a:off x="6187390" y="4503510"/>
            <a:ext cx="2569279" cy="548187"/>
          </a:xfrm>
          <a:prstGeom prst="rect">
            <a:avLst/>
          </a:prstGeom>
          <a:noFill/>
          <a:ln>
            <a:noFill/>
          </a:ln>
        </p:spPr>
      </p:pic>
      <p:sp>
        <p:nvSpPr>
          <p:cNvPr id="124" name="Google Shape;124;p22"/>
          <p:cNvSpPr txBox="1">
            <a:spLocks noGrp="1"/>
          </p:cNvSpPr>
          <p:nvPr>
            <p:ph type="sldNum" idx="12"/>
          </p:nvPr>
        </p:nvSpPr>
        <p:spPr>
          <a:xfrm>
            <a:off x="8556784" y="4749851"/>
            <a:ext cx="548700" cy="393600"/>
          </a:xfrm>
          <a:prstGeom prst="rect">
            <a:avLst/>
          </a:prstGeom>
        </p:spPr>
        <p:txBody>
          <a:bodyPr spcFirstLastPara="1" wrap="square" lIns="0" tIns="0" rIns="0" bIns="0" anchor="t" anchorCtr="0">
            <a:noAutofit/>
          </a:bodyPr>
          <a:lstStyle>
            <a:lvl1pPr lvl="0" algn="r">
              <a:buNone/>
              <a:defRPr sz="1300">
                <a:solidFill>
                  <a:srgbClr val="54595F"/>
                </a:solidFill>
              </a:defRPr>
            </a:lvl1pPr>
            <a:lvl2pPr lvl="1" algn="r">
              <a:buNone/>
              <a:defRPr sz="1300">
                <a:solidFill>
                  <a:srgbClr val="54595F"/>
                </a:solidFill>
              </a:defRPr>
            </a:lvl2pPr>
            <a:lvl3pPr lvl="2" algn="r">
              <a:buNone/>
              <a:defRPr sz="1300">
                <a:solidFill>
                  <a:srgbClr val="54595F"/>
                </a:solidFill>
              </a:defRPr>
            </a:lvl3pPr>
            <a:lvl4pPr lvl="3" algn="r">
              <a:buNone/>
              <a:defRPr sz="1300">
                <a:solidFill>
                  <a:srgbClr val="54595F"/>
                </a:solidFill>
              </a:defRPr>
            </a:lvl4pPr>
            <a:lvl5pPr lvl="4" algn="r">
              <a:buNone/>
              <a:defRPr sz="1300">
                <a:solidFill>
                  <a:srgbClr val="54595F"/>
                </a:solidFill>
              </a:defRPr>
            </a:lvl5pPr>
            <a:lvl6pPr lvl="5" algn="r">
              <a:buNone/>
              <a:defRPr sz="1300">
                <a:solidFill>
                  <a:srgbClr val="54595F"/>
                </a:solidFill>
              </a:defRPr>
            </a:lvl6pPr>
            <a:lvl7pPr lvl="6" algn="r">
              <a:buNone/>
              <a:defRPr sz="1300">
                <a:solidFill>
                  <a:srgbClr val="54595F"/>
                </a:solidFill>
              </a:defRPr>
            </a:lvl7pPr>
            <a:lvl8pPr lvl="7" algn="r">
              <a:buNone/>
              <a:defRPr sz="1300">
                <a:solidFill>
                  <a:srgbClr val="54595F"/>
                </a:solidFill>
              </a:defRPr>
            </a:lvl8pPr>
            <a:lvl9pPr lvl="8" algn="r">
              <a:buNone/>
              <a:defRPr sz="1300">
                <a:solidFill>
                  <a:srgbClr val="54595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520504" y="4724879"/>
            <a:ext cx="306397" cy="155283"/>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750" b="0" i="0" u="none" strike="noStrike" cap="none">
                <a:solidFill>
                  <a:schemeClr val="accent4"/>
                </a:solidFill>
                <a:latin typeface="Arial"/>
                <a:ea typeface="Arial"/>
                <a:cs typeface="Arial"/>
                <a:sym typeface="Arial"/>
              </a:defRPr>
            </a:lvl1pPr>
            <a:lvl2pPr marL="0" marR="0" lvl="1" indent="0" algn="l" rtl="0">
              <a:spcBef>
                <a:spcPts val="0"/>
              </a:spcBef>
              <a:buNone/>
              <a:defRPr sz="750" b="0" i="0" u="none" strike="noStrike" cap="none">
                <a:solidFill>
                  <a:schemeClr val="accent4"/>
                </a:solidFill>
                <a:latin typeface="Arial"/>
                <a:ea typeface="Arial"/>
                <a:cs typeface="Arial"/>
                <a:sym typeface="Arial"/>
              </a:defRPr>
            </a:lvl2pPr>
            <a:lvl3pPr marL="0" marR="0" lvl="2" indent="0" algn="l" rtl="0">
              <a:spcBef>
                <a:spcPts val="0"/>
              </a:spcBef>
              <a:buNone/>
              <a:defRPr sz="750" b="0" i="0" u="none" strike="noStrike" cap="none">
                <a:solidFill>
                  <a:schemeClr val="accent4"/>
                </a:solidFill>
                <a:latin typeface="Arial"/>
                <a:ea typeface="Arial"/>
                <a:cs typeface="Arial"/>
                <a:sym typeface="Arial"/>
              </a:defRPr>
            </a:lvl3pPr>
            <a:lvl4pPr marL="0" marR="0" lvl="3" indent="0" algn="l" rtl="0">
              <a:spcBef>
                <a:spcPts val="0"/>
              </a:spcBef>
              <a:buNone/>
              <a:defRPr sz="750" b="0" i="0" u="none" strike="noStrike" cap="none">
                <a:solidFill>
                  <a:schemeClr val="accent4"/>
                </a:solidFill>
                <a:latin typeface="Arial"/>
                <a:ea typeface="Arial"/>
                <a:cs typeface="Arial"/>
                <a:sym typeface="Arial"/>
              </a:defRPr>
            </a:lvl4pPr>
            <a:lvl5pPr marL="0" marR="0" lvl="4" indent="0" algn="l" rtl="0">
              <a:spcBef>
                <a:spcPts val="0"/>
              </a:spcBef>
              <a:buNone/>
              <a:defRPr sz="750" b="0" i="0" u="none" strike="noStrike" cap="none">
                <a:solidFill>
                  <a:schemeClr val="accent4"/>
                </a:solidFill>
                <a:latin typeface="Arial"/>
                <a:ea typeface="Arial"/>
                <a:cs typeface="Arial"/>
                <a:sym typeface="Arial"/>
              </a:defRPr>
            </a:lvl5pPr>
            <a:lvl6pPr marL="0" marR="0" lvl="5" indent="0" algn="l" rtl="0">
              <a:spcBef>
                <a:spcPts val="0"/>
              </a:spcBef>
              <a:buNone/>
              <a:defRPr sz="750" b="0" i="0" u="none" strike="noStrike" cap="none">
                <a:solidFill>
                  <a:schemeClr val="accent4"/>
                </a:solidFill>
                <a:latin typeface="Arial"/>
                <a:ea typeface="Arial"/>
                <a:cs typeface="Arial"/>
                <a:sym typeface="Arial"/>
              </a:defRPr>
            </a:lvl6pPr>
            <a:lvl7pPr marL="0" marR="0" lvl="6" indent="0" algn="l" rtl="0">
              <a:spcBef>
                <a:spcPts val="0"/>
              </a:spcBef>
              <a:buNone/>
              <a:defRPr sz="750" b="0" i="0" u="none" strike="noStrike" cap="none">
                <a:solidFill>
                  <a:schemeClr val="accent4"/>
                </a:solidFill>
                <a:latin typeface="Arial"/>
                <a:ea typeface="Arial"/>
                <a:cs typeface="Arial"/>
                <a:sym typeface="Arial"/>
              </a:defRPr>
            </a:lvl7pPr>
            <a:lvl8pPr marL="0" marR="0" lvl="7" indent="0" algn="l" rtl="0">
              <a:spcBef>
                <a:spcPts val="0"/>
              </a:spcBef>
              <a:buNone/>
              <a:defRPr sz="750" b="0" i="0" u="none" strike="noStrike" cap="none">
                <a:solidFill>
                  <a:schemeClr val="accent4"/>
                </a:solidFill>
                <a:latin typeface="Arial"/>
                <a:ea typeface="Arial"/>
                <a:cs typeface="Arial"/>
                <a:sym typeface="Arial"/>
              </a:defRPr>
            </a:lvl8pPr>
            <a:lvl9pPr marL="0" marR="0" lvl="8" indent="0" algn="l" rtl="0">
              <a:spcBef>
                <a:spcPts val="0"/>
              </a:spcBef>
              <a:buNone/>
              <a:defRPr sz="750" b="0" i="0" u="none" strike="noStrike" cap="none">
                <a:solidFill>
                  <a:schemeClr val="accent4"/>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2" name="Google Shape;52;p13"/>
          <p:cNvSpPr txBox="1">
            <a:spLocks noGrp="1"/>
          </p:cNvSpPr>
          <p:nvPr>
            <p:ph type="body" idx="1"/>
          </p:nvPr>
        </p:nvSpPr>
        <p:spPr>
          <a:xfrm>
            <a:off x="576072" y="1196759"/>
            <a:ext cx="8001000" cy="287770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50"/>
              </a:spcBef>
              <a:spcAft>
                <a:spcPts val="0"/>
              </a:spcAft>
              <a:buClr>
                <a:srgbClr val="54595F"/>
              </a:buClr>
              <a:buSzPts val="2000"/>
              <a:buFont typeface="Arial"/>
              <a:buNone/>
              <a:defRPr sz="2000" b="0" i="0" u="none" strike="noStrike" cap="none">
                <a:solidFill>
                  <a:srgbClr val="54595F"/>
                </a:solidFill>
                <a:latin typeface="Arial"/>
                <a:ea typeface="Arial"/>
                <a:cs typeface="Arial"/>
                <a:sym typeface="Arial"/>
              </a:defRPr>
            </a:lvl1pPr>
            <a:lvl2pPr marL="914400" marR="0" lvl="1" indent="-355600" algn="l" rtl="0">
              <a:spcBef>
                <a:spcPts val="900"/>
              </a:spcBef>
              <a:spcAft>
                <a:spcPts val="0"/>
              </a:spcAft>
              <a:buClr>
                <a:schemeClr val="accent2"/>
              </a:buClr>
              <a:buSzPts val="2000"/>
              <a:buFont typeface="Noto Sans Symbols"/>
              <a:buChar char="▪"/>
              <a:defRPr sz="2000" b="0" i="0" u="none" strike="noStrike" cap="none">
                <a:solidFill>
                  <a:srgbClr val="54595F"/>
                </a:solidFill>
                <a:latin typeface="Arial"/>
                <a:ea typeface="Arial"/>
                <a:cs typeface="Arial"/>
                <a:sym typeface="Arial"/>
              </a:defRPr>
            </a:lvl2pPr>
            <a:lvl3pPr marL="1371600" marR="0" lvl="2" indent="-342900" algn="l" rtl="0">
              <a:spcBef>
                <a:spcPts val="675"/>
              </a:spcBef>
              <a:spcAft>
                <a:spcPts val="0"/>
              </a:spcAft>
              <a:buClr>
                <a:schemeClr val="accent2"/>
              </a:buClr>
              <a:buSzPts val="1800"/>
              <a:buFont typeface="Noto Sans Symbols"/>
              <a:buChar char="▪"/>
              <a:defRPr sz="1800" b="0" i="0" u="none" strike="noStrike" cap="none">
                <a:solidFill>
                  <a:srgbClr val="54595F"/>
                </a:solidFill>
                <a:latin typeface="Arial"/>
                <a:ea typeface="Arial"/>
                <a:cs typeface="Arial"/>
                <a:sym typeface="Arial"/>
              </a:defRPr>
            </a:lvl3pPr>
            <a:lvl4pPr marL="1828800" marR="0" lvl="3" indent="-330200" algn="l" rtl="0">
              <a:spcBef>
                <a:spcPts val="450"/>
              </a:spcBef>
              <a:spcAft>
                <a:spcPts val="0"/>
              </a:spcAft>
              <a:buClr>
                <a:srgbClr val="66CC00"/>
              </a:buClr>
              <a:buSzPts val="1600"/>
              <a:buFont typeface="Noto Sans Symbols"/>
              <a:buChar char="▪"/>
              <a:defRPr sz="1600" b="0" i="0" u="none" strike="noStrike" cap="none">
                <a:solidFill>
                  <a:srgbClr val="54595F"/>
                </a:solidFill>
                <a:latin typeface="Arial"/>
                <a:ea typeface="Arial"/>
                <a:cs typeface="Arial"/>
                <a:sym typeface="Arial"/>
              </a:defRPr>
            </a:lvl4pPr>
            <a:lvl5pPr marL="2286000" marR="0" lvl="4" indent="-228600" algn="l" rtl="0">
              <a:spcBef>
                <a:spcPts val="1350"/>
              </a:spcBef>
              <a:spcAft>
                <a:spcPts val="0"/>
              </a:spcAft>
              <a:buClr>
                <a:srgbClr val="66CC00"/>
              </a:buClr>
              <a:buSzPts val="2000"/>
              <a:buFont typeface="Arial"/>
              <a:buNone/>
              <a:defRPr sz="2000" b="0" i="0" u="none" strike="noStrike" cap="none">
                <a:solidFill>
                  <a:srgbClr val="66CC00"/>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title"/>
          </p:nvPr>
        </p:nvSpPr>
        <p:spPr>
          <a:xfrm>
            <a:off x="576072" y="91356"/>
            <a:ext cx="8001000" cy="89528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4B286D"/>
              </a:buClr>
              <a:buSzPts val="2600"/>
              <a:buFont typeface="Arial"/>
              <a:buNone/>
              <a:defRPr sz="2600" b="0" i="0" u="none" strike="noStrike" cap="none">
                <a:solidFill>
                  <a:srgbClr val="4B286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13"/>
          <p:cNvSpPr/>
          <p:nvPr/>
        </p:nvSpPr>
        <p:spPr>
          <a:xfrm>
            <a:off x="868443" y="4725004"/>
            <a:ext cx="900988" cy="1504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4"/>
              </a:buClr>
              <a:buSzPts val="800"/>
              <a:buFont typeface="Arial"/>
              <a:buNone/>
            </a:pPr>
            <a:r>
              <a:rPr lang="en" sz="800" b="0" i="0" u="none" strike="noStrike" cap="none">
                <a:solidFill>
                  <a:schemeClr val="accent4"/>
                </a:solidFill>
                <a:latin typeface="Arial"/>
                <a:ea typeface="Arial"/>
                <a:cs typeface="Arial"/>
                <a:sym typeface="Arial"/>
              </a:rPr>
              <a:t>TELUS Confidential</a:t>
            </a:r>
            <a:endParaRPr/>
          </a:p>
        </p:txBody>
      </p:sp>
      <p:pic>
        <p:nvPicPr>
          <p:cNvPr id="55" name="Google Shape;55;p13"/>
          <p:cNvPicPr preferRelativeResize="0"/>
          <p:nvPr/>
        </p:nvPicPr>
        <p:blipFill rotWithShape="1">
          <a:blip r:embed="rId53">
            <a:alphaModFix/>
          </a:blip>
          <a:srcRect/>
          <a:stretch/>
        </p:blipFill>
        <p:spPr>
          <a:xfrm>
            <a:off x="6187390" y="4503510"/>
            <a:ext cx="2569279" cy="5481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2" r:id="rId33"/>
    <p:sldLayoutId id="2147483693" r:id="rId34"/>
    <p:sldLayoutId id="2147483694" r:id="rId35"/>
    <p:sldLayoutId id="2147483695" r:id="rId36"/>
    <p:sldLayoutId id="2147483696"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78" descr="wave_title_section.png"/>
          <p:cNvPicPr preferRelativeResize="0"/>
          <p:nvPr/>
        </p:nvPicPr>
        <p:blipFill rotWithShape="1">
          <a:blip r:embed="rId3">
            <a:alphaModFix amt="90000"/>
          </a:blip>
          <a:srcRect/>
          <a:stretch/>
        </p:blipFill>
        <p:spPr>
          <a:xfrm>
            <a:off x="2307167" y="2421156"/>
            <a:ext cx="6752165" cy="752384"/>
          </a:xfrm>
          <a:prstGeom prst="rect">
            <a:avLst/>
          </a:prstGeom>
          <a:noFill/>
          <a:ln>
            <a:noFill/>
          </a:ln>
        </p:spPr>
      </p:pic>
      <p:sp>
        <p:nvSpPr>
          <p:cNvPr id="510" name="Google Shape;510;p78"/>
          <p:cNvSpPr/>
          <p:nvPr/>
        </p:nvSpPr>
        <p:spPr>
          <a:xfrm>
            <a:off x="0" y="3690040"/>
            <a:ext cx="9144000" cy="63300"/>
          </a:xfrm>
          <a:prstGeom prst="rect">
            <a:avLst/>
          </a:prstGeom>
          <a:solidFill>
            <a:srgbClr val="3A1F5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15" name="Google Shape;515;p7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513" name="Google Shape;513;p78"/>
          <p:cNvSpPr txBox="1">
            <a:spLocks noGrp="1"/>
          </p:cNvSpPr>
          <p:nvPr>
            <p:ph type="title" idx="4294967295"/>
          </p:nvPr>
        </p:nvSpPr>
        <p:spPr>
          <a:xfrm>
            <a:off x="219456" y="1210085"/>
            <a:ext cx="4741863" cy="14811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3200"/>
              <a:buFont typeface="Arial"/>
              <a:buNone/>
            </a:pPr>
            <a:r>
              <a:rPr lang="en" sz="3400" dirty="0">
                <a:solidFill>
                  <a:srgbClr val="4B286D"/>
                </a:solidFill>
              </a:rPr>
              <a:t>Deng AI</a:t>
            </a:r>
            <a:endParaRPr sz="3400" dirty="0">
              <a:solidFill>
                <a:srgbClr val="4B286D"/>
              </a:solidFill>
            </a:endParaRPr>
          </a:p>
          <a:p>
            <a:pPr marL="0" lvl="0" indent="0" algn="l" rtl="0">
              <a:lnSpc>
                <a:spcPct val="100000"/>
              </a:lnSpc>
              <a:spcBef>
                <a:spcPts val="0"/>
              </a:spcBef>
              <a:spcAft>
                <a:spcPts val="0"/>
              </a:spcAft>
              <a:buClr>
                <a:srgbClr val="4B286D"/>
              </a:buClr>
              <a:buSzPts val="3200"/>
              <a:buFont typeface="Arial"/>
              <a:buNone/>
            </a:pPr>
            <a:r>
              <a:rPr lang="en" sz="3000" dirty="0">
                <a:solidFill>
                  <a:srgbClr val="4B286D"/>
                </a:solidFill>
              </a:rPr>
              <a:t>Predicting Disease Spread</a:t>
            </a:r>
            <a:endParaRPr sz="3000" dirty="0">
              <a:solidFill>
                <a:srgbClr val="4B286D"/>
              </a:solidFill>
            </a:endParaRPr>
          </a:p>
        </p:txBody>
      </p:sp>
      <p:pic>
        <p:nvPicPr>
          <p:cNvPr id="514" name="Google Shape;514;p78"/>
          <p:cNvPicPr preferRelativeResize="0"/>
          <p:nvPr/>
        </p:nvPicPr>
        <p:blipFill>
          <a:blip r:embed="rId4">
            <a:alphaModFix/>
          </a:blip>
          <a:stretch>
            <a:fillRect/>
          </a:stretch>
        </p:blipFill>
        <p:spPr>
          <a:xfrm>
            <a:off x="5440362" y="1129264"/>
            <a:ext cx="3453772" cy="23025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9" name="Google Shape;639;p87"/>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637" name="Google Shape;637;p87"/>
          <p:cNvSpPr txBox="1">
            <a:spLocks noGrp="1"/>
          </p:cNvSpPr>
          <p:nvPr>
            <p:ph type="body" idx="4294967295"/>
          </p:nvPr>
        </p:nvSpPr>
        <p:spPr>
          <a:xfrm>
            <a:off x="197511" y="831291"/>
            <a:ext cx="3838575" cy="3732213"/>
          </a:xfrm>
          <a:prstGeom prst="rect">
            <a:avLst/>
          </a:prstGeom>
          <a:noFill/>
          <a:ln>
            <a:noFill/>
          </a:ln>
        </p:spPr>
        <p:txBody>
          <a:bodyPr spcFirstLastPara="1" wrap="square" lIns="91425" tIns="45700" rIns="91425" bIns="45700" anchor="t" anchorCtr="0">
            <a:noAutofit/>
          </a:bodyPr>
          <a:lstStyle/>
          <a:p>
            <a:pPr marL="457200" lvl="0" indent="-317500" algn="l" rtl="0">
              <a:lnSpc>
                <a:spcPct val="150000"/>
              </a:lnSpc>
              <a:spcBef>
                <a:spcPts val="0"/>
              </a:spcBef>
              <a:spcAft>
                <a:spcPts val="0"/>
              </a:spcAft>
              <a:buClr>
                <a:srgbClr val="66CC00"/>
              </a:buClr>
              <a:buSzPts val="1400"/>
              <a:buChar char="●"/>
            </a:pPr>
            <a:r>
              <a:rPr lang="en" sz="1400" dirty="0"/>
              <a:t>Check which features have high variance</a:t>
            </a:r>
            <a:endParaRPr sz="1400" dirty="0"/>
          </a:p>
          <a:p>
            <a:pPr marL="457200" lvl="0" indent="-317500" algn="l" rtl="0">
              <a:lnSpc>
                <a:spcPct val="150000"/>
              </a:lnSpc>
              <a:spcBef>
                <a:spcPts val="0"/>
              </a:spcBef>
              <a:spcAft>
                <a:spcPts val="0"/>
              </a:spcAft>
              <a:buClr>
                <a:srgbClr val="66CC00"/>
              </a:buClr>
              <a:buSzPts val="1400"/>
              <a:buChar char="●"/>
            </a:pPr>
            <a:r>
              <a:rPr lang="en" sz="1400" dirty="0"/>
              <a:t>Remove the features with higher variance so they don't impact the results.</a:t>
            </a:r>
            <a:endParaRPr sz="1400" dirty="0"/>
          </a:p>
          <a:p>
            <a:pPr marL="457200" lvl="0" indent="-317500" algn="l" rtl="0">
              <a:lnSpc>
                <a:spcPct val="150000"/>
              </a:lnSpc>
              <a:spcBef>
                <a:spcPts val="0"/>
              </a:spcBef>
              <a:spcAft>
                <a:spcPts val="0"/>
              </a:spcAft>
              <a:buClr>
                <a:srgbClr val="66CC00"/>
              </a:buClr>
              <a:buSzPts val="1400"/>
              <a:buChar char="●"/>
            </a:pPr>
            <a:r>
              <a:rPr lang="en" sz="1400" b="1" dirty="0">
                <a:solidFill>
                  <a:srgbClr val="4B286D"/>
                </a:solidFill>
              </a:rPr>
              <a:t>Assumption:</a:t>
            </a:r>
            <a:r>
              <a:rPr lang="en" sz="1400" dirty="0"/>
              <a:t>General incubation period of virus is 4-7 days so it is assumed that the number of cases in a given week are related to previous week. </a:t>
            </a:r>
            <a:endParaRPr sz="1400" dirty="0"/>
          </a:p>
          <a:p>
            <a:pPr marL="457200" lvl="0" indent="-317500" algn="l" rtl="0">
              <a:lnSpc>
                <a:spcPct val="150000"/>
              </a:lnSpc>
              <a:spcBef>
                <a:spcPts val="0"/>
              </a:spcBef>
              <a:spcAft>
                <a:spcPts val="0"/>
              </a:spcAft>
              <a:buClr>
                <a:srgbClr val="66CC00"/>
              </a:buClr>
              <a:buSzPts val="1400"/>
              <a:buChar char="●"/>
            </a:pPr>
            <a:r>
              <a:rPr lang="en" sz="1400" dirty="0"/>
              <a:t>Experiment: Data shifted (# of cases) by 1 week.</a:t>
            </a:r>
            <a:endParaRPr sz="1400" dirty="0"/>
          </a:p>
          <a:p>
            <a:pPr marL="0" lvl="0" indent="0" algn="l" rtl="0">
              <a:spcBef>
                <a:spcPts val="0"/>
              </a:spcBef>
              <a:spcAft>
                <a:spcPts val="0"/>
              </a:spcAft>
              <a:buNone/>
            </a:pPr>
            <a:endParaRPr dirty="0"/>
          </a:p>
        </p:txBody>
      </p:sp>
      <p:sp>
        <p:nvSpPr>
          <p:cNvPr id="638" name="Google Shape;638;p87"/>
          <p:cNvSpPr txBox="1">
            <a:spLocks noGrp="1"/>
          </p:cNvSpPr>
          <p:nvPr>
            <p:ph type="title" idx="4294967295"/>
          </p:nvPr>
        </p:nvSpPr>
        <p:spPr>
          <a:xfrm>
            <a:off x="197511" y="174912"/>
            <a:ext cx="8001000" cy="5873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Feature Engineering (contd.)</a:t>
            </a:r>
            <a:endParaRPr u="sng" dirty="0"/>
          </a:p>
        </p:txBody>
      </p:sp>
      <p:pic>
        <p:nvPicPr>
          <p:cNvPr id="640" name="Google Shape;640;p87"/>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641" name="Google Shape;641;p87"/>
          <p:cNvPicPr preferRelativeResize="0"/>
          <p:nvPr/>
        </p:nvPicPr>
        <p:blipFill>
          <a:blip r:embed="rId4">
            <a:alphaModFix/>
          </a:blip>
          <a:stretch>
            <a:fillRect/>
          </a:stretch>
        </p:blipFill>
        <p:spPr>
          <a:xfrm>
            <a:off x="5284151" y="313500"/>
            <a:ext cx="3358424" cy="2258250"/>
          </a:xfrm>
          <a:prstGeom prst="rect">
            <a:avLst/>
          </a:prstGeom>
          <a:noFill/>
          <a:ln>
            <a:noFill/>
          </a:ln>
        </p:spPr>
      </p:pic>
      <p:pic>
        <p:nvPicPr>
          <p:cNvPr id="642" name="Google Shape;642;p87"/>
          <p:cNvPicPr preferRelativeResize="0"/>
          <p:nvPr/>
        </p:nvPicPr>
        <p:blipFill>
          <a:blip r:embed="rId5">
            <a:alphaModFix/>
          </a:blip>
          <a:stretch>
            <a:fillRect/>
          </a:stretch>
        </p:blipFill>
        <p:spPr>
          <a:xfrm>
            <a:off x="6882529" y="2890550"/>
            <a:ext cx="2152650" cy="2124075"/>
          </a:xfrm>
          <a:prstGeom prst="rect">
            <a:avLst/>
          </a:prstGeom>
          <a:noFill/>
          <a:ln>
            <a:noFill/>
          </a:ln>
        </p:spPr>
      </p:pic>
      <p:pic>
        <p:nvPicPr>
          <p:cNvPr id="643" name="Google Shape;643;p87"/>
          <p:cNvPicPr preferRelativeResize="0"/>
          <p:nvPr/>
        </p:nvPicPr>
        <p:blipFill>
          <a:blip r:embed="rId6">
            <a:alphaModFix/>
          </a:blip>
          <a:stretch>
            <a:fillRect/>
          </a:stretch>
        </p:blipFill>
        <p:spPr>
          <a:xfrm>
            <a:off x="4771704" y="2887713"/>
            <a:ext cx="2110819" cy="212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9" name="Google Shape;649;p8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648" name="Google Shape;648;p88"/>
          <p:cNvSpPr txBox="1">
            <a:spLocks noGrp="1"/>
          </p:cNvSpPr>
          <p:nvPr>
            <p:ph type="title" idx="4294967295"/>
          </p:nvPr>
        </p:nvSpPr>
        <p:spPr>
          <a:xfrm>
            <a:off x="350051" y="168357"/>
            <a:ext cx="8001000" cy="490538"/>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a:t>Model Development</a:t>
            </a:r>
            <a:endParaRPr u="sng"/>
          </a:p>
        </p:txBody>
      </p:sp>
      <p:pic>
        <p:nvPicPr>
          <p:cNvPr id="650" name="Google Shape;650;p88"/>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651" name="Google Shape;651;p88"/>
          <p:cNvPicPr preferRelativeResize="0"/>
          <p:nvPr/>
        </p:nvPicPr>
        <p:blipFill>
          <a:blip r:embed="rId4">
            <a:alphaModFix/>
          </a:blip>
          <a:stretch>
            <a:fillRect/>
          </a:stretch>
        </p:blipFill>
        <p:spPr>
          <a:xfrm>
            <a:off x="1556448" y="724200"/>
            <a:ext cx="1537900" cy="711414"/>
          </a:xfrm>
          <a:prstGeom prst="rect">
            <a:avLst/>
          </a:prstGeom>
          <a:noFill/>
          <a:ln>
            <a:noFill/>
          </a:ln>
        </p:spPr>
      </p:pic>
      <p:grpSp>
        <p:nvGrpSpPr>
          <p:cNvPr id="652" name="Google Shape;652;p88"/>
          <p:cNvGrpSpPr/>
          <p:nvPr/>
        </p:nvGrpSpPr>
        <p:grpSpPr>
          <a:xfrm>
            <a:off x="350051" y="724201"/>
            <a:ext cx="3950695" cy="3479430"/>
            <a:chOff x="0" y="101187"/>
            <a:chExt cx="3225057" cy="2930046"/>
          </a:xfrm>
        </p:grpSpPr>
        <p:sp>
          <p:nvSpPr>
            <p:cNvPr id="653" name="Google Shape;653;p88"/>
            <p:cNvSpPr/>
            <p:nvPr/>
          </p:nvSpPr>
          <p:spPr>
            <a:xfrm>
              <a:off x="1163445" y="101187"/>
              <a:ext cx="9462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8"/>
            <p:cNvSpPr/>
            <p:nvPr/>
          </p:nvSpPr>
          <p:spPr>
            <a:xfrm>
              <a:off x="449259" y="415335"/>
              <a:ext cx="2413200" cy="2413200"/>
            </a:xfrm>
            <a:custGeom>
              <a:avLst/>
              <a:gdLst/>
              <a:ahLst/>
              <a:cxnLst/>
              <a:rect l="l" t="t" r="r" b="b"/>
              <a:pathLst>
                <a:path w="120000" h="120000" extrusionOk="0">
                  <a:moveTo>
                    <a:pt x="89132" y="7547"/>
                  </a:moveTo>
                  <a:lnTo>
                    <a:pt x="89132" y="7547"/>
                  </a:lnTo>
                  <a:cubicBezTo>
                    <a:pt x="95682" y="11185"/>
                    <a:pt x="101493" y="16017"/>
                    <a:pt x="106264" y="21795"/>
                  </a:cubicBezTo>
                </a:path>
              </a:pathLst>
            </a:custGeom>
            <a:noFill/>
            <a:ln w="76200" cap="flat" cmpd="sng">
              <a:solidFill>
                <a:srgbClr val="4916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8"/>
            <p:cNvSpPr/>
            <p:nvPr/>
          </p:nvSpPr>
          <p:spPr>
            <a:xfrm>
              <a:off x="2362257" y="971801"/>
              <a:ext cx="8628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8"/>
            <p:cNvSpPr txBox="1"/>
            <p:nvPr/>
          </p:nvSpPr>
          <p:spPr>
            <a:xfrm>
              <a:off x="2278857" y="971796"/>
              <a:ext cx="946200" cy="603900"/>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49166D"/>
                </a:buClr>
                <a:buSzPts val="1000"/>
                <a:buFont typeface="Arial"/>
                <a:buNone/>
              </a:pPr>
              <a:r>
                <a:rPr lang="en" sz="1000">
                  <a:solidFill>
                    <a:srgbClr val="49166D"/>
                  </a:solidFill>
                </a:rPr>
                <a:t>Gradient Boosting Regressor Selected as the best performing model</a:t>
              </a:r>
              <a:r>
                <a:rPr lang="en" sz="1000" b="0" i="0" u="none" strike="noStrike" cap="none">
                  <a:solidFill>
                    <a:srgbClr val="49166D"/>
                  </a:solidFill>
                  <a:latin typeface="Arial"/>
                  <a:ea typeface="Arial"/>
                  <a:cs typeface="Arial"/>
                  <a:sym typeface="Arial"/>
                </a:rPr>
                <a:t> </a:t>
              </a:r>
              <a:endParaRPr sz="1000" b="0" i="0" u="none" strike="noStrike" cap="none">
                <a:solidFill>
                  <a:srgbClr val="49166D"/>
                </a:solidFill>
                <a:latin typeface="Arial"/>
                <a:ea typeface="Arial"/>
                <a:cs typeface="Arial"/>
                <a:sym typeface="Arial"/>
              </a:endParaRPr>
            </a:p>
          </p:txBody>
        </p:sp>
        <p:sp>
          <p:nvSpPr>
            <p:cNvPr id="657" name="Google Shape;657;p88"/>
            <p:cNvSpPr/>
            <p:nvPr/>
          </p:nvSpPr>
          <p:spPr>
            <a:xfrm>
              <a:off x="442219" y="618033"/>
              <a:ext cx="2413200" cy="2413200"/>
            </a:xfrm>
            <a:custGeom>
              <a:avLst/>
              <a:gdLst/>
              <a:ahLst/>
              <a:cxnLst/>
              <a:rect l="l" t="t" r="r" b="b"/>
              <a:pathLst>
                <a:path w="120000" h="120000" extrusionOk="0">
                  <a:moveTo>
                    <a:pt x="119754" y="54571"/>
                  </a:moveTo>
                  <a:lnTo>
                    <a:pt x="119754" y="54571"/>
                  </a:lnTo>
                  <a:cubicBezTo>
                    <a:pt x="120408" y="61764"/>
                    <a:pt x="119757" y="69016"/>
                    <a:pt x="117833" y="75979"/>
                  </a:cubicBezTo>
                </a:path>
              </a:pathLst>
            </a:custGeom>
            <a:noFill/>
            <a:ln w="76200" cap="flat" cmpd="sng">
              <a:solidFill>
                <a:srgbClr val="4916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8"/>
            <p:cNvSpPr/>
            <p:nvPr/>
          </p:nvSpPr>
          <p:spPr>
            <a:xfrm>
              <a:off x="1914618" y="2279629"/>
              <a:ext cx="11787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8"/>
            <p:cNvSpPr txBox="1"/>
            <p:nvPr/>
          </p:nvSpPr>
          <p:spPr>
            <a:xfrm>
              <a:off x="1914618" y="2279629"/>
              <a:ext cx="1178700" cy="603900"/>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49166D"/>
                </a:buClr>
                <a:buSzPts val="1000"/>
                <a:buFont typeface="Arial"/>
                <a:buNone/>
              </a:pPr>
              <a:r>
                <a:rPr lang="en" sz="1000">
                  <a:solidFill>
                    <a:srgbClr val="49166D"/>
                  </a:solidFill>
                </a:rPr>
                <a:t>Dataset split into train and test data set</a:t>
              </a:r>
              <a:endParaRPr sz="1000" b="0" i="0" u="none" strike="noStrike" cap="none">
                <a:solidFill>
                  <a:srgbClr val="49166D"/>
                </a:solidFill>
                <a:latin typeface="Arial"/>
                <a:ea typeface="Arial"/>
                <a:cs typeface="Arial"/>
                <a:sym typeface="Arial"/>
              </a:endParaRPr>
            </a:p>
          </p:txBody>
        </p:sp>
        <p:sp>
          <p:nvSpPr>
            <p:cNvPr id="660" name="Google Shape;660;p88"/>
            <p:cNvSpPr/>
            <p:nvPr/>
          </p:nvSpPr>
          <p:spPr>
            <a:xfrm>
              <a:off x="476802" y="481129"/>
              <a:ext cx="2413200" cy="2413200"/>
            </a:xfrm>
            <a:custGeom>
              <a:avLst/>
              <a:gdLst/>
              <a:ahLst/>
              <a:cxnLst/>
              <a:rect l="l" t="t" r="r" b="b"/>
              <a:pathLst>
                <a:path w="120000" h="120000" extrusionOk="0">
                  <a:moveTo>
                    <a:pt x="66089" y="119690"/>
                  </a:moveTo>
                  <a:cubicBezTo>
                    <a:pt x="60555" y="120255"/>
                    <a:pt x="54969" y="120047"/>
                    <a:pt x="49493" y="119073"/>
                  </a:cubicBezTo>
                </a:path>
              </a:pathLst>
            </a:custGeom>
            <a:noFill/>
            <a:ln w="76200" cap="flat" cmpd="sng">
              <a:solidFill>
                <a:srgbClr val="4916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8"/>
            <p:cNvSpPr/>
            <p:nvPr/>
          </p:nvSpPr>
          <p:spPr>
            <a:xfrm>
              <a:off x="212225" y="2268125"/>
              <a:ext cx="11526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8"/>
            <p:cNvSpPr txBox="1"/>
            <p:nvPr/>
          </p:nvSpPr>
          <p:spPr>
            <a:xfrm>
              <a:off x="212225" y="2268125"/>
              <a:ext cx="1152600" cy="603900"/>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49166D"/>
                </a:buClr>
                <a:buSzPts val="1000"/>
                <a:buFont typeface="Arial"/>
                <a:buNone/>
              </a:pPr>
              <a:r>
                <a:rPr lang="en" sz="1000">
                  <a:solidFill>
                    <a:srgbClr val="49166D"/>
                  </a:solidFill>
                </a:rPr>
                <a:t>Data preprocessing</a:t>
              </a:r>
              <a:endParaRPr sz="1000" b="0" i="0" u="none" strike="noStrike" cap="none">
                <a:solidFill>
                  <a:srgbClr val="49166D"/>
                </a:solidFill>
                <a:latin typeface="Arial"/>
                <a:ea typeface="Arial"/>
                <a:cs typeface="Arial"/>
                <a:sym typeface="Arial"/>
              </a:endParaRPr>
            </a:p>
          </p:txBody>
        </p:sp>
        <p:sp>
          <p:nvSpPr>
            <p:cNvPr id="663" name="Google Shape;663;p88"/>
            <p:cNvSpPr/>
            <p:nvPr/>
          </p:nvSpPr>
          <p:spPr>
            <a:xfrm>
              <a:off x="425043" y="581029"/>
              <a:ext cx="2413200" cy="2413200"/>
            </a:xfrm>
            <a:custGeom>
              <a:avLst/>
              <a:gdLst/>
              <a:ahLst/>
              <a:cxnLst/>
              <a:rect l="l" t="t" r="r" b="b"/>
              <a:pathLst>
                <a:path w="120000" h="120000" extrusionOk="0">
                  <a:moveTo>
                    <a:pt x="2576" y="77392"/>
                  </a:moveTo>
                  <a:lnTo>
                    <a:pt x="2576" y="77392"/>
                  </a:lnTo>
                  <a:cubicBezTo>
                    <a:pt x="512" y="70578"/>
                    <a:pt x="-322" y="63451"/>
                    <a:pt x="111" y="56345"/>
                  </a:cubicBezTo>
                </a:path>
              </a:pathLst>
            </a:custGeom>
            <a:noFill/>
            <a:ln w="76200" cap="flat" cmpd="sng">
              <a:solidFill>
                <a:srgbClr val="4916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8"/>
            <p:cNvSpPr/>
            <p:nvPr/>
          </p:nvSpPr>
          <p:spPr>
            <a:xfrm>
              <a:off x="0" y="971792"/>
              <a:ext cx="959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8"/>
            <p:cNvSpPr txBox="1"/>
            <p:nvPr/>
          </p:nvSpPr>
          <p:spPr>
            <a:xfrm>
              <a:off x="0" y="971792"/>
              <a:ext cx="959100" cy="603900"/>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49166D"/>
                </a:buClr>
                <a:buSzPts val="1000"/>
                <a:buFont typeface="Arial"/>
                <a:buNone/>
              </a:pPr>
              <a:r>
                <a:rPr lang="en" sz="1000">
                  <a:solidFill>
                    <a:srgbClr val="49166D"/>
                  </a:solidFill>
                </a:rPr>
                <a:t>Model training  and Performance Measurement</a:t>
              </a:r>
              <a:endParaRPr sz="1000" b="0" i="0" u="none" strike="noStrike" cap="none">
                <a:solidFill>
                  <a:srgbClr val="49166D"/>
                </a:solidFill>
                <a:latin typeface="Arial"/>
                <a:ea typeface="Arial"/>
                <a:cs typeface="Arial"/>
                <a:sym typeface="Arial"/>
              </a:endParaRPr>
            </a:p>
          </p:txBody>
        </p:sp>
        <p:sp>
          <p:nvSpPr>
            <p:cNvPr id="666" name="Google Shape;666;p88"/>
            <p:cNvSpPr/>
            <p:nvPr/>
          </p:nvSpPr>
          <p:spPr>
            <a:xfrm>
              <a:off x="410804" y="415337"/>
              <a:ext cx="2413200" cy="2413200"/>
            </a:xfrm>
            <a:custGeom>
              <a:avLst/>
              <a:gdLst/>
              <a:ahLst/>
              <a:cxnLst/>
              <a:rect l="l" t="t" r="r" b="b"/>
              <a:pathLst>
                <a:path w="120000" h="120000" extrusionOk="0">
                  <a:moveTo>
                    <a:pt x="13736" y="21794"/>
                  </a:moveTo>
                  <a:lnTo>
                    <a:pt x="13736" y="21794"/>
                  </a:lnTo>
                  <a:cubicBezTo>
                    <a:pt x="18507" y="16017"/>
                    <a:pt x="24318" y="11184"/>
                    <a:pt x="30868" y="7547"/>
                  </a:cubicBezTo>
                </a:path>
              </a:pathLst>
            </a:custGeom>
            <a:noFill/>
            <a:ln w="76200" cap="flat" cmpd="sng">
              <a:solidFill>
                <a:srgbClr val="4916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67" name="Google Shape;667;p88"/>
          <p:cNvGraphicFramePr/>
          <p:nvPr/>
        </p:nvGraphicFramePr>
        <p:xfrm>
          <a:off x="4651775" y="1698850"/>
          <a:ext cx="4325250" cy="1210856"/>
        </p:xfrm>
        <a:graphic>
          <a:graphicData uri="http://schemas.openxmlformats.org/drawingml/2006/table">
            <a:tbl>
              <a:tblPr>
                <a:noFill/>
                <a:tableStyleId>{5EB1243B-88B0-46C5-B5E5-645DFF51C9C1}</a:tableStyleId>
              </a:tblPr>
              <a:tblGrid>
                <a:gridCol w="2162625"/>
                <a:gridCol w="2162625"/>
              </a:tblGrid>
              <a:tr h="396200">
                <a:tc>
                  <a:txBody>
                    <a:bodyPr/>
                    <a:lstStyle/>
                    <a:p>
                      <a:pPr marL="0" lvl="0" indent="0" algn="ctr" rtl="0">
                        <a:spcBef>
                          <a:spcPts val="0"/>
                        </a:spcBef>
                        <a:spcAft>
                          <a:spcPts val="0"/>
                        </a:spcAft>
                        <a:buNone/>
                      </a:pPr>
                      <a:r>
                        <a:rPr lang="en" b="1">
                          <a:solidFill>
                            <a:schemeClr val="lt1"/>
                          </a:solidFill>
                        </a:rPr>
                        <a:t>City</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B286D"/>
                    </a:solidFill>
                  </a:tcPr>
                </a:tc>
                <a:tc>
                  <a:txBody>
                    <a:bodyPr/>
                    <a:lstStyle/>
                    <a:p>
                      <a:pPr marL="0" lvl="0" indent="0" algn="ctr" rtl="0">
                        <a:spcBef>
                          <a:spcPts val="0"/>
                        </a:spcBef>
                        <a:spcAft>
                          <a:spcPts val="0"/>
                        </a:spcAft>
                        <a:buNone/>
                      </a:pPr>
                      <a:r>
                        <a:rPr lang="en" b="1">
                          <a:solidFill>
                            <a:schemeClr val="lt1"/>
                          </a:solidFill>
                        </a:rPr>
                        <a:t>MAE</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B286D"/>
                    </a:solidFill>
                  </a:tcPr>
                </a:tc>
              </a:tr>
              <a:tr h="396200">
                <a:tc>
                  <a:txBody>
                    <a:bodyPr/>
                    <a:lstStyle/>
                    <a:p>
                      <a:pPr marL="0" lvl="0" indent="0" algn="ctr" rtl="0">
                        <a:spcBef>
                          <a:spcPts val="0"/>
                        </a:spcBef>
                        <a:spcAft>
                          <a:spcPts val="0"/>
                        </a:spcAft>
                        <a:buNone/>
                      </a:pPr>
                      <a:r>
                        <a:rPr lang="en" b="1">
                          <a:solidFill>
                            <a:schemeClr val="accent5"/>
                          </a:solidFill>
                        </a:rPr>
                        <a:t>IQ</a:t>
                      </a:r>
                      <a:endParaRPr b="1">
                        <a:solidFill>
                          <a:schemeClr val="accent5"/>
                        </a:solidFill>
                      </a:endParaRPr>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a:solidFill>
                            <a:schemeClr val="accent5"/>
                          </a:solidFill>
                        </a:rPr>
                        <a:t>4.5</a:t>
                      </a:r>
                      <a:endParaRPr>
                        <a:solidFill>
                          <a:schemeClr val="accent5"/>
                        </a:solidFill>
                      </a:endParaRPr>
                    </a:p>
                  </a:txBody>
                  <a:tcPr marL="91425" marR="91425" marT="91425" marB="91425">
                    <a:lnT w="9525" cap="flat" cmpd="sng">
                      <a:solidFill>
                        <a:schemeClr val="lt1"/>
                      </a:solidFill>
                      <a:prstDash val="solid"/>
                      <a:round/>
                      <a:headEnd type="none" w="sm" len="sm"/>
                      <a:tailEnd type="none" w="sm" len="sm"/>
                    </a:lnT>
                  </a:tcPr>
                </a:tc>
              </a:tr>
              <a:tr h="396200">
                <a:tc>
                  <a:txBody>
                    <a:bodyPr/>
                    <a:lstStyle/>
                    <a:p>
                      <a:pPr marL="0" lvl="0" indent="0" algn="ctr" rtl="0">
                        <a:spcBef>
                          <a:spcPts val="0"/>
                        </a:spcBef>
                        <a:spcAft>
                          <a:spcPts val="0"/>
                        </a:spcAft>
                        <a:buNone/>
                      </a:pPr>
                      <a:r>
                        <a:rPr lang="en" b="1">
                          <a:solidFill>
                            <a:schemeClr val="accent5"/>
                          </a:solidFill>
                        </a:rPr>
                        <a:t>SJ</a:t>
                      </a:r>
                      <a:endParaRPr b="1">
                        <a:solidFill>
                          <a:schemeClr val="accent5"/>
                        </a:solidFill>
                      </a:endParaRPr>
                    </a:p>
                  </a:txBody>
                  <a:tcPr marL="91425" marR="91425" marT="91425" marB="91425"/>
                </a:tc>
                <a:tc>
                  <a:txBody>
                    <a:bodyPr/>
                    <a:lstStyle/>
                    <a:p>
                      <a:pPr marL="0" lvl="0" indent="0" algn="ctr" rtl="0">
                        <a:lnSpc>
                          <a:spcPct val="115000"/>
                        </a:lnSpc>
                        <a:spcBef>
                          <a:spcPts val="0"/>
                        </a:spcBef>
                        <a:spcAft>
                          <a:spcPts val="0"/>
                        </a:spcAft>
                        <a:buNone/>
                      </a:pPr>
                      <a:r>
                        <a:rPr lang="en">
                          <a:solidFill>
                            <a:schemeClr val="accent5"/>
                          </a:solidFill>
                        </a:rPr>
                        <a:t>16.8</a:t>
                      </a:r>
                      <a:endParaRPr>
                        <a:solidFill>
                          <a:schemeClr val="accent5"/>
                        </a:solidFill>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89"/>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672" name="Google Shape;672;p89"/>
          <p:cNvSpPr txBox="1">
            <a:spLocks noGrp="1"/>
          </p:cNvSpPr>
          <p:nvPr>
            <p:ph type="title" idx="4294967295"/>
          </p:nvPr>
        </p:nvSpPr>
        <p:spPr>
          <a:xfrm>
            <a:off x="265675" y="196570"/>
            <a:ext cx="8001000" cy="490538"/>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Model Development (contd.)</a:t>
            </a:r>
            <a:endParaRPr u="sng" dirty="0"/>
          </a:p>
        </p:txBody>
      </p:sp>
      <p:pic>
        <p:nvPicPr>
          <p:cNvPr id="674" name="Google Shape;674;p89"/>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675" name="Google Shape;675;p89"/>
          <p:cNvPicPr preferRelativeResize="0"/>
          <p:nvPr/>
        </p:nvPicPr>
        <p:blipFill>
          <a:blip r:embed="rId4">
            <a:alphaModFix/>
          </a:blip>
          <a:stretch>
            <a:fillRect/>
          </a:stretch>
        </p:blipFill>
        <p:spPr>
          <a:xfrm>
            <a:off x="366700" y="1100700"/>
            <a:ext cx="4100425" cy="2630275"/>
          </a:xfrm>
          <a:prstGeom prst="rect">
            <a:avLst/>
          </a:prstGeom>
          <a:noFill/>
          <a:ln>
            <a:noFill/>
          </a:ln>
        </p:spPr>
      </p:pic>
      <p:sp>
        <p:nvSpPr>
          <p:cNvPr id="676" name="Google Shape;676;p89"/>
          <p:cNvSpPr/>
          <p:nvPr/>
        </p:nvSpPr>
        <p:spPr>
          <a:xfrm>
            <a:off x="776654" y="3730964"/>
            <a:ext cx="3633000" cy="469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lt1"/>
                </a:solidFill>
              </a:rPr>
              <a:t>City: San Juan</a:t>
            </a:r>
            <a:endParaRPr sz="1400" b="0" i="0" u="none" strike="noStrike" cap="none">
              <a:solidFill>
                <a:schemeClr val="lt1"/>
              </a:solidFill>
              <a:latin typeface="Arial"/>
              <a:ea typeface="Arial"/>
              <a:cs typeface="Arial"/>
              <a:sym typeface="Arial"/>
            </a:endParaRPr>
          </a:p>
        </p:txBody>
      </p:sp>
      <p:pic>
        <p:nvPicPr>
          <p:cNvPr id="677" name="Google Shape;677;p89"/>
          <p:cNvPicPr preferRelativeResize="0"/>
          <p:nvPr/>
        </p:nvPicPr>
        <p:blipFill>
          <a:blip r:embed="rId5">
            <a:alphaModFix/>
          </a:blip>
          <a:stretch>
            <a:fillRect/>
          </a:stretch>
        </p:blipFill>
        <p:spPr>
          <a:xfrm>
            <a:off x="4636860" y="1100700"/>
            <a:ext cx="4035765" cy="2630275"/>
          </a:xfrm>
          <a:prstGeom prst="rect">
            <a:avLst/>
          </a:prstGeom>
          <a:noFill/>
          <a:ln>
            <a:noFill/>
          </a:ln>
        </p:spPr>
      </p:pic>
      <p:sp>
        <p:nvSpPr>
          <p:cNvPr id="678" name="Google Shape;678;p89"/>
          <p:cNvSpPr/>
          <p:nvPr/>
        </p:nvSpPr>
        <p:spPr>
          <a:xfrm>
            <a:off x="4952279" y="3730964"/>
            <a:ext cx="3633000" cy="469200"/>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a:solidFill>
                  <a:schemeClr val="lt1"/>
                </a:solidFill>
              </a:rPr>
              <a:t>City: Iquitos</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5" name="Google Shape;685;p90"/>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683" name="Google Shape;683;p90"/>
          <p:cNvSpPr txBox="1">
            <a:spLocks noGrp="1"/>
          </p:cNvSpPr>
          <p:nvPr>
            <p:ph type="body" idx="4294967295"/>
          </p:nvPr>
        </p:nvSpPr>
        <p:spPr>
          <a:xfrm>
            <a:off x="323696" y="1043356"/>
            <a:ext cx="8381391" cy="3455492"/>
          </a:xfrm>
          <a:prstGeom prst="rect">
            <a:avLst/>
          </a:prstGeom>
          <a:noFill/>
          <a:ln>
            <a:noFill/>
          </a:ln>
        </p:spPr>
        <p:txBody>
          <a:bodyPr spcFirstLastPara="1" wrap="square" lIns="91425" tIns="45700" rIns="91425" bIns="45700" anchor="t" anchorCtr="0">
            <a:noAutofit/>
          </a:bodyPr>
          <a:lstStyle/>
          <a:p>
            <a:pPr marL="457200" lvl="0" indent="-330200" algn="l" rtl="0">
              <a:lnSpc>
                <a:spcPct val="150000"/>
              </a:lnSpc>
              <a:spcBef>
                <a:spcPts val="0"/>
              </a:spcBef>
              <a:spcAft>
                <a:spcPts val="0"/>
              </a:spcAft>
              <a:buClr>
                <a:srgbClr val="66CC00"/>
              </a:buClr>
              <a:buSzPts val="1600"/>
              <a:buChar char="●"/>
            </a:pPr>
            <a:r>
              <a:rPr lang="en" sz="1600" dirty="0"/>
              <a:t>More traditional machine learning approaches outperformed the tried neural network model.</a:t>
            </a:r>
            <a:endParaRPr sz="1600" dirty="0"/>
          </a:p>
          <a:p>
            <a:pPr marL="457200" lvl="0" indent="-330200" algn="l" rtl="0">
              <a:lnSpc>
                <a:spcPct val="150000"/>
              </a:lnSpc>
              <a:spcBef>
                <a:spcPts val="0"/>
              </a:spcBef>
              <a:spcAft>
                <a:spcPts val="0"/>
              </a:spcAft>
              <a:buClr>
                <a:srgbClr val="66CC00"/>
              </a:buClr>
              <a:buSzPts val="1600"/>
              <a:buChar char="●"/>
            </a:pPr>
            <a:r>
              <a:rPr lang="en" sz="1600" dirty="0"/>
              <a:t>Results can be further improved by doing more feature engineering based on domain knowledge.</a:t>
            </a:r>
            <a:endParaRPr sz="1600" dirty="0"/>
          </a:p>
          <a:p>
            <a:pPr marL="457200" lvl="0" indent="-330200" algn="l" rtl="0">
              <a:lnSpc>
                <a:spcPct val="150000"/>
              </a:lnSpc>
              <a:spcBef>
                <a:spcPts val="0"/>
              </a:spcBef>
              <a:spcAft>
                <a:spcPts val="0"/>
              </a:spcAft>
              <a:buClr>
                <a:srgbClr val="66CC00"/>
              </a:buClr>
              <a:buSzPts val="1600"/>
              <a:buChar char="●"/>
            </a:pPr>
            <a:r>
              <a:rPr lang="en" sz="1600" dirty="0"/>
              <a:t>Further work can be done to determine if more sophisticated neural network architectures (such as seq2seq and UFCNN) are capable of producing better results for dengue prediction.</a:t>
            </a:r>
            <a:endParaRPr sz="1600" dirty="0"/>
          </a:p>
          <a:p>
            <a:pPr marL="0" lvl="0" indent="0" algn="l" rtl="0">
              <a:spcBef>
                <a:spcPts val="0"/>
              </a:spcBef>
              <a:spcAft>
                <a:spcPts val="0"/>
              </a:spcAft>
              <a:buNone/>
            </a:pPr>
            <a:endParaRPr dirty="0"/>
          </a:p>
        </p:txBody>
      </p:sp>
      <p:sp>
        <p:nvSpPr>
          <p:cNvPr id="684" name="Google Shape;684;p90"/>
          <p:cNvSpPr txBox="1">
            <a:spLocks noGrp="1"/>
          </p:cNvSpPr>
          <p:nvPr>
            <p:ph type="title" idx="4294967295"/>
          </p:nvPr>
        </p:nvSpPr>
        <p:spPr>
          <a:xfrm>
            <a:off x="323697" y="37065"/>
            <a:ext cx="8001000" cy="89376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Conclusion</a:t>
            </a:r>
            <a:endParaRPr u="sng" dirty="0"/>
          </a:p>
        </p:txBody>
      </p:sp>
      <p:pic>
        <p:nvPicPr>
          <p:cNvPr id="686" name="Google Shape;686;p90"/>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79"/>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520" name="Google Shape;520;p79"/>
          <p:cNvSpPr txBox="1">
            <a:spLocks noGrp="1"/>
          </p:cNvSpPr>
          <p:nvPr>
            <p:ph type="title" idx="4294967295"/>
          </p:nvPr>
        </p:nvSpPr>
        <p:spPr>
          <a:xfrm>
            <a:off x="373075" y="126158"/>
            <a:ext cx="8001000" cy="7747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dirty="0"/>
              <a:t>Agenda</a:t>
            </a:r>
            <a:endParaRPr dirty="0"/>
          </a:p>
        </p:txBody>
      </p:sp>
      <p:grpSp>
        <p:nvGrpSpPr>
          <p:cNvPr id="522" name="Google Shape;522;p79"/>
          <p:cNvGrpSpPr/>
          <p:nvPr/>
        </p:nvGrpSpPr>
        <p:grpSpPr>
          <a:xfrm rot="2717727">
            <a:off x="809309" y="298912"/>
            <a:ext cx="2340072" cy="2368167"/>
            <a:chOff x="5123977" y="1258050"/>
            <a:chExt cx="2547000" cy="2547000"/>
          </a:xfrm>
        </p:grpSpPr>
        <p:sp>
          <p:nvSpPr>
            <p:cNvPr id="523" name="Google Shape;523;p79"/>
            <p:cNvSpPr/>
            <p:nvPr/>
          </p:nvSpPr>
          <p:spPr>
            <a:xfrm rot="2700000">
              <a:off x="6116614" y="1011412"/>
              <a:ext cx="561726" cy="3040276"/>
            </a:xfrm>
            <a:prstGeom prst="roundRect">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9"/>
            <p:cNvSpPr/>
            <p:nvPr/>
          </p:nvSpPr>
          <p:spPr>
            <a:xfrm rot="-2700000">
              <a:off x="5341011" y="3205366"/>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CC00"/>
                  </a:solidFill>
                  <a:latin typeface="Roboto"/>
                  <a:ea typeface="Roboto"/>
                  <a:cs typeface="Roboto"/>
                  <a:sym typeface="Roboto"/>
                </a:rPr>
                <a:t>1</a:t>
              </a:r>
              <a:endParaRPr sz="1200" b="1">
                <a:solidFill>
                  <a:srgbClr val="66CC00"/>
                </a:solidFill>
                <a:latin typeface="Roboto"/>
                <a:ea typeface="Roboto"/>
                <a:cs typeface="Roboto"/>
                <a:sym typeface="Roboto"/>
              </a:endParaRPr>
            </a:p>
          </p:txBody>
        </p:sp>
        <p:sp>
          <p:nvSpPr>
            <p:cNvPr id="525" name="Google Shape;525;p7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Problem Overview</a:t>
              </a:r>
              <a:endParaRPr sz="800" b="1">
                <a:solidFill>
                  <a:srgbClr val="FFFFFF"/>
                </a:solidFill>
                <a:latin typeface="Roboto"/>
                <a:ea typeface="Roboto"/>
                <a:cs typeface="Roboto"/>
                <a:sym typeface="Roboto"/>
              </a:endParaRPr>
            </a:p>
          </p:txBody>
        </p:sp>
      </p:grpSp>
      <p:grpSp>
        <p:nvGrpSpPr>
          <p:cNvPr id="526" name="Google Shape;526;p79"/>
          <p:cNvGrpSpPr/>
          <p:nvPr/>
        </p:nvGrpSpPr>
        <p:grpSpPr>
          <a:xfrm rot="2717727">
            <a:off x="809309" y="879137"/>
            <a:ext cx="2340072" cy="2368167"/>
            <a:chOff x="5123977" y="1258050"/>
            <a:chExt cx="2547000" cy="2547000"/>
          </a:xfrm>
        </p:grpSpPr>
        <p:sp>
          <p:nvSpPr>
            <p:cNvPr id="527" name="Google Shape;527;p79"/>
            <p:cNvSpPr/>
            <p:nvPr/>
          </p:nvSpPr>
          <p:spPr>
            <a:xfrm rot="2700000">
              <a:off x="6116614" y="1011412"/>
              <a:ext cx="561726" cy="3040276"/>
            </a:xfrm>
            <a:prstGeom prst="roundRect">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9"/>
            <p:cNvSpPr/>
            <p:nvPr/>
          </p:nvSpPr>
          <p:spPr>
            <a:xfrm rot="-2700000">
              <a:off x="5341011" y="3205366"/>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CC00"/>
                  </a:solidFill>
                  <a:latin typeface="Roboto"/>
                  <a:ea typeface="Roboto"/>
                  <a:cs typeface="Roboto"/>
                  <a:sym typeface="Roboto"/>
                </a:rPr>
                <a:t>2</a:t>
              </a:r>
              <a:endParaRPr sz="1200" b="1">
                <a:solidFill>
                  <a:srgbClr val="66CC00"/>
                </a:solidFill>
                <a:latin typeface="Roboto"/>
                <a:ea typeface="Roboto"/>
                <a:cs typeface="Roboto"/>
                <a:sym typeface="Roboto"/>
              </a:endParaRPr>
            </a:p>
          </p:txBody>
        </p:sp>
        <p:sp>
          <p:nvSpPr>
            <p:cNvPr id="529" name="Google Shape;529;p7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Data Preparation</a:t>
              </a:r>
              <a:endParaRPr sz="800" b="1">
                <a:solidFill>
                  <a:srgbClr val="FFFFFF"/>
                </a:solidFill>
                <a:latin typeface="Roboto"/>
                <a:ea typeface="Roboto"/>
                <a:cs typeface="Roboto"/>
                <a:sym typeface="Roboto"/>
              </a:endParaRPr>
            </a:p>
          </p:txBody>
        </p:sp>
      </p:grpSp>
      <p:grpSp>
        <p:nvGrpSpPr>
          <p:cNvPr id="530" name="Google Shape;530;p79"/>
          <p:cNvGrpSpPr/>
          <p:nvPr/>
        </p:nvGrpSpPr>
        <p:grpSpPr>
          <a:xfrm rot="2717727">
            <a:off x="809309" y="1455712"/>
            <a:ext cx="2340072" cy="2368167"/>
            <a:chOff x="5123977" y="1258050"/>
            <a:chExt cx="2547000" cy="2547000"/>
          </a:xfrm>
        </p:grpSpPr>
        <p:sp>
          <p:nvSpPr>
            <p:cNvPr id="531" name="Google Shape;531;p79"/>
            <p:cNvSpPr/>
            <p:nvPr/>
          </p:nvSpPr>
          <p:spPr>
            <a:xfrm rot="2700000">
              <a:off x="6116614" y="1011412"/>
              <a:ext cx="561726" cy="3040276"/>
            </a:xfrm>
            <a:prstGeom prst="roundRect">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9"/>
            <p:cNvSpPr/>
            <p:nvPr/>
          </p:nvSpPr>
          <p:spPr>
            <a:xfrm rot="-2700000">
              <a:off x="5341011" y="3205366"/>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CC00"/>
                  </a:solidFill>
                  <a:latin typeface="Roboto"/>
                  <a:ea typeface="Roboto"/>
                  <a:cs typeface="Roboto"/>
                  <a:sym typeface="Roboto"/>
                </a:rPr>
                <a:t>3</a:t>
              </a:r>
              <a:endParaRPr sz="1200" b="1">
                <a:solidFill>
                  <a:srgbClr val="66CC00"/>
                </a:solidFill>
                <a:latin typeface="Roboto"/>
                <a:ea typeface="Roboto"/>
                <a:cs typeface="Roboto"/>
                <a:sym typeface="Roboto"/>
              </a:endParaRPr>
            </a:p>
          </p:txBody>
        </p:sp>
        <p:sp>
          <p:nvSpPr>
            <p:cNvPr id="533" name="Google Shape;533;p7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Exploratory Data Analysis</a:t>
              </a:r>
              <a:endParaRPr sz="800" b="1">
                <a:solidFill>
                  <a:srgbClr val="FFFFFF"/>
                </a:solidFill>
                <a:latin typeface="Roboto"/>
                <a:ea typeface="Roboto"/>
                <a:cs typeface="Roboto"/>
                <a:sym typeface="Roboto"/>
              </a:endParaRPr>
            </a:p>
          </p:txBody>
        </p:sp>
      </p:grpSp>
      <p:grpSp>
        <p:nvGrpSpPr>
          <p:cNvPr id="534" name="Google Shape;534;p79"/>
          <p:cNvGrpSpPr/>
          <p:nvPr/>
        </p:nvGrpSpPr>
        <p:grpSpPr>
          <a:xfrm rot="2717727">
            <a:off x="809309" y="2023062"/>
            <a:ext cx="2340072" cy="2368167"/>
            <a:chOff x="5123977" y="1258050"/>
            <a:chExt cx="2547000" cy="2547000"/>
          </a:xfrm>
        </p:grpSpPr>
        <p:sp>
          <p:nvSpPr>
            <p:cNvPr id="535" name="Google Shape;535;p79"/>
            <p:cNvSpPr/>
            <p:nvPr/>
          </p:nvSpPr>
          <p:spPr>
            <a:xfrm rot="2700000">
              <a:off x="6116614" y="1011412"/>
              <a:ext cx="561726" cy="3040276"/>
            </a:xfrm>
            <a:prstGeom prst="roundRect">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9"/>
            <p:cNvSpPr/>
            <p:nvPr/>
          </p:nvSpPr>
          <p:spPr>
            <a:xfrm rot="-2700000">
              <a:off x="5341011" y="3205366"/>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CC00"/>
                  </a:solidFill>
                  <a:latin typeface="Roboto"/>
                  <a:ea typeface="Roboto"/>
                  <a:cs typeface="Roboto"/>
                  <a:sym typeface="Roboto"/>
                </a:rPr>
                <a:t>4</a:t>
              </a:r>
              <a:endParaRPr sz="1200" b="1">
                <a:solidFill>
                  <a:srgbClr val="66CC00"/>
                </a:solidFill>
                <a:latin typeface="Roboto"/>
                <a:ea typeface="Roboto"/>
                <a:cs typeface="Roboto"/>
                <a:sym typeface="Roboto"/>
              </a:endParaRPr>
            </a:p>
          </p:txBody>
        </p:sp>
        <p:sp>
          <p:nvSpPr>
            <p:cNvPr id="537" name="Google Shape;537;p7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Model Development</a:t>
              </a:r>
              <a:endParaRPr sz="800" b="1">
                <a:solidFill>
                  <a:srgbClr val="FFFFFF"/>
                </a:solidFill>
                <a:latin typeface="Roboto"/>
                <a:ea typeface="Roboto"/>
                <a:cs typeface="Roboto"/>
                <a:sym typeface="Roboto"/>
              </a:endParaRPr>
            </a:p>
          </p:txBody>
        </p:sp>
      </p:grpSp>
      <p:grpSp>
        <p:nvGrpSpPr>
          <p:cNvPr id="538" name="Google Shape;538;p79"/>
          <p:cNvGrpSpPr/>
          <p:nvPr/>
        </p:nvGrpSpPr>
        <p:grpSpPr>
          <a:xfrm rot="2717727">
            <a:off x="809309" y="2600312"/>
            <a:ext cx="2340072" cy="2368167"/>
            <a:chOff x="5123977" y="1258050"/>
            <a:chExt cx="2547000" cy="2547000"/>
          </a:xfrm>
        </p:grpSpPr>
        <p:sp>
          <p:nvSpPr>
            <p:cNvPr id="539" name="Google Shape;539;p79"/>
            <p:cNvSpPr/>
            <p:nvPr/>
          </p:nvSpPr>
          <p:spPr>
            <a:xfrm rot="2700000">
              <a:off x="6116614" y="1011412"/>
              <a:ext cx="561726" cy="3040276"/>
            </a:xfrm>
            <a:prstGeom prst="roundRect">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9"/>
            <p:cNvSpPr/>
            <p:nvPr/>
          </p:nvSpPr>
          <p:spPr>
            <a:xfrm rot="-2700000">
              <a:off x="5341011" y="3205366"/>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CC00"/>
                  </a:solidFill>
                  <a:latin typeface="Roboto"/>
                  <a:ea typeface="Roboto"/>
                  <a:cs typeface="Roboto"/>
                  <a:sym typeface="Roboto"/>
                </a:rPr>
                <a:t>5</a:t>
              </a:r>
              <a:endParaRPr sz="1200" b="1">
                <a:solidFill>
                  <a:srgbClr val="66CC00"/>
                </a:solidFill>
                <a:latin typeface="Roboto"/>
                <a:ea typeface="Roboto"/>
                <a:cs typeface="Roboto"/>
                <a:sym typeface="Roboto"/>
              </a:endParaRPr>
            </a:p>
          </p:txBody>
        </p:sp>
        <p:sp>
          <p:nvSpPr>
            <p:cNvPr id="541" name="Google Shape;541;p7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Conclusion</a:t>
              </a:r>
              <a:endParaRPr sz="800" b="1">
                <a:solidFill>
                  <a:srgbClr val="FFFFFF"/>
                </a:solidFill>
                <a:latin typeface="Roboto"/>
                <a:ea typeface="Roboto"/>
                <a:cs typeface="Roboto"/>
                <a:sym typeface="Roboto"/>
              </a:endParaRPr>
            </a:p>
          </p:txBody>
        </p:sp>
      </p:grpSp>
      <p:grpSp>
        <p:nvGrpSpPr>
          <p:cNvPr id="542" name="Google Shape;542;p79"/>
          <p:cNvGrpSpPr/>
          <p:nvPr/>
        </p:nvGrpSpPr>
        <p:grpSpPr>
          <a:xfrm rot="2717727">
            <a:off x="809309" y="3158012"/>
            <a:ext cx="2340072" cy="2368167"/>
            <a:chOff x="5123977" y="1258050"/>
            <a:chExt cx="2547000" cy="2547000"/>
          </a:xfrm>
        </p:grpSpPr>
        <p:sp>
          <p:nvSpPr>
            <p:cNvPr id="543" name="Google Shape;543;p79"/>
            <p:cNvSpPr/>
            <p:nvPr/>
          </p:nvSpPr>
          <p:spPr>
            <a:xfrm rot="2700000">
              <a:off x="6116614" y="1011412"/>
              <a:ext cx="561726" cy="3040276"/>
            </a:xfrm>
            <a:prstGeom prst="roundRect">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9"/>
            <p:cNvSpPr/>
            <p:nvPr/>
          </p:nvSpPr>
          <p:spPr>
            <a:xfrm rot="-2700000">
              <a:off x="5341011" y="3205366"/>
              <a:ext cx="374201" cy="3742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CC00"/>
                  </a:solidFill>
                  <a:latin typeface="Roboto"/>
                  <a:ea typeface="Roboto"/>
                  <a:cs typeface="Roboto"/>
                  <a:sym typeface="Roboto"/>
                </a:rPr>
                <a:t>6</a:t>
              </a:r>
              <a:endParaRPr sz="1200" b="1">
                <a:solidFill>
                  <a:srgbClr val="66CC00"/>
                </a:solidFill>
                <a:latin typeface="Roboto"/>
                <a:ea typeface="Roboto"/>
                <a:cs typeface="Roboto"/>
                <a:sym typeface="Roboto"/>
              </a:endParaRPr>
            </a:p>
          </p:txBody>
        </p:sp>
        <p:sp>
          <p:nvSpPr>
            <p:cNvPr id="545" name="Google Shape;545;p7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Next Steps: Phase II</a:t>
              </a:r>
              <a:endParaRPr sz="800" b="1">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1" name="Google Shape;551;p80"/>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550" name="Google Shape;550;p80"/>
          <p:cNvSpPr txBox="1">
            <a:spLocks noGrp="1"/>
          </p:cNvSpPr>
          <p:nvPr>
            <p:ph type="title" idx="4294967295"/>
          </p:nvPr>
        </p:nvSpPr>
        <p:spPr>
          <a:xfrm>
            <a:off x="197511" y="330988"/>
            <a:ext cx="8001000" cy="596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a:t>Problem Overview</a:t>
            </a:r>
            <a:endParaRPr u="sng"/>
          </a:p>
        </p:txBody>
      </p:sp>
      <p:sp>
        <p:nvSpPr>
          <p:cNvPr id="554" name="Google Shape;554;p80"/>
          <p:cNvSpPr>
            <a:spLocks noGrp="1"/>
          </p:cNvSpPr>
          <p:nvPr>
            <p:ph type="body" idx="4294967295"/>
          </p:nvPr>
        </p:nvSpPr>
        <p:spPr>
          <a:xfrm>
            <a:off x="2554638" y="2486079"/>
            <a:ext cx="4013200" cy="4794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1191" lvl="0" indent="0" algn="ctr" rtl="0">
              <a:lnSpc>
                <a:spcPct val="90000"/>
              </a:lnSpc>
              <a:spcBef>
                <a:spcPts val="0"/>
              </a:spcBef>
              <a:spcAft>
                <a:spcPts val="0"/>
              </a:spcAft>
              <a:buClr>
                <a:schemeClr val="lt1"/>
              </a:buClr>
              <a:buSzPts val="1400"/>
              <a:buFont typeface="Arial"/>
              <a:buNone/>
            </a:pPr>
            <a:r>
              <a:rPr lang="en" b="1">
                <a:solidFill>
                  <a:srgbClr val="FFFFFF"/>
                </a:solidFill>
              </a:rPr>
              <a:t>Key Drivers of Dengue Fever</a:t>
            </a:r>
            <a:endParaRPr b="1">
              <a:solidFill>
                <a:srgbClr val="FFFFFF"/>
              </a:solidFill>
            </a:endParaRPr>
          </a:p>
        </p:txBody>
      </p:sp>
      <p:sp>
        <p:nvSpPr>
          <p:cNvPr id="557" name="Google Shape;557;p80"/>
          <p:cNvSpPr>
            <a:spLocks noGrp="1"/>
          </p:cNvSpPr>
          <p:nvPr>
            <p:ph type="body" idx="4294967295"/>
          </p:nvPr>
        </p:nvSpPr>
        <p:spPr>
          <a:xfrm>
            <a:off x="1155510" y="3141603"/>
            <a:ext cx="6964362" cy="1081088"/>
          </a:xfrm>
          <a:prstGeom prst="roundRect">
            <a:avLst>
              <a:gd name="adj" fmla="val 16667"/>
            </a:avLst>
          </a:prstGeom>
          <a:solidFill>
            <a:schemeClr val="lt1"/>
          </a:solidFill>
          <a:ln w="9525" cap="flat" cmpd="sng">
            <a:solidFill>
              <a:srgbClr val="49166D"/>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sz="1600">
                <a:solidFill>
                  <a:schemeClr val="accent5"/>
                </a:solidFill>
              </a:rPr>
              <a:t>We have to predict the number of dengue fever cases reported each week in San Juan and Iquitos, based on environmental data describing changes in temperature, precipitation, vegetation, and more.</a:t>
            </a:r>
            <a:endParaRPr sz="2100"/>
          </a:p>
        </p:txBody>
      </p:sp>
      <p:pic>
        <p:nvPicPr>
          <p:cNvPr id="552" name="Google Shape;552;p80"/>
          <p:cNvPicPr preferRelativeResize="0"/>
          <p:nvPr/>
        </p:nvPicPr>
        <p:blipFill>
          <a:blip r:embed="rId3">
            <a:alphaModFix/>
          </a:blip>
          <a:stretch>
            <a:fillRect/>
          </a:stretch>
        </p:blipFill>
        <p:spPr>
          <a:xfrm>
            <a:off x="2042250" y="1015937"/>
            <a:ext cx="1024778" cy="993300"/>
          </a:xfrm>
          <a:prstGeom prst="rect">
            <a:avLst/>
          </a:prstGeom>
          <a:noFill/>
          <a:ln>
            <a:noFill/>
          </a:ln>
        </p:spPr>
      </p:pic>
      <p:pic>
        <p:nvPicPr>
          <p:cNvPr id="553" name="Google Shape;553;p80"/>
          <p:cNvPicPr preferRelativeResize="0"/>
          <p:nvPr/>
        </p:nvPicPr>
        <p:blipFill>
          <a:blip r:embed="rId4">
            <a:alphaModFix/>
          </a:blip>
          <a:stretch>
            <a:fillRect/>
          </a:stretch>
        </p:blipFill>
        <p:spPr>
          <a:xfrm>
            <a:off x="5379450" y="1082246"/>
            <a:ext cx="1807174" cy="1245950"/>
          </a:xfrm>
          <a:prstGeom prst="rect">
            <a:avLst/>
          </a:prstGeom>
          <a:noFill/>
          <a:ln>
            <a:noFill/>
          </a:ln>
        </p:spPr>
      </p:pic>
      <p:sp>
        <p:nvSpPr>
          <p:cNvPr id="555" name="Google Shape;555;p80"/>
          <p:cNvSpPr txBox="1"/>
          <p:nvPr/>
        </p:nvSpPr>
        <p:spPr>
          <a:xfrm>
            <a:off x="1716288" y="2038513"/>
            <a:ext cx="167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888888"/>
                </a:solidFill>
              </a:rPr>
              <a:t>Climate Variables</a:t>
            </a:r>
            <a:endParaRPr>
              <a:solidFill>
                <a:srgbClr val="888888"/>
              </a:solidFill>
            </a:endParaRPr>
          </a:p>
        </p:txBody>
      </p:sp>
      <p:sp>
        <p:nvSpPr>
          <p:cNvPr id="556" name="Google Shape;556;p80"/>
          <p:cNvSpPr txBox="1"/>
          <p:nvPr/>
        </p:nvSpPr>
        <p:spPr>
          <a:xfrm>
            <a:off x="5379438" y="2038513"/>
            <a:ext cx="167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888888"/>
                </a:solidFill>
              </a:rPr>
              <a:t>Mosquito Density</a:t>
            </a:r>
            <a:endParaRPr>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81"/>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562" name="Google Shape;562;p81"/>
          <p:cNvSpPr txBox="1">
            <a:spLocks noGrp="1"/>
          </p:cNvSpPr>
          <p:nvPr>
            <p:ph type="title" idx="4294967295"/>
          </p:nvPr>
        </p:nvSpPr>
        <p:spPr>
          <a:xfrm>
            <a:off x="112475" y="118624"/>
            <a:ext cx="8001000" cy="89376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Data Preparation</a:t>
            </a:r>
            <a:endParaRPr u="sng" dirty="0"/>
          </a:p>
        </p:txBody>
      </p:sp>
      <p:pic>
        <p:nvPicPr>
          <p:cNvPr id="564" name="Google Shape;564;p81"/>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grpSp>
        <p:nvGrpSpPr>
          <p:cNvPr id="565" name="Google Shape;565;p81"/>
          <p:cNvGrpSpPr/>
          <p:nvPr/>
        </p:nvGrpSpPr>
        <p:grpSpPr>
          <a:xfrm>
            <a:off x="5632317" y="1189775"/>
            <a:ext cx="3305700" cy="3483050"/>
            <a:chOff x="5632317" y="1189775"/>
            <a:chExt cx="3305700" cy="3483050"/>
          </a:xfrm>
        </p:grpSpPr>
        <p:sp>
          <p:nvSpPr>
            <p:cNvPr id="566" name="Google Shape;566;p81"/>
            <p:cNvSpPr/>
            <p:nvPr/>
          </p:nvSpPr>
          <p:spPr>
            <a:xfrm>
              <a:off x="5632317" y="1189775"/>
              <a:ext cx="3305700" cy="669000"/>
            </a:xfrm>
            <a:prstGeom prst="chevron">
              <a:avLst>
                <a:gd name="adj" fmla="val 50000"/>
              </a:avLst>
            </a:prstGeom>
            <a:solidFill>
              <a:srgbClr val="88888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Imputation</a:t>
              </a:r>
              <a:endParaRPr>
                <a:solidFill>
                  <a:srgbClr val="FFFFFF"/>
                </a:solidFill>
                <a:latin typeface="Roboto"/>
                <a:ea typeface="Roboto"/>
                <a:cs typeface="Roboto"/>
                <a:sym typeface="Roboto"/>
              </a:endParaRPr>
            </a:p>
          </p:txBody>
        </p:sp>
        <p:sp>
          <p:nvSpPr>
            <p:cNvPr id="567" name="Google Shape;567;p8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accent5"/>
                  </a:solidFill>
                </a:rPr>
                <a:t>Used ffill() function to fill the missing value in the dataframe. 'ffill' stands for 'forward fill' and will propagate last valid observation forward.</a:t>
              </a:r>
              <a:endParaRPr sz="1200">
                <a:latin typeface="Roboto"/>
                <a:ea typeface="Roboto"/>
                <a:cs typeface="Roboto"/>
                <a:sym typeface="Roboto"/>
              </a:endParaRPr>
            </a:p>
          </p:txBody>
        </p:sp>
      </p:grpSp>
      <p:grpSp>
        <p:nvGrpSpPr>
          <p:cNvPr id="568" name="Google Shape;568;p81"/>
          <p:cNvGrpSpPr/>
          <p:nvPr/>
        </p:nvGrpSpPr>
        <p:grpSpPr>
          <a:xfrm>
            <a:off x="0" y="1189989"/>
            <a:ext cx="3546900" cy="3482836"/>
            <a:chOff x="0" y="1189989"/>
            <a:chExt cx="3546900" cy="3482836"/>
          </a:xfrm>
        </p:grpSpPr>
        <p:sp>
          <p:nvSpPr>
            <p:cNvPr id="569" name="Google Shape;569;p81"/>
            <p:cNvSpPr/>
            <p:nvPr/>
          </p:nvSpPr>
          <p:spPr>
            <a:xfrm>
              <a:off x="0" y="1189989"/>
              <a:ext cx="3546900" cy="669000"/>
            </a:xfrm>
            <a:prstGeom prst="homePlate">
              <a:avLst>
                <a:gd name="adj" fmla="val 50000"/>
              </a:avLst>
            </a:prstGeom>
            <a:solidFill>
              <a:srgbClr val="4B286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Merging Data</a:t>
              </a:r>
              <a:endParaRPr>
                <a:solidFill>
                  <a:srgbClr val="FFFFFF"/>
                </a:solidFill>
                <a:latin typeface="Roboto"/>
                <a:ea typeface="Roboto"/>
                <a:cs typeface="Roboto"/>
                <a:sym typeface="Roboto"/>
              </a:endParaRPr>
            </a:p>
          </p:txBody>
        </p:sp>
        <p:sp>
          <p:nvSpPr>
            <p:cNvPr id="570" name="Google Shape;570;p8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5"/>
                  </a:solidFill>
                </a:rPr>
                <a:t>Combined training data and training data labels based on</a:t>
              </a:r>
              <a:r>
                <a:rPr lang="en" sz="1600" b="1" i="1" dirty="0">
                  <a:solidFill>
                    <a:schemeClr val="accent5"/>
                  </a:solidFill>
                </a:rPr>
                <a:t> city,year,weekofyear.</a:t>
              </a:r>
              <a:endParaRPr sz="1200" dirty="0">
                <a:latin typeface="Roboto"/>
                <a:ea typeface="Roboto"/>
                <a:cs typeface="Roboto"/>
                <a:sym typeface="Roboto"/>
              </a:endParaRPr>
            </a:p>
          </p:txBody>
        </p:sp>
      </p:grpSp>
      <p:grpSp>
        <p:nvGrpSpPr>
          <p:cNvPr id="571" name="Google Shape;571;p81"/>
          <p:cNvGrpSpPr/>
          <p:nvPr/>
        </p:nvGrpSpPr>
        <p:grpSpPr>
          <a:xfrm>
            <a:off x="2944204" y="1189775"/>
            <a:ext cx="3305700" cy="3483050"/>
            <a:chOff x="2944204" y="1189775"/>
            <a:chExt cx="3305700" cy="3483050"/>
          </a:xfrm>
        </p:grpSpPr>
        <p:sp>
          <p:nvSpPr>
            <p:cNvPr id="572" name="Google Shape;572;p81"/>
            <p:cNvSpPr/>
            <p:nvPr/>
          </p:nvSpPr>
          <p:spPr>
            <a:xfrm>
              <a:off x="2944204" y="1189775"/>
              <a:ext cx="3305700" cy="669000"/>
            </a:xfrm>
            <a:prstGeom prst="chevron">
              <a:avLst>
                <a:gd name="adj" fmla="val 50000"/>
              </a:avLst>
            </a:prstGeom>
            <a:solidFill>
              <a:srgbClr val="66C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Converting Features</a:t>
              </a:r>
              <a:endParaRPr>
                <a:solidFill>
                  <a:srgbClr val="FFFFFF"/>
                </a:solidFill>
                <a:latin typeface="Roboto"/>
                <a:ea typeface="Roboto"/>
                <a:cs typeface="Roboto"/>
                <a:sym typeface="Roboto"/>
              </a:endParaRPr>
            </a:p>
          </p:txBody>
        </p:sp>
        <p:sp>
          <p:nvSpPr>
            <p:cNvPr id="573" name="Google Shape;573;p8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5"/>
                  </a:solidFill>
                </a:rPr>
                <a:t>To keep consistency among all features, the ones with Kelvin were converted to Celsius.</a:t>
              </a:r>
              <a:endParaRPr sz="1200" dirty="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80" name="Google Shape;580;p82"/>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578" name="Google Shape;578;p82"/>
          <p:cNvSpPr txBox="1">
            <a:spLocks noGrp="1"/>
          </p:cNvSpPr>
          <p:nvPr>
            <p:ph type="body" idx="4294967295"/>
          </p:nvPr>
        </p:nvSpPr>
        <p:spPr>
          <a:xfrm>
            <a:off x="571501" y="3629897"/>
            <a:ext cx="8001000" cy="122555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Clr>
                <a:srgbClr val="66CC00"/>
              </a:buClr>
              <a:buSzPts val="1600"/>
              <a:buChar char="●"/>
            </a:pPr>
            <a:r>
              <a:rPr lang="en" sz="1400" dirty="0">
                <a:solidFill>
                  <a:schemeClr val="accent5"/>
                </a:solidFill>
              </a:rPr>
              <a:t>We can see a trend in San Juan that the dengue virus becomes more active in the later half of the year- July (week 28).</a:t>
            </a:r>
            <a:endParaRPr sz="1400" dirty="0">
              <a:solidFill>
                <a:schemeClr val="accent5"/>
              </a:solidFill>
            </a:endParaRPr>
          </a:p>
          <a:p>
            <a:pPr marL="457200" lvl="0" indent="-330200" algn="l" rtl="0">
              <a:spcBef>
                <a:spcPts val="0"/>
              </a:spcBef>
              <a:spcAft>
                <a:spcPts val="0"/>
              </a:spcAft>
              <a:buClr>
                <a:srgbClr val="66CC00"/>
              </a:buClr>
              <a:buSzPts val="1600"/>
              <a:buChar char="●"/>
            </a:pPr>
            <a:r>
              <a:rPr lang="en" sz="1400" dirty="0">
                <a:solidFill>
                  <a:schemeClr val="accent5"/>
                </a:solidFill>
              </a:rPr>
              <a:t>On the other hand in Iquitos, dengue developed quite slowly, with its peak at the end of the year-week 50.</a:t>
            </a:r>
            <a:endParaRPr sz="1400" dirty="0">
              <a:solidFill>
                <a:schemeClr val="accent5"/>
              </a:solidFill>
            </a:endParaRPr>
          </a:p>
          <a:p>
            <a:pPr marL="0" lvl="0" indent="0" algn="l" rtl="0">
              <a:spcBef>
                <a:spcPts val="0"/>
              </a:spcBef>
              <a:spcAft>
                <a:spcPts val="0"/>
              </a:spcAft>
              <a:buNone/>
            </a:pPr>
            <a:endParaRPr dirty="0"/>
          </a:p>
        </p:txBody>
      </p:sp>
      <p:sp>
        <p:nvSpPr>
          <p:cNvPr id="579" name="Google Shape;579;p82"/>
          <p:cNvSpPr txBox="1">
            <a:spLocks noGrp="1"/>
          </p:cNvSpPr>
          <p:nvPr>
            <p:ph type="title" idx="4294967295"/>
          </p:nvPr>
        </p:nvSpPr>
        <p:spPr>
          <a:xfrm>
            <a:off x="265675" y="83965"/>
            <a:ext cx="8001000" cy="89376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Exploratory Data Analysis</a:t>
            </a:r>
            <a:endParaRPr u="sng" dirty="0"/>
          </a:p>
        </p:txBody>
      </p:sp>
      <p:pic>
        <p:nvPicPr>
          <p:cNvPr id="581" name="Google Shape;581;p82"/>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582" name="Google Shape;582;p82"/>
          <p:cNvPicPr preferRelativeResize="0"/>
          <p:nvPr/>
        </p:nvPicPr>
        <p:blipFill>
          <a:blip r:embed="rId4">
            <a:alphaModFix/>
          </a:blip>
          <a:stretch>
            <a:fillRect/>
          </a:stretch>
        </p:blipFill>
        <p:spPr>
          <a:xfrm>
            <a:off x="323563" y="1171300"/>
            <a:ext cx="8496876" cy="226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83"/>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589" name="Google Shape;589;p83"/>
          <p:cNvSpPr txBox="1">
            <a:spLocks noGrp="1"/>
          </p:cNvSpPr>
          <p:nvPr>
            <p:ph type="title" idx="4294967295"/>
          </p:nvPr>
        </p:nvSpPr>
        <p:spPr>
          <a:xfrm>
            <a:off x="329184" y="114508"/>
            <a:ext cx="8001000" cy="665163"/>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600"/>
              <a:buFont typeface="Arial"/>
              <a:buNone/>
            </a:pPr>
            <a:r>
              <a:rPr lang="en" u="sng" dirty="0">
                <a:solidFill>
                  <a:schemeClr val="accent1"/>
                </a:solidFill>
              </a:rPr>
              <a:t>Exploratory Data Analysis (contd.)</a:t>
            </a:r>
            <a:endParaRPr u="sng" dirty="0"/>
          </a:p>
        </p:txBody>
      </p:sp>
      <p:pic>
        <p:nvPicPr>
          <p:cNvPr id="588" name="Google Shape;588;p83"/>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590" name="Google Shape;590;p83"/>
          <p:cNvPicPr preferRelativeResize="0"/>
          <p:nvPr/>
        </p:nvPicPr>
        <p:blipFill>
          <a:blip r:embed="rId4">
            <a:alphaModFix/>
          </a:blip>
          <a:stretch>
            <a:fillRect/>
          </a:stretch>
        </p:blipFill>
        <p:spPr>
          <a:xfrm>
            <a:off x="495300" y="866706"/>
            <a:ext cx="8153400" cy="2019300"/>
          </a:xfrm>
          <a:prstGeom prst="rect">
            <a:avLst/>
          </a:prstGeom>
          <a:noFill/>
          <a:ln>
            <a:noFill/>
          </a:ln>
        </p:spPr>
      </p:pic>
      <p:graphicFrame>
        <p:nvGraphicFramePr>
          <p:cNvPr id="591" name="Google Shape;591;p83"/>
          <p:cNvGraphicFramePr/>
          <p:nvPr>
            <p:extLst>
              <p:ext uri="{D42A27DB-BD31-4B8C-83A1-F6EECF244321}">
                <p14:modId xmlns:p14="http://schemas.microsoft.com/office/powerpoint/2010/main" val="788838207"/>
              </p:ext>
            </p:extLst>
          </p:nvPr>
        </p:nvGraphicFramePr>
        <p:xfrm>
          <a:off x="894150" y="3060075"/>
          <a:ext cx="7239000" cy="1210856"/>
        </p:xfrm>
        <a:graphic>
          <a:graphicData uri="http://schemas.openxmlformats.org/drawingml/2006/table">
            <a:tbl>
              <a:tblPr>
                <a:noFill/>
                <a:tableStyleId>{5EB1243B-88B0-46C5-B5E5-645DFF51C9C1}</a:tableStyleId>
              </a:tblPr>
              <a:tblGrid>
                <a:gridCol w="2413000"/>
                <a:gridCol w="2413000"/>
                <a:gridCol w="2413000"/>
              </a:tblGrid>
              <a:tr h="381000">
                <a:tc>
                  <a:txBody>
                    <a:bodyPr/>
                    <a:lstStyle/>
                    <a:p>
                      <a:pPr marL="0" lvl="0" indent="0" algn="ctr" rtl="0">
                        <a:spcBef>
                          <a:spcPts val="0"/>
                        </a:spcBef>
                        <a:spcAft>
                          <a:spcPts val="0"/>
                        </a:spcAft>
                        <a:buNone/>
                      </a:pPr>
                      <a:r>
                        <a:rPr lang="en" b="1" dirty="0">
                          <a:solidFill>
                            <a:schemeClr val="lt1"/>
                          </a:solidFill>
                        </a:rPr>
                        <a:t>City</a:t>
                      </a:r>
                      <a:endParaRPr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B286D"/>
                    </a:solidFill>
                  </a:tcPr>
                </a:tc>
                <a:tc>
                  <a:txBody>
                    <a:bodyPr/>
                    <a:lstStyle/>
                    <a:p>
                      <a:pPr marL="0" lvl="0" indent="0" algn="ctr" rtl="0">
                        <a:spcBef>
                          <a:spcPts val="0"/>
                        </a:spcBef>
                        <a:spcAft>
                          <a:spcPts val="0"/>
                        </a:spcAft>
                        <a:buNone/>
                      </a:pPr>
                      <a:r>
                        <a:rPr lang="en" b="1">
                          <a:solidFill>
                            <a:schemeClr val="lt1"/>
                          </a:solidFill>
                        </a:rPr>
                        <a:t>Mean of Total Cases</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B286D"/>
                    </a:solidFill>
                  </a:tcPr>
                </a:tc>
                <a:tc>
                  <a:txBody>
                    <a:bodyPr/>
                    <a:lstStyle/>
                    <a:p>
                      <a:pPr marL="0" lvl="0" indent="0" algn="ctr" rtl="0">
                        <a:spcBef>
                          <a:spcPts val="0"/>
                        </a:spcBef>
                        <a:spcAft>
                          <a:spcPts val="0"/>
                        </a:spcAft>
                        <a:buNone/>
                      </a:pPr>
                      <a:r>
                        <a:rPr lang="en" b="1">
                          <a:solidFill>
                            <a:schemeClr val="lt1"/>
                          </a:solidFill>
                        </a:rPr>
                        <a:t>Variance of Total Cases</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B286D"/>
                    </a:solidFill>
                  </a:tcPr>
                </a:tc>
              </a:tr>
              <a:tr h="381000">
                <a:tc>
                  <a:txBody>
                    <a:bodyPr/>
                    <a:lstStyle/>
                    <a:p>
                      <a:pPr marL="0" lvl="0" indent="0" algn="ctr" rtl="0">
                        <a:spcBef>
                          <a:spcPts val="0"/>
                        </a:spcBef>
                        <a:spcAft>
                          <a:spcPts val="0"/>
                        </a:spcAft>
                        <a:buNone/>
                      </a:pPr>
                      <a:r>
                        <a:rPr lang="en" b="1">
                          <a:solidFill>
                            <a:schemeClr val="accent5"/>
                          </a:solidFill>
                        </a:rPr>
                        <a:t>IQ</a:t>
                      </a:r>
                      <a:endParaRPr b="1">
                        <a:solidFill>
                          <a:schemeClr val="accent5"/>
                        </a:solidFill>
                      </a:endParaRPr>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dirty="0">
                          <a:solidFill>
                            <a:schemeClr val="accent5"/>
                          </a:solidFill>
                        </a:rPr>
                        <a:t>7.6</a:t>
                      </a:r>
                      <a:endParaRPr dirty="0">
                        <a:solidFill>
                          <a:schemeClr val="accent5"/>
                        </a:solidFill>
                      </a:endParaRPr>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
                          <a:solidFill>
                            <a:schemeClr val="accent5"/>
                          </a:solidFill>
                        </a:rPr>
                        <a:t>115.9</a:t>
                      </a:r>
                      <a:endParaRPr>
                        <a:solidFill>
                          <a:schemeClr val="accent5"/>
                        </a:solidFill>
                      </a:endParaRPr>
                    </a:p>
                  </a:txBody>
                  <a:tcPr marL="91425" marR="91425" marT="91425" marB="91425">
                    <a:lnT w="9525" cap="flat" cmpd="sng">
                      <a:solidFill>
                        <a:schemeClr val="lt1"/>
                      </a:solidFill>
                      <a:prstDash val="solid"/>
                      <a:round/>
                      <a:headEnd type="none" w="sm" len="sm"/>
                      <a:tailEnd type="none" w="sm" len="sm"/>
                    </a:lnT>
                  </a:tcPr>
                </a:tc>
              </a:tr>
              <a:tr h="381000">
                <a:tc>
                  <a:txBody>
                    <a:bodyPr/>
                    <a:lstStyle/>
                    <a:p>
                      <a:pPr marL="0" lvl="0" indent="0" algn="ctr" rtl="0">
                        <a:spcBef>
                          <a:spcPts val="0"/>
                        </a:spcBef>
                        <a:spcAft>
                          <a:spcPts val="0"/>
                        </a:spcAft>
                        <a:buNone/>
                      </a:pPr>
                      <a:r>
                        <a:rPr lang="en" b="1">
                          <a:solidFill>
                            <a:schemeClr val="accent5"/>
                          </a:solidFill>
                        </a:rPr>
                        <a:t>SJ</a:t>
                      </a:r>
                      <a:endParaRPr b="1">
                        <a:solidFill>
                          <a:schemeClr val="accent5"/>
                        </a:solidFill>
                      </a:endParaRPr>
                    </a:p>
                  </a:txBody>
                  <a:tcPr marL="91425" marR="91425" marT="91425" marB="91425"/>
                </a:tc>
                <a:tc>
                  <a:txBody>
                    <a:bodyPr/>
                    <a:lstStyle/>
                    <a:p>
                      <a:pPr marL="0" lvl="0" indent="0" algn="ctr" rtl="0">
                        <a:lnSpc>
                          <a:spcPct val="115000"/>
                        </a:lnSpc>
                        <a:spcBef>
                          <a:spcPts val="0"/>
                        </a:spcBef>
                        <a:spcAft>
                          <a:spcPts val="0"/>
                        </a:spcAft>
                        <a:buNone/>
                      </a:pPr>
                      <a:r>
                        <a:rPr lang="en">
                          <a:solidFill>
                            <a:schemeClr val="accent5"/>
                          </a:solidFill>
                        </a:rPr>
                        <a:t>34.2</a:t>
                      </a:r>
                      <a:endParaRPr>
                        <a:solidFill>
                          <a:schemeClr val="accent5"/>
                        </a:solidFill>
                      </a:endParaRPr>
                    </a:p>
                  </a:txBody>
                  <a:tcPr marL="91425" marR="91425" marT="91425" marB="91425"/>
                </a:tc>
                <a:tc>
                  <a:txBody>
                    <a:bodyPr/>
                    <a:lstStyle/>
                    <a:p>
                      <a:pPr marL="0" lvl="0" indent="0" algn="ctr" rtl="0">
                        <a:lnSpc>
                          <a:spcPct val="115000"/>
                        </a:lnSpc>
                        <a:spcBef>
                          <a:spcPts val="0"/>
                        </a:spcBef>
                        <a:spcAft>
                          <a:spcPts val="0"/>
                        </a:spcAft>
                        <a:buNone/>
                      </a:pPr>
                      <a:r>
                        <a:rPr lang="en">
                          <a:solidFill>
                            <a:schemeClr val="accent5"/>
                          </a:solidFill>
                        </a:rPr>
                        <a:t>2640</a:t>
                      </a:r>
                      <a:endParaRPr>
                        <a:solidFill>
                          <a:schemeClr val="accent5"/>
                        </a:solidFill>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4"/>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598" name="Google Shape;598;p84"/>
          <p:cNvSpPr txBox="1">
            <a:spLocks noGrp="1"/>
          </p:cNvSpPr>
          <p:nvPr>
            <p:ph type="title" idx="4294967295"/>
          </p:nvPr>
        </p:nvSpPr>
        <p:spPr>
          <a:xfrm>
            <a:off x="265675" y="126643"/>
            <a:ext cx="8001000" cy="57785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2600"/>
              <a:buFont typeface="Arial"/>
              <a:buNone/>
            </a:pPr>
            <a:r>
              <a:rPr lang="en" u="sng" dirty="0">
                <a:solidFill>
                  <a:schemeClr val="accent1"/>
                </a:solidFill>
              </a:rPr>
              <a:t>Exploratory Data Analysis (contd.)</a:t>
            </a:r>
            <a:endParaRPr u="sng" dirty="0"/>
          </a:p>
        </p:txBody>
      </p:sp>
      <p:pic>
        <p:nvPicPr>
          <p:cNvPr id="597" name="Google Shape;597;p84"/>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599" name="Google Shape;599;p84"/>
          <p:cNvPicPr preferRelativeResize="0"/>
          <p:nvPr/>
        </p:nvPicPr>
        <p:blipFill>
          <a:blip r:embed="rId4">
            <a:alphaModFix/>
          </a:blip>
          <a:stretch>
            <a:fillRect/>
          </a:stretch>
        </p:blipFill>
        <p:spPr>
          <a:xfrm>
            <a:off x="342900" y="704506"/>
            <a:ext cx="8458200" cy="2028825"/>
          </a:xfrm>
          <a:prstGeom prst="rect">
            <a:avLst/>
          </a:prstGeom>
          <a:noFill/>
          <a:ln>
            <a:noFill/>
          </a:ln>
        </p:spPr>
      </p:pic>
      <p:pic>
        <p:nvPicPr>
          <p:cNvPr id="600" name="Google Shape;600;p84"/>
          <p:cNvPicPr preferRelativeResize="0"/>
          <p:nvPr/>
        </p:nvPicPr>
        <p:blipFill>
          <a:blip r:embed="rId5">
            <a:alphaModFix/>
          </a:blip>
          <a:stretch>
            <a:fillRect/>
          </a:stretch>
        </p:blipFill>
        <p:spPr>
          <a:xfrm>
            <a:off x="342900" y="2631250"/>
            <a:ext cx="8179650" cy="193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6" name="Google Shape;606;p85"/>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605" name="Google Shape;605;p85"/>
          <p:cNvSpPr txBox="1">
            <a:spLocks noGrp="1"/>
          </p:cNvSpPr>
          <p:nvPr>
            <p:ph type="title" idx="4294967295"/>
          </p:nvPr>
        </p:nvSpPr>
        <p:spPr>
          <a:xfrm>
            <a:off x="186525" y="79907"/>
            <a:ext cx="8001000" cy="89376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Considerations Based On EDA</a:t>
            </a:r>
            <a:endParaRPr u="sng" dirty="0"/>
          </a:p>
        </p:txBody>
      </p:sp>
      <p:pic>
        <p:nvPicPr>
          <p:cNvPr id="607" name="Google Shape;607;p85"/>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grpSp>
        <p:nvGrpSpPr>
          <p:cNvPr id="608" name="Google Shape;608;p85"/>
          <p:cNvGrpSpPr/>
          <p:nvPr/>
        </p:nvGrpSpPr>
        <p:grpSpPr>
          <a:xfrm>
            <a:off x="4193013" y="1001101"/>
            <a:ext cx="3679200" cy="3135433"/>
            <a:chOff x="4192863" y="1002150"/>
            <a:chExt cx="3679200" cy="3139200"/>
          </a:xfrm>
        </p:grpSpPr>
        <p:sp>
          <p:nvSpPr>
            <p:cNvPr id="609" name="Google Shape;609;p85"/>
            <p:cNvSpPr/>
            <p:nvPr/>
          </p:nvSpPr>
          <p:spPr>
            <a:xfrm>
              <a:off x="4192863" y="1002150"/>
              <a:ext cx="3679200" cy="3139200"/>
            </a:xfrm>
            <a:prstGeom prst="round2DiagRect">
              <a:avLst>
                <a:gd name="adj1" fmla="val 0"/>
                <a:gd name="adj2" fmla="val 17764"/>
              </a:avLst>
            </a:prstGeom>
            <a:solidFill>
              <a:srgbClr val="6EB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10" name="Google Shape;610;p85"/>
            <p:cNvSpPr txBox="1"/>
            <p:nvPr/>
          </p:nvSpPr>
          <p:spPr>
            <a:xfrm>
              <a:off x="5476125" y="1935019"/>
              <a:ext cx="2021400" cy="1165500"/>
            </a:xfrm>
            <a:prstGeom prst="rect">
              <a:avLst/>
            </a:prstGeom>
            <a:solidFill>
              <a:srgbClr val="6EBE43"/>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E8E7EA"/>
                  </a:solidFill>
                </a:rPr>
                <a:t>Separate the data for each city</a:t>
              </a:r>
              <a:endParaRPr b="1">
                <a:solidFill>
                  <a:srgbClr val="E8E7EA"/>
                </a:solidFill>
                <a:latin typeface="Roboto"/>
                <a:ea typeface="Roboto"/>
                <a:cs typeface="Roboto"/>
                <a:sym typeface="Roboto"/>
              </a:endParaRPr>
            </a:p>
          </p:txBody>
        </p:sp>
      </p:grpSp>
      <p:grpSp>
        <p:nvGrpSpPr>
          <p:cNvPr id="611" name="Google Shape;611;p85"/>
          <p:cNvGrpSpPr/>
          <p:nvPr/>
        </p:nvGrpSpPr>
        <p:grpSpPr>
          <a:xfrm>
            <a:off x="3216519" y="1000959"/>
            <a:ext cx="1944600" cy="1569600"/>
            <a:chOff x="3216519" y="1002150"/>
            <a:chExt cx="1944600" cy="1569600"/>
          </a:xfrm>
        </p:grpSpPr>
        <p:sp>
          <p:nvSpPr>
            <p:cNvPr id="612" name="Google Shape;612;p85"/>
            <p:cNvSpPr/>
            <p:nvPr/>
          </p:nvSpPr>
          <p:spPr>
            <a:xfrm flipH="1">
              <a:off x="3216519" y="1002150"/>
              <a:ext cx="1944600" cy="1569600"/>
            </a:xfrm>
            <a:prstGeom prst="round2DiagRect">
              <a:avLst>
                <a:gd name="adj1" fmla="val 0"/>
                <a:gd name="adj2" fmla="val 17764"/>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5"/>
            <p:cNvSpPr txBox="1"/>
            <p:nvPr/>
          </p:nvSpPr>
          <p:spPr>
            <a:xfrm>
              <a:off x="3461175" y="1114165"/>
              <a:ext cx="1451700" cy="1102800"/>
            </a:xfrm>
            <a:prstGeom prst="rect">
              <a:avLst/>
            </a:prstGeom>
            <a:solidFill>
              <a:srgbClr val="4B286D"/>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FF"/>
                  </a:solidFill>
                </a:rPr>
                <a:t>San juan is a city on an island and has a much lower population density than Iquitos.</a:t>
              </a:r>
              <a:endParaRPr sz="1200">
                <a:solidFill>
                  <a:srgbClr val="FFFFFF"/>
                </a:solidFill>
                <a:latin typeface="Roboto"/>
                <a:ea typeface="Roboto"/>
                <a:cs typeface="Roboto"/>
                <a:sym typeface="Roboto"/>
              </a:endParaRPr>
            </a:p>
          </p:txBody>
        </p:sp>
      </p:grpSp>
      <p:grpSp>
        <p:nvGrpSpPr>
          <p:cNvPr id="614" name="Google Shape;614;p85"/>
          <p:cNvGrpSpPr/>
          <p:nvPr/>
        </p:nvGrpSpPr>
        <p:grpSpPr>
          <a:xfrm>
            <a:off x="1276688" y="1000959"/>
            <a:ext cx="1944600" cy="1569600"/>
            <a:chOff x="1271925" y="1002150"/>
            <a:chExt cx="1944600" cy="1569600"/>
          </a:xfrm>
        </p:grpSpPr>
        <p:sp>
          <p:nvSpPr>
            <p:cNvPr id="615" name="Google Shape;615;p85"/>
            <p:cNvSpPr/>
            <p:nvPr/>
          </p:nvSpPr>
          <p:spPr>
            <a:xfrm rot="10800000">
              <a:off x="1271925" y="10021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5"/>
            <p:cNvSpPr txBox="1"/>
            <p:nvPr/>
          </p:nvSpPr>
          <p:spPr>
            <a:xfrm>
              <a:off x="1518388" y="1030869"/>
              <a:ext cx="1451700" cy="13248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lt1"/>
                  </a:solidFill>
                </a:rPr>
                <a:t>Dengue fever is a tropical disease, so it is expected to be more in places with high temperature/precipitation and thus high humidity.</a:t>
              </a:r>
              <a:endParaRPr sz="1100">
                <a:solidFill>
                  <a:schemeClr val="lt1"/>
                </a:solidFill>
                <a:latin typeface="Roboto"/>
                <a:ea typeface="Roboto"/>
                <a:cs typeface="Roboto"/>
                <a:sym typeface="Roboto"/>
              </a:endParaRPr>
            </a:p>
          </p:txBody>
        </p:sp>
      </p:grpSp>
      <p:grpSp>
        <p:nvGrpSpPr>
          <p:cNvPr id="617" name="Google Shape;617;p85"/>
          <p:cNvGrpSpPr/>
          <p:nvPr/>
        </p:nvGrpSpPr>
        <p:grpSpPr>
          <a:xfrm>
            <a:off x="1276688" y="2566988"/>
            <a:ext cx="1944600" cy="1569600"/>
            <a:chOff x="1271925" y="2571750"/>
            <a:chExt cx="1944600" cy="1569600"/>
          </a:xfrm>
        </p:grpSpPr>
        <p:sp>
          <p:nvSpPr>
            <p:cNvPr id="618" name="Google Shape;618;p85"/>
            <p:cNvSpPr/>
            <p:nvPr/>
          </p:nvSpPr>
          <p:spPr>
            <a:xfrm flipH="1">
              <a:off x="1271925" y="2571750"/>
              <a:ext cx="1944600" cy="1569600"/>
            </a:xfrm>
            <a:prstGeom prst="round2DiagRect">
              <a:avLst>
                <a:gd name="adj1" fmla="val 0"/>
                <a:gd name="adj2" fmla="val 17764"/>
              </a:avLst>
            </a:prstGeom>
            <a:solidFill>
              <a:srgbClr val="4B2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5"/>
            <p:cNvSpPr txBox="1"/>
            <p:nvPr/>
          </p:nvSpPr>
          <p:spPr>
            <a:xfrm>
              <a:off x="1518388" y="2787948"/>
              <a:ext cx="1451700" cy="998700"/>
            </a:xfrm>
            <a:prstGeom prst="rect">
              <a:avLst/>
            </a:prstGeom>
            <a:solidFill>
              <a:srgbClr val="4B286D"/>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FF"/>
                  </a:solidFill>
                </a:rPr>
                <a:t>It is transmitted by mosquitoes, who are common in summer.</a:t>
              </a:r>
              <a:endParaRPr sz="1200">
                <a:solidFill>
                  <a:srgbClr val="FFFFFF"/>
                </a:solidFill>
                <a:latin typeface="Roboto"/>
                <a:ea typeface="Roboto"/>
                <a:cs typeface="Roboto"/>
                <a:sym typeface="Roboto"/>
              </a:endParaRPr>
            </a:p>
          </p:txBody>
        </p:sp>
      </p:grpSp>
      <p:grpSp>
        <p:nvGrpSpPr>
          <p:cNvPr id="620" name="Google Shape;620;p85"/>
          <p:cNvGrpSpPr/>
          <p:nvPr/>
        </p:nvGrpSpPr>
        <p:grpSpPr>
          <a:xfrm>
            <a:off x="3216519" y="2566988"/>
            <a:ext cx="1944600" cy="1569600"/>
            <a:chOff x="3216519" y="2571750"/>
            <a:chExt cx="1944600" cy="1569600"/>
          </a:xfrm>
        </p:grpSpPr>
        <p:sp>
          <p:nvSpPr>
            <p:cNvPr id="621" name="Google Shape;621;p85"/>
            <p:cNvSpPr/>
            <p:nvPr/>
          </p:nvSpPr>
          <p:spPr>
            <a:xfrm rot="10800000">
              <a:off x="3216519" y="25717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5"/>
            <p:cNvSpPr txBox="1"/>
            <p:nvPr/>
          </p:nvSpPr>
          <p:spPr>
            <a:xfrm>
              <a:off x="3461175" y="2683663"/>
              <a:ext cx="1451700" cy="11886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FF"/>
                  </a:solidFill>
                </a:rPr>
                <a:t>Iquitos is in Peru and a port city. It gateway to the jungle and tribal villages of the northern Amazon. </a:t>
              </a:r>
              <a:endParaRPr sz="1200">
                <a:solidFill>
                  <a:srgbClr val="FFFFFF"/>
                </a:solidFill>
                <a:latin typeface="Roboto"/>
                <a:ea typeface="Roboto"/>
                <a:cs typeface="Roboto"/>
                <a:sym typeface="Roboto"/>
              </a:endParaRPr>
            </a:p>
          </p:txBody>
        </p:sp>
      </p:grpSp>
      <p:sp>
        <p:nvSpPr>
          <p:cNvPr id="623" name="Google Shape;623;p85"/>
          <p:cNvSpPr/>
          <p:nvPr/>
        </p:nvSpPr>
        <p:spPr>
          <a:xfrm>
            <a:off x="3031425" y="2354463"/>
            <a:ext cx="436500" cy="428700"/>
          </a:xfrm>
          <a:prstGeom prst="mathPlus">
            <a:avLst>
              <a:gd name="adj1" fmla="val 23520"/>
            </a:avLst>
          </a:prstGeom>
          <a:solidFill>
            <a:srgbClr val="66C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30" name="Google Shape;630;p86"/>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628" name="Google Shape;628;p86"/>
          <p:cNvSpPr txBox="1">
            <a:spLocks noGrp="1"/>
          </p:cNvSpPr>
          <p:nvPr>
            <p:ph type="body" idx="4294967295"/>
          </p:nvPr>
        </p:nvSpPr>
        <p:spPr>
          <a:xfrm>
            <a:off x="416967" y="1280947"/>
            <a:ext cx="2990850" cy="2457119"/>
          </a:xfrm>
          <a:prstGeom prst="rect">
            <a:avLst/>
          </a:prstGeom>
          <a:noFill/>
          <a:ln>
            <a:noFill/>
          </a:ln>
        </p:spPr>
        <p:txBody>
          <a:bodyPr spcFirstLastPara="1" wrap="square" lIns="91425" tIns="45700" rIns="91425" bIns="45700" anchor="t" anchorCtr="0">
            <a:noAutofit/>
          </a:bodyPr>
          <a:lstStyle/>
          <a:p>
            <a:pPr marL="457200" lvl="0" indent="-330200" algn="just" rtl="0">
              <a:spcBef>
                <a:spcPts val="0"/>
              </a:spcBef>
              <a:spcAft>
                <a:spcPts val="0"/>
              </a:spcAft>
              <a:buClr>
                <a:srgbClr val="66CC00"/>
              </a:buClr>
              <a:buSzPts val="1600"/>
              <a:buChar char="●"/>
            </a:pPr>
            <a:r>
              <a:rPr lang="en" sz="1600" dirty="0"/>
              <a:t>Check correlation and remove highly correlated features</a:t>
            </a:r>
            <a:endParaRPr sz="1600" dirty="0"/>
          </a:p>
          <a:p>
            <a:pPr marL="0" lvl="0" indent="0" algn="l" rtl="0">
              <a:spcBef>
                <a:spcPts val="0"/>
              </a:spcBef>
              <a:spcAft>
                <a:spcPts val="0"/>
              </a:spcAft>
              <a:buNone/>
            </a:pPr>
            <a:endParaRPr dirty="0"/>
          </a:p>
        </p:txBody>
      </p:sp>
      <p:sp>
        <p:nvSpPr>
          <p:cNvPr id="629" name="Google Shape;629;p86"/>
          <p:cNvSpPr txBox="1">
            <a:spLocks noGrp="1"/>
          </p:cNvSpPr>
          <p:nvPr>
            <p:ph type="title" idx="4294967295"/>
          </p:nvPr>
        </p:nvSpPr>
        <p:spPr>
          <a:xfrm>
            <a:off x="416967" y="186237"/>
            <a:ext cx="8001000" cy="5873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4B286D"/>
              </a:buClr>
              <a:buSzPts val="2600"/>
              <a:buFont typeface="Arial"/>
              <a:buNone/>
            </a:pPr>
            <a:r>
              <a:rPr lang="en" u="sng" dirty="0"/>
              <a:t>Feature Engineering</a:t>
            </a:r>
            <a:endParaRPr u="sng" dirty="0"/>
          </a:p>
        </p:txBody>
      </p:sp>
      <p:pic>
        <p:nvPicPr>
          <p:cNvPr id="631" name="Google Shape;631;p86"/>
          <p:cNvPicPr preferRelativeResize="0"/>
          <p:nvPr/>
        </p:nvPicPr>
        <p:blipFill>
          <a:blip r:embed="rId3">
            <a:alphaModFix/>
          </a:blip>
          <a:stretch>
            <a:fillRect/>
          </a:stretch>
        </p:blipFill>
        <p:spPr>
          <a:xfrm>
            <a:off x="7960275" y="1558443"/>
            <a:ext cx="306400" cy="218857"/>
          </a:xfrm>
          <a:prstGeom prst="rect">
            <a:avLst/>
          </a:prstGeom>
          <a:noFill/>
          <a:ln w="9525" cap="flat" cmpd="sng">
            <a:solidFill>
              <a:srgbClr val="B7B7B7"/>
            </a:solidFill>
            <a:prstDash val="solid"/>
            <a:round/>
            <a:headEnd type="none" w="sm" len="sm"/>
            <a:tailEnd type="none" w="sm" len="sm"/>
          </a:ln>
        </p:spPr>
      </p:pic>
      <p:pic>
        <p:nvPicPr>
          <p:cNvPr id="632" name="Google Shape;632;p86"/>
          <p:cNvPicPr preferRelativeResize="0"/>
          <p:nvPr/>
        </p:nvPicPr>
        <p:blipFill>
          <a:blip r:embed="rId4">
            <a:alphaModFix/>
          </a:blip>
          <a:stretch>
            <a:fillRect/>
          </a:stretch>
        </p:blipFill>
        <p:spPr>
          <a:xfrm>
            <a:off x="4062200" y="479925"/>
            <a:ext cx="4890224" cy="4605174"/>
          </a:xfrm>
          <a:prstGeom prst="rect">
            <a:avLst/>
          </a:prstGeom>
          <a:noFill/>
          <a:ln>
            <a:noFill/>
          </a:ln>
        </p:spPr>
      </p:pic>
    </p:spTree>
  </p:cSld>
  <p:clrMapOvr>
    <a:masterClrMapping/>
  </p:clrMapOvr>
</p:sld>
</file>

<file path=ppt/theme/theme1.xml><?xml version="1.0" encoding="utf-8"?>
<a:theme xmlns:a="http://schemas.openxmlformats.org/drawingml/2006/main" name="TELUS Business - Confidential">
  <a:themeElements>
    <a:clrScheme name="TELUS Affaires">
      <a:dk1>
        <a:srgbClr val="000000"/>
      </a:dk1>
      <a:lt1>
        <a:srgbClr val="FFFFFF"/>
      </a:lt1>
      <a:dk2>
        <a:srgbClr val="3B3F44"/>
      </a:dk2>
      <a:lt2>
        <a:srgbClr val="E1E2E3"/>
      </a:lt2>
      <a:accent1>
        <a:srgbClr val="4B286D"/>
      </a:accent1>
      <a:accent2>
        <a:srgbClr val="66CC00"/>
      </a:accent2>
      <a:accent3>
        <a:srgbClr val="E1E2E3"/>
      </a:accent3>
      <a:accent4>
        <a:srgbClr val="6A6E74"/>
      </a:accent4>
      <a:accent5>
        <a:srgbClr val="54595F"/>
      </a:accent5>
      <a:accent6>
        <a:srgbClr val="248700"/>
      </a:accent6>
      <a:hlink>
        <a:srgbClr val="54595F"/>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915</Words>
  <Application>Microsoft Office PowerPoint</Application>
  <PresentationFormat>On-screen Show (16:9)</PresentationFormat>
  <Paragraphs>106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Courier New</vt:lpstr>
      <vt:lpstr>Roboto</vt:lpstr>
      <vt:lpstr>Georgia</vt:lpstr>
      <vt:lpstr>Noto Sans Symbols</vt:lpstr>
      <vt:lpstr>Arial</vt:lpstr>
      <vt:lpstr>TELUS Business - Confidential</vt:lpstr>
      <vt:lpstr>Deng AI Predicting Disease Spread</vt:lpstr>
      <vt:lpstr>Agenda</vt:lpstr>
      <vt:lpstr>Problem Overview</vt:lpstr>
      <vt:lpstr>Data Preparation</vt:lpstr>
      <vt:lpstr>Exploratory Data Analysis</vt:lpstr>
      <vt:lpstr>Exploratory Data Analysis (contd.)</vt:lpstr>
      <vt:lpstr>Exploratory Data Analysis (contd.)</vt:lpstr>
      <vt:lpstr>Considerations Based On EDA</vt:lpstr>
      <vt:lpstr>Feature Engineering</vt:lpstr>
      <vt:lpstr>Feature Engineering (contd.)</vt:lpstr>
      <vt:lpstr>Model Development</vt:lpstr>
      <vt:lpstr>Model Development (contd.)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 AI Predicting Disease Spread</dc:title>
  <cp:lastModifiedBy>Sara Saeed</cp:lastModifiedBy>
  <cp:revision>1</cp:revision>
  <dcterms:modified xsi:type="dcterms:W3CDTF">2021-04-05T23:34:34Z</dcterms:modified>
</cp:coreProperties>
</file>