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78_55D56A4F.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65_EEC167F2.xml" ContentType="application/vnd.ms-powerpoint.comments+xml"/>
  <Override PartName="/ppt/comments/modernComment_167_6F8CEAE0.xml" ContentType="application/vnd.ms-powerpoint.comments+xml"/>
  <Override PartName="/ppt/notesSlides/notesSlide9.xml" ContentType="application/vnd.openxmlformats-officedocument.presentationml.notesSlide+xml"/>
  <Override PartName="/ppt/comments/modernComment_175_BFEAC3C.xml" ContentType="application/vnd.ms-powerpoint.comments+xml"/>
  <Override PartName="/ppt/comments/modernComment_16F_C8DEA964.xml" ContentType="application/vnd.ms-powerpoint.comments+xml"/>
  <Override PartName="/ppt/comments/modernComment_173_D5705D6A.xml" ContentType="application/vnd.ms-powerpoint.comments+xml"/>
  <Override PartName="/ppt/comments/modernComment_174_AD36A08F.xml" ContentType="application/vnd.ms-powerpoint.comments+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notesSlides/notesSlide11.xml" ContentType="application/vnd.openxmlformats-officedocument.presentationml.notesSlide+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notesSlides/notesSlide12.xml" ContentType="application/vnd.openxmlformats-officedocument.presentationml.notesSlide+xml"/>
  <Override PartName="/ppt/comments/modernComment_18B_425315ED.xml" ContentType="application/vnd.ms-powerpoint.comments+xml"/>
  <Override PartName="/ppt/notesSlides/notesSlide13.xml" ContentType="application/vnd.openxmlformats-officedocument.presentationml.notesSlide+xml"/>
  <Override PartName="/ppt/comments/modernComment_146_8923317B.xml" ContentType="application/vnd.ms-powerpoint.comments+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312" r:id="rId3"/>
    <p:sldId id="313" r:id="rId4"/>
    <p:sldId id="377" r:id="rId5"/>
    <p:sldId id="376" r:id="rId6"/>
    <p:sldId id="381" r:id="rId7"/>
    <p:sldId id="380" r:id="rId8"/>
    <p:sldId id="317" r:id="rId9"/>
    <p:sldId id="378" r:id="rId10"/>
    <p:sldId id="318" r:id="rId11"/>
    <p:sldId id="382" r:id="rId12"/>
    <p:sldId id="383" r:id="rId13"/>
    <p:sldId id="384" r:id="rId14"/>
    <p:sldId id="385" r:id="rId15"/>
    <p:sldId id="397" r:id="rId16"/>
    <p:sldId id="319" r:id="rId17"/>
    <p:sldId id="386" r:id="rId18"/>
    <p:sldId id="391" r:id="rId19"/>
    <p:sldId id="390" r:id="rId20"/>
    <p:sldId id="389" r:id="rId21"/>
    <p:sldId id="392" r:id="rId22"/>
    <p:sldId id="393" r:id="rId23"/>
    <p:sldId id="357" r:id="rId24"/>
    <p:sldId id="365" r:id="rId25"/>
    <p:sldId id="358" r:id="rId26"/>
    <p:sldId id="359" r:id="rId27"/>
    <p:sldId id="362" r:id="rId28"/>
    <p:sldId id="366" r:id="rId29"/>
    <p:sldId id="370" r:id="rId30"/>
    <p:sldId id="373" r:id="rId31"/>
    <p:sldId id="367" r:id="rId32"/>
    <p:sldId id="369" r:id="rId33"/>
    <p:sldId id="371" r:id="rId34"/>
    <p:sldId id="372" r:id="rId35"/>
    <p:sldId id="320" r:id="rId36"/>
    <p:sldId id="321" r:id="rId37"/>
    <p:sldId id="322" r:id="rId38"/>
    <p:sldId id="323" r:id="rId39"/>
    <p:sldId id="325" r:id="rId40"/>
    <p:sldId id="394" r:id="rId41"/>
    <p:sldId id="395" r:id="rId42"/>
    <p:sldId id="396" r:id="rId43"/>
    <p:sldId id="326"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3A971B-1FCA-8ADB-24DD-69A4726FC8D5}" name="Basma Hatem Farid Ahmed Elhoseny" initials="" userId="S::basmahatem@stud.cu.edu.eg::7a14448e-3e14-46e2-850a-ab01ca1a88d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56" autoAdjust="0"/>
    <p:restoredTop sz="68079" autoAdjust="0"/>
  </p:normalViewPr>
  <p:slideViewPr>
    <p:cSldViewPr>
      <p:cViewPr>
        <p:scale>
          <a:sx n="50" d="100"/>
          <a:sy n="50" d="100"/>
        </p:scale>
        <p:origin x="992" y="-120"/>
      </p:cViewPr>
      <p:guideLst>
        <p:guide orient="horz" pos="2160"/>
        <p:guide pos="2880"/>
      </p:guideLst>
    </p:cSldViewPr>
  </p:slideViewPr>
  <p:notesTextViewPr>
    <p:cViewPr>
      <p:scale>
        <a:sx n="1" d="1"/>
        <a:sy n="1" d="1"/>
      </p:scale>
      <p:origin x="0" y="0"/>
    </p:cViewPr>
  </p:notesTextViewPr>
  <p:sorterViewPr>
    <p:cViewPr>
      <p:scale>
        <a:sx n="100" d="100"/>
        <a:sy n="100" d="100"/>
      </p:scale>
      <p:origin x="0" y="31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modernComment_146_8923317B.xml><?xml version="1.0" encoding="utf-8"?>
<p188:cmLst xmlns:a="http://schemas.openxmlformats.org/drawingml/2006/main" xmlns:r="http://schemas.openxmlformats.org/officeDocument/2006/relationships" xmlns:p188="http://schemas.microsoft.com/office/powerpoint/2018/8/main">
  <p188:cm id="{04D6A4B9-7D64-49FB-B4D9-813DCFD4E9A5}" authorId="{003A971B-1FCA-8ADB-24DD-69A4726FC8D5}" created="2024-04-05T17:16:18.247">
    <ac:txMkLst xmlns:ac="http://schemas.microsoft.com/office/drawing/2013/main/command">
      <pc:docMk xmlns:pc="http://schemas.microsoft.com/office/powerpoint/2013/main/command"/>
      <pc:sldMk xmlns:pc="http://schemas.microsoft.com/office/powerpoint/2013/main/command" cId="2300785019" sldId="326"/>
      <ac:graphicFrameMk id="6" creationId="{00000000-0000-0000-0000-000000000000}"/>
      <ac:tblMk/>
      <ac:tcMk rowId="10001" colId="20000"/>
      <ac:txMk cp="0" len="7">
        <ac:context len="42" hash="1535850152"/>
      </ac:txMk>
    </ac:txMkLst>
    <p188:pos x="830283" y="680852"/>
    <p188:txBody>
      <a:bodyPr/>
      <a:lstStyle/>
      <a:p>
        <a:r>
          <a:rPr lang="en-US"/>
          <a:t>مختصر</a:t>
        </a:r>
      </a:p>
    </p188:txBody>
  </p188:cm>
</p188:cmLst>
</file>

<file path=ppt/comments/modernComment_165_EEC167F2.xml><?xml version="1.0" encoding="utf-8"?>
<p188:cmLst xmlns:a="http://schemas.openxmlformats.org/drawingml/2006/main" xmlns:r="http://schemas.openxmlformats.org/officeDocument/2006/relationships" xmlns:p188="http://schemas.microsoft.com/office/powerpoint/2018/8/main">
  <p188:cm id="{A14351AD-3E4B-4185-895E-F3C4D0C3FE54}" authorId="{003A971B-1FCA-8ADB-24DD-69A4726FC8D5}" created="2024-04-05T13:21:44.363">
    <ac:txMkLst xmlns:ac="http://schemas.microsoft.com/office/drawing/2013/main/command">
      <pc:docMk xmlns:pc="http://schemas.microsoft.com/office/powerpoint/2013/main/command"/>
      <pc:sldMk xmlns:pc="http://schemas.microsoft.com/office/powerpoint/2013/main/command" cId="4005652466" sldId="357"/>
      <ac:spMk id="3" creationId="{00000000-0000-0000-0000-000000000000}"/>
      <ac:txMk cp="0" len="9">
        <ac:context len="222" hash="221796981"/>
      </ac:txMk>
    </ac:txMkLst>
    <p188:pos x="1905000" y="342900"/>
    <p188:txBody>
      <a:bodyPr/>
      <a:lstStyle/>
      <a:p>
        <a:r>
          <a:rPr lang="en-US"/>
          <a:t>Linear data</a:t>
        </a:r>
      </a:p>
    </p188:txBody>
  </p188:cm>
</p188:cmLst>
</file>

<file path=ppt/comments/modernComment_167_6F8CEAE0.xml><?xml version="1.0" encoding="utf-8"?>
<p188:cmLst xmlns:a="http://schemas.openxmlformats.org/drawingml/2006/main" xmlns:r="http://schemas.openxmlformats.org/officeDocument/2006/relationships" xmlns:p188="http://schemas.microsoft.com/office/powerpoint/2018/8/main">
  <p188:cm id="{4F4F44D3-3748-4527-A9AF-0481952363BA}" authorId="{003A971B-1FCA-8ADB-24DD-69A4726FC8D5}" created="2024-04-05T13:50:22.323">
    <ac:deMkLst xmlns:ac="http://schemas.microsoft.com/office/drawing/2013/main/command">
      <pc:docMk xmlns:pc="http://schemas.microsoft.com/office/powerpoint/2013/main/command"/>
      <pc:sldMk xmlns:pc="http://schemas.microsoft.com/office/powerpoint/2013/main/command" cId="1871506144" sldId="359"/>
      <ac:picMk id="1027" creationId="{00000000-0000-0000-0000-000000000000}"/>
    </ac:deMkLst>
    <p188:txBody>
      <a:bodyPr/>
      <a:lstStyle/>
      <a:p>
        <a:r>
          <a:rPr lang="en-US"/>
          <a:t>if residuals form a clear pattern (e.g., a curve), it suggests that the linear model may not adequately represent the true relationship between the variables, indicating a poor fit.
</a:t>
        </a:r>
      </a:p>
    </p188:txBody>
  </p188:cm>
  <p188:cm id="{3E24F269-F4D1-48D7-895F-3D54C32E3414}" authorId="{003A971B-1FCA-8ADB-24DD-69A4726FC8D5}" created="2024-04-05T13:51:27.652">
    <pc:sldMkLst xmlns:pc="http://schemas.microsoft.com/office/powerpoint/2013/main/command">
      <pc:docMk/>
      <pc:sldMk cId="1871506144" sldId="359"/>
    </pc:sldMkLst>
    <p188:txBody>
      <a:bodyPr/>
      <a:lstStyle/>
      <a:p>
        <a:r>
          <a:rPr lang="en-US"/>
          <a:t>If the spread of residuals is relatively constant and does not exhibit a systematic pattern (e.g., widening or narrowing as the values of the independent variable(s) change), then the assumption of constant variance is met, indicating homoscedasticity.</a:t>
        </a:r>
      </a:p>
    </p188:txBody>
  </p188:cm>
</p188:cmLst>
</file>

<file path=ppt/comments/modernComment_16F_C8DEA964.xml><?xml version="1.0" encoding="utf-8"?>
<p188:cmLst xmlns:a="http://schemas.openxmlformats.org/drawingml/2006/main" xmlns:r="http://schemas.openxmlformats.org/officeDocument/2006/relationships" xmlns:p188="http://schemas.microsoft.com/office/powerpoint/2018/8/main">
  <p188:cm id="{F29DDCFA-44DE-4F4C-ACB4-3EEDCD83D786}" authorId="{003A971B-1FCA-8ADB-24DD-69A4726FC8D5}" created="2024-04-05T16:52:52.345">
    <ac:txMkLst xmlns:ac="http://schemas.microsoft.com/office/drawing/2013/main/command">
      <pc:docMk xmlns:pc="http://schemas.microsoft.com/office/powerpoint/2013/main/command"/>
      <pc:sldMk xmlns:pc="http://schemas.microsoft.com/office/powerpoint/2013/main/command" cId="3370035556" sldId="367"/>
      <ac:spMk id="3" creationId="{00000000-0000-0000-0000-000000000000}"/>
      <ac:txMk cp="131" len="97">
        <ac:context len="474" hash="871667035"/>
      </ac:txMk>
    </ac:txMkLst>
    <p188:pos x="7759700" y="1333500"/>
    <p188:txBody>
      <a:bodyPr/>
      <a:lstStyle/>
      <a:p>
        <a:r>
          <a:rPr lang="en-US"/>
          <a:t>X2=2X1</a:t>
        </a:r>
      </a:p>
    </p188:txBody>
  </p188:cm>
  <p188:cm id="{C03A7595-62E7-4534-AD0F-2AC076A08E13}" authorId="{003A971B-1FCA-8ADB-24DD-69A4726FC8D5}" created="2024-04-05T16:53:08.912">
    <ac:txMkLst xmlns:ac="http://schemas.microsoft.com/office/drawing/2013/main/command">
      <pc:docMk xmlns:pc="http://schemas.microsoft.com/office/powerpoint/2013/main/command"/>
      <pc:sldMk xmlns:pc="http://schemas.microsoft.com/office/powerpoint/2013/main/command" cId="3370035556" sldId="367"/>
      <ac:spMk id="3" creationId="{00000000-0000-0000-0000-000000000000}"/>
      <ac:txMk cp="67" len="62">
        <ac:context len="474" hash="871667035"/>
      </ac:txMk>
    </ac:txMkLst>
    <p188:pos x="7899400" y="673100"/>
    <p188:txBody>
      <a:bodyPr/>
      <a:lstStyle/>
      <a:p>
        <a:r>
          <a:rPr lang="en-US"/>
          <a:t>X1 is correlated with X2 so no problem to remove</a:t>
        </a:r>
      </a:p>
    </p188:txBody>
  </p188:cm>
</p188:cmLst>
</file>

<file path=ppt/comments/modernComment_173_D5705D6A.xml><?xml version="1.0" encoding="utf-8"?>
<p188:cmLst xmlns:a="http://schemas.openxmlformats.org/drawingml/2006/main" xmlns:r="http://schemas.openxmlformats.org/officeDocument/2006/relationships" xmlns:p188="http://schemas.microsoft.com/office/powerpoint/2018/8/main">
  <p188:cm id="{6F2AC776-7D3A-44D9-B6F8-572CB3C5A022}" authorId="{003A971B-1FCA-8ADB-24DD-69A4726FC8D5}" created="2024-04-05T16:54:52.929">
    <ac:txMkLst xmlns:ac="http://schemas.microsoft.com/office/drawing/2013/main/command">
      <pc:docMk xmlns:pc="http://schemas.microsoft.com/office/powerpoint/2013/main/command"/>
      <pc:sldMk xmlns:pc="http://schemas.microsoft.com/office/powerpoint/2013/main/command" cId="3580910954" sldId="371"/>
      <ac:spMk id="3" creationId="{00000000-0000-0000-0000-000000000000}"/>
      <ac:txMk cp="41" len="20">
        <ac:context len="217" hash="2920987161"/>
      </ac:txMk>
    </ac:txMkLst>
    <p188:pos x="2819400" y="1003300"/>
    <p188:txBody>
      <a:bodyPr/>
      <a:lstStyle/>
      <a:p>
        <a:r>
          <a:rPr lang="en-US"/>
          <a:t>X1&amp;X2 are dependent</a:t>
        </a:r>
      </a:p>
    </p188:txBody>
  </p188:cm>
</p188:cmLst>
</file>

<file path=ppt/comments/modernComment_174_AD36A08F.xml><?xml version="1.0" encoding="utf-8"?>
<p188:cmLst xmlns:a="http://schemas.openxmlformats.org/drawingml/2006/main" xmlns:r="http://schemas.openxmlformats.org/officeDocument/2006/relationships" xmlns:p188="http://schemas.microsoft.com/office/powerpoint/2018/8/main">
  <p188:cm id="{D3E407F3-3DB4-432D-A3CF-C9D7875445BF}" authorId="{003A971B-1FCA-8ADB-24DD-69A4726FC8D5}" created="2024-04-05T16:56:16.777">
    <ac:deMkLst xmlns:ac="http://schemas.microsoft.com/office/drawing/2013/main/command">
      <pc:docMk xmlns:pc="http://schemas.microsoft.com/office/powerpoint/2013/main/command"/>
      <pc:sldMk xmlns:pc="http://schemas.microsoft.com/office/powerpoint/2013/main/command" cId="2906038415" sldId="372"/>
      <ac:picMk id="4100" creationId="{00000000-0000-0000-0000-000000000000}"/>
    </ac:deMkLst>
    <p188:replyLst>
      <p188:reply id="{009EB06A-4923-45A9-B768-1369C6FCE418}" authorId="{003A971B-1FCA-8ADB-24DD-69A4726FC8D5}" created="2024-04-05T16:56:26.623">
        <p188:txBody>
          <a:bodyPr/>
          <a:lstStyle/>
          <a:p>
            <a:r>
              <a:rPr lang="en-US"/>
              <a:t>Also with X2 </a:t>
            </a:r>
          </a:p>
        </p188:txBody>
      </p188:reply>
      <p188:reply id="{5A5215EC-FC87-48EE-A97A-46B8FC96EF95}" authorId="{003A971B-1FCA-8ADB-24DD-69A4726FC8D5}" created="2024-04-05T16:56:42.108">
        <p188:txBody>
          <a:bodyPr/>
          <a:lstStyle/>
          <a:p>
            <a:r>
              <a:rPr lang="en-US"/>
              <a:t>But Not Related with X3</a:t>
            </a:r>
          </a:p>
        </p188:txBody>
      </p188:reply>
    </p188:replyLst>
    <p188:txBody>
      <a:bodyPr/>
      <a:lstStyle/>
      <a:p>
        <a:r>
          <a:rPr lang="en-US"/>
          <a:t>Y is correlated with X1</a:t>
        </a:r>
      </a:p>
    </p188:txBody>
  </p188:cm>
</p188:cmLst>
</file>

<file path=ppt/comments/modernComment_175_BFEAC3C.xml><?xml version="1.0" encoding="utf-8"?>
<p188:cmLst xmlns:a="http://schemas.openxmlformats.org/drawingml/2006/main" xmlns:r="http://schemas.openxmlformats.org/officeDocument/2006/relationships" xmlns:p188="http://schemas.microsoft.com/office/powerpoint/2018/8/main">
  <p188:cm id="{C21D97F9-7087-438B-8829-EA9F5844F4D5}" authorId="{003A971B-1FCA-8ADB-24DD-69A4726FC8D5}" created="2024-04-05T15:26:21.558">
    <ac:deMkLst xmlns:ac="http://schemas.microsoft.com/office/drawing/2013/main/command">
      <pc:docMk xmlns:pc="http://schemas.microsoft.com/office/powerpoint/2013/main/command"/>
      <pc:sldMk xmlns:pc="http://schemas.microsoft.com/office/powerpoint/2013/main/command" cId="201239612" sldId="373"/>
      <ac:spMk id="5" creationId="{00000000-0000-0000-0000-000000000000}"/>
    </ac:deMkLst>
    <p188:replyLst>
      <p188:reply id="{56D4F8FD-C797-4D2E-BA2F-A2D62F236C19}" authorId="{003A971B-1FCA-8ADB-24DD-69A4726FC8D5}" created="2024-04-05T15:40:44.630">
        <p188:txBody>
          <a:bodyPr/>
          <a:lstStyle/>
          <a:p>
            <a:r>
              <a:rPr lang="en-US"/>
              <a:t>B0=-1</a:t>
            </a:r>
          </a:p>
        </p188:txBody>
      </p188:reply>
    </p188:replyLst>
    <p188:txBody>
      <a:bodyPr/>
      <a:lstStyle/>
      <a:p>
        <a:r>
          <a:rPr lang="en-US"/>
          <a:t>Residual standard error: 0.275 on 99 degrees of freedom
Multiple R-squared:  0.9243,	Adjusted R-squared:  0.9235 
F-statistic:  1209 on 1 and 99 DF,  p-value: &lt; 2.2e-16</a:t>
        </a:r>
      </a:p>
    </p188:txBody>
  </p188:cm>
  <p188:cm id="{5932C220-03E7-48EC-A0DB-A0C9050E6190}" authorId="{003A971B-1FCA-8ADB-24DD-69A4726FC8D5}" created="2024-04-05T15:40:21.856">
    <ac:txMkLst xmlns:ac="http://schemas.microsoft.com/office/drawing/2013/main/command">
      <pc:docMk xmlns:pc="http://schemas.microsoft.com/office/powerpoint/2013/main/command"/>
      <pc:sldMk xmlns:pc="http://schemas.microsoft.com/office/powerpoint/2013/main/command" cId="201239612" sldId="373"/>
      <ac:spMk id="4" creationId="{00000000-0000-0000-0000-000000000000}"/>
      <ac:txMk cp="17" len="10">
        <ac:context len="574" hash="760108996"/>
      </ac:txMk>
    </ac:txMkLst>
    <p188:pos x="3009900" y="342900"/>
    <p188:txBody>
      <a:bodyPr/>
      <a:lstStyle/>
      <a:p>
        <a:r>
          <a:rPr lang="en-US"/>
          <a:t>Y=x1  so we gusses b1=1 b0=0 since y=b1x1+b0</a:t>
        </a:r>
      </a:p>
    </p188:txBody>
  </p188:cm>
</p188:cmLst>
</file>

<file path=ppt/comments/modernComment_178_55D56A4F.xml><?xml version="1.0" encoding="utf-8"?>
<p188:cmLst xmlns:a="http://schemas.openxmlformats.org/drawingml/2006/main" xmlns:r="http://schemas.openxmlformats.org/officeDocument/2006/relationships" xmlns:p188="http://schemas.microsoft.com/office/powerpoint/2018/8/main">
  <p188:cm id="{F8F74AEC-69A6-403D-87FC-D31776B85DA1}" authorId="{003A971B-1FCA-8ADB-24DD-69A4726FC8D5}" created="2024-04-05T12:21:41.205">
    <ac:txMkLst xmlns:ac="http://schemas.microsoft.com/office/drawing/2013/main/command">
      <pc:docMk xmlns:pc="http://schemas.microsoft.com/office/powerpoint/2013/main/command"/>
      <pc:sldMk xmlns:pc="http://schemas.microsoft.com/office/powerpoint/2013/main/command" cId="1440049743" sldId="376"/>
      <ac:spMk id="2" creationId="{00000000-0000-0000-0000-000000000000}"/>
      <ac:txMk cp="0" len="24">
        <ac:context len="25" hash="1085610931"/>
      </ac:txMk>
    </ac:txMkLst>
    <p188:pos x="7098632" y="466507"/>
    <p188:txBody>
      <a:bodyPr/>
      <a:lstStyle/>
      <a:p>
        <a:r>
          <a:rPr lang="en-US"/>
          <a:t>Change in 1 year make change 10K in salary</a:t>
        </a:r>
      </a:p>
    </p188:txBody>
  </p188:cm>
</p188:cmLst>
</file>

<file path=ppt/comments/modernComment_18B_425315ED.xml><?xml version="1.0" encoding="utf-8"?>
<p188:cmLst xmlns:a="http://schemas.openxmlformats.org/drawingml/2006/main" xmlns:r="http://schemas.openxmlformats.org/officeDocument/2006/relationships" xmlns:p188="http://schemas.microsoft.com/office/powerpoint/2018/8/main">
  <p188:cm id="{1BBA13D8-5FB5-41BE-A429-AB5866FAE1FB}" authorId="{003A971B-1FCA-8ADB-24DD-69A4726FC8D5}" created="2024-04-05T17:13:28.340">
    <ac:deMkLst xmlns:ac="http://schemas.microsoft.com/office/drawing/2013/main/command">
      <pc:docMk xmlns:pc="http://schemas.microsoft.com/office/powerpoint/2013/main/command"/>
      <pc:sldMk xmlns:pc="http://schemas.microsoft.com/office/powerpoint/2013/main/command" cId="1112741357" sldId="395"/>
      <ac:picMk id="6147" creationId="{00000000-0000-0000-0000-000000000000}"/>
    </ac:deMkLst>
    <p188:replyLst>
      <p188:reply id="{4C86C323-26A1-4673-86D4-F65A820D6BCA}" authorId="{003A971B-1FCA-8ADB-24DD-69A4726FC8D5}" created="2024-04-05T17:14:10.390">
        <p188:txBody>
          <a:bodyPr/>
          <a:lstStyle/>
          <a:p>
            <a:r>
              <a:rPr lang="en-US"/>
              <a:t>Rem Shawky Said High Coff means Overfitting so we added minizing it to the loss func</a:t>
            </a:r>
          </a:p>
        </p188:txBody>
      </p188:reply>
    </p188:replyLst>
    <p188:txBody>
      <a:bodyPr/>
      <a:lstStyle/>
      <a:p>
        <a:r>
          <a:rPr lang="en-US"/>
          <a:t>Ridge Regression
Min the summation of sq of coefficients * regularization parameter </a:t>
        </a:r>
      </a:p>
    </p188:txBody>
  </p188:cm>
  <p188:cm id="{79C89084-2648-487D-8A0C-7D850190B153}" authorId="{003A971B-1FCA-8ADB-24DD-69A4726FC8D5}" created="2024-04-05T17:14:52.503">
    <ac:deMkLst xmlns:ac="http://schemas.microsoft.com/office/drawing/2013/main/command">
      <pc:docMk xmlns:pc="http://schemas.microsoft.com/office/powerpoint/2013/main/command"/>
      <pc:sldMk xmlns:pc="http://schemas.microsoft.com/office/powerpoint/2013/main/command" cId="1112741357" sldId="395"/>
      <ac:picMk id="6148" creationId="{00000000-0000-0000-0000-000000000000}"/>
    </ac:deMkLst>
    <p188:txBody>
      <a:bodyPr/>
      <a:lstStyle/>
      <a:p>
        <a:r>
          <a:rPr lang="en-US"/>
          <a:t>Min Absolute 
it aims to zeroing the weights while keeping other</a:t>
        </a:r>
      </a:p>
    </p188:txBody>
  </p188:cm>
  <p188:cm id="{A01BA54F-AC39-4427-A7B8-75F5F766C862}" authorId="{003A971B-1FCA-8ADB-24DD-69A4726FC8D5}" created="2024-04-05T17:15:16.970">
    <ac:deMkLst xmlns:ac="http://schemas.microsoft.com/office/drawing/2013/main/command">
      <pc:docMk xmlns:pc="http://schemas.microsoft.com/office/powerpoint/2013/main/command"/>
      <pc:sldMk xmlns:pc="http://schemas.microsoft.com/office/powerpoint/2013/main/command" cId="1112741357" sldId="395"/>
      <ac:picMk id="6149" creationId="{00000000-0000-0000-0000-000000000000}"/>
    </ac:deMkLst>
    <p188:txBody>
      <a:bodyPr/>
      <a:lstStyle/>
      <a:p>
        <a:r>
          <a:rPr lang="en-US"/>
          <a:t>Elastic Net 
Combines both Ridge &amp; Lasso</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CMP461: Big Data Analytics</a:t>
            </a: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00A5673-BFAD-40C6-8655-65E761A5BBFA}" type="datetime1">
              <a:rPr lang="en-US" smtClean="0"/>
              <a:t>4/8/2024</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Linear Regression</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475735D-4DDA-451D-A342-AC0DBCA92C0B}" type="slidenum">
              <a:rPr lang="en-US" smtClean="0"/>
              <a:t>‹#›</a:t>
            </a:fld>
            <a:endParaRPr lang="en-US"/>
          </a:p>
        </p:txBody>
      </p:sp>
    </p:spTree>
    <p:extLst>
      <p:ext uri="{BB962C8B-B14F-4D97-AF65-F5344CB8AC3E}">
        <p14:creationId xmlns:p14="http://schemas.microsoft.com/office/powerpoint/2010/main" val="4122607937"/>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0.67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9.623"/>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4.120"/>
    </inkml:context>
    <inkml:brush xml:id="br0">
      <inkml:brushProperty name="width" value="0.05" units="cm"/>
      <inkml:brushProperty name="height" value="0.05" units="cm"/>
    </inkml:brush>
  </inkml:definitions>
  <inkml:trace contextRef="#ctx0" brushRef="#br0">0 1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4.483"/>
    </inkml:context>
    <inkml:brush xml:id="br0">
      <inkml:brushProperty name="width" value="0.05" units="cm"/>
      <inkml:brushProperty name="height" value="0.05" units="cm"/>
    </inkml:brush>
  </inkml:definitions>
  <inkml:trace contextRef="#ctx0" brushRef="#br0">0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4.829"/>
    </inkml:context>
    <inkml:brush xml:id="br0">
      <inkml:brushProperty name="width" value="0.05" units="cm"/>
      <inkml:brushProperty name="height" value="0.05" units="cm"/>
    </inkml:brush>
  </inkml:definitions>
  <inkml:trace contextRef="#ctx0" brushRef="#br0">0 0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5.178"/>
    </inkml:context>
    <inkml:brush xml:id="br0">
      <inkml:brushProperty name="width" value="0.05" units="cm"/>
      <inkml:brushProperty name="height" value="0.05" units="cm"/>
    </inkml:brush>
  </inkml:definitions>
  <inkml:trace contextRef="#ctx0" brushRef="#br0">0 0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5.526"/>
    </inkml:context>
    <inkml:brush xml:id="br0">
      <inkml:brushProperty name="width" value="0.05" units="cm"/>
      <inkml:brushProperty name="height" value="0.05" units="cm"/>
    </inkml:brush>
  </inkml:definitions>
  <inkml:trace contextRef="#ctx0" brushRef="#br0">165 142 24575,'0'0'-8191</inkml:trace>
  <inkml:trace contextRef="#ctx0" brushRef="#br0" timeOffset="1">1 1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5.890"/>
    </inkml:context>
    <inkml:brush xml:id="br0">
      <inkml:brushProperty name="width" value="0.05" units="cm"/>
      <inkml:brushProperty name="height" value="0.05" units="cm"/>
    </inkml:brush>
  </inkml:definitions>
  <inkml:trace contextRef="#ctx0" brushRef="#br0">1 0 24575,'0'0'-8191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6.254"/>
    </inkml:context>
    <inkml:brush xml:id="br0">
      <inkml:brushProperty name="width" value="0.05" units="cm"/>
      <inkml:brushProperty name="height" value="0.05" units="cm"/>
    </inkml:brush>
  </inkml:definitions>
  <inkml:trace contextRef="#ctx0" brushRef="#br0">0 1 24575,'0'0'-8191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6.667"/>
    </inkml:context>
    <inkml:brush xml:id="br0">
      <inkml:brushProperty name="width" value="0.05" units="cm"/>
      <inkml:brushProperty name="height" value="0.05" units="cm"/>
    </inkml:brush>
  </inkml:definitions>
  <inkml:trace contextRef="#ctx0" brushRef="#br0">1 0 24575,'0'0'-8191</inkml:trace>
  <inkml:trace contextRef="#ctx0" brushRef="#br0" timeOffset="1">47 0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7.015"/>
    </inkml:context>
    <inkml:brush xml:id="br0">
      <inkml:brushProperty name="width" value="0.05" units="cm"/>
      <inkml:brushProperty name="height" value="0.05" units="cm"/>
    </inkml:brush>
  </inkml:definitions>
  <inkml:trace contextRef="#ctx0" brushRef="#br0">0 1 24575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7.366"/>
    </inkml:context>
    <inkml:brush xml:id="br0">
      <inkml:brushProperty name="width" value="0.05" units="cm"/>
      <inkml:brushProperty name="height" value="0.05" units="cm"/>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9.97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7.696"/>
    </inkml:context>
    <inkml:brush xml:id="br0">
      <inkml:brushProperty name="width" value="0.05" units="cm"/>
      <inkml:brushProperty name="height" value="0.05" units="cm"/>
    </inkml:brush>
  </inkml:definitions>
  <inkml:trace contextRef="#ctx0" brushRef="#br0">0 0 24575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8.094"/>
    </inkml:context>
    <inkml:brush xml:id="br0">
      <inkml:brushProperty name="width" value="0.05" units="cm"/>
      <inkml:brushProperty name="height" value="0.05" units="cm"/>
    </inkml:brush>
  </inkml:definitions>
  <inkml:trace contextRef="#ctx0" brushRef="#br0">1 0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8.453"/>
    </inkml:context>
    <inkml:brush xml:id="br0">
      <inkml:brushProperty name="width" value="0.05" units="cm"/>
      <inkml:brushProperty name="height" value="0.05" units="cm"/>
    </inkml:brush>
  </inkml:definitions>
  <inkml:trace contextRef="#ctx0" brushRef="#br0">1 0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8.834"/>
    </inkml:context>
    <inkml:brush xml:id="br0">
      <inkml:brushProperty name="width" value="0.05" units="cm"/>
      <inkml:brushProperty name="height" value="0.05" units="cm"/>
    </inkml:brush>
  </inkml:definitions>
  <inkml:trace contextRef="#ctx0" brushRef="#br0">0 0 24575,'0'0'-8191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9.180"/>
    </inkml:context>
    <inkml:brush xml:id="br0">
      <inkml:brushProperty name="width" value="0.05" units="cm"/>
      <inkml:brushProperty name="height" value="0.05" units="cm"/>
    </inkml:brush>
  </inkml:definitions>
  <inkml:trace contextRef="#ctx0" brushRef="#br0">1 0 24575</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9.528"/>
    </inkml:context>
    <inkml:brush xml:id="br0">
      <inkml:brushProperty name="width" value="0.05" units="cm"/>
      <inkml:brushProperty name="height" value="0.05" units="cm"/>
    </inkml:brush>
  </inkml:definitions>
  <inkml:trace contextRef="#ctx0" brushRef="#br0">1 0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9.891"/>
    </inkml:context>
    <inkml:brush xml:id="br0">
      <inkml:brushProperty name="width" value="0.05" units="cm"/>
      <inkml:brushProperty name="height" value="0.05" units="cm"/>
    </inkml:brush>
  </inkml:definitions>
  <inkml:trace contextRef="#ctx0" brushRef="#br0">1 0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3.780"/>
    </inkml:context>
    <inkml:brush xml:id="br0">
      <inkml:brushProperty name="width" value="0.05" units="cm"/>
      <inkml:brushProperty name="height" value="0.05" units="cm"/>
    </inkml:brush>
  </inkml:definitions>
  <inkml:trace contextRef="#ctx0" brushRef="#br0">1 0 24575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4.127"/>
    </inkml:context>
    <inkml:brush xml:id="br0">
      <inkml:brushProperty name="width" value="0.05" units="cm"/>
      <inkml:brushProperty name="height" value="0.05" units="cm"/>
    </inkml:brush>
  </inkml:definitions>
  <inkml:trace contextRef="#ctx0" brushRef="#br0">1 0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0.459"/>
    </inkml:context>
    <inkml:brush xml:id="br0">
      <inkml:brushProperty name="width" value="0.05" units="cm"/>
      <inkml:brushProperty name="height" value="0.05" units="cm"/>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0.322"/>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0.964"/>
    </inkml:context>
    <inkml:brush xml:id="br0">
      <inkml:brushProperty name="width" value="0.05" units="cm"/>
      <inkml:brushProperty name="height" value="0.05" units="cm"/>
    </inkml:brush>
  </inkml:definitions>
  <inkml:trace contextRef="#ctx0" brushRef="#br0">0 0 24575,'0'0'-8191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1.312"/>
    </inkml:context>
    <inkml:brush xml:id="br0">
      <inkml:brushProperty name="width" value="0.05" units="cm"/>
      <inkml:brushProperty name="height" value="0.05" units="cm"/>
    </inkml:brush>
  </inkml:definitions>
  <inkml:trace contextRef="#ctx0" brushRef="#br0">1 0 24575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1.661"/>
    </inkml:context>
    <inkml:brush xml:id="br0">
      <inkml:brushProperty name="width" value="0.05" units="cm"/>
      <inkml:brushProperty name="height" value="0.05" units="cm"/>
    </inkml:brush>
  </inkml:definitions>
  <inkml:trace contextRef="#ctx0" brushRef="#br0">1 0 24575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2.029"/>
    </inkml:context>
    <inkml:brush xml:id="br0">
      <inkml:brushProperty name="width" value="0.05" units="cm"/>
      <inkml:brushProperty name="height" value="0.05" units="cm"/>
    </inkml:brush>
  </inkml:definitions>
  <inkml:trace contextRef="#ctx0" brushRef="#br0">1 0 24575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2.384"/>
    </inkml:context>
    <inkml:brush xml:id="br0">
      <inkml:brushProperty name="width" value="0.05" units="cm"/>
      <inkml:brushProperty name="height" value="0.05" units="cm"/>
    </inkml:brush>
  </inkml:definitions>
  <inkml:trace contextRef="#ctx0" brushRef="#br0">1 0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2.733"/>
    </inkml:context>
    <inkml:brush xml:id="br0">
      <inkml:brushProperty name="width" value="0.05" units="cm"/>
      <inkml:brushProperty name="height" value="0.05" units="cm"/>
    </inkml:brush>
  </inkml:definitions>
  <inkml:trace contextRef="#ctx0" brushRef="#br0">1 0 24575</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3.083"/>
    </inkml:context>
    <inkml:brush xml:id="br0">
      <inkml:brushProperty name="width" value="0.05" units="cm"/>
      <inkml:brushProperty name="height" value="0.05" units="cm"/>
    </inkml:brush>
  </inkml:definitions>
  <inkml:trace contextRef="#ctx0" brushRef="#br0">307 47 24575,'0'0'-8191</inkml:trace>
  <inkml:trace contextRef="#ctx0" brushRef="#br0" timeOffset="1">0 1 24575,'0'0'-8191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3.429"/>
    </inkml:context>
    <inkml:brush xml:id="br0">
      <inkml:brushProperty name="width" value="0.05" units="cm"/>
      <inkml:brushProperty name="height" value="0.05" units="cm"/>
    </inkml:brush>
  </inkml:definitions>
  <inkml:trace contextRef="#ctx0" brushRef="#br0">0 1 24575,'0'0'-8191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4.476"/>
    </inkml:context>
    <inkml:brush xml:id="br0">
      <inkml:brushProperty name="width" value="0.05" units="cm"/>
      <inkml:brushProperty name="height" value="0.05" units="cm"/>
    </inkml:brush>
  </inkml:definitions>
  <inkml:trace contextRef="#ctx0" brushRef="#br0">1013 0 24575</inkml:trace>
  <inkml:trace contextRef="#ctx0" brushRef="#br0" timeOffset="1">1 611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8.472"/>
    </inkml:context>
    <inkml:brush xml:id="br0">
      <inkml:brushProperty name="width" value="0.05" units="cm"/>
      <inkml:brushProperty name="height" value="0.05" units="cm"/>
      <inkml:brushProperty name="color" value="#E71224"/>
    </inkml:brush>
  </inkml:definitions>
  <inkml:trace contextRef="#ctx0" brushRef="#br0">2051 0 24575,'-55'2'0,"1"2"0,-62 13 0,-102 32 0,189-42 0,-123 33 0,-218 86 0,306-96 0,-87 57 0,136-78 0,-79 55 0,-18 10 0,75-50 0,1 2 0,1 2 0,1 1 0,-34 39 0,41-41 0,-27 31 0,2 2 0,3 3 0,3 1 0,-42 79 0,74-117 0,1 0 0,1 1 0,1 0 0,1 1 0,2 0 0,1 0 0,1 1 0,1 0 0,-1 45 0,3 19 0,10 101 0,-3-156 0,2 1 0,2-1 0,1 0 0,2 0 0,21 48 0,-1-18 0,57 91 0,-68-127 0,3 0 0,0-2 0,2-1 0,49 45 0,-50-55 0,0-1 0,49 26 0,60 22 0,-83-42 0,31 14 0,163 54 0,-158-69 0,91 12 0,-127-29 0,1-1 0,0-3 0,67-6 0,-107 3 0,0-1 0,0-1 0,0 0 0,-1-1 0,1 0 0,-1 0 0,0-1 0,0 0 0,-1-1 0,0 0 0,16-14 0,-3 1 0,-1-2 0,-1 0 0,22-32 0,-8 5 0,-2-2 0,-3-1 0,41-96 0,-36 58 0,35-146 0,12-228 0,-72 49 0,-12 253 0,4 60 0,-4-134 0,0 192 0,-2 1 0,-2 0 0,-17-61 0,22 96 0,-9-28 0,-1 1 0,-21-43 0,-2 2 0,25 50 0,-2 0 0,-27-42 0,37 64-151,0 1-1,0-1 0,-1 1 0,1-1 1,-1 1-1,1 0 0,-1 0 1,-4-3-1,-7-1-6674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1.02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9.956"/>
    </inkml:context>
    <inkml:brush xml:id="br0">
      <inkml:brushProperty name="width" value="0.05" units="cm"/>
      <inkml:brushProperty name="height" value="0.05" units="cm"/>
      <inkml:brushProperty name="color" value="#E71224"/>
    </inkml:brush>
  </inkml:definitions>
  <inkml:trace contextRef="#ctx0" brushRef="#br0">502 238 24575,'-54'50'0,"6"-6"0,1 2 0,-55 70 0,72-72 0,1 1 0,3 1 0,2 1 0,1 1 0,3 1 0,-27 99 0,30-69 0,3 0 0,4 1 0,-1 154 0,11-187 0,2-1 0,13 74 0,-12-104 0,1-1 0,1 0 0,0 0 0,1 0 0,1 0 0,0-1 0,1 0 0,0-1 0,2 0 0,-1 0 0,14 14 0,8 0 0,0 0 0,2-2 0,51 30 0,34 24 0,-107-71 0,1 1 0,1-2 0,0 1 0,0-2 0,0 0 0,1 0 0,0-1 0,0-1 0,16 3 0,-9-4 0,1-1 0,-1-1 0,1-1 0,-1 0 0,35-7 0,-38 3 0,0-1 0,0 0 0,-1-1 0,0-1 0,-1-1 0,0 0 0,0-2 0,0 1 0,-1-2 0,-1 0 0,24-24 0,-5 2 0,-2-2 0,-1-1 0,36-59 0,-5-7-178,-4-2 0,51-132-1,52-236-384,-83 137 465,-60 251 99,-6 38 91,-4 20 126,-2 1 1,4-43 0,-9 61-187,0-1 0,0 1 0,-1-1 0,0 1 0,0-1 0,-1 1 0,1 0 0,-2-1 0,1 1 0,-1 0-1,0 1 1,-1-1 0,-6-9 0,3 7-32,0 1 0,-1 1 0,0 0 0,0 0 0,-1 0 0,0 1 0,0 0 0,0 1 0,-1 0 0,0 1 0,-16-6 0,-12-1 0,-70-13 0,2 9 0,-1 6 0,-178 6 0,224 7 0,1 2 0,0 3 0,0 2 0,1 3 0,1 3 0,-78 32 0,118-40 0,0 2 0,0 0 0,1 1 0,1 0 0,0 1 0,-21 23 0,-9 7 0,41-39-227,1-1-1,-1 1 1,0-1-1,0 0 1,-10 4-1,-3-1-6598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11.852"/>
    </inkml:context>
    <inkml:brush xml:id="br0">
      <inkml:brushProperty name="width" value="0.05" units="cm"/>
      <inkml:brushProperty name="height" value="0.05" units="cm"/>
      <inkml:brushProperty name="color" value="#E71224"/>
    </inkml:brush>
  </inkml:definitions>
  <inkml:trace contextRef="#ctx0" brushRef="#br0">1828 570 24575,'-10'6'0,"-1"0"0,2 1 0,-1 0 0,-14 15 0,9-8 0,-100 91 0,-110 94 0,-48 30 0,-234 224 0,171-138 0,104-114 0,224-195 0,1 0 0,0 1 0,0 0 0,1 0 0,-9 13 0,14-19 0,0 1 0,0-1 0,0 1 0,0-1 0,0 1 0,0 0 0,0-1 0,1 1 0,-1 0 0,1 0 0,-1-1 0,1 1 0,0 0 0,0 0 0,0 0 0,0 0 0,0-1 0,0 1 0,0 0 0,1 0 0,-1 0 0,1 0 0,-1-1 0,1 1 0,0 0 0,-1-1 0,1 1 0,0 0 0,0-1 0,0 1 0,0-1 0,1 1 0,-1-1 0,0 0 0,1 0 0,2 3 0,7 3 0,1-1 0,0 0 0,1-1 0,25 8 0,-4-1 0,33 10 0,1-3 0,1-3 0,100 10 0,215-5 0,-218-22-169,-1-9 0,0-6 0,212-49 1,-320 52 163,80-30 0,-108 31 29,1-2 1,-1 0-1,-1-2 1,33-24-1,-17 4 98,-1-1 0,62-71 0,59-99 75,-106 124-197,85-159 0,-117 188 0,-2-1 0,-3-1 0,-2-1 0,16-83 0,-16 23 0,-6-1 0,-2-195 0,-12 289 0,0 0 0,-2 0 0,-1 0 0,-1 1 0,-1 0 0,-1 0 0,-1 0 0,-1 1 0,-15-29 0,13 34 0,0-1 0,-2 1 0,1 1 0,-2 0 0,0 1 0,-1 1 0,-1 0 0,0 1 0,0 0 0,-1 1 0,-21-10 0,8 7 0,-2 2 0,0 0 0,0 2 0,-1 2 0,-1 1 0,1 1 0,-1 2 0,-48-2 0,39 7 0,1 1 0,-1 3 0,1 1 0,-1 2 0,2 2 0,-59 20 0,19 2 0,1 4 0,-75 45 0,-144 102 0,274-166 0,-403 302 0,48-20 0,370-290-76,2 1 0,-14 15 0,14-14-1061,-2 2-5689</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07.568"/>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07.980"/>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08.54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08.95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09.38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09.76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0.111"/>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0.472"/>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1.36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0.83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1.530"/>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1.91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2.27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2.619"/>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2.99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3.344"/>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3.73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4.071"/>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4.41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1.72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4.76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5.11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5.49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5.886"/>
    </inkml:context>
    <inkml:brush xml:id="br0">
      <inkml:brushProperty name="width" value="0.05" units="cm"/>
      <inkml:brushProperty name="height" value="0.05" units="cm"/>
      <inkml:brushProperty name="color" value="#E71224"/>
    </inkml:brush>
  </inkml:definitions>
  <inkml:trace contextRef="#ctx0" brushRef="#br0">0 1 24575,'0'0'-8191</inkml:trace>
  <inkml:trace contextRef="#ctx0" brushRef="#br0" timeOffset="1">0 1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6.22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6.56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9.631"/>
    </inkml:context>
    <inkml:brush xml:id="br0">
      <inkml:brushProperty name="width" value="0.05" units="cm"/>
      <inkml:brushProperty name="height" value="0.05" units="cm"/>
    </inkml:brush>
  </inkml:definitions>
  <inkml:trace contextRef="#ctx0" brushRef="#br0">0 3347 24575,'93'-70'0,"-39"28"0,94-68 0,493-378 0,-614 470 0,0 1 0,2 1 0,0 1 0,1 1 0,33-9 0,41-20 0,202-109 0,-255 124 0,-1-2 0,-1-1 0,-1-3 0,68-65 0,-62 47 0,48-60 0,45-45 0,-119 132 0,-2 3 0,-1-1 0,-1-1 0,-1-2 0,37-53 0,96-232 0,-108 203 0,79-128 0,-96 189 0,63-76 0,8 5 0,-33 37 0,112-102 0,-131 140 0,-11 11 0,45-48 0,-75 69 0,6-6 0,0 1 0,1 1 0,0 0 0,1 1 0,20-13 0,25-14 270,-44 27-678,2 1-1,0 0 0,38-16 0,-30 19-6417</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24.215"/>
    </inkml:context>
    <inkml:brush xml:id="br0">
      <inkml:brushProperty name="width" value="0.05" units="cm"/>
      <inkml:brushProperty name="height" value="0.05" units="cm"/>
    </inkml:brush>
  </inkml:definitions>
  <inkml:trace contextRef="#ctx0" brushRef="#br0">1 1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24.551"/>
    </inkml:context>
    <inkml:brush xml:id="br0">
      <inkml:brushProperty name="width" value="0.05" units="cm"/>
      <inkml:brushProperty name="height" value="0.05" units="cm"/>
    </inkml:brush>
  </inkml:definitions>
  <inkml:trace contextRef="#ctx0" brushRef="#br0">1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24.916"/>
    </inkml:context>
    <inkml:brush xml:id="br0">
      <inkml:brushProperty name="width" value="0.05" units="cm"/>
      <inkml:brushProperty name="height" value="0.05" units="cm"/>
    </inkml:brush>
  </inkml:definitions>
  <inkml:trace contextRef="#ctx0" brushRef="#br0">1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2.09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25.263"/>
    </inkml:context>
    <inkml:brush xml:id="br0">
      <inkml:brushProperty name="width" value="0.05" units="cm"/>
      <inkml:brushProperty name="height" value="0.05" units="cm"/>
    </inkml:brush>
  </inkml:definitions>
  <inkml:trace contextRef="#ctx0" brushRef="#br0">1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27.304"/>
    </inkml:context>
    <inkml:brush xml:id="br0">
      <inkml:brushProperty name="width" value="0.05" units="cm"/>
      <inkml:brushProperty name="height" value="0.05" units="cm"/>
    </inkml:brush>
  </inkml:definitions>
  <inkml:trace contextRef="#ctx0" brushRef="#br0">1 1 24575,'0'0'-8191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27.633"/>
    </inkml:context>
    <inkml:brush xml:id="br0">
      <inkml:brushProperty name="width" value="0.05" units="cm"/>
      <inkml:brushProperty name="height" value="0.05" units="cm"/>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2.45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2.80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3.13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7.83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3.49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3.83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4.192"/>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4.52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4.870"/>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5.21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5.56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5.89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6.27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6.65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6.71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7.01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7.54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8.019"/>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8.36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8.69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0.558"/>
    </inkml:context>
    <inkml:brush xml:id="br0">
      <inkml:brushProperty name="width" value="0.05" units="cm"/>
      <inkml:brushProperty name="height" value="0.05" units="cm"/>
      <inkml:brushProperty name="color" value="#E71224"/>
    </inkml:brush>
  </inkml:definitions>
  <inkml:trace contextRef="#ctx0" brushRef="#br0">1 1201 24575,'102'-5'0,"150"-26"0,-129 13 0,354-58 0,-10-41 0,-421 102 0,397-148 0,-269 90 0,34-16 0,-141 56 0,1 4 0,2 2 0,0 4 0,86-18 0,-128 36 0,-1-1 0,0-2 0,0-1 0,-1-1 0,0-1 0,34-20 0,-21 9 0,1 1 0,1 2 0,1 1 0,78-20 0,-65 27 0,-34 8 0,1-2 0,-1 0 0,38-15 0,27-16 0,2 5 0,166-37 0,-132 35 0,-80 20 0,1 1 0,1 3 0,46-4 0,284 9 0,-191 7 0,-43-3-1365,-110 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2.298"/>
    </inkml:context>
    <inkml:brush xml:id="br0">
      <inkml:brushProperty name="width" value="0.05" units="cm"/>
      <inkml:brushProperty name="height" value="0.05" units="cm"/>
      <inkml:brushProperty name="color" value="#E71224"/>
    </inkml:brush>
  </inkml:definitions>
  <inkml:trace contextRef="#ctx0" brushRef="#br0">356 1 24575,'-6'0'0,"0"1"0,0 0 0,0 0 0,0 1 0,0 0 0,0 0 0,1 0 0,-1 1 0,1 0 0,-1 0 0,-7 6 0,-30 14 0,30-18 0,-7 3 0,-39 21 0,54-26 0,0 0 0,0 1 0,0-1 0,0 1 0,1 0 0,0 1 0,0-1 0,0 1 0,0 0 0,0 0 0,-5 11 0,-34 110 0,25-69 0,12-33 0,0 0 0,1 1 0,2-1 0,-1 26 0,4 103 0,2-84 0,-2-48 0,0-1 0,2 1 0,0-1 0,10 35 0,-11-49 0,1 0 0,1-1 0,-1 1 0,1 0 0,0-1 0,1 1 0,-1-1 0,1 0 0,0 0 0,0-1 0,1 1 0,-1-1 0,1 0 0,0 0 0,0 0 0,0-1 0,1 1 0,-1-2 0,11 5 0,-9-4 0,13 5 0,0 0 0,0-1 0,1-1 0,0-1 0,0-1 0,29 1 0,-44-5 0,-1-1 0,1 0 0,-1 0 0,1-1 0,-1 1 0,0-1 0,0 0 0,0-1 0,0 1 0,0-1 0,-1 0 0,1 0 0,-1-1 0,0 1 0,1-1 0,5-8 0,5-6 0,-2 0 0,20-35 0,-30 47 0,22-42 0,-3 0 0,19-61 0,-20 51 0,33-67 0,-37 92 0,21-53 0,-34 73 0,0 1 0,-1-1 0,-1 0 0,0-1 0,0 1 0,-1 0 0,-2-24 0,1 34 0,-1-1 0,0 1 0,0-1 0,0 1 0,0-1 0,0 1 0,-1 0 0,1-1 0,-1 1 0,0 0 0,0 0 0,0 0 0,0 1 0,-1-1 0,1 0 0,-1 1 0,0-1 0,1 1 0,-1 0 0,0 0 0,-1 0 0,1 1 0,0-1 0,0 1 0,-1-1 0,1 1 0,0 0 0,-1 0 0,0 1 0,-6-1 0,0 0 0,0 0 0,0 1 0,0 0 0,0 0 0,-1 1 0,1 1 0,0 0 0,0 0 0,1 1 0,-11 4 0,-17 10 0,21-9 0,-1 0 0,-1-1 0,1-1 0,-37 7 0,-15-8-1365,39-4-5461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8.002"/>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8.86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3.087"/>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7.06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3.526"/>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4.26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4.96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5.34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5.69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6.05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6.48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6.82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7.17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7.52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7.44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7.85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0.396"/>
    </inkml:context>
    <inkml:brush xml:id="br0">
      <inkml:brushProperty name="width" value="0.05" units="cm"/>
      <inkml:brushProperty name="height" value="0.05" units="cm"/>
      <inkml:brushProperty name="color" value="#E71224"/>
    </inkml:brush>
  </inkml:definitions>
  <inkml:trace contextRef="#ctx0" brushRef="#br0">0 1310 24575,'27'0'0,"-16"1"0,1-1 0,-1 0 0,1 0 0,-1-1 0,1-1 0,-1 0 0,0-1 0,0 0 0,18-7 0,22-15 0,-21 11 0,-1 0 0,-1-2 0,37-28 0,-56 38 0,1 0 0,0 0 0,0 1 0,0 0 0,1 1 0,0 0 0,18-4 0,-15 4 0,1 0 0,-1-2 0,24-11 0,108-77 0,-3 2 0,19 11 0,-143 71 0,0 0 0,33-26 0,-32 22 0,-1 1 0,28-13 0,73-20 0,-85 35 0,-1-2 0,59-31 0,-42 14 0,8-6 0,110-48 0,114-29 0,-228 94 0,-28 11 0,46-22 0,-52 21 0,0 1 0,1 0 0,35-6 0,-36 9 0,0 0 0,0-2 0,-1 0 0,29-14 0,-22 5 0,1 0 0,1 0 0,0 2 0,48-16 0,-41 19 0,1 2 0,0 1 0,66-6 0,-81 12 0,-1-1 0,1-1 0,-1-2 0,39-13 0,-37 10 0,0 2 0,0 1 0,44-7 0,-61 13 0,78-5 0,-73 5 0,0 1 0,0 0 0,1 0 0,-1 1 0,11 3 0,-6 3-1365,-8 0-5461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0.949"/>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1.33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1.67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2.02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2.438"/>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2.815"/>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3.176"/>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3.52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8.20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3.887"/>
    </inkml:context>
    <inkml:brush xml:id="br0">
      <inkml:brushProperty name="width" value="0.05" units="cm"/>
      <inkml:brushProperty name="height" value="0.05" units="cm"/>
      <inkml:brushProperty name="color" value="#E71224"/>
    </inkml:brush>
  </inkml:definitions>
  <inkml:trace contextRef="#ctx0" brushRef="#br0">0 1 24575</inkml:trace>
  <inkml:trace contextRef="#ctx0" brushRef="#br0" timeOffset="1">212 35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5.26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5.629"/>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5.99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4.13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5.214"/>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5.63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6.22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6.569"/>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7.29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8.56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7.63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8.47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4.23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4.58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4.93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6.91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9.32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9.89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10.27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12.043"/>
    </inkml:context>
    <inkml:brush xml:id="br0">
      <inkml:brushProperty name="width" value="0.05" units="cm"/>
      <inkml:brushProperty name="height" value="0.05" units="cm"/>
      <inkml:brushProperty name="color" value="#E71224"/>
    </inkml:brush>
  </inkml:definitions>
  <inkml:trace contextRef="#ctx0" brushRef="#br0">0 365 24575,'5'-1'0,"0"-1"0,0 1 0,0-1 0,-1 0 0,1 0 0,0 0 0,-1 0 0,0-1 0,1 0 0,5-5 0,3-1 0,35-28 0,-39 30 0,0-1 0,0 1 0,1 0 0,0 1 0,0 0 0,0 1 0,1 0 0,0 0 0,0 1 0,22-4 0,1 5 0,67 4 0,8-1 0,-106 0 0,-1 0 0,0 0 0,0-1 0,1 1 0,-1-1 0,0 1 0,0-1 0,0 0 0,1 1 0,-1-1 0,0 0 0,0-1 0,0 1 0,-1 0 0,1-1 0,0 1 0,0-1 0,-1 1 0,3-3 0,-3 1 0,0 1 0,0 0 0,0-1 0,0 1 0,-1 0 0,1-1 0,-1 1 0,0-1 0,1 1 0,-1-1 0,0 1 0,-1-1 0,1 1 0,0-1 0,-1 1 0,1-1 0,-2-3 0,-4-9-107,-1 0 1,0 1-1,-1 0 0,0 0 0,-1 1 1,-1 0-1,-13-14 0,16 18-404,-9-10-6315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8.928"/>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13.214"/>
    </inkml:context>
    <inkml:brush xml:id="br0">
      <inkml:brushProperty name="width" value="0.05" units="cm"/>
      <inkml:brushProperty name="height" value="0.05" units="cm"/>
      <inkml:brushProperty name="color" value="#E71224"/>
    </inkml:brush>
  </inkml:definitions>
  <inkml:trace contextRef="#ctx0" brushRef="#br0">0 180 24575,'6'0'0,"8"-7"0,8-1 0,6-5 0,4-1 0,2 2 0,3-3 0,-1 1 0,1-3 0,0-4 0,-1 1 0,0 4 0,-1 4 0,1 5 0,-7 4-8191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15.537"/>
    </inkml:context>
    <inkml:brush xml:id="br0">
      <inkml:brushProperty name="width" value="0.05" units="cm"/>
      <inkml:brushProperty name="height" value="0.05" units="cm"/>
      <inkml:brushProperty name="color" value="#E71224"/>
    </inkml:brush>
  </inkml:definitions>
  <inkml:trace contextRef="#ctx0" brushRef="#br0">1 234 24575,'-1'-54'0,"3"-64"0,-1 113 0,-1 1 0,1-1 0,0 1 0,0-1 0,1 1 0,-1-1 0,1 1 0,4-7 0,-6 10 0,1 0 0,0 0 0,-1 0 0,1 0 0,0 0 0,0 1 0,0-1 0,0 0 0,0 0 0,0 1 0,0-1 0,0 0 0,0 1 0,0-1 0,0 1 0,0-1 0,0 1 0,1 0 0,-1-1 0,0 1 0,0 0 0,0 0 0,1 0 0,-1 0 0,0 0 0,0 0 0,1 0 0,-1 0 0,0 0 0,0 1 0,0-1 0,0 1 0,1-1 0,-1 1 0,0-1 0,1 2 0,5 2 0,1 0 0,-2 1 0,1 0 0,-1 1 0,1-1 0,-2 1 0,10 12 0,1 4 0,14 27 0,-19-30 0,0-1 0,27 33 0,12-3 0,-38-39 0,-1 1 0,-1 0 0,1 1 0,-2 0 0,1 1 0,-2 0 0,0 1 0,7 12 0,-11-15 0,0-1 0,-1 1 0,0 0 0,-1 0 0,0 0 0,0 0 0,-1 1 0,0 14 0,-1-20 0,-1 0 0,1 0 0,-1 0 0,0 0 0,0 0 0,-1 0 0,0-1 0,1 1 0,-2 0 0,1-1 0,0 1 0,-1-1 0,0 0 0,0 0 0,0 0 0,-1 0 0,1 0 0,-8 5 0,-6 4 0,-1-1 0,-1 0 0,1-2 0,-2 0 0,1-1 0,-24 7 0,43-16 0,0 0 0,0 0 0,0 0 0,0 0 0,0 0 0,0 0 0,0 0 0,0 0 0,0 0 0,0 0 0,0-1 0,0 1 0,0 0 0,-1 0 0,1 0 0,0 0 0,0 0 0,0 0 0,0 0 0,0 0 0,0 0 0,0 0 0,0 0 0,0 0 0,0 0 0,0 0 0,0 0 0,0 0 0,0 0 0,0 0 0,0 0 0,0 0 0,0 0 0,0 0 0,-1 0 0,1 0 0,0 0 0,0 0 0,0 0 0,8-6 0,14-7 0,174-86 0,-180 93 0,1 1 0,-1 1 0,1 0 0,0 1 0,0 1 0,0 0 0,27 2 0,-25 0 0,0 0 0,1-2 0,-1 0 0,0-1 0,31-10 0,-10-3-1365,-27 13-5461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7:03:03.7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33,'164'0,"369"6,-366 3,196 38,-325-40,350 58,1-32,48-33,-173-1,-185-3,0-4,-1-2,119-33,-114 23,111-13,-45 14,192-11,-209 19,4 0,-129 11,0 0,0-1,0 0,7-1,1-3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47.988"/>
    </inkml:context>
    <inkml:brush xml:id="br0">
      <inkml:brushProperty name="width" value="0.05" units="cm"/>
      <inkml:brushProperty name="height" value="0.05" units="cm"/>
    </inkml:brush>
  </inkml:definitions>
  <inkml:trace contextRef="#ctx0" brushRef="#br0">1 0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48.336"/>
    </inkml:context>
    <inkml:brush xml:id="br0">
      <inkml:brushProperty name="width" value="0.05" units="cm"/>
      <inkml:brushProperty name="height" value="0.05" units="cm"/>
    </inkml:brush>
  </inkml:definitions>
  <inkml:trace contextRef="#ctx0" brushRef="#br0">1 0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48.733"/>
    </inkml:context>
    <inkml:brush xml:id="br0">
      <inkml:brushProperty name="width" value="0.05" units="cm"/>
      <inkml:brushProperty name="height" value="0.05" units="cm"/>
    </inkml:brush>
  </inkml:definitions>
  <inkml:trace contextRef="#ctx0" brushRef="#br0">0 0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49.098"/>
    </inkml:context>
    <inkml:brush xml:id="br0">
      <inkml:brushProperty name="width" value="0.05" units="cm"/>
      <inkml:brushProperty name="height" value="0.05" units="cm"/>
    </inkml:brush>
  </inkml:definitions>
  <inkml:trace contextRef="#ctx0" brushRef="#br0">0 0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49.445"/>
    </inkml:context>
    <inkml:brush xml:id="br0">
      <inkml:brushProperty name="width" value="0.05" units="cm"/>
      <inkml:brushProperty name="height" value="0.05" units="cm"/>
    </inkml:brush>
  </inkml:definitions>
  <inkml:trace contextRef="#ctx0" brushRef="#br0">0 0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49.794"/>
    </inkml:context>
    <inkml:brush xml:id="br0">
      <inkml:brushProperty name="width" value="0.05" units="cm"/>
      <inkml:brushProperty name="height" value="0.05" units="cm"/>
    </inkml:brush>
  </inkml:definitions>
  <inkml:trace contextRef="#ctx0" brushRef="#br0">0 0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0.171"/>
    </inkml:context>
    <inkml:brush xml:id="br0">
      <inkml:brushProperty name="width" value="0.05" units="cm"/>
      <inkml:brushProperty name="height" value="0.05" units="cm"/>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9.27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0.554"/>
    </inkml:context>
    <inkml:brush xml:id="br0">
      <inkml:brushProperty name="width" value="0.05" units="cm"/>
      <inkml:brushProperty name="height" value="0.05" units="cm"/>
    </inkml:brush>
  </inkml:definitions>
  <inkml:trace contextRef="#ctx0" brushRef="#br0">1 0 24575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0.920"/>
    </inkml:context>
    <inkml:brush xml:id="br0">
      <inkml:brushProperty name="width" value="0.05" units="cm"/>
      <inkml:brushProperty name="height" value="0.05" units="cm"/>
    </inkml:brush>
  </inkml:definitions>
  <inkml:trace contextRef="#ctx0" brushRef="#br0">0 0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1.268"/>
    </inkml:context>
    <inkml:brush xml:id="br0">
      <inkml:brushProperty name="width" value="0.05" units="cm"/>
      <inkml:brushProperty name="height" value="0.05" units="cm"/>
    </inkml:brush>
  </inkml:definitions>
  <inkml:trace contextRef="#ctx0" brushRef="#br0">0 0 24575,'0'0'-8191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1.617"/>
    </inkml:context>
    <inkml:brush xml:id="br0">
      <inkml:brushProperty name="width" value="0.05" units="cm"/>
      <inkml:brushProperty name="height" value="0.05" units="cm"/>
    </inkml:brush>
  </inkml:definitions>
  <inkml:trace contextRef="#ctx0" brushRef="#br0">0 0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2.012"/>
    </inkml:context>
    <inkml:brush xml:id="br0">
      <inkml:brushProperty name="width" value="0.05" units="cm"/>
      <inkml:brushProperty name="height" value="0.05" units="cm"/>
    </inkml:brush>
  </inkml:definitions>
  <inkml:trace contextRef="#ctx0" brushRef="#br0">1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2.364"/>
    </inkml:context>
    <inkml:brush xml:id="br0">
      <inkml:brushProperty name="width" value="0.05" units="cm"/>
      <inkml:brushProperty name="height" value="0.05" units="cm"/>
    </inkml:brush>
  </inkml:definitions>
  <inkml:trace contextRef="#ctx0" brushRef="#br0">0 0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2.712"/>
    </inkml:context>
    <inkml:brush xml:id="br0">
      <inkml:brushProperty name="width" value="0.05" units="cm"/>
      <inkml:brushProperty name="height" value="0.05" units="cm"/>
    </inkml:brush>
  </inkml:definitions>
  <inkml:trace contextRef="#ctx0" brushRef="#br0">0 0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3.074"/>
    </inkml:context>
    <inkml:brush xml:id="br0">
      <inkml:brushProperty name="width" value="0.05" units="cm"/>
      <inkml:brushProperty name="height" value="0.05" units="cm"/>
    </inkml:brush>
  </inkml:definitions>
  <inkml:trace contextRef="#ctx0" brushRef="#br0">0 0 24575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3.422"/>
    </inkml:context>
    <inkml:brush xml:id="br0">
      <inkml:brushProperty name="width" value="0.05" units="cm"/>
      <inkml:brushProperty name="height" value="0.05" units="cm"/>
    </inkml:brush>
  </inkml:definitions>
  <inkml:trace contextRef="#ctx0" brushRef="#br0">1 0 24575,'0'0'-8191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3.771"/>
    </inkml:context>
    <inkml:brush xml:id="br0">
      <inkml:brushProperty name="width" value="0.05" units="cm"/>
      <inkml:brushProperty name="height" value="0.0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CMP461: Big Data Analytics</a:t>
            </a: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E09D05-EC44-487D-A528-587D6898A5DB}" type="datetime1">
              <a:rPr lang="en-US" smtClean="0"/>
              <a:t>4/7/2024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en-US"/>
              <a:t>Linear Regression</a:t>
            </a: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8D95B7C-6CF9-43D7-BE59-00ACFCE4D165}" type="slidenum">
              <a:rPr lang="en-US" smtClean="0"/>
              <a:t>‹#›</a:t>
            </a:fld>
            <a:endParaRPr lang="en-US"/>
          </a:p>
        </p:txBody>
      </p:sp>
    </p:spTree>
    <p:extLst>
      <p:ext uri="{BB962C8B-B14F-4D97-AF65-F5344CB8AC3E}">
        <p14:creationId xmlns:p14="http://schemas.microsoft.com/office/powerpoint/2010/main" val="208080925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D95B7C-6CF9-43D7-BE59-00ACFCE4D165}" type="slidenum">
              <a:rPr lang="en-US" smtClean="0"/>
              <a:t>1</a:t>
            </a:fld>
            <a:endParaRPr lang="en-US"/>
          </a:p>
        </p:txBody>
      </p:sp>
      <p:sp>
        <p:nvSpPr>
          <p:cNvPr id="5" name="Date Placeholder 4"/>
          <p:cNvSpPr>
            <a:spLocks noGrp="1"/>
          </p:cNvSpPr>
          <p:nvPr>
            <p:ph type="dt" idx="11"/>
          </p:nvPr>
        </p:nvSpPr>
        <p:spPr/>
        <p:txBody>
          <a:bodyPr/>
          <a:lstStyle/>
          <a:p>
            <a:fld id="{B1AE50B0-8BBC-4AEF-A46D-E7E0E2E23F80}" type="datetime1">
              <a:rPr lang="en-US" smtClean="0"/>
              <a:t>4/7/2024</a:t>
            </a:fld>
            <a:endParaRPr lang="en-US"/>
          </a:p>
        </p:txBody>
      </p:sp>
      <p:sp>
        <p:nvSpPr>
          <p:cNvPr id="6" name="Footer Placeholder 5"/>
          <p:cNvSpPr>
            <a:spLocks noGrp="1"/>
          </p:cNvSpPr>
          <p:nvPr>
            <p:ph type="ftr" sz="quarter" idx="12"/>
          </p:nvPr>
        </p:nvSpPr>
        <p:spPr/>
        <p:txBody>
          <a:bodyPr/>
          <a:lstStyle/>
          <a:p>
            <a:r>
              <a:rPr lang="en-US"/>
              <a:t>Linear Regression</a:t>
            </a:r>
          </a:p>
        </p:txBody>
      </p:sp>
      <p:sp>
        <p:nvSpPr>
          <p:cNvPr id="7" name="Header Placeholder 6"/>
          <p:cNvSpPr>
            <a:spLocks noGrp="1"/>
          </p:cNvSpPr>
          <p:nvPr>
            <p:ph type="hdr" sz="quarter" idx="13"/>
          </p:nvPr>
        </p:nvSpPr>
        <p:spPr/>
        <p:txBody>
          <a:bodyPr/>
          <a:lstStyle/>
          <a:p>
            <a:r>
              <a:rPr lang="en-US"/>
              <a:t>CMP461: Big Data Analytics</a:t>
            </a:r>
          </a:p>
        </p:txBody>
      </p:sp>
    </p:spTree>
    <p:extLst>
      <p:ext uri="{BB962C8B-B14F-4D97-AF65-F5344CB8AC3E}">
        <p14:creationId xmlns:p14="http://schemas.microsoft.com/office/powerpoint/2010/main" val="2387649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baseline="0" dirty="0"/>
              <a:t>Creating a  hold-out data set (we discussed this in Apriori diagnostics earlier in lesson 2 of this module) before you fit the model, and using that to estimate prediction error is by far the easiest thing to do.</a:t>
            </a:r>
          </a:p>
          <a:p>
            <a:r>
              <a:rPr lang="en-US" baseline="0" dirty="0"/>
              <a:t>There are two kinds of errors in predictive models One is the training error and the other is the prediction error.  sets is the easiest way to estimate the prediction errors.</a:t>
            </a:r>
          </a:p>
          <a:p>
            <a:r>
              <a:rPr lang="en-US" baseline="0" dirty="0"/>
              <a:t>N-fold cross validation – it tells you if your set of variables is reasonable. </a:t>
            </a:r>
            <a:r>
              <a:rPr lang="en-US" b="1" baseline="0" dirty="0"/>
              <a:t>This method is used when you don't have enough data to create a  (test set) data. </a:t>
            </a:r>
          </a:p>
          <a:p>
            <a:pPr defTabSz="970202">
              <a:defRPr/>
            </a:pPr>
            <a:r>
              <a:rPr lang="en-US" dirty="0"/>
              <a:t>Cross Validation is done by Splitting</a:t>
            </a:r>
            <a:r>
              <a:rPr lang="en-US" baseline="0" dirty="0"/>
              <a:t> the </a:t>
            </a:r>
            <a:r>
              <a:rPr lang="en-US" dirty="0"/>
              <a:t>dataset into, say, N</a:t>
            </a:r>
            <a:r>
              <a:rPr lang="en-US" baseline="0" dirty="0"/>
              <a:t> </a:t>
            </a:r>
            <a:r>
              <a:rPr lang="en-US" dirty="0"/>
              <a:t>non-overlapping subsets (fold) , Fit a model using N-1 folds and predict its performance using the fold that was left out. This can be done for all possible combination of folds (first leave 1st fold out, then 2nd, .. , then Nth and train with the remaining folds). After completing</a:t>
            </a:r>
            <a:r>
              <a:rPr lang="en-US" baseline="0" dirty="0"/>
              <a:t> the fit on all possible folds</a:t>
            </a:r>
            <a:r>
              <a:rPr lang="en-US" dirty="0"/>
              <a:t> you estimate the mean performance of all folds (maybe also the variance/standard deviation of the performance).</a:t>
            </a:r>
          </a:p>
          <a:p>
            <a:pPr defTabSz="970202">
              <a:defRPr/>
            </a:pPr>
            <a:r>
              <a:rPr lang="en-US" baseline="0" dirty="0"/>
              <a:t>R</a:t>
            </a:r>
            <a:r>
              <a:rPr lang="en-US" baseline="30000" dirty="0"/>
              <a:t>2</a:t>
            </a:r>
            <a:r>
              <a:rPr lang="en-US" baseline="0" dirty="0"/>
              <a:t>  (goodness of fit metric) is reported by all standard packages</a:t>
            </a:r>
            <a:r>
              <a:rPr lang="en-US" u="sng" baseline="0" dirty="0"/>
              <a:t>. It is the </a:t>
            </a:r>
            <a:r>
              <a:rPr lang="en-US" u="sng" dirty="0"/>
              <a:t> fraction of the variance in the output variable that the model can explain</a:t>
            </a:r>
            <a:r>
              <a:rPr lang="en-US" dirty="0"/>
              <a:t>.</a:t>
            </a:r>
          </a:p>
          <a:p>
            <a:pPr defTabSz="970202">
              <a:defRPr/>
            </a:pPr>
            <a:r>
              <a:rPr lang="en-US" baseline="0" dirty="0"/>
              <a:t> The definition of R</a:t>
            </a:r>
            <a:r>
              <a:rPr lang="en-US" baseline="30000" dirty="0"/>
              <a:t>2</a:t>
            </a:r>
            <a:r>
              <a:rPr lang="en-US" baseline="0" dirty="0"/>
              <a:t> is  1 – SSerr/SStot  where </a:t>
            </a:r>
          </a:p>
          <a:p>
            <a:pPr defTabSz="970202">
              <a:defRPr/>
            </a:pPr>
            <a:r>
              <a:rPr lang="en-US" baseline="0" dirty="0"/>
              <a:t> SSerr = Sum[(y-y</a:t>
            </a:r>
            <a:r>
              <a:rPr lang="en-US" baseline="-25000" dirty="0"/>
              <a:t>pred</a:t>
            </a:r>
            <a:r>
              <a:rPr lang="en-US" baseline="0" dirty="0"/>
              <a:t>)</a:t>
            </a:r>
            <a:r>
              <a:rPr lang="en-US" baseline="30000" dirty="0"/>
              <a:t>2</a:t>
            </a:r>
            <a:r>
              <a:rPr lang="en-US" baseline="0" dirty="0"/>
              <a:t>] and </a:t>
            </a:r>
          </a:p>
          <a:p>
            <a:pPr defTabSz="970202">
              <a:defRPr/>
            </a:pPr>
            <a:r>
              <a:rPr lang="en-US" baseline="0" dirty="0"/>
              <a:t> SStot = Sum[(y-y</a:t>
            </a:r>
            <a:r>
              <a:rPr lang="en-US" baseline="-25000" dirty="0"/>
              <a:t>mean</a:t>
            </a:r>
            <a:r>
              <a:rPr lang="en-US" baseline="0" dirty="0"/>
              <a:t>)</a:t>
            </a:r>
            <a:r>
              <a:rPr lang="en-US" baseline="30000" dirty="0"/>
              <a:t>2</a:t>
            </a:r>
            <a:r>
              <a:rPr lang="en-US" baseline="0" dirty="0"/>
              <a:t>]. </a:t>
            </a:r>
          </a:p>
          <a:p>
            <a:pPr defTabSz="970202">
              <a:defRPr/>
            </a:pPr>
            <a:r>
              <a:rPr lang="en-US" baseline="0" dirty="0"/>
              <a:t>For the output of a correlated model, like regression, this definition will be the square of the correlation. For a good fit we want R</a:t>
            </a:r>
            <a:r>
              <a:rPr lang="en-US" baseline="30000" dirty="0"/>
              <a:t>2</a:t>
            </a:r>
            <a:r>
              <a:rPr lang="en-US" baseline="0" dirty="0"/>
              <a:t>  as close to 1 as possible.</a:t>
            </a:r>
          </a:p>
          <a:p>
            <a:pPr defTabSz="970202">
              <a:defRPr/>
            </a:pPr>
            <a:r>
              <a:rPr lang="en-US" baseline="0" dirty="0"/>
              <a:t>Reference for n-fold cross validation is "Ensemble Methods in Data Mining", Seni and Elder. Nice succinct description.</a:t>
            </a:r>
          </a:p>
          <a:p>
            <a:endParaRPr lang="en-US" baseline="0"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35</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Once we determine the fit is good we need to perform the sanity checks. Linear regression is an </a:t>
            </a:r>
            <a:r>
              <a:rPr lang="en-US" b="1" dirty="0"/>
              <a:t>explanatory</a:t>
            </a:r>
            <a:r>
              <a:rPr lang="en-US" dirty="0"/>
              <a:t> model and the coefficients provide the required details.</a:t>
            </a:r>
          </a:p>
          <a:p>
            <a:r>
              <a:rPr lang="en-US" dirty="0"/>
              <a:t>First check on</a:t>
            </a:r>
            <a:r>
              <a:rPr lang="en-US" baseline="0" dirty="0"/>
              <a:t> the sign of the coefficients. Do the signs make sense? For example should the income increase with age or years of education? The coefficients should be positive. If not there might be something wrong. It is often an indicator that the variables are correlated to each other. Regression works best if all the drivers are independent. This does not in fact affect the predictive power but the explanatory capability is compromised here.</a:t>
            </a:r>
          </a:p>
          <a:p>
            <a:r>
              <a:rPr lang="en-US" baseline="0" dirty="0"/>
              <a:t>We also need to check if the magnitude of the coefficients make sense? They sometimes can become excessively large and we prefer them not to be very large. This is also an indication of strongly correlated inputs. In this case consider eliminating some variables or use other regularized regression techniques such as Ridge and Lasso (Out of scope for this course). These techniques impose a penalty function on large coefficients and keep them in a desirable range.</a:t>
            </a:r>
          </a:p>
          <a:p>
            <a:r>
              <a:rPr lang="en-US" baseline="0" dirty="0"/>
              <a:t>Sometimes you may get infinite magnitude coefficients (R package for OLS will report an error on this)  which could indicate that there is a variable that strongly predicts a certain subset of the output and does not predict well on the rest. For example there is a range of age for which the output income is perfectly predicted. In such conditions plot the output vs. the input and determine the segment at which the prediction goes wrong. Then segment the data before fitting the model.</a:t>
            </a:r>
          </a:p>
          <a:p>
            <a:endParaRPr lang="en-US" baseline="0"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36</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Even if everything</a:t>
            </a:r>
            <a:r>
              <a:rPr lang="en-US" baseline="0" dirty="0"/>
              <a:t> before looks fairly reasonable, it's still a good idea to plot the prediction vs. true outcome. R base package comes with standard graphs but developing plots as the one shown here (generated with ggplot2) is more intuitive for stakeholders to understand. </a:t>
            </a:r>
          </a:p>
          <a:p>
            <a:r>
              <a:rPr lang="en-US" baseline="0" dirty="0"/>
              <a:t>What you have to look for is that the model does not systematically over predict or under predict in certain ranges. We want the variance to be Consistent (the cloud around the line to be symmetrical). These plots also identify the obvious outliers in the data.</a:t>
            </a:r>
          </a:p>
          <a:p>
            <a:r>
              <a:rPr lang="en-US" baseline="0" dirty="0"/>
              <a:t>The two graphs show examples of a model in which we over predict for low true values and under predict at higher values. (Graph on the top of the slide).</a:t>
            </a:r>
          </a:p>
          <a:p>
            <a:r>
              <a:rPr lang="en-US" baseline="0" dirty="0"/>
              <a:t>The graph at the bottom shows an improvement of the model (selecting the correct range, eliminating correlated variables etc). Even in this plot we still do not see a consistent variance but the model fit seems to be better here.</a:t>
            </a:r>
          </a:p>
          <a:p>
            <a:endParaRPr lang="en-US" baseline="0" dirty="0"/>
          </a:p>
          <a:p>
            <a:endParaRPr lang="en-US" baseline="0" dirty="0"/>
          </a:p>
          <a:p>
            <a:endParaRPr lang="en-US" baseline="0"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37</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Linear regressions have the explanatory values and we can easily</a:t>
            </a:r>
            <a:r>
              <a:rPr lang="en-US" baseline="0" dirty="0"/>
              <a:t> determine how the variables affect the outcome. It is robust to redundant variables and correlated variables. The prediction is not impacted but we lose some explanatory value with the fitted model. Linear regression provides the concise representation of the outcome with the coefficients and it is easy to score the data with this model.</a:t>
            </a:r>
          </a:p>
          <a:p>
            <a:pPr marL="0" lvl="1" indent="0" defTabSz="970202">
              <a:buSzTx/>
              <a:buNone/>
              <a:defRPr/>
            </a:pPr>
            <a:r>
              <a:rPr lang="en-US" baseline="0" dirty="0"/>
              <a:t>Cautions (-) are that Linear regression does not handle the missing values well. It assumes that each variable affects the outcome linearly and additively</a:t>
            </a:r>
            <a:r>
              <a:rPr lang="en-US" b="1" baseline="0" dirty="0"/>
              <a:t>. So if we have some variables that affect the outcome non-linearly and the relationships are not actually additive the model does not fit well. Variable transformations  and modeling variable interactions can address this to some extent. </a:t>
            </a:r>
            <a:r>
              <a:rPr lang="en-US" baseline="0" dirty="0"/>
              <a:t> </a:t>
            </a:r>
          </a:p>
          <a:p>
            <a:pPr marL="0" lvl="1" indent="0" defTabSz="970202">
              <a:buSzTx/>
              <a:buNone/>
              <a:defRPr/>
            </a:pPr>
            <a:r>
              <a:rPr lang="en-US" baseline="0" dirty="0"/>
              <a:t>It is recommended</a:t>
            </a:r>
            <a:r>
              <a:rPr lang="en-US" dirty="0"/>
              <a:t> to take the log of monetary amounts or any variable with a wide dynamic range. It cannot handle variables that affect the outcome in a discontinuous way. We discussed the issue of infinite magnitude coefficients earlier where the prediction is inconsistent in ranges.</a:t>
            </a:r>
            <a:r>
              <a:rPr lang="en-US" baseline="0" dirty="0"/>
              <a:t> Also when you have discrete drivers with a large number of distinct values the model becomes complex and computationally inefficient.</a:t>
            </a:r>
          </a:p>
          <a:p>
            <a:pPr marL="0" lvl="1" indent="0" defTabSz="970202">
              <a:buSzTx/>
              <a:buNone/>
              <a:defRPr/>
            </a:pPr>
            <a:endParaRPr lang="en-US" baseline="0" dirty="0"/>
          </a:p>
        </p:txBody>
      </p:sp>
      <p:sp>
        <p:nvSpPr>
          <p:cNvPr id="4" name="Footer Placeholder 3"/>
          <p:cNvSpPr>
            <a:spLocks noGrp="1"/>
          </p:cNvSpPr>
          <p:nvPr>
            <p:ph type="ftr" sz="quarter" idx="10"/>
          </p:nvPr>
        </p:nvSpPr>
        <p:spPr/>
        <p:txBody>
          <a:bodyPr/>
          <a:lstStyle/>
          <a:p>
            <a:pPr>
              <a:defRPr/>
            </a:pPr>
            <a:r>
              <a:rPr lang="en-US"/>
              <a:t>Linear Regression</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pPr defTabSz="973889">
              <a:defRPr/>
            </a:pPr>
            <a:r>
              <a:rPr lang="en-US" dirty="0"/>
              <a:t>The term "regression" was coined by Francis Galton in the nineteenth century to describe a biological phenomenon. The phenomenon was that the heights of descendants of tall ancestors tend to regress down towards a normal average (a phenomenon also known as regression toward the mean).</a:t>
            </a:r>
          </a:p>
          <a:p>
            <a:r>
              <a:rPr lang="en-US" dirty="0"/>
              <a:t>Specifically, regression analysis helps one understand how the value of the dependent variable (also referred to as outcome) changes when any one of the independent variables changes (also referred as drivers), while the other independent variables are held fixed. </a:t>
            </a:r>
            <a:r>
              <a:rPr lang="en-US" b="1" u="sng" dirty="0"/>
              <a:t>Regression analysis estimates the conditional expectation of the dependent variable given the independent variables</a:t>
            </a:r>
            <a:r>
              <a:rPr lang="en-US" dirty="0"/>
              <a:t> — that is, the mean value of the dependent variable when the independent variables are held fixed. </a:t>
            </a:r>
          </a:p>
          <a:p>
            <a:pPr defTabSz="483210" eaLnBrk="1" fontAlgn="auto" hangingPunct="1">
              <a:spcBef>
                <a:spcPts val="0"/>
              </a:spcBef>
              <a:spcAft>
                <a:spcPts val="0"/>
              </a:spcAft>
              <a:defRPr/>
            </a:pPr>
            <a:r>
              <a:rPr lang="en-US" dirty="0"/>
              <a:t>Some example questions are :</a:t>
            </a:r>
          </a:p>
          <a:p>
            <a:pPr defTabSz="483210" eaLnBrk="1" fontAlgn="auto" hangingPunct="1">
              <a:spcBef>
                <a:spcPts val="0"/>
              </a:spcBef>
              <a:spcAft>
                <a:spcPts val="0"/>
              </a:spcAft>
              <a:defRPr/>
            </a:pPr>
            <a:r>
              <a:rPr lang="en-US" dirty="0"/>
              <a:t>I want to predict the lifetime value of this customer and understand what drives LTV. What drives the LTV higher or lower? </a:t>
            </a:r>
          </a:p>
          <a:p>
            <a:pPr defTabSz="483210" eaLnBrk="1" fontAlgn="auto" hangingPunct="1">
              <a:spcBef>
                <a:spcPts val="0"/>
              </a:spcBef>
              <a:spcAft>
                <a:spcPts val="0"/>
              </a:spcAft>
              <a:defRPr/>
            </a:pPr>
            <a:r>
              <a:rPr lang="en-US" dirty="0"/>
              <a:t>I want to predict</a:t>
            </a:r>
            <a:r>
              <a:rPr lang="en-US" baseline="0" dirty="0"/>
              <a:t> the probability that this loan will default </a:t>
            </a:r>
            <a:r>
              <a:rPr lang="en-US" dirty="0"/>
              <a:t>and understand what drives default</a:t>
            </a:r>
          </a:p>
          <a:p>
            <a:pPr defTabSz="483210" eaLnBrk="1" fontAlgn="auto" hangingPunct="1">
              <a:spcBef>
                <a:spcPts val="0"/>
              </a:spcBef>
              <a:spcAft>
                <a:spcPts val="0"/>
              </a:spcAft>
              <a:defRPr/>
            </a:pPr>
            <a:r>
              <a:rPr lang="en-US" dirty="0"/>
              <a:t>Regression  focuses on the relationship between the outputs and the inputs. It</a:t>
            </a:r>
            <a:r>
              <a:rPr lang="en-US" baseline="0" dirty="0"/>
              <a:t> </a:t>
            </a:r>
            <a:r>
              <a:rPr lang="en-US" dirty="0"/>
              <a:t>also provides a model that has some </a:t>
            </a:r>
            <a:r>
              <a:rPr lang="en-US" b="1" dirty="0"/>
              <a:t>explanatory value</a:t>
            </a:r>
            <a:r>
              <a:rPr lang="en-US" dirty="0"/>
              <a:t>, in addition to predicting outcomes. Social scientists used regression mainly for its </a:t>
            </a:r>
            <a:r>
              <a:rPr lang="en-US" dirty="0">
                <a:highlight>
                  <a:srgbClr val="FFFF00"/>
                </a:highlight>
              </a:rPr>
              <a:t>explanatory </a:t>
            </a:r>
            <a:r>
              <a:rPr lang="en-US" b="1" dirty="0">
                <a:highlight>
                  <a:srgbClr val="FFFF00"/>
                </a:highlight>
              </a:rPr>
              <a:t>value</a:t>
            </a:r>
            <a:r>
              <a:rPr lang="en-US" dirty="0">
                <a:highlight>
                  <a:srgbClr val="FFFF00"/>
                </a:highlight>
              </a:rPr>
              <a:t> </a:t>
            </a:r>
            <a:r>
              <a:rPr lang="en-US" dirty="0"/>
              <a:t>and it can be a fairly good predictor for which method is popular among Data Scientists.</a:t>
            </a:r>
          </a:p>
          <a:p>
            <a:pPr defTabSz="483210" eaLnBrk="1" fontAlgn="auto" hangingPunct="1">
              <a:spcBef>
                <a:spcPts val="0"/>
              </a:spcBef>
              <a:spcAft>
                <a:spcPts val="0"/>
              </a:spcAft>
              <a:defRPr/>
            </a:pPr>
            <a:r>
              <a:rPr lang="en-US" dirty="0"/>
              <a:t>The outcome </a:t>
            </a:r>
            <a:r>
              <a:rPr lang="en-US" b="1" dirty="0"/>
              <a:t>can be continuous or discrete </a:t>
            </a:r>
            <a:r>
              <a:rPr lang="en-US" dirty="0"/>
              <a:t>and when it</a:t>
            </a:r>
            <a:r>
              <a:rPr lang="en-US" baseline="0" dirty="0"/>
              <a:t> is discrete we are predicting the probability that the outcome will occur.</a:t>
            </a:r>
          </a:p>
          <a:p>
            <a:pPr defTabSz="483210" eaLnBrk="1" fontAlgn="auto" hangingPunct="1">
              <a:spcBef>
                <a:spcPts val="0"/>
              </a:spcBef>
              <a:spcAft>
                <a:spcPts val="0"/>
              </a:spcAft>
              <a:defRPr/>
            </a:pPr>
            <a:r>
              <a:rPr lang="en-US" baseline="0" dirty="0"/>
              <a:t>Two types of regression methods will be discussed in this module. This lesson will focus on the Linear regression and the next lesson will detail Logistic regression.</a:t>
            </a:r>
          </a:p>
          <a:p>
            <a:pPr defTabSz="483210" eaLnBrk="1" fontAlgn="auto" hangingPunct="1">
              <a:spcBef>
                <a:spcPts val="0"/>
              </a:spcBef>
              <a:spcAft>
                <a:spcPts val="0"/>
              </a:spcAft>
              <a:defRPr/>
            </a:pPr>
            <a:endParaRPr lang="en-US" dirty="0"/>
          </a:p>
          <a:p>
            <a:pPr defTabSz="483210" eaLnBrk="1" fontAlgn="auto" hangingPunct="1">
              <a:spcBef>
                <a:spcPts val="0"/>
              </a:spcBef>
              <a:spcAft>
                <a:spcPts val="0"/>
              </a:spcAft>
              <a:defRPr/>
            </a:pPr>
            <a:endParaRPr lang="en-US"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CMP461: Big Data Analytics</a:t>
            </a:r>
          </a:p>
        </p:txBody>
      </p:sp>
      <p:sp>
        <p:nvSpPr>
          <p:cNvPr id="5" name="Date Placeholder 4"/>
          <p:cNvSpPr>
            <a:spLocks noGrp="1"/>
          </p:cNvSpPr>
          <p:nvPr>
            <p:ph type="dt" idx="1"/>
          </p:nvPr>
        </p:nvSpPr>
        <p:spPr/>
        <p:txBody>
          <a:bodyPr/>
          <a:lstStyle/>
          <a:p>
            <a:fld id="{93E09D05-EC44-487D-A528-587D6898A5DB}" type="datetime1">
              <a:rPr lang="en-US" smtClean="0"/>
              <a:t>4/7/2024</a:t>
            </a:fld>
            <a:endParaRPr lang="en-US"/>
          </a:p>
        </p:txBody>
      </p:sp>
      <p:sp>
        <p:nvSpPr>
          <p:cNvPr id="6" name="Footer Placeholder 5"/>
          <p:cNvSpPr>
            <a:spLocks noGrp="1"/>
          </p:cNvSpPr>
          <p:nvPr>
            <p:ph type="ftr" sz="quarter" idx="4"/>
          </p:nvPr>
        </p:nvSpPr>
        <p:spPr/>
        <p:txBody>
          <a:bodyPr/>
          <a:lstStyle/>
          <a:p>
            <a:r>
              <a:rPr lang="en-US"/>
              <a:t>Linear Regression</a:t>
            </a:r>
          </a:p>
        </p:txBody>
      </p:sp>
      <p:sp>
        <p:nvSpPr>
          <p:cNvPr id="7" name="Slide Number Placeholder 6"/>
          <p:cNvSpPr>
            <a:spLocks noGrp="1"/>
          </p:cNvSpPr>
          <p:nvPr>
            <p:ph type="sldNum" sz="quarter" idx="5"/>
          </p:nvPr>
        </p:nvSpPr>
        <p:spPr/>
        <p:txBody>
          <a:bodyPr/>
          <a:lstStyle/>
          <a:p>
            <a:fld id="{08D95B7C-6CF9-43D7-BE59-00ACFCE4D165}" type="slidenum">
              <a:rPr lang="en-US" smtClean="0"/>
              <a:t>4</a:t>
            </a:fld>
            <a:endParaRPr lang="en-US"/>
          </a:p>
        </p:txBody>
      </p:sp>
    </p:spTree>
    <p:extLst>
      <p:ext uri="{BB962C8B-B14F-4D97-AF65-F5344CB8AC3E}">
        <p14:creationId xmlns:p14="http://schemas.microsoft.com/office/powerpoint/2010/main" val="3638981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We use Linear regression to</a:t>
            </a:r>
            <a:r>
              <a:rPr lang="en-US" baseline="0" dirty="0"/>
              <a:t> predict a continuous value as a linear or additive function of other variables. Some examples are</a:t>
            </a:r>
          </a:p>
          <a:p>
            <a:pPr marL="120816" indent="-120816">
              <a:buFont typeface="Arial" pitchFamily="34" charset="0"/>
              <a:buChar char="•"/>
            </a:pPr>
            <a:r>
              <a:rPr lang="en-US" dirty="0"/>
              <a:t>P</a:t>
            </a:r>
            <a:r>
              <a:rPr lang="en-US" baseline="0" dirty="0"/>
              <a:t>redicting income as a function of number of years of education, age and gender (drivers). </a:t>
            </a:r>
          </a:p>
          <a:p>
            <a:pPr marL="120816" indent="-120816">
              <a:buFont typeface="Arial" pitchFamily="34" charset="0"/>
              <a:buChar char="•"/>
            </a:pPr>
            <a:r>
              <a:rPr lang="en-US" baseline="0" dirty="0"/>
              <a:t>House price (outcome) as a function of median home price in the neighborhood, square footage, number of rooms.</a:t>
            </a:r>
          </a:p>
          <a:p>
            <a:pPr marL="120816" indent="-120816">
              <a:buFont typeface="Arial" pitchFamily="34" charset="0"/>
              <a:buChar char="•"/>
            </a:pPr>
            <a:r>
              <a:rPr lang="en-US" baseline="0" dirty="0"/>
              <a:t>Neighborhood house sales in the past year based on economic indicators.</a:t>
            </a:r>
          </a:p>
          <a:p>
            <a:pPr>
              <a:buFont typeface="Arial" pitchFamily="34" charset="0"/>
              <a:buNone/>
            </a:pPr>
            <a:r>
              <a:rPr lang="en-US" baseline="0" dirty="0"/>
              <a:t>The input variables can be continuous or discrete and the outputs are:</a:t>
            </a:r>
          </a:p>
          <a:p>
            <a:pPr marL="242551" indent="-242551">
              <a:buFont typeface="Arial" pitchFamily="34" charset="0"/>
              <a:buAutoNum type="arabicParenR"/>
            </a:pPr>
            <a:r>
              <a:rPr lang="en-US" dirty="0"/>
              <a:t>A </a:t>
            </a:r>
            <a:r>
              <a:rPr lang="en-US" baseline="0" dirty="0"/>
              <a:t>set of coefficients that indicate the relative impact of each driver (possibly and how strongly the variables are correlated) </a:t>
            </a:r>
          </a:p>
          <a:p>
            <a:pPr marL="242551" indent="-242551">
              <a:buFont typeface="Arial" pitchFamily="34" charset="0"/>
              <a:buAutoNum type="arabicParenR"/>
            </a:pPr>
            <a:r>
              <a:rPr lang="en-US" baseline="0" dirty="0"/>
              <a:t> </a:t>
            </a:r>
            <a:r>
              <a:rPr lang="en-US" dirty="0"/>
              <a:t>A </a:t>
            </a:r>
            <a:r>
              <a:rPr lang="en-US" baseline="0" dirty="0"/>
              <a:t>linear expression predicting the outcome as a function of drivers.</a:t>
            </a:r>
          </a:p>
          <a:p>
            <a:pPr marL="242551" indent="-242551">
              <a:buFont typeface="Arial" pitchFamily="34" charset="0"/>
              <a:buAutoNum type="arabicParenR"/>
            </a:pPr>
            <a:endParaRPr lang="en-US" baseline="0" dirty="0"/>
          </a:p>
          <a:p>
            <a:pPr marL="242551" indent="-242551"/>
            <a:r>
              <a:rPr lang="en-US" dirty="0"/>
              <a:t>Linear Regression is the most frequently used technique for predicting a continuous outcome.</a:t>
            </a:r>
            <a:r>
              <a:rPr lang="en-US" baseline="0" dirty="0"/>
              <a:t> </a:t>
            </a:r>
            <a:r>
              <a:rPr lang="en-US" b="1" baseline="0" dirty="0"/>
              <a:t>It is simple and works well in most instances</a:t>
            </a:r>
            <a:r>
              <a:rPr lang="en-US" baseline="0" dirty="0"/>
              <a:t>. It is recommended that Linear regression should be tried and if it is determined that the results are not reliable other complicated models should be used. </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7</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Linear regressions are of the form y is equal to a constant term + a linear combination of  all the variables. The linear combinations</a:t>
            </a:r>
            <a:r>
              <a:rPr lang="en-US" baseline="0" dirty="0"/>
              <a:t> are made up of a coefficient term “b</a:t>
            </a:r>
            <a:r>
              <a:rPr lang="en-US" baseline="-25000" dirty="0"/>
              <a:t>i</a:t>
            </a:r>
            <a:r>
              <a:rPr lang="en-US" baseline="0" dirty="0"/>
              <a:t>” multiplied by the value of the corresponding variable.</a:t>
            </a:r>
          </a:p>
          <a:p>
            <a:r>
              <a:rPr lang="en-US" baseline="0" dirty="0"/>
              <a:t>The problem itself is solving for the b</a:t>
            </a:r>
            <a:r>
              <a:rPr lang="en-US" baseline="-25000" dirty="0"/>
              <a:t>i </a:t>
            </a:r>
          </a:p>
          <a:p>
            <a:r>
              <a:rPr lang="en-US" baseline="0" dirty="0"/>
              <a:t>It is a matrix inversion problem and the method is referred to as </a:t>
            </a:r>
            <a:r>
              <a:rPr lang="en-US" b="1" baseline="0" dirty="0"/>
              <a:t>Ordinary Least Squares (OLS). </a:t>
            </a:r>
            <a:r>
              <a:rPr lang="en-US" baseline="0" dirty="0"/>
              <a:t>The solution requires storage as the square of the number of variables and we need to </a:t>
            </a:r>
            <a:r>
              <a:rPr lang="en-US" dirty="0"/>
              <a:t>invert a matrix.</a:t>
            </a:r>
            <a:r>
              <a:rPr lang="en-US" baseline="0" dirty="0"/>
              <a:t> The complexity of the solution (both in storage and computation) increases as the number of variables increase. </a:t>
            </a:r>
          </a:p>
          <a:p>
            <a:r>
              <a:rPr lang="en-US" baseline="0" dirty="0"/>
              <a:t>When you have categorical variables, they are expanded as a set of indicator variables one for each possible value. We will explain this in the next slide in more detail with an example.</a:t>
            </a:r>
          </a:p>
          <a:p>
            <a:r>
              <a:rPr lang="en-US" baseline="0" dirty="0"/>
              <a:t>What we highlight here is that if we expand on categorical variables (ZIP codes as a categorical value) we will end up with lot of variables and the complexity of the solution becomes extremely high.</a:t>
            </a:r>
          </a:p>
          <a:p>
            <a:endParaRPr lang="en-US" baseline="0" dirty="0"/>
          </a:p>
          <a:p>
            <a:endParaRPr lang="en-US" baseline="0"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8</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Here we present another</a:t>
            </a:r>
            <a:r>
              <a:rPr lang="en-US" baseline="0" dirty="0"/>
              <a:t> example: </a:t>
            </a:r>
          </a:p>
          <a:p>
            <a:r>
              <a:rPr lang="en-US" baseline="0" dirty="0"/>
              <a:t>We are predicting income given age, years of education, gender and state.  There are 50 possible values for state and we will have to expand it to 49 indicator variables with 0 or 1 and the remaining level is the default level.</a:t>
            </a:r>
          </a:p>
          <a:p>
            <a:r>
              <a:rPr lang="en-US" baseline="0" dirty="0"/>
              <a:t>As Gender is a binary variable it is denoted as a single variable genderMale, which is 0 for females.</a:t>
            </a:r>
          </a:p>
          <a:p>
            <a:r>
              <a:rPr lang="en-US" dirty="0"/>
              <a:t>Usually, you want to solve for log income, but just discussing income makes</a:t>
            </a:r>
            <a:r>
              <a:rPr lang="en-US" baseline="0" dirty="0"/>
              <a:t> the explanations easier. The implicit assumption with linear regression is that the variables are normally distributed. In reality “income” is not normally distributed. So it is a good practice to model for the log of the income.</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10</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fontScale="92500"/>
          </a:bodyPr>
          <a:lstStyle/>
          <a:p>
            <a:r>
              <a:rPr lang="en-US" b="0" dirty="0"/>
              <a:t>The first coefficient, b</a:t>
            </a:r>
            <a:r>
              <a:rPr lang="en-US" b="0" baseline="-25000" dirty="0"/>
              <a:t>0</a:t>
            </a:r>
            <a:r>
              <a:rPr lang="en-US" b="0" dirty="0"/>
              <a:t>, represents</a:t>
            </a:r>
            <a:r>
              <a:rPr lang="en-US" b="0" baseline="0" dirty="0"/>
              <a:t> the value of the outcome in the "reference situation" – the situation that is represented by all the continuous variables set to zero, and the categorical variables at their reference.  </a:t>
            </a:r>
          </a:p>
          <a:p>
            <a:r>
              <a:rPr lang="en-US" b="0" baseline="0" dirty="0"/>
              <a:t>For the example on the previous slide, if the reference value of state is Alabama, and the reference value of gender is Female, then b</a:t>
            </a:r>
            <a:r>
              <a:rPr lang="en-US" b="0" baseline="-25000" dirty="0"/>
              <a:t>0</a:t>
            </a:r>
            <a:r>
              <a:rPr lang="en-US" b="0" baseline="0" dirty="0"/>
              <a:t> would represent the income of a hypothetical female from Alabama, who is zero years old, with zero years of education. Obviously, this situation doesn't always make sense, but it does give us a reference point from which the income varies, </a:t>
            </a:r>
            <a:r>
              <a:rPr lang="en-US" b="1" baseline="0" dirty="0"/>
              <a:t>as we change the values of the different drivers.</a:t>
            </a:r>
            <a:endParaRPr lang="en-US" b="1" dirty="0"/>
          </a:p>
          <a:p>
            <a:r>
              <a:rPr lang="en-US" dirty="0"/>
              <a:t>The coefficients </a:t>
            </a:r>
            <a:r>
              <a:rPr lang="en-US" i="1" dirty="0"/>
              <a:t>b</a:t>
            </a:r>
            <a:r>
              <a:rPr lang="en-US" i="1" baseline="-25000" dirty="0"/>
              <a:t>i </a:t>
            </a:r>
            <a:r>
              <a:rPr lang="en-US" i="1" baseline="0" dirty="0"/>
              <a:t> </a:t>
            </a:r>
            <a:r>
              <a:rPr lang="en-US" i="0" baseline="0" dirty="0"/>
              <a:t>measure the change in outcome variable as a function of unit change in the input variable considering</a:t>
            </a:r>
            <a:r>
              <a:rPr lang="en-US" i="1" baseline="0" dirty="0"/>
              <a:t> </a:t>
            </a:r>
            <a:r>
              <a:rPr lang="en-US" i="0" baseline="0" dirty="0"/>
              <a:t>all other things being equal.</a:t>
            </a:r>
          </a:p>
          <a:p>
            <a:r>
              <a:rPr lang="en-US" i="0" baseline="0" dirty="0"/>
              <a:t>Consider our example in the previous slide. Let us say income in units of 10K and the coefficient </a:t>
            </a:r>
            <a:r>
              <a:rPr lang="en-US" i="1" dirty="0"/>
              <a:t>b</a:t>
            </a:r>
            <a:r>
              <a:rPr lang="en-US" i="1" baseline="-25000" dirty="0"/>
              <a:t>age</a:t>
            </a:r>
            <a:r>
              <a:rPr lang="en-US" dirty="0"/>
              <a:t>= 2 for years in age. If the other variables such as gender, years of education, and state of residence remain the same, a person’s income increases 20K for every year older.</a:t>
            </a:r>
          </a:p>
          <a:p>
            <a:pPr defTabSz="970202">
              <a:defRPr/>
            </a:pPr>
            <a:r>
              <a:rPr lang="en-US" b="0" dirty="0"/>
              <a:t>If the coefficient</a:t>
            </a:r>
            <a:r>
              <a:rPr lang="en-US" b="0" baseline="0" dirty="0"/>
              <a:t> for b</a:t>
            </a:r>
            <a:r>
              <a:rPr lang="en-US" b="0" baseline="-25000" dirty="0"/>
              <a:t>stateNebraska</a:t>
            </a:r>
            <a:r>
              <a:rPr lang="en-US" b="0" baseline="0" dirty="0"/>
              <a:t> is 2.3, then a 30 year old male with 16 years of education tends to make 2.3 times higher income in Nebraska, than in Alabama.</a:t>
            </a:r>
          </a:p>
          <a:p>
            <a:pPr defTabSz="970202">
              <a:defRPr/>
            </a:pPr>
            <a:r>
              <a:rPr lang="en-US" b="0" i="0" baseline="0" dirty="0"/>
              <a:t>In R (and in many other packages), the reference level of categorical variables is the level that comes first alphabetically. You can set the reference level explicitly, by using the </a:t>
            </a:r>
            <a:r>
              <a:rPr lang="en-US" b="0" i="0" u="sng" baseline="0" dirty="0"/>
              <a:t>relevel</a:t>
            </a:r>
            <a:r>
              <a:rPr lang="en-US" b="0" i="0" baseline="0" dirty="0"/>
              <a:t>() command.</a:t>
            </a:r>
          </a:p>
          <a:p>
            <a:r>
              <a:rPr lang="en-US" i="0" baseline="0" dirty="0"/>
              <a:t>In Linear regression we said earlier that the coefficients are explanatory and not just predictive. So we want to know if the variable really makes a difference. For example if we ask the question “does age impact income?” and we conclude the answer is no, then the coefficient for age must be zero. </a:t>
            </a:r>
          </a:p>
          <a:p>
            <a:r>
              <a:rPr lang="en-US" i="0" baseline="0" dirty="0"/>
              <a:t>We use the measure of significance for this purpose. Standard packages report the significance of </a:t>
            </a:r>
            <a:r>
              <a:rPr lang="en-US" i="1" dirty="0"/>
              <a:t>b</a:t>
            </a:r>
            <a:r>
              <a:rPr lang="en-US" i="1" baseline="-25000" dirty="0"/>
              <a:t>i.</a:t>
            </a:r>
          </a:p>
          <a:p>
            <a:pPr marL="0" lvl="1" indent="0" defTabSz="970202">
              <a:buSzTx/>
              <a:buNone/>
              <a:defRPr/>
            </a:pPr>
            <a:r>
              <a:rPr lang="en-US" i="0" baseline="0" dirty="0"/>
              <a:t>The significance is the probability that  b</a:t>
            </a:r>
            <a:r>
              <a:rPr lang="en-US" i="0" baseline="-25000" dirty="0"/>
              <a:t>i</a:t>
            </a:r>
            <a:r>
              <a:rPr lang="en-US" i="0" baseline="0" dirty="0"/>
              <a:t> is zero. Or </a:t>
            </a:r>
            <a:r>
              <a:rPr lang="en-US" i="1" dirty="0"/>
              <a:t>b</a:t>
            </a:r>
            <a:r>
              <a:rPr lang="en-US" i="1" baseline="-25000" dirty="0"/>
              <a:t>i </a:t>
            </a:r>
            <a:r>
              <a:rPr lang="en-US" dirty="0"/>
              <a:t>“ is significant" if P(</a:t>
            </a:r>
            <a:r>
              <a:rPr lang="en-US" i="1" dirty="0"/>
              <a:t>b</a:t>
            </a:r>
            <a:r>
              <a:rPr lang="en-US" i="1" baseline="-25000" dirty="0"/>
              <a:t>i</a:t>
            </a:r>
            <a:r>
              <a:rPr lang="en-US" baseline="-25000" dirty="0"/>
              <a:t> </a:t>
            </a:r>
            <a:r>
              <a:rPr lang="en-US" dirty="0"/>
              <a:t>= 0) is small. </a:t>
            </a:r>
          </a:p>
          <a:p>
            <a:endParaRPr lang="en-US" i="0" baseline="0"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16</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Constant Variance (Homoscedasticity)</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0" i="0" dirty="0">
                <a:solidFill>
                  <a:srgbClr val="0D0D0D"/>
                </a:solidFill>
                <a:effectLst/>
                <a:highlight>
                  <a:srgbClr val="FFFFFF"/>
                </a:highlight>
                <a:latin typeface="Söhne"/>
              </a:rPr>
              <a:t>In a residual plot, constant variance is assessed by examining whether the spread or dispersion of residuals remains relatively consistent across the range of the independent variable(s) or the predicted values.</a:t>
            </a:r>
          </a:p>
          <a:p>
            <a:pPr algn="l">
              <a:buFont typeface="Arial" panose="020B0604020202020204" pitchFamily="34" charset="0"/>
              <a:buChar char="•"/>
            </a:pPr>
            <a:r>
              <a:rPr lang="en-US" b="0" i="0" dirty="0">
                <a:solidFill>
                  <a:srgbClr val="0D0D0D"/>
                </a:solidFill>
                <a:effectLst/>
                <a:highlight>
                  <a:srgbClr val="FFFFFF"/>
                </a:highlight>
                <a:latin typeface="Söhne"/>
              </a:rPr>
              <a:t>If the spread of residuals is relatively constant and does not exhibit a systematic pattern (e.g., widening or narrowing as the values of the independent variable(s) change), then the assumption of constant variance is met, indicating homoscedasticity.</a:t>
            </a:r>
          </a:p>
          <a:p>
            <a:endParaRPr lang="en-US" dirty="0"/>
          </a:p>
          <a:p>
            <a:pPr algn="l"/>
            <a:r>
              <a:rPr lang="en-US" b="1" i="0" dirty="0">
                <a:solidFill>
                  <a:srgbClr val="0D0D0D"/>
                </a:solidFill>
                <a:effectLst/>
                <a:highlight>
                  <a:srgbClr val="FFFFFF"/>
                </a:highlight>
                <a:latin typeface="Söhne"/>
              </a:rPr>
              <a:t>Model Fit (Linearity)</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0" i="0" dirty="0">
                <a:solidFill>
                  <a:srgbClr val="0D0D0D"/>
                </a:solidFill>
                <a:effectLst/>
                <a:highlight>
                  <a:srgbClr val="FFFFFF"/>
                </a:highlight>
                <a:latin typeface="Söhne"/>
              </a:rPr>
              <a:t>Residual plots also help assess the linearity assumption, which states that the relationship between the independent variable(s) and the dependent variable is linear.</a:t>
            </a:r>
          </a:p>
          <a:p>
            <a:pPr algn="l">
              <a:buFont typeface="Arial" panose="020B0604020202020204" pitchFamily="34" charset="0"/>
              <a:buChar char="•"/>
            </a:pPr>
            <a:r>
              <a:rPr lang="en-US" b="0" i="0" dirty="0">
                <a:solidFill>
                  <a:srgbClr val="0D0D0D"/>
                </a:solidFill>
                <a:effectLst/>
                <a:highlight>
                  <a:srgbClr val="FFFFFF"/>
                </a:highlight>
                <a:latin typeface="Söhne"/>
              </a:rPr>
              <a:t>In a residual plot, the linearity assumption is evaluated by examining whether the residuals are randomly scattered around the horizontal axis. If the residuals exhibit a random scatter with no discernible pattern, it suggests that the linear model adequately captures the relationship between the variables.</a:t>
            </a:r>
          </a:p>
          <a:p>
            <a:pPr algn="l">
              <a:buFont typeface="Arial" panose="020B0604020202020204" pitchFamily="34" charset="0"/>
              <a:buChar char="•"/>
            </a:pPr>
            <a:r>
              <a:rPr lang="en-US" b="0" i="0" dirty="0">
                <a:solidFill>
                  <a:srgbClr val="0D0D0D"/>
                </a:solidFill>
                <a:effectLst/>
                <a:highlight>
                  <a:srgbClr val="FFFFFF"/>
                </a:highlight>
                <a:latin typeface="Söhne"/>
              </a:rPr>
              <a:t>Patterns or non-randomness in the residual plot (e.g., curvature, clusters, or systematic deviations from the horizontal axis) indicate potential issues with the linearity assumption. For example, if residuals form a clear pattern (e.g., a curve), it suggests that the linear model may not adequately represent the true relationship between the variables, indicating a poor fit.</a:t>
            </a:r>
          </a:p>
          <a:p>
            <a:endParaRPr lang="en-US" dirty="0"/>
          </a:p>
          <a:p>
            <a:endParaRPr lang="en-US" dirty="0"/>
          </a:p>
          <a:p>
            <a:pPr algn="l"/>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The independence of observations is another important assumption in regression analysis. It means that the residuals (errors) from the regression model should be independent of each other. This assumption ensures that one observation's error does not influence the error of another observation.</a:t>
            </a:r>
          </a:p>
          <a:p>
            <a:pPr algn="l"/>
            <a:r>
              <a:rPr lang="en-US" b="0" i="0" dirty="0">
                <a:solidFill>
                  <a:srgbClr val="0D0D0D"/>
                </a:solidFill>
                <a:effectLst/>
                <a:highlight>
                  <a:srgbClr val="FFFFFF"/>
                </a:highlight>
                <a:latin typeface="Söhne"/>
              </a:rPr>
              <a:t>While a residual plot may not directly show the independence of observations, it indirectly helps in assessing this assumption by examining whether there are any patterns or correlations in the residuals over time or across observations.</a:t>
            </a:r>
          </a:p>
          <a:p>
            <a:pPr algn="l"/>
            <a:r>
              <a:rPr lang="en-US" b="0" i="0" dirty="0">
                <a:solidFill>
                  <a:srgbClr val="0D0D0D"/>
                </a:solidFill>
                <a:effectLst/>
                <a:highlight>
                  <a:srgbClr val="FFFFFF"/>
                </a:highlight>
                <a:latin typeface="Söhne"/>
              </a:rPr>
              <a:t>Here's how residual plots can provide insight into the independence of observations:</a:t>
            </a:r>
          </a:p>
          <a:p>
            <a:endParaRPr lang="en-US" dirty="0"/>
          </a:p>
          <a:p>
            <a:r>
              <a:rPr lang="en-US" b="1" i="0" dirty="0">
                <a:solidFill>
                  <a:srgbClr val="0D0D0D"/>
                </a:solidFill>
                <a:effectLst/>
                <a:highlight>
                  <a:srgbClr val="FFFFFF"/>
                </a:highlight>
                <a:latin typeface="Söhne"/>
              </a:rPr>
              <a:t>Random Scatter</a:t>
            </a:r>
            <a:r>
              <a:rPr lang="en-US" b="0" i="0" dirty="0">
                <a:solidFill>
                  <a:srgbClr val="0D0D0D"/>
                </a:solidFill>
                <a:effectLst/>
                <a:highlight>
                  <a:srgbClr val="FFFFFF"/>
                </a:highlight>
                <a:latin typeface="Söhne"/>
              </a:rPr>
              <a:t>: In general, a residual plot with random scatter around the horizontal axis suggests that the independence assumption is likely met. However, if you observe any systematic patterns or clusters in the residuals, it might suggest dependencies among the observations.</a:t>
            </a:r>
            <a:endParaRPr lang="en-US" dirty="0"/>
          </a:p>
        </p:txBody>
      </p:sp>
      <p:sp>
        <p:nvSpPr>
          <p:cNvPr id="4" name="Header Placeholder 3"/>
          <p:cNvSpPr>
            <a:spLocks noGrp="1"/>
          </p:cNvSpPr>
          <p:nvPr>
            <p:ph type="hdr" sz="quarter"/>
          </p:nvPr>
        </p:nvSpPr>
        <p:spPr/>
        <p:txBody>
          <a:bodyPr/>
          <a:lstStyle/>
          <a:p>
            <a:r>
              <a:rPr lang="en-US"/>
              <a:t>CMP461: Big Data Analytics</a:t>
            </a:r>
          </a:p>
        </p:txBody>
      </p:sp>
      <p:sp>
        <p:nvSpPr>
          <p:cNvPr id="5" name="Date Placeholder 4"/>
          <p:cNvSpPr>
            <a:spLocks noGrp="1"/>
          </p:cNvSpPr>
          <p:nvPr>
            <p:ph type="dt" idx="1"/>
          </p:nvPr>
        </p:nvSpPr>
        <p:spPr/>
        <p:txBody>
          <a:bodyPr/>
          <a:lstStyle/>
          <a:p>
            <a:fld id="{93E09D05-EC44-487D-A528-587D6898A5DB}" type="datetime1">
              <a:rPr lang="en-US" smtClean="0"/>
              <a:t>4/7/2024</a:t>
            </a:fld>
            <a:endParaRPr lang="en-US"/>
          </a:p>
        </p:txBody>
      </p:sp>
      <p:sp>
        <p:nvSpPr>
          <p:cNvPr id="6" name="Footer Placeholder 5"/>
          <p:cNvSpPr>
            <a:spLocks noGrp="1"/>
          </p:cNvSpPr>
          <p:nvPr>
            <p:ph type="ftr" sz="quarter" idx="4"/>
          </p:nvPr>
        </p:nvSpPr>
        <p:spPr/>
        <p:txBody>
          <a:bodyPr/>
          <a:lstStyle/>
          <a:p>
            <a:r>
              <a:rPr lang="en-US"/>
              <a:t>Linear Regression</a:t>
            </a:r>
          </a:p>
        </p:txBody>
      </p:sp>
      <p:sp>
        <p:nvSpPr>
          <p:cNvPr id="7" name="Slide Number Placeholder 6"/>
          <p:cNvSpPr>
            <a:spLocks noGrp="1"/>
          </p:cNvSpPr>
          <p:nvPr>
            <p:ph type="sldNum" sz="quarter" idx="5"/>
          </p:nvPr>
        </p:nvSpPr>
        <p:spPr/>
        <p:txBody>
          <a:bodyPr/>
          <a:lstStyle/>
          <a:p>
            <a:fld id="{08D95B7C-6CF9-43D7-BE59-00ACFCE4D165}" type="slidenum">
              <a:rPr lang="en-US" smtClean="0"/>
              <a:t>23</a:t>
            </a:fld>
            <a:endParaRPr lang="en-US"/>
          </a:p>
        </p:txBody>
      </p:sp>
    </p:spTree>
    <p:extLst>
      <p:ext uri="{BB962C8B-B14F-4D97-AF65-F5344CB8AC3E}">
        <p14:creationId xmlns:p14="http://schemas.microsoft.com/office/powerpoint/2010/main" val="3936883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CMP461: Big Data Analytics</a:t>
            </a:r>
          </a:p>
        </p:txBody>
      </p:sp>
      <p:sp>
        <p:nvSpPr>
          <p:cNvPr id="5" name="Date Placeholder 4"/>
          <p:cNvSpPr>
            <a:spLocks noGrp="1"/>
          </p:cNvSpPr>
          <p:nvPr>
            <p:ph type="dt" idx="1"/>
          </p:nvPr>
        </p:nvSpPr>
        <p:spPr/>
        <p:txBody>
          <a:bodyPr/>
          <a:lstStyle/>
          <a:p>
            <a:fld id="{93E09D05-EC44-487D-A528-587D6898A5DB}" type="datetime1">
              <a:rPr lang="en-US" smtClean="0"/>
              <a:t>4/8/2024</a:t>
            </a:fld>
            <a:endParaRPr lang="en-US"/>
          </a:p>
        </p:txBody>
      </p:sp>
      <p:sp>
        <p:nvSpPr>
          <p:cNvPr id="6" name="Footer Placeholder 5"/>
          <p:cNvSpPr>
            <a:spLocks noGrp="1"/>
          </p:cNvSpPr>
          <p:nvPr>
            <p:ph type="ftr" sz="quarter" idx="4"/>
          </p:nvPr>
        </p:nvSpPr>
        <p:spPr/>
        <p:txBody>
          <a:bodyPr/>
          <a:lstStyle/>
          <a:p>
            <a:r>
              <a:rPr lang="en-US"/>
              <a:t>Linear Regression</a:t>
            </a:r>
          </a:p>
        </p:txBody>
      </p:sp>
      <p:sp>
        <p:nvSpPr>
          <p:cNvPr id="7" name="Slide Number Placeholder 6"/>
          <p:cNvSpPr>
            <a:spLocks noGrp="1"/>
          </p:cNvSpPr>
          <p:nvPr>
            <p:ph type="sldNum" sz="quarter" idx="5"/>
          </p:nvPr>
        </p:nvSpPr>
        <p:spPr/>
        <p:txBody>
          <a:bodyPr/>
          <a:lstStyle/>
          <a:p>
            <a:fld id="{08D95B7C-6CF9-43D7-BE59-00ACFCE4D165}" type="slidenum">
              <a:rPr lang="en-US" smtClean="0"/>
              <a:t>30</a:t>
            </a:fld>
            <a:endParaRPr lang="en-US"/>
          </a:p>
        </p:txBody>
      </p:sp>
    </p:spTree>
    <p:extLst>
      <p:ext uri="{BB962C8B-B14F-4D97-AF65-F5344CB8AC3E}">
        <p14:creationId xmlns:p14="http://schemas.microsoft.com/office/powerpoint/2010/main" val="177153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D2B21F4-8356-453D-93D4-FB6119AC13C2}" type="datetime1">
              <a:rPr lang="en-US" smtClean="0"/>
              <a:t>4/7/2024</a:t>
            </a:fld>
            <a:endParaRPr lang="en-US"/>
          </a:p>
        </p:txBody>
      </p:sp>
      <p:sp>
        <p:nvSpPr>
          <p:cNvPr id="5" name="Footer Placeholder 4"/>
          <p:cNvSpPr>
            <a:spLocks noGrp="1"/>
          </p:cNvSpPr>
          <p:nvPr>
            <p:ph type="ftr" sz="quarter" idx="11"/>
          </p:nvPr>
        </p:nvSpPr>
        <p:spPr/>
        <p:txBody>
          <a:bodyPr/>
          <a:lstStyle/>
          <a:p>
            <a:r>
              <a:rPr lang="en-US"/>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293935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63686E-AECE-4ABF-9583-4CD59B10D83D}" type="datetime1">
              <a:rPr lang="en-US" smtClean="0"/>
              <a:t>4/7/2024</a:t>
            </a:fld>
            <a:endParaRPr lang="en-US"/>
          </a:p>
        </p:txBody>
      </p:sp>
      <p:sp>
        <p:nvSpPr>
          <p:cNvPr id="5" name="Footer Placeholder 4"/>
          <p:cNvSpPr>
            <a:spLocks noGrp="1"/>
          </p:cNvSpPr>
          <p:nvPr>
            <p:ph type="ftr" sz="quarter" idx="11"/>
          </p:nvPr>
        </p:nvSpPr>
        <p:spPr/>
        <p:txBody>
          <a:bodyPr/>
          <a:lstStyle/>
          <a:p>
            <a:r>
              <a:rPr lang="en-US"/>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636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EAA641-123B-41D5-AD6F-5BE16BD47FAD}" type="datetime1">
              <a:rPr lang="en-US" smtClean="0"/>
              <a:t>4/7/2024</a:t>
            </a:fld>
            <a:endParaRPr lang="en-US"/>
          </a:p>
        </p:txBody>
      </p:sp>
      <p:sp>
        <p:nvSpPr>
          <p:cNvPr id="5" name="Footer Placeholder 4"/>
          <p:cNvSpPr>
            <a:spLocks noGrp="1"/>
          </p:cNvSpPr>
          <p:nvPr>
            <p:ph type="ftr" sz="quarter" idx="11"/>
          </p:nvPr>
        </p:nvSpPr>
        <p:spPr/>
        <p:txBody>
          <a:bodyPr/>
          <a:lstStyle/>
          <a:p>
            <a:r>
              <a:rPr lang="en-US"/>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452559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a:lvl1pPr>
          </a:lstStyle>
          <a:p>
            <a:pPr>
              <a:defRPr/>
            </a:pPr>
            <a:r>
              <a:rPr lang="en-US" dirty="0"/>
              <a:t>Module 4: Analytics Theory/Methods</a:t>
            </a:r>
          </a:p>
        </p:txBody>
      </p:sp>
      <p:sp>
        <p:nvSpPr>
          <p:cNvPr id="6" name="Slide Number Placeholder 6"/>
          <p:cNvSpPr>
            <a:spLocks noGrp="1"/>
          </p:cNvSpPr>
          <p:nvPr>
            <p:ph type="sldNum" sz="quarter" idx="14"/>
          </p:nvPr>
        </p:nvSpPr>
        <p:spPr/>
        <p:txBody>
          <a:bodyPr/>
          <a:lstStyle>
            <a:lvl1pPr>
              <a:defRPr/>
            </a:lvl1pPr>
          </a:lstStyle>
          <a:p>
            <a:pPr>
              <a:defRPr/>
            </a:pPr>
            <a:fld id="{F6773B01-4140-4737-A600-00C5477C65A7}" type="slidenum">
              <a:rPr lang="en-US"/>
              <a:pPr>
                <a:defRPr/>
              </a:pPr>
              <a:t>‹#›</a:t>
            </a:fld>
            <a:endParaRPr lang="en-US" dirty="0"/>
          </a:p>
        </p:txBody>
      </p:sp>
    </p:spTree>
    <p:extLst>
      <p:ext uri="{BB962C8B-B14F-4D97-AF65-F5344CB8AC3E}">
        <p14:creationId xmlns:p14="http://schemas.microsoft.com/office/powerpoint/2010/main" val="3258867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1219200"/>
            <a:ext cx="8382000" cy="4648200"/>
          </a:xfrm>
        </p:spPr>
        <p:txBody>
          <a:bodyPr anchor="ctr">
            <a:normAutofit/>
          </a:bodyPr>
          <a:lstStyle>
            <a:lvl1pPr>
              <a:buNone/>
              <a:defRPr/>
            </a:lvl1pPr>
          </a:lstStyle>
          <a:p>
            <a:pPr lvl="0"/>
            <a:r>
              <a:rPr lang="en-US" noProof="0"/>
              <a:t>Click icon to add table</a:t>
            </a:r>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4" name="Footer Placeholder 4"/>
          <p:cNvSpPr>
            <a:spLocks noGrp="1"/>
          </p:cNvSpPr>
          <p:nvPr>
            <p:ph type="ftr" sz="quarter" idx="13"/>
          </p:nvPr>
        </p:nvSpPr>
        <p:spPr>
          <a:xfrm>
            <a:off x="4724400" y="6629400"/>
            <a:ext cx="4191000" cy="228600"/>
          </a:xfrm>
        </p:spPr>
        <p:txBody>
          <a:bodyPr/>
          <a:lstStyle>
            <a:lvl1pPr>
              <a:defRPr/>
            </a:lvl1pPr>
          </a:lstStyle>
          <a:p>
            <a:pPr>
              <a:defRPr/>
            </a:pPr>
            <a:r>
              <a:rPr lang="en-US" dirty="0"/>
              <a:t>Module #: Module Name</a:t>
            </a:r>
          </a:p>
        </p:txBody>
      </p:sp>
      <p:sp>
        <p:nvSpPr>
          <p:cNvPr id="5" name="Slide Number Placeholder 5"/>
          <p:cNvSpPr>
            <a:spLocks noGrp="1"/>
          </p:cNvSpPr>
          <p:nvPr>
            <p:ph type="sldNum" sz="quarter" idx="14"/>
          </p:nvPr>
        </p:nvSpPr>
        <p:spPr/>
        <p:txBody>
          <a:bodyPr/>
          <a:lstStyle>
            <a:lvl1pPr>
              <a:defRPr/>
            </a:lvl1pPr>
          </a:lstStyle>
          <a:p>
            <a:pPr>
              <a:defRPr/>
            </a:pPr>
            <a:fld id="{0E62AE4E-9066-49B4-8504-8C25DD4FBCC5}" type="slidenum">
              <a:rPr lang="en-US"/>
              <a:pPr>
                <a:defRPr/>
              </a:pPr>
              <a:t>‹#›</a:t>
            </a:fld>
            <a:endParaRPr lang="en-US"/>
          </a:p>
        </p:txBody>
      </p:sp>
    </p:spTree>
    <p:extLst>
      <p:ext uri="{BB962C8B-B14F-4D97-AF65-F5344CB8AC3E}">
        <p14:creationId xmlns:p14="http://schemas.microsoft.com/office/powerpoint/2010/main" val="429481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3234D-A1DE-48BD-AC0F-201DE61CF21E}" type="datetime1">
              <a:rPr lang="en-US" smtClean="0"/>
              <a:t>4/7/2024</a:t>
            </a:fld>
            <a:endParaRPr lang="en-US"/>
          </a:p>
        </p:txBody>
      </p:sp>
      <p:sp>
        <p:nvSpPr>
          <p:cNvPr id="5" name="Footer Placeholder 4"/>
          <p:cNvSpPr>
            <a:spLocks noGrp="1"/>
          </p:cNvSpPr>
          <p:nvPr>
            <p:ph type="ftr" sz="quarter" idx="11"/>
          </p:nvPr>
        </p:nvSpPr>
        <p:spPr/>
        <p:txBody>
          <a:bodyPr/>
          <a:lstStyle/>
          <a:p>
            <a:r>
              <a:rPr lang="en-US" dirty="0"/>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06516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7601E-9C28-4262-AC42-07376CB7F27E}" type="datetime1">
              <a:rPr lang="en-US" smtClean="0"/>
              <a:t>4/7/2024</a:t>
            </a:fld>
            <a:endParaRPr lang="en-US"/>
          </a:p>
        </p:txBody>
      </p:sp>
      <p:sp>
        <p:nvSpPr>
          <p:cNvPr id="5" name="Footer Placeholder 4"/>
          <p:cNvSpPr>
            <a:spLocks noGrp="1"/>
          </p:cNvSpPr>
          <p:nvPr>
            <p:ph type="ftr" sz="quarter" idx="11"/>
          </p:nvPr>
        </p:nvSpPr>
        <p:spPr/>
        <p:txBody>
          <a:bodyPr/>
          <a:lstStyle/>
          <a:p>
            <a:r>
              <a:rPr lang="en-US"/>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5069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A15231-42B6-48F9-9594-987E6CD08259}" type="datetime1">
              <a:rPr lang="en-US" smtClean="0"/>
              <a:t>4/7/2024</a:t>
            </a:fld>
            <a:endParaRPr lang="en-US"/>
          </a:p>
        </p:txBody>
      </p:sp>
      <p:sp>
        <p:nvSpPr>
          <p:cNvPr id="6" name="Footer Placeholder 5"/>
          <p:cNvSpPr>
            <a:spLocks noGrp="1"/>
          </p:cNvSpPr>
          <p:nvPr>
            <p:ph type="ftr" sz="quarter" idx="11"/>
          </p:nvPr>
        </p:nvSpPr>
        <p:spPr/>
        <p:txBody>
          <a:bodyPr/>
          <a:lstStyle/>
          <a:p>
            <a:r>
              <a:rPr lang="en-US"/>
              <a:t>Time Series Analysis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82173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1C91F2-84D0-4250-8441-371EA56C92FE}" type="datetime1">
              <a:rPr lang="en-US" smtClean="0"/>
              <a:t>4/7/2024</a:t>
            </a:fld>
            <a:endParaRPr lang="en-US"/>
          </a:p>
        </p:txBody>
      </p:sp>
      <p:sp>
        <p:nvSpPr>
          <p:cNvPr id="8" name="Footer Placeholder 7"/>
          <p:cNvSpPr>
            <a:spLocks noGrp="1"/>
          </p:cNvSpPr>
          <p:nvPr>
            <p:ph type="ftr" sz="quarter" idx="11"/>
          </p:nvPr>
        </p:nvSpPr>
        <p:spPr/>
        <p:txBody>
          <a:bodyPr/>
          <a:lstStyle/>
          <a:p>
            <a:r>
              <a:rPr lang="en-US"/>
              <a:t>Time Series Analysis</a:t>
            </a:r>
          </a:p>
        </p:txBody>
      </p:sp>
      <p:sp>
        <p:nvSpPr>
          <p:cNvPr id="9" name="Slide Number Placeholder 8"/>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99501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2E5570-A714-4C20-8551-7E8D94A49CCE}" type="datetime1">
              <a:rPr lang="en-US" smtClean="0"/>
              <a:t>4/7/2024</a:t>
            </a:fld>
            <a:endParaRPr lang="en-US"/>
          </a:p>
        </p:txBody>
      </p:sp>
      <p:sp>
        <p:nvSpPr>
          <p:cNvPr id="4" name="Footer Placeholder 3"/>
          <p:cNvSpPr>
            <a:spLocks noGrp="1"/>
          </p:cNvSpPr>
          <p:nvPr>
            <p:ph type="ftr" sz="quarter" idx="11"/>
          </p:nvPr>
        </p:nvSpPr>
        <p:spPr/>
        <p:txBody>
          <a:bodyPr/>
          <a:lstStyle/>
          <a:p>
            <a:r>
              <a:rPr lang="en-US"/>
              <a:t>Time Series Analysis</a:t>
            </a:r>
          </a:p>
        </p:txBody>
      </p:sp>
      <p:sp>
        <p:nvSpPr>
          <p:cNvPr id="5" name="Slide Number Placeholder 4"/>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22868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616CF-E2B4-4374-9EC7-0CF9AD2A71CF}" type="datetime1">
              <a:rPr lang="en-US" smtClean="0"/>
              <a:t>4/7/2024</a:t>
            </a:fld>
            <a:endParaRPr lang="en-US"/>
          </a:p>
        </p:txBody>
      </p:sp>
      <p:sp>
        <p:nvSpPr>
          <p:cNvPr id="3" name="Footer Placeholder 2"/>
          <p:cNvSpPr>
            <a:spLocks noGrp="1"/>
          </p:cNvSpPr>
          <p:nvPr>
            <p:ph type="ftr" sz="quarter" idx="11"/>
          </p:nvPr>
        </p:nvSpPr>
        <p:spPr/>
        <p:txBody>
          <a:bodyPr/>
          <a:lstStyle/>
          <a:p>
            <a:r>
              <a:rPr lang="en-US"/>
              <a:t>Time Series Analysis</a:t>
            </a:r>
          </a:p>
        </p:txBody>
      </p:sp>
      <p:sp>
        <p:nvSpPr>
          <p:cNvPr id="4" name="Slide Number Placeholder 3"/>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8112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FACA9-626F-494B-BD8E-652540034750}" type="datetime1">
              <a:rPr lang="en-US" smtClean="0"/>
              <a:t>4/7/2024</a:t>
            </a:fld>
            <a:endParaRPr lang="en-US"/>
          </a:p>
        </p:txBody>
      </p:sp>
      <p:sp>
        <p:nvSpPr>
          <p:cNvPr id="6" name="Footer Placeholder 5"/>
          <p:cNvSpPr>
            <a:spLocks noGrp="1"/>
          </p:cNvSpPr>
          <p:nvPr>
            <p:ph type="ftr" sz="quarter" idx="11"/>
          </p:nvPr>
        </p:nvSpPr>
        <p:spPr/>
        <p:txBody>
          <a:bodyPr/>
          <a:lstStyle/>
          <a:p>
            <a:r>
              <a:rPr lang="en-US"/>
              <a:t>Time Series Analysis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75252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E6366-F532-4A1A-A36E-7C500FC2DDD7}" type="datetime1">
              <a:rPr lang="en-US" smtClean="0"/>
              <a:t>4/7/2024</a:t>
            </a:fld>
            <a:endParaRPr lang="en-US"/>
          </a:p>
        </p:txBody>
      </p:sp>
      <p:sp>
        <p:nvSpPr>
          <p:cNvPr id="6" name="Footer Placeholder 5"/>
          <p:cNvSpPr>
            <a:spLocks noGrp="1"/>
          </p:cNvSpPr>
          <p:nvPr>
            <p:ph type="ftr" sz="quarter" idx="11"/>
          </p:nvPr>
        </p:nvSpPr>
        <p:spPr/>
        <p:txBody>
          <a:bodyPr/>
          <a:lstStyle/>
          <a:p>
            <a:r>
              <a:rPr lang="en-US"/>
              <a:t>Time Series Analysis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32969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F4270-BAFC-43D1-B46E-5407610DBDBF}" type="datetime1">
              <a:rPr lang="en-US" smtClean="0"/>
              <a:t>4/7/2024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Time Series Analysis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D4A25-22B2-48E3-9FC3-0D375F0F72AF}" type="slidenum">
              <a:rPr lang="en-US" smtClean="0"/>
              <a:t>‹#›</a:t>
            </a:fld>
            <a:endParaRPr lang="en-US" dirty="0"/>
          </a:p>
        </p:txBody>
      </p:sp>
    </p:spTree>
    <p:extLst>
      <p:ext uri="{BB962C8B-B14F-4D97-AF65-F5344CB8AC3E}">
        <p14:creationId xmlns:p14="http://schemas.microsoft.com/office/powerpoint/2010/main" val="73692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65_EEC167F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microsoft.com/office/2018/10/relationships/comments" Target="../comments/modernComment_167_6F8CEAE0.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18/10/relationships/comments" Target="../comments/modernComment_175_BFEAC3C.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microsoft.com/office/2018/10/relationships/comments" Target="../comments/modernComment_16F_C8DEA96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microsoft.com/office/2018/10/relationships/comments" Target="../comments/modernComment_173_D5705D6A.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8/10/relationships/comments" Target="../comments/modernComment_174_AD36A08F.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6" Type="http://schemas.openxmlformats.org/officeDocument/2006/relationships/customXml" Target="../ink/ink23.xml"/><Relationship Id="rId21" Type="http://schemas.openxmlformats.org/officeDocument/2006/relationships/customXml" Target="../ink/ink18.xml"/><Relationship Id="rId42" Type="http://schemas.openxmlformats.org/officeDocument/2006/relationships/customXml" Target="../ink/ink37.xml"/><Relationship Id="rId47" Type="http://schemas.openxmlformats.org/officeDocument/2006/relationships/customXml" Target="../ink/ink42.xml"/><Relationship Id="rId63" Type="http://schemas.openxmlformats.org/officeDocument/2006/relationships/customXml" Target="../ink/ink57.xml"/><Relationship Id="rId68" Type="http://schemas.openxmlformats.org/officeDocument/2006/relationships/customXml" Target="../ink/ink61.xml"/><Relationship Id="rId84" Type="http://schemas.openxmlformats.org/officeDocument/2006/relationships/customXml" Target="../ink/ink77.xml"/><Relationship Id="rId89" Type="http://schemas.openxmlformats.org/officeDocument/2006/relationships/image" Target="../media/image35.png"/><Relationship Id="rId16" Type="http://schemas.openxmlformats.org/officeDocument/2006/relationships/customXml" Target="../ink/ink13.xml"/><Relationship Id="rId11" Type="http://schemas.openxmlformats.org/officeDocument/2006/relationships/customXml" Target="../ink/ink8.xml"/><Relationship Id="rId32" Type="http://schemas.openxmlformats.org/officeDocument/2006/relationships/customXml" Target="../ink/ink29.xml"/><Relationship Id="rId37" Type="http://schemas.openxmlformats.org/officeDocument/2006/relationships/customXml" Target="../ink/ink34.xml"/><Relationship Id="rId53" Type="http://schemas.openxmlformats.org/officeDocument/2006/relationships/customXml" Target="../ink/ink48.xml"/><Relationship Id="rId58" Type="http://schemas.openxmlformats.org/officeDocument/2006/relationships/customXml" Target="../ink/ink52.xml"/><Relationship Id="rId74" Type="http://schemas.openxmlformats.org/officeDocument/2006/relationships/customXml" Target="../ink/ink67.xml"/><Relationship Id="rId79" Type="http://schemas.openxmlformats.org/officeDocument/2006/relationships/customXml" Target="../ink/ink72.xml"/><Relationship Id="rId5" Type="http://schemas.openxmlformats.org/officeDocument/2006/relationships/customXml" Target="../ink/ink2.xml"/><Relationship Id="rId90" Type="http://schemas.openxmlformats.org/officeDocument/2006/relationships/customXml" Target="../ink/ink81.xml"/><Relationship Id="rId14" Type="http://schemas.openxmlformats.org/officeDocument/2006/relationships/customXml" Target="../ink/ink11.xml"/><Relationship Id="rId22" Type="http://schemas.openxmlformats.org/officeDocument/2006/relationships/customXml" Target="../ink/ink19.xml"/><Relationship Id="rId27" Type="http://schemas.openxmlformats.org/officeDocument/2006/relationships/customXml" Target="../ink/ink24.xml"/><Relationship Id="rId30" Type="http://schemas.openxmlformats.org/officeDocument/2006/relationships/customXml" Target="../ink/ink27.xml"/><Relationship Id="rId35" Type="http://schemas.openxmlformats.org/officeDocument/2006/relationships/customXml" Target="../ink/ink32.xml"/><Relationship Id="rId43" Type="http://schemas.openxmlformats.org/officeDocument/2006/relationships/customXml" Target="../ink/ink38.xml"/><Relationship Id="rId48" Type="http://schemas.openxmlformats.org/officeDocument/2006/relationships/customXml" Target="../ink/ink43.xml"/><Relationship Id="rId56" Type="http://schemas.openxmlformats.org/officeDocument/2006/relationships/customXml" Target="../ink/ink51.xml"/><Relationship Id="rId64" Type="http://schemas.openxmlformats.org/officeDocument/2006/relationships/customXml" Target="../ink/ink58.xml"/><Relationship Id="rId69" Type="http://schemas.openxmlformats.org/officeDocument/2006/relationships/customXml" Target="../ink/ink62.xml"/><Relationship Id="rId77" Type="http://schemas.openxmlformats.org/officeDocument/2006/relationships/customXml" Target="../ink/ink70.xml"/><Relationship Id="rId8" Type="http://schemas.openxmlformats.org/officeDocument/2006/relationships/customXml" Target="../ink/ink5.xml"/><Relationship Id="rId51" Type="http://schemas.openxmlformats.org/officeDocument/2006/relationships/customXml" Target="../ink/ink46.xml"/><Relationship Id="rId72" Type="http://schemas.openxmlformats.org/officeDocument/2006/relationships/customXml" Target="../ink/ink65.xml"/><Relationship Id="rId80" Type="http://schemas.openxmlformats.org/officeDocument/2006/relationships/customXml" Target="../ink/ink73.xml"/><Relationship Id="rId85" Type="http://schemas.openxmlformats.org/officeDocument/2006/relationships/customXml" Target="../ink/ink78.xml"/><Relationship Id="rId3" Type="http://schemas.openxmlformats.org/officeDocument/2006/relationships/customXml" Target="../ink/ink1.xml"/><Relationship Id="rId12" Type="http://schemas.openxmlformats.org/officeDocument/2006/relationships/customXml" Target="../ink/ink9.xml"/><Relationship Id="rId17" Type="http://schemas.openxmlformats.org/officeDocument/2006/relationships/customXml" Target="../ink/ink14.xml"/><Relationship Id="rId25" Type="http://schemas.openxmlformats.org/officeDocument/2006/relationships/customXml" Target="../ink/ink22.xml"/><Relationship Id="rId33" Type="http://schemas.openxmlformats.org/officeDocument/2006/relationships/customXml" Target="../ink/ink30.xml"/><Relationship Id="rId38" Type="http://schemas.openxmlformats.org/officeDocument/2006/relationships/customXml" Target="../ink/ink35.xml"/><Relationship Id="rId46" Type="http://schemas.openxmlformats.org/officeDocument/2006/relationships/customXml" Target="../ink/ink41.xml"/><Relationship Id="rId59" Type="http://schemas.openxmlformats.org/officeDocument/2006/relationships/customXml" Target="../ink/ink53.xml"/><Relationship Id="rId67" Type="http://schemas.openxmlformats.org/officeDocument/2006/relationships/image" Target="../media/image33.png"/><Relationship Id="rId20" Type="http://schemas.openxmlformats.org/officeDocument/2006/relationships/customXml" Target="../ink/ink17.xml"/><Relationship Id="rId41" Type="http://schemas.openxmlformats.org/officeDocument/2006/relationships/image" Target="../media/image31.png"/><Relationship Id="rId54" Type="http://schemas.openxmlformats.org/officeDocument/2006/relationships/customXml" Target="../ink/ink49.xml"/><Relationship Id="rId62" Type="http://schemas.openxmlformats.org/officeDocument/2006/relationships/customXml" Target="../ink/ink56.xml"/><Relationship Id="rId70" Type="http://schemas.openxmlformats.org/officeDocument/2006/relationships/customXml" Target="../ink/ink63.xml"/><Relationship Id="rId75" Type="http://schemas.openxmlformats.org/officeDocument/2006/relationships/customXml" Target="../ink/ink68.xml"/><Relationship Id="rId83" Type="http://schemas.openxmlformats.org/officeDocument/2006/relationships/customXml" Target="../ink/ink76.xml"/><Relationship Id="rId88" Type="http://schemas.openxmlformats.org/officeDocument/2006/relationships/customXml" Target="../ink/ink80.xml"/><Relationship Id="rId91"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customXml" Target="../ink/ink12.xml"/><Relationship Id="rId23" Type="http://schemas.openxmlformats.org/officeDocument/2006/relationships/customXml" Target="../ink/ink20.xml"/><Relationship Id="rId28" Type="http://schemas.openxmlformats.org/officeDocument/2006/relationships/customXml" Target="../ink/ink25.xml"/><Relationship Id="rId36" Type="http://schemas.openxmlformats.org/officeDocument/2006/relationships/customXml" Target="../ink/ink33.xml"/><Relationship Id="rId49" Type="http://schemas.openxmlformats.org/officeDocument/2006/relationships/customXml" Target="../ink/ink44.xml"/><Relationship Id="rId57" Type="http://schemas.openxmlformats.org/officeDocument/2006/relationships/image" Target="../media/image32.png"/><Relationship Id="rId10" Type="http://schemas.openxmlformats.org/officeDocument/2006/relationships/customXml" Target="../ink/ink7.xml"/><Relationship Id="rId31" Type="http://schemas.openxmlformats.org/officeDocument/2006/relationships/customXml" Target="../ink/ink28.xml"/><Relationship Id="rId44" Type="http://schemas.openxmlformats.org/officeDocument/2006/relationships/customXml" Target="../ink/ink39.xml"/><Relationship Id="rId52" Type="http://schemas.openxmlformats.org/officeDocument/2006/relationships/customXml" Target="../ink/ink47.xml"/><Relationship Id="rId60" Type="http://schemas.openxmlformats.org/officeDocument/2006/relationships/customXml" Target="../ink/ink54.xml"/><Relationship Id="rId65" Type="http://schemas.openxmlformats.org/officeDocument/2006/relationships/customXml" Target="../ink/ink59.xml"/><Relationship Id="rId73" Type="http://schemas.openxmlformats.org/officeDocument/2006/relationships/customXml" Target="../ink/ink66.xml"/><Relationship Id="rId78" Type="http://schemas.openxmlformats.org/officeDocument/2006/relationships/customXml" Target="../ink/ink71.xml"/><Relationship Id="rId81" Type="http://schemas.openxmlformats.org/officeDocument/2006/relationships/customXml" Target="../ink/ink74.xml"/><Relationship Id="rId86" Type="http://schemas.openxmlformats.org/officeDocument/2006/relationships/customXml" Target="../ink/ink79.xml"/><Relationship Id="rId4" Type="http://schemas.openxmlformats.org/officeDocument/2006/relationships/image" Target="../media/image29.png"/><Relationship Id="rId9" Type="http://schemas.openxmlformats.org/officeDocument/2006/relationships/customXml" Target="../ink/ink6.xml"/><Relationship Id="rId13" Type="http://schemas.openxmlformats.org/officeDocument/2006/relationships/customXml" Target="../ink/ink10.xml"/><Relationship Id="rId18" Type="http://schemas.openxmlformats.org/officeDocument/2006/relationships/customXml" Target="../ink/ink15.xml"/><Relationship Id="rId39" Type="http://schemas.openxmlformats.org/officeDocument/2006/relationships/image" Target="../media/image30.png"/><Relationship Id="rId34" Type="http://schemas.openxmlformats.org/officeDocument/2006/relationships/customXml" Target="../ink/ink31.xml"/><Relationship Id="rId50" Type="http://schemas.openxmlformats.org/officeDocument/2006/relationships/customXml" Target="../ink/ink45.xml"/><Relationship Id="rId55" Type="http://schemas.openxmlformats.org/officeDocument/2006/relationships/customXml" Target="../ink/ink50.xml"/><Relationship Id="rId76" Type="http://schemas.openxmlformats.org/officeDocument/2006/relationships/customXml" Target="../ink/ink69.xml"/><Relationship Id="rId7" Type="http://schemas.openxmlformats.org/officeDocument/2006/relationships/customXml" Target="../ink/ink4.xml"/><Relationship Id="rId71" Type="http://schemas.openxmlformats.org/officeDocument/2006/relationships/customXml" Target="../ink/ink64.xml"/><Relationship Id="rId2" Type="http://schemas.openxmlformats.org/officeDocument/2006/relationships/notesSlide" Target="../notesSlides/notesSlide10.xml"/><Relationship Id="rId29" Type="http://schemas.openxmlformats.org/officeDocument/2006/relationships/customXml" Target="../ink/ink26.xml"/><Relationship Id="rId24" Type="http://schemas.openxmlformats.org/officeDocument/2006/relationships/customXml" Target="../ink/ink21.xml"/><Relationship Id="rId40" Type="http://schemas.openxmlformats.org/officeDocument/2006/relationships/customXml" Target="../ink/ink36.xml"/><Relationship Id="rId45" Type="http://schemas.openxmlformats.org/officeDocument/2006/relationships/customXml" Target="../ink/ink40.xml"/><Relationship Id="rId66" Type="http://schemas.openxmlformats.org/officeDocument/2006/relationships/customXml" Target="../ink/ink60.xml"/><Relationship Id="rId87" Type="http://schemas.openxmlformats.org/officeDocument/2006/relationships/image" Target="../media/image34.png"/><Relationship Id="rId61" Type="http://schemas.openxmlformats.org/officeDocument/2006/relationships/customXml" Target="../ink/ink55.xml"/><Relationship Id="rId82" Type="http://schemas.openxmlformats.org/officeDocument/2006/relationships/customXml" Target="../ink/ink75.xml"/><Relationship Id="rId19" Type="http://schemas.openxmlformats.org/officeDocument/2006/relationships/customXml" Target="../ink/ink16.xml"/></Relationships>
</file>

<file path=ppt/slides/_rels/slide36.xml.rels><?xml version="1.0" encoding="UTF-8" standalone="yes"?>
<Relationships xmlns="http://schemas.openxmlformats.org/package/2006/relationships"><Relationship Id="rId13" Type="http://schemas.openxmlformats.org/officeDocument/2006/relationships/customXml" Target="../ink/ink90.xml"/><Relationship Id="rId18" Type="http://schemas.openxmlformats.org/officeDocument/2006/relationships/customXml" Target="../ink/ink95.xml"/><Relationship Id="rId26" Type="http://schemas.openxmlformats.org/officeDocument/2006/relationships/customXml" Target="../ink/ink103.xml"/><Relationship Id="rId39" Type="http://schemas.openxmlformats.org/officeDocument/2006/relationships/customXml" Target="../ink/ink114.xml"/><Relationship Id="rId21" Type="http://schemas.openxmlformats.org/officeDocument/2006/relationships/customXml" Target="../ink/ink98.xml"/><Relationship Id="rId34" Type="http://schemas.openxmlformats.org/officeDocument/2006/relationships/customXml" Target="../ink/ink109.xml"/><Relationship Id="rId42" Type="http://schemas.openxmlformats.org/officeDocument/2006/relationships/customXml" Target="../ink/ink117.xml"/><Relationship Id="rId47" Type="http://schemas.openxmlformats.org/officeDocument/2006/relationships/customXml" Target="../ink/ink122.xml"/><Relationship Id="rId50" Type="http://schemas.openxmlformats.org/officeDocument/2006/relationships/customXml" Target="../ink/ink125.xml"/><Relationship Id="rId55" Type="http://schemas.openxmlformats.org/officeDocument/2006/relationships/image" Target="../media/image42.png"/><Relationship Id="rId7" Type="http://schemas.openxmlformats.org/officeDocument/2006/relationships/customXml" Target="../ink/ink84.xml"/><Relationship Id="rId2" Type="http://schemas.openxmlformats.org/officeDocument/2006/relationships/notesSlide" Target="../notesSlides/notesSlide11.xml"/><Relationship Id="rId16" Type="http://schemas.openxmlformats.org/officeDocument/2006/relationships/customXml" Target="../ink/ink93.xml"/><Relationship Id="rId29" Type="http://schemas.openxmlformats.org/officeDocument/2006/relationships/customXml" Target="../ink/ink105.xml"/><Relationship Id="rId11" Type="http://schemas.openxmlformats.org/officeDocument/2006/relationships/customXml" Target="../ink/ink88.xml"/><Relationship Id="rId24" Type="http://schemas.openxmlformats.org/officeDocument/2006/relationships/customXml" Target="../ink/ink101.xml"/><Relationship Id="rId32" Type="http://schemas.openxmlformats.org/officeDocument/2006/relationships/image" Target="../media/image40.png"/><Relationship Id="rId37" Type="http://schemas.openxmlformats.org/officeDocument/2006/relationships/customXml" Target="../ink/ink112.xml"/><Relationship Id="rId40" Type="http://schemas.openxmlformats.org/officeDocument/2006/relationships/customXml" Target="../ink/ink115.xml"/><Relationship Id="rId45" Type="http://schemas.openxmlformats.org/officeDocument/2006/relationships/customXml" Target="../ink/ink120.xml"/><Relationship Id="rId53" Type="http://schemas.openxmlformats.org/officeDocument/2006/relationships/customXml" Target="../ink/ink127.xml"/><Relationship Id="rId58" Type="http://schemas.openxmlformats.org/officeDocument/2006/relationships/customXml" Target="../ink/ink130.xml"/><Relationship Id="rId5" Type="http://schemas.openxmlformats.org/officeDocument/2006/relationships/customXml" Target="../ink/ink83.xml"/><Relationship Id="rId61" Type="http://schemas.openxmlformats.org/officeDocument/2006/relationships/image" Target="../media/image45.png"/><Relationship Id="rId19" Type="http://schemas.openxmlformats.org/officeDocument/2006/relationships/customXml" Target="../ink/ink96.xml"/><Relationship Id="rId14" Type="http://schemas.openxmlformats.org/officeDocument/2006/relationships/customXml" Target="../ink/ink91.xml"/><Relationship Id="rId22" Type="http://schemas.openxmlformats.org/officeDocument/2006/relationships/customXml" Target="../ink/ink99.xml"/><Relationship Id="rId27" Type="http://schemas.openxmlformats.org/officeDocument/2006/relationships/customXml" Target="../ink/ink104.xml"/><Relationship Id="rId30" Type="http://schemas.openxmlformats.org/officeDocument/2006/relationships/customXml" Target="../ink/ink106.xml"/><Relationship Id="rId35" Type="http://schemas.openxmlformats.org/officeDocument/2006/relationships/customXml" Target="../ink/ink110.xml"/><Relationship Id="rId43" Type="http://schemas.openxmlformats.org/officeDocument/2006/relationships/customXml" Target="../ink/ink118.xml"/><Relationship Id="rId48" Type="http://schemas.openxmlformats.org/officeDocument/2006/relationships/customXml" Target="../ink/ink123.xml"/><Relationship Id="rId56" Type="http://schemas.openxmlformats.org/officeDocument/2006/relationships/customXml" Target="../ink/ink129.xml"/><Relationship Id="rId8" Type="http://schemas.openxmlformats.org/officeDocument/2006/relationships/customXml" Target="../ink/ink85.xml"/><Relationship Id="rId51" Type="http://schemas.openxmlformats.org/officeDocument/2006/relationships/customXml" Target="../ink/ink126.xml"/><Relationship Id="rId3" Type="http://schemas.openxmlformats.org/officeDocument/2006/relationships/customXml" Target="../ink/ink82.xml"/><Relationship Id="rId12" Type="http://schemas.openxmlformats.org/officeDocument/2006/relationships/customXml" Target="../ink/ink89.xml"/><Relationship Id="rId17" Type="http://schemas.openxmlformats.org/officeDocument/2006/relationships/customXml" Target="../ink/ink94.xml"/><Relationship Id="rId25" Type="http://schemas.openxmlformats.org/officeDocument/2006/relationships/customXml" Target="../ink/ink102.xml"/><Relationship Id="rId33" Type="http://schemas.openxmlformats.org/officeDocument/2006/relationships/customXml" Target="../ink/ink108.xml"/><Relationship Id="rId38" Type="http://schemas.openxmlformats.org/officeDocument/2006/relationships/customXml" Target="../ink/ink113.xml"/><Relationship Id="rId46" Type="http://schemas.openxmlformats.org/officeDocument/2006/relationships/customXml" Target="../ink/ink121.xml"/><Relationship Id="rId59" Type="http://schemas.openxmlformats.org/officeDocument/2006/relationships/image" Target="../media/image44.png"/><Relationship Id="rId20" Type="http://schemas.openxmlformats.org/officeDocument/2006/relationships/customXml" Target="../ink/ink97.xml"/><Relationship Id="rId41" Type="http://schemas.openxmlformats.org/officeDocument/2006/relationships/customXml" Target="../ink/ink116.xml"/><Relationship Id="rId54" Type="http://schemas.openxmlformats.org/officeDocument/2006/relationships/customXml" Target="../ink/ink128.xml"/><Relationship Id="rId1" Type="http://schemas.openxmlformats.org/officeDocument/2006/relationships/slideLayout" Target="../slideLayouts/slideLayout2.xml"/><Relationship Id="rId6" Type="http://schemas.openxmlformats.org/officeDocument/2006/relationships/image" Target="../media/image38.png"/><Relationship Id="rId15" Type="http://schemas.openxmlformats.org/officeDocument/2006/relationships/customXml" Target="../ink/ink92.xml"/><Relationship Id="rId23" Type="http://schemas.openxmlformats.org/officeDocument/2006/relationships/customXml" Target="../ink/ink100.xml"/><Relationship Id="rId28" Type="http://schemas.openxmlformats.org/officeDocument/2006/relationships/image" Target="../media/image39.png"/><Relationship Id="rId36" Type="http://schemas.openxmlformats.org/officeDocument/2006/relationships/customXml" Target="../ink/ink111.xml"/><Relationship Id="rId49" Type="http://schemas.openxmlformats.org/officeDocument/2006/relationships/customXml" Target="../ink/ink124.xml"/><Relationship Id="rId57" Type="http://schemas.openxmlformats.org/officeDocument/2006/relationships/image" Target="../media/image43.png"/><Relationship Id="rId10" Type="http://schemas.openxmlformats.org/officeDocument/2006/relationships/customXml" Target="../ink/ink87.xml"/><Relationship Id="rId31" Type="http://schemas.openxmlformats.org/officeDocument/2006/relationships/customXml" Target="../ink/ink107.xml"/><Relationship Id="rId44" Type="http://schemas.openxmlformats.org/officeDocument/2006/relationships/customXml" Target="../ink/ink119.xml"/><Relationship Id="rId52" Type="http://schemas.openxmlformats.org/officeDocument/2006/relationships/image" Target="../media/image41.png"/><Relationship Id="rId60" Type="http://schemas.openxmlformats.org/officeDocument/2006/relationships/customXml" Target="../ink/ink131.xml"/><Relationship Id="rId4" Type="http://schemas.openxmlformats.org/officeDocument/2006/relationships/image" Target="../media/image37.png"/><Relationship Id="rId9" Type="http://schemas.openxmlformats.org/officeDocument/2006/relationships/customXml" Target="../ink/ink86.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microsoft.com/office/2018/10/relationships/comments" Target="../comments/modernComment_18B_425315ED.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3" Type="http://schemas.openxmlformats.org/officeDocument/2006/relationships/customXml" Target="../ink/ink140.xml"/><Relationship Id="rId18" Type="http://schemas.openxmlformats.org/officeDocument/2006/relationships/customXml" Target="../ink/ink145.xml"/><Relationship Id="rId26" Type="http://schemas.openxmlformats.org/officeDocument/2006/relationships/customXml" Target="../ink/ink153.xml"/><Relationship Id="rId21" Type="http://schemas.openxmlformats.org/officeDocument/2006/relationships/customXml" Target="../ink/ink148.xml"/><Relationship Id="rId34" Type="http://schemas.openxmlformats.org/officeDocument/2006/relationships/customXml" Target="../ink/ink158.xml"/><Relationship Id="rId7" Type="http://schemas.openxmlformats.org/officeDocument/2006/relationships/customXml" Target="../ink/ink134.xml"/><Relationship Id="rId12" Type="http://schemas.openxmlformats.org/officeDocument/2006/relationships/customXml" Target="../ink/ink139.xml"/><Relationship Id="rId17" Type="http://schemas.openxmlformats.org/officeDocument/2006/relationships/customXml" Target="../ink/ink144.xml"/><Relationship Id="rId25" Type="http://schemas.openxmlformats.org/officeDocument/2006/relationships/customXml" Target="../ink/ink152.xml"/><Relationship Id="rId33" Type="http://schemas.openxmlformats.org/officeDocument/2006/relationships/image" Target="../media/image38.png"/><Relationship Id="rId38" Type="http://schemas.openxmlformats.org/officeDocument/2006/relationships/customXml" Target="../ink/ink162.xml"/><Relationship Id="rId2" Type="http://schemas.openxmlformats.org/officeDocument/2006/relationships/notesSlide" Target="../notesSlides/notesSlide13.xml"/><Relationship Id="rId16" Type="http://schemas.openxmlformats.org/officeDocument/2006/relationships/customXml" Target="../ink/ink143.xml"/><Relationship Id="rId20" Type="http://schemas.openxmlformats.org/officeDocument/2006/relationships/customXml" Target="../ink/ink147.xml"/><Relationship Id="rId29" Type="http://schemas.openxmlformats.org/officeDocument/2006/relationships/customXml" Target="../ink/ink155.xml"/><Relationship Id="rId1" Type="http://schemas.openxmlformats.org/officeDocument/2006/relationships/slideLayout" Target="../slideLayouts/slideLayout13.xml"/><Relationship Id="rId6" Type="http://schemas.openxmlformats.org/officeDocument/2006/relationships/customXml" Target="../ink/ink133.xml"/><Relationship Id="rId11" Type="http://schemas.openxmlformats.org/officeDocument/2006/relationships/customXml" Target="../ink/ink138.xml"/><Relationship Id="rId24" Type="http://schemas.openxmlformats.org/officeDocument/2006/relationships/customXml" Target="../ink/ink151.xml"/><Relationship Id="rId32" Type="http://schemas.openxmlformats.org/officeDocument/2006/relationships/customXml" Target="../ink/ink157.xml"/><Relationship Id="rId37" Type="http://schemas.openxmlformats.org/officeDocument/2006/relationships/customXml" Target="../ink/ink161.xml"/><Relationship Id="rId5" Type="http://schemas.openxmlformats.org/officeDocument/2006/relationships/image" Target="../media/image29.png"/><Relationship Id="rId15" Type="http://schemas.openxmlformats.org/officeDocument/2006/relationships/customXml" Target="../ink/ink142.xml"/><Relationship Id="rId23" Type="http://schemas.openxmlformats.org/officeDocument/2006/relationships/customXml" Target="../ink/ink150.xml"/><Relationship Id="rId28" Type="http://schemas.openxmlformats.org/officeDocument/2006/relationships/customXml" Target="../ink/ink154.xml"/><Relationship Id="rId36" Type="http://schemas.openxmlformats.org/officeDocument/2006/relationships/customXml" Target="../ink/ink160.xml"/><Relationship Id="rId10" Type="http://schemas.openxmlformats.org/officeDocument/2006/relationships/customXml" Target="../ink/ink137.xml"/><Relationship Id="rId19" Type="http://schemas.openxmlformats.org/officeDocument/2006/relationships/customXml" Target="../ink/ink146.xml"/><Relationship Id="rId31" Type="http://schemas.openxmlformats.org/officeDocument/2006/relationships/image" Target="../media/image57.png"/><Relationship Id="rId4" Type="http://schemas.openxmlformats.org/officeDocument/2006/relationships/customXml" Target="../ink/ink132.xml"/><Relationship Id="rId9" Type="http://schemas.openxmlformats.org/officeDocument/2006/relationships/customXml" Target="../ink/ink136.xml"/><Relationship Id="rId14" Type="http://schemas.openxmlformats.org/officeDocument/2006/relationships/customXml" Target="../ink/ink141.xml"/><Relationship Id="rId22" Type="http://schemas.openxmlformats.org/officeDocument/2006/relationships/customXml" Target="../ink/ink149.xml"/><Relationship Id="rId27" Type="http://schemas.openxmlformats.org/officeDocument/2006/relationships/image" Target="../media/image56.png"/><Relationship Id="rId30" Type="http://schemas.openxmlformats.org/officeDocument/2006/relationships/customXml" Target="../ink/ink156.xml"/><Relationship Id="rId35" Type="http://schemas.openxmlformats.org/officeDocument/2006/relationships/customXml" Target="../ink/ink159.xml"/><Relationship Id="rId8" Type="http://schemas.openxmlformats.org/officeDocument/2006/relationships/customXml" Target="../ink/ink135.xml"/><Relationship Id="rId3" Type="http://schemas.microsoft.com/office/2018/10/relationships/comments" Target="../comments/modernComment_146_8923317B.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78_55D56A4F.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Regression</a:t>
            </a:r>
          </a:p>
        </p:txBody>
      </p:sp>
      <p:sp>
        <p:nvSpPr>
          <p:cNvPr id="3" name="Subtitle 2"/>
          <p:cNvSpPr>
            <a:spLocks noGrp="1"/>
          </p:cNvSpPr>
          <p:nvPr>
            <p:ph type="subTitle" idx="1"/>
          </p:nvPr>
        </p:nvSpPr>
        <p:spPr/>
        <p:txBody>
          <a:bodyPr/>
          <a:lstStyle/>
          <a:p>
            <a:r>
              <a:rPr lang="en-US" dirty="0"/>
              <a:t>Elsayed Hemayed</a:t>
            </a:r>
          </a:p>
        </p:txBody>
      </p:sp>
      <p:sp>
        <p:nvSpPr>
          <p:cNvPr id="4" name="TextBox 3"/>
          <p:cNvSpPr txBox="1"/>
          <p:nvPr/>
        </p:nvSpPr>
        <p:spPr>
          <a:xfrm>
            <a:off x="152400" y="6232478"/>
            <a:ext cx="8839200" cy="307777"/>
          </a:xfrm>
          <a:prstGeom prst="rect">
            <a:avLst/>
          </a:prstGeom>
          <a:noFill/>
        </p:spPr>
        <p:txBody>
          <a:bodyPr wrap="square" rtlCol="0">
            <a:spAutoFit/>
          </a:bodyPr>
          <a:lstStyle/>
          <a:p>
            <a:r>
              <a:rPr lang="en-US" sz="1400" dirty="0"/>
              <a:t>The original slides are from EMC Data Analytics Course and from </a:t>
            </a:r>
            <a:r>
              <a:rPr lang="en-US" sz="1400" dirty="0" err="1"/>
              <a:t>Udmey</a:t>
            </a:r>
            <a:r>
              <a:rPr lang="en-US" sz="1400" dirty="0"/>
              <a:t> course by </a:t>
            </a:r>
            <a:r>
              <a:rPr lang="en-US" sz="1400" dirty="0" err="1"/>
              <a:t>SuperDataScience</a:t>
            </a:r>
            <a:r>
              <a:rPr lang="en-US" sz="1400" dirty="0"/>
              <a:t> Team </a:t>
            </a:r>
          </a:p>
        </p:txBody>
      </p:sp>
    </p:spTree>
    <p:extLst>
      <p:ext uri="{BB962C8B-B14F-4D97-AF65-F5344CB8AC3E}">
        <p14:creationId xmlns:p14="http://schemas.microsoft.com/office/powerpoint/2010/main" val="88196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Categorical Variable</a:t>
            </a:r>
          </a:p>
        </p:txBody>
      </p:sp>
      <p:sp>
        <p:nvSpPr>
          <p:cNvPr id="3" name="Content Placeholder 2"/>
          <p:cNvSpPr>
            <a:spLocks noGrp="1"/>
          </p:cNvSpPr>
          <p:nvPr>
            <p:ph idx="1"/>
          </p:nvPr>
        </p:nvSpPr>
        <p:spPr>
          <a:xfrm>
            <a:off x="457200" y="2298726"/>
            <a:ext cx="8229600" cy="3827437"/>
          </a:xfrm>
        </p:spPr>
        <p:txBody>
          <a:bodyPr>
            <a:normAutofit fontScale="92500"/>
          </a:bodyPr>
          <a:lstStyle/>
          <a:p>
            <a:r>
              <a:rPr lang="en-US" i="1" dirty="0"/>
              <a:t>State</a:t>
            </a:r>
            <a:r>
              <a:rPr lang="en-US" dirty="0"/>
              <a:t> </a:t>
            </a:r>
            <a:r>
              <a:rPr lang="en-US" dirty="0">
                <a:highlight>
                  <a:srgbClr val="FFFF00"/>
                </a:highlight>
              </a:rPr>
              <a:t>is a categorical variable</a:t>
            </a:r>
            <a:r>
              <a:rPr lang="en-US" dirty="0"/>
              <a:t>: 50 possible values.</a:t>
            </a:r>
          </a:p>
          <a:p>
            <a:r>
              <a:rPr lang="en-US" dirty="0"/>
              <a:t>Expand it to 49 indicator (0/1) variables:</a:t>
            </a:r>
          </a:p>
          <a:p>
            <a:pPr lvl="1"/>
            <a:r>
              <a:rPr lang="en-US" dirty="0">
                <a:highlight>
                  <a:srgbClr val="FFFF00"/>
                </a:highlight>
              </a:rPr>
              <a:t>The remaining level is the "default level“</a:t>
            </a:r>
          </a:p>
          <a:p>
            <a:pPr lvl="1"/>
            <a:r>
              <a:rPr lang="en-US" dirty="0"/>
              <a:t>This is done automatically by standard packages</a:t>
            </a:r>
          </a:p>
          <a:p>
            <a:r>
              <a:rPr lang="en-US" i="1" dirty="0"/>
              <a:t>Gender</a:t>
            </a:r>
            <a:r>
              <a:rPr lang="en-US" dirty="0"/>
              <a:t> is categorical, too, but binary</a:t>
            </a:r>
          </a:p>
          <a:p>
            <a:pPr lvl="1"/>
            <a:r>
              <a:rPr lang="en-US" dirty="0"/>
              <a:t>so one variable: </a:t>
            </a:r>
            <a:r>
              <a:rPr lang="en-US" i="1" dirty="0"/>
              <a:t>genderMale</a:t>
            </a:r>
            <a:r>
              <a:rPr lang="en-US" dirty="0"/>
              <a:t>, which is 0 for females</a:t>
            </a:r>
          </a:p>
        </p:txBody>
      </p:sp>
      <p:pic>
        <p:nvPicPr>
          <p:cNvPr id="5" name="Picture 4" descr="latex-image-1.pdf"/>
          <p:cNvPicPr>
            <a:picLocks noChangeAspect="1"/>
          </p:cNvPicPr>
          <p:nvPr/>
        </p:nvPicPr>
        <p:blipFill>
          <a:blip r:embed="rId3" cstate="print"/>
          <a:stretch>
            <a:fillRect/>
          </a:stretch>
        </p:blipFill>
        <p:spPr>
          <a:xfrm>
            <a:off x="457200" y="1730973"/>
            <a:ext cx="8314013" cy="274247"/>
          </a:xfrm>
          <a:prstGeom prst="rect">
            <a:avLst/>
          </a:prstGeom>
        </p:spPr>
      </p:pic>
    </p:spTree>
    <p:extLst>
      <p:ext uri="{BB962C8B-B14F-4D97-AF65-F5344CB8AC3E}">
        <p14:creationId xmlns:p14="http://schemas.microsoft.com/office/powerpoint/2010/main" val="19046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Example</a:t>
            </a:r>
          </a:p>
        </p:txBody>
      </p:sp>
      <p:sp>
        <p:nvSpPr>
          <p:cNvPr id="4" name="Slide Number Placeholder 3"/>
          <p:cNvSpPr>
            <a:spLocks noGrp="1"/>
          </p:cNvSpPr>
          <p:nvPr>
            <p:ph type="sldNum" sz="quarter" idx="12"/>
          </p:nvPr>
        </p:nvSpPr>
        <p:spPr/>
        <p:txBody>
          <a:bodyPr/>
          <a:lstStyle/>
          <a:p>
            <a:fld id="{71BD4A25-22B2-48E3-9FC3-0D375F0F72AF}" type="slidenum">
              <a:rPr lang="en-US" smtClean="0"/>
              <a:t>11</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905000"/>
            <a:ext cx="730567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89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Variables</a:t>
            </a:r>
          </a:p>
        </p:txBody>
      </p:sp>
      <p:sp>
        <p:nvSpPr>
          <p:cNvPr id="4" name="Slide Number Placeholder 3"/>
          <p:cNvSpPr>
            <a:spLocks noGrp="1"/>
          </p:cNvSpPr>
          <p:nvPr>
            <p:ph type="sldNum" sz="quarter" idx="12"/>
          </p:nvPr>
        </p:nvSpPr>
        <p:spPr/>
        <p:txBody>
          <a:bodyPr/>
          <a:lstStyle/>
          <a:p>
            <a:fld id="{71BD4A25-22B2-48E3-9FC3-0D375F0F72AF}" type="slidenum">
              <a:rPr lang="en-US" smtClean="0"/>
              <a:t>12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7" y="2089700"/>
            <a:ext cx="8915400" cy="305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9251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Variables</a:t>
            </a:r>
          </a:p>
        </p:txBody>
      </p:sp>
      <p:sp>
        <p:nvSpPr>
          <p:cNvPr id="4" name="Slide Number Placeholder 3"/>
          <p:cNvSpPr>
            <a:spLocks noGrp="1"/>
          </p:cNvSpPr>
          <p:nvPr>
            <p:ph type="sldNum" sz="quarter" idx="12"/>
          </p:nvPr>
        </p:nvSpPr>
        <p:spPr/>
        <p:txBody>
          <a:bodyPr/>
          <a:lstStyle/>
          <a:p>
            <a:fld id="{71BD4A25-22B2-48E3-9FC3-0D375F0F72AF}" type="slidenum">
              <a:rPr lang="en-US" smtClean="0"/>
              <a:t>13</a:t>
            </a:fld>
            <a:endParaRPr lang="en-US"/>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234"/>
          <a:stretch/>
        </p:blipFill>
        <p:spPr bwMode="auto">
          <a:xfrm>
            <a:off x="0" y="2002218"/>
            <a:ext cx="8991600" cy="3403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80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 Trap</a:t>
            </a:r>
          </a:p>
        </p:txBody>
      </p:sp>
      <p:sp>
        <p:nvSpPr>
          <p:cNvPr id="4" name="Slide Number Placeholder 3"/>
          <p:cNvSpPr>
            <a:spLocks noGrp="1"/>
          </p:cNvSpPr>
          <p:nvPr>
            <p:ph type="sldNum" sz="quarter" idx="12"/>
          </p:nvPr>
        </p:nvSpPr>
        <p:spPr/>
        <p:txBody>
          <a:bodyPr/>
          <a:lstStyle/>
          <a:p>
            <a:fld id="{71BD4A25-22B2-48E3-9FC3-0D375F0F72AF}" type="slidenum">
              <a:rPr lang="en-US" smtClean="0"/>
              <a:t>14</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32516"/>
            <a:ext cx="9144000" cy="3420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171793" y="4419600"/>
            <a:ext cx="609600" cy="1200329"/>
          </a:xfrm>
          <a:prstGeom prst="rect">
            <a:avLst/>
          </a:prstGeom>
          <a:noFill/>
        </p:spPr>
        <p:txBody>
          <a:bodyPr wrap="square" rtlCol="0">
            <a:spAutoFit/>
          </a:bodyPr>
          <a:lstStyle/>
          <a:p>
            <a:r>
              <a:rPr lang="en-US" sz="7200" dirty="0">
                <a:solidFill>
                  <a:srgbClr val="FF0000"/>
                </a:solidFill>
              </a:rPr>
              <a:t>X</a:t>
            </a:r>
          </a:p>
        </p:txBody>
      </p:sp>
    </p:spTree>
    <p:extLst>
      <p:ext uri="{BB962C8B-B14F-4D97-AF65-F5344CB8AC3E}">
        <p14:creationId xmlns:p14="http://schemas.microsoft.com/office/powerpoint/2010/main" val="1042072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Continuous Vs. Categorical Variables</a:t>
            </a:r>
          </a:p>
        </p:txBody>
      </p:sp>
      <p:sp>
        <p:nvSpPr>
          <p:cNvPr id="7" name="Content Placeholder 6"/>
          <p:cNvSpPr>
            <a:spLocks noGrp="1"/>
          </p:cNvSpPr>
          <p:nvPr>
            <p:ph idx="1"/>
          </p:nvPr>
        </p:nvSpPr>
        <p:spPr/>
        <p:txBody>
          <a:bodyPr>
            <a:normAutofit fontScale="92500" lnSpcReduction="10000"/>
          </a:bodyPr>
          <a:lstStyle/>
          <a:p>
            <a:r>
              <a:rPr lang="en-US" dirty="0"/>
              <a:t>General linear regression model:</a:t>
            </a:r>
          </a:p>
          <a:p>
            <a:endParaRPr lang="en-US" dirty="0"/>
          </a:p>
          <a:p>
            <a:r>
              <a:rPr lang="en-US" dirty="0"/>
              <a:t>Independent variables (X’s):</a:t>
            </a:r>
          </a:p>
          <a:p>
            <a:pPr lvl="1"/>
            <a:r>
              <a:rPr lang="en-US" dirty="0"/>
              <a:t>Continuous: age, income, height </a:t>
            </a:r>
            <a:r>
              <a:rPr lang="en-US" dirty="0">
                <a:sym typeface="Wingdings" panose="05000000000000000000" pitchFamily="2" charset="2"/>
              </a:rPr>
              <a:t> use numerical value</a:t>
            </a:r>
          </a:p>
          <a:p>
            <a:pPr lvl="1"/>
            <a:r>
              <a:rPr lang="en-US" dirty="0">
                <a:sym typeface="Wingdings" panose="05000000000000000000" pitchFamily="2" charset="2"/>
              </a:rPr>
              <a:t>Categorical: gender, city  use dummies.</a:t>
            </a:r>
          </a:p>
          <a:p>
            <a:r>
              <a:rPr lang="en-US" dirty="0">
                <a:sym typeface="Wingdings" panose="05000000000000000000" pitchFamily="2" charset="2"/>
              </a:rPr>
              <a:t>Dependent variable (y):</a:t>
            </a:r>
          </a:p>
          <a:p>
            <a:pPr lvl="1"/>
            <a:r>
              <a:rPr lang="en-US" dirty="0">
                <a:sym typeface="Wingdings" panose="05000000000000000000" pitchFamily="2" charset="2"/>
              </a:rPr>
              <a:t>Continuous: consumption, time spent  use numerical values</a:t>
            </a:r>
          </a:p>
          <a:p>
            <a:pPr lvl="1"/>
            <a:r>
              <a:rPr lang="en-US" dirty="0">
                <a:sym typeface="Wingdings" panose="05000000000000000000" pitchFamily="2" charset="2"/>
              </a:rPr>
              <a:t>Categorical: yes/no  use dummies.</a:t>
            </a:r>
            <a:endParaRPr lang="en-US" dirty="0"/>
          </a:p>
        </p:txBody>
      </p:sp>
      <p:sp>
        <p:nvSpPr>
          <p:cNvPr id="5" name="Slide Number Placeholder 4"/>
          <p:cNvSpPr>
            <a:spLocks noGrp="1"/>
          </p:cNvSpPr>
          <p:nvPr>
            <p:ph type="sldNum" sz="quarter" idx="12"/>
          </p:nvPr>
        </p:nvSpPr>
        <p:spPr/>
        <p:txBody>
          <a:bodyPr/>
          <a:lstStyle/>
          <a:p>
            <a:pPr>
              <a:defRPr/>
            </a:pPr>
            <a:fld id="{E9C12BD9-86B3-4048-86CE-AC10D4E84307}" type="slidenum">
              <a:rPr lang="en-US" smtClean="0"/>
              <a:pPr>
                <a:defRPr/>
              </a:pPr>
              <a:t>15</a:t>
            </a:fld>
            <a:endParaRPr lang="en-US"/>
          </a:p>
        </p:txBody>
      </p:sp>
      <p:pic>
        <p:nvPicPr>
          <p:cNvPr id="8" name="Picture 7" descr="latex-image-1.pdf"/>
          <p:cNvPicPr>
            <a:picLocks noChangeAspect="1"/>
          </p:cNvPicPr>
          <p:nvPr/>
        </p:nvPicPr>
        <p:blipFill>
          <a:blip r:embed="rId2" cstate="print"/>
          <a:stretch>
            <a:fillRect/>
          </a:stretch>
        </p:blipFill>
        <p:spPr>
          <a:xfrm>
            <a:off x="1905000" y="2082800"/>
            <a:ext cx="5105400" cy="431800"/>
          </a:xfrm>
          <a:prstGeom prst="rect">
            <a:avLst/>
          </a:prstGeom>
        </p:spPr>
      </p:pic>
    </p:spTree>
    <p:extLst>
      <p:ext uri="{BB962C8B-B14F-4D97-AF65-F5344CB8AC3E}">
        <p14:creationId xmlns:p14="http://schemas.microsoft.com/office/powerpoint/2010/main" val="390988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the Coefficients </a:t>
            </a:r>
            <a:r>
              <a:rPr lang="en-US" i="1" dirty="0"/>
              <a:t>b</a:t>
            </a:r>
            <a:r>
              <a:rPr lang="en-US" i="1" baseline="-25000" dirty="0"/>
              <a:t>i</a:t>
            </a:r>
            <a:r>
              <a:rPr lang="en-US" i="1" dirty="0"/>
              <a:t>  M</a:t>
            </a:r>
            <a:r>
              <a:rPr lang="en-US" dirty="0"/>
              <a:t>ean?</a:t>
            </a:r>
          </a:p>
        </p:txBody>
      </p:sp>
      <p:sp>
        <p:nvSpPr>
          <p:cNvPr id="3" name="Content Placeholder 2"/>
          <p:cNvSpPr>
            <a:spLocks noGrp="1"/>
          </p:cNvSpPr>
          <p:nvPr>
            <p:ph idx="1"/>
          </p:nvPr>
        </p:nvSpPr>
        <p:spPr/>
        <p:txBody>
          <a:bodyPr>
            <a:normAutofit fontScale="92500" lnSpcReduction="20000"/>
          </a:bodyPr>
          <a:lstStyle/>
          <a:p>
            <a:r>
              <a:rPr lang="en-US" dirty="0"/>
              <a:t>Change in </a:t>
            </a:r>
            <a:r>
              <a:rPr lang="en-US" i="1" dirty="0"/>
              <a:t>y</a:t>
            </a:r>
            <a:r>
              <a:rPr lang="en-US" dirty="0"/>
              <a:t> as a function of unit change in </a:t>
            </a:r>
            <a:r>
              <a:rPr lang="en-US" i="1" dirty="0"/>
              <a:t>x</a:t>
            </a:r>
            <a:r>
              <a:rPr lang="en-US" i="1" baseline="-25000" dirty="0"/>
              <a:t>i</a:t>
            </a:r>
          </a:p>
          <a:p>
            <a:pPr lvl="1"/>
            <a:r>
              <a:rPr lang="en-US" dirty="0"/>
              <a:t>all other things being equal</a:t>
            </a:r>
          </a:p>
          <a:p>
            <a:r>
              <a:rPr lang="en-US" dirty="0"/>
              <a:t>Example: income in  units of $10K, years in age, </a:t>
            </a:r>
            <a:r>
              <a:rPr lang="en-US" i="1" dirty="0"/>
              <a:t>b</a:t>
            </a:r>
            <a:r>
              <a:rPr lang="en-US" i="1" baseline="-25000" dirty="0"/>
              <a:t>age</a:t>
            </a:r>
            <a:r>
              <a:rPr lang="en-US" dirty="0"/>
              <a:t>= 2</a:t>
            </a:r>
          </a:p>
          <a:p>
            <a:pPr lvl="1"/>
            <a:r>
              <a:rPr lang="en-US" dirty="0">
                <a:highlight>
                  <a:srgbClr val="FFFF00"/>
                </a:highlight>
              </a:rPr>
              <a:t>For the same gender, years of education, and state of residence, a person's income increases by 2 units (20K)for every year older</a:t>
            </a:r>
          </a:p>
          <a:p>
            <a:pPr lvl="1">
              <a:buNone/>
            </a:pPr>
            <a:r>
              <a:rPr lang="en-US" dirty="0"/>
              <a:t> </a:t>
            </a:r>
          </a:p>
          <a:p>
            <a:r>
              <a:rPr lang="en-US" dirty="0"/>
              <a:t>Standard packages also report the significance of the </a:t>
            </a:r>
            <a:r>
              <a:rPr lang="en-US" i="1" dirty="0"/>
              <a:t>b</a:t>
            </a:r>
            <a:r>
              <a:rPr lang="en-US" i="1" baseline="-25000" dirty="0"/>
              <a:t>i</a:t>
            </a:r>
            <a:r>
              <a:rPr lang="en-US" dirty="0"/>
              <a:t>: probability that, in reality, </a:t>
            </a:r>
            <a:r>
              <a:rPr lang="en-US" i="1" dirty="0"/>
              <a:t>b</a:t>
            </a:r>
            <a:r>
              <a:rPr lang="en-US" i="1" baseline="-25000" dirty="0"/>
              <a:t>i</a:t>
            </a:r>
            <a:r>
              <a:rPr lang="en-US" baseline="-25000" dirty="0"/>
              <a:t> </a:t>
            </a:r>
            <a:r>
              <a:rPr lang="en-US" dirty="0"/>
              <a:t>= 0 </a:t>
            </a:r>
          </a:p>
          <a:p>
            <a:pPr lvl="1"/>
            <a:r>
              <a:rPr lang="en-US" i="1" dirty="0">
                <a:highlight>
                  <a:srgbClr val="FFFF00"/>
                </a:highlight>
              </a:rPr>
              <a:t>b</a:t>
            </a:r>
            <a:r>
              <a:rPr lang="en-US" i="1" baseline="-25000" dirty="0">
                <a:highlight>
                  <a:srgbClr val="FFFF00"/>
                </a:highlight>
              </a:rPr>
              <a:t>i </a:t>
            </a:r>
            <a:r>
              <a:rPr lang="en-US" dirty="0">
                <a:highlight>
                  <a:srgbClr val="FFFF00"/>
                </a:highlight>
              </a:rPr>
              <a:t>"significant" if P(</a:t>
            </a:r>
            <a:r>
              <a:rPr lang="en-US" i="1" dirty="0">
                <a:highlight>
                  <a:srgbClr val="FFFF00"/>
                </a:highlight>
              </a:rPr>
              <a:t>b</a:t>
            </a:r>
            <a:r>
              <a:rPr lang="en-US" i="1" baseline="-25000" dirty="0">
                <a:highlight>
                  <a:srgbClr val="FFFF00"/>
                </a:highlight>
              </a:rPr>
              <a:t>i</a:t>
            </a:r>
            <a:r>
              <a:rPr lang="en-US" baseline="-25000" dirty="0">
                <a:highlight>
                  <a:srgbClr val="FFFF00"/>
                </a:highlight>
              </a:rPr>
              <a:t> </a:t>
            </a:r>
            <a:r>
              <a:rPr lang="en-US" dirty="0">
                <a:highlight>
                  <a:srgbClr val="FFFF00"/>
                </a:highlight>
              </a:rPr>
              <a:t>= 0) is small</a:t>
            </a:r>
          </a:p>
        </p:txBody>
      </p:sp>
    </p:spTree>
    <p:extLst>
      <p:ext uri="{BB962C8B-B14F-4D97-AF65-F5344CB8AC3E}">
        <p14:creationId xmlns:p14="http://schemas.microsoft.com/office/powerpoint/2010/main" val="2742988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Model</a:t>
            </a:r>
          </a:p>
        </p:txBody>
      </p:sp>
      <p:sp>
        <p:nvSpPr>
          <p:cNvPr id="4" name="Slide Number Placeholder 3"/>
          <p:cNvSpPr>
            <a:spLocks noGrp="1"/>
          </p:cNvSpPr>
          <p:nvPr>
            <p:ph type="sldNum" sz="quarter" idx="12"/>
          </p:nvPr>
        </p:nvSpPr>
        <p:spPr/>
        <p:txBody>
          <a:bodyPr/>
          <a:lstStyle/>
          <a:p>
            <a:fld id="{71BD4A25-22B2-48E3-9FC3-0D375F0F72AF}" type="slidenum">
              <a:rPr lang="en-US" smtClean="0"/>
              <a:t>17</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90" y="1981200"/>
            <a:ext cx="8037419"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86000" y="5029200"/>
            <a:ext cx="4800600" cy="769441"/>
          </a:xfrm>
          <a:prstGeom prst="rect">
            <a:avLst/>
          </a:prstGeom>
          <a:noFill/>
        </p:spPr>
        <p:txBody>
          <a:bodyPr wrap="square" rtlCol="0">
            <a:spAutoFit/>
          </a:bodyPr>
          <a:lstStyle/>
          <a:p>
            <a:pPr algn="ctr"/>
            <a:r>
              <a:rPr lang="en-US" sz="4400" dirty="0"/>
              <a:t>Which X to use?</a:t>
            </a:r>
          </a:p>
        </p:txBody>
      </p:sp>
    </p:spTree>
    <p:extLst>
      <p:ext uri="{BB962C8B-B14F-4D97-AF65-F5344CB8AC3E}">
        <p14:creationId xmlns:p14="http://schemas.microsoft.com/office/powerpoint/2010/main" val="294656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Model</a:t>
            </a:r>
          </a:p>
        </p:txBody>
      </p:sp>
      <p:sp>
        <p:nvSpPr>
          <p:cNvPr id="3" name="Content Placeholder 2"/>
          <p:cNvSpPr>
            <a:spLocks noGrp="1"/>
          </p:cNvSpPr>
          <p:nvPr>
            <p:ph idx="1"/>
          </p:nvPr>
        </p:nvSpPr>
        <p:spPr/>
        <p:txBody>
          <a:bodyPr/>
          <a:lstStyle/>
          <a:p>
            <a:pPr marL="514350" indent="-514350">
              <a:buFont typeface="+mj-lt"/>
              <a:buAutoNum type="arabicPeriod"/>
            </a:pPr>
            <a:r>
              <a:rPr lang="en-US" dirty="0"/>
              <a:t>All-in</a:t>
            </a:r>
          </a:p>
          <a:p>
            <a:pPr marL="514350" indent="-514350">
              <a:buFont typeface="+mj-lt"/>
              <a:buAutoNum type="arabicPeriod"/>
            </a:pPr>
            <a:r>
              <a:rPr lang="en-US" dirty="0"/>
              <a:t>Backward Elimination</a:t>
            </a:r>
          </a:p>
          <a:p>
            <a:pPr marL="514350" indent="-514350">
              <a:buFont typeface="+mj-lt"/>
              <a:buAutoNum type="arabicPeriod"/>
            </a:pPr>
            <a:r>
              <a:rPr lang="en-US" dirty="0"/>
              <a:t>Forward Selection		       </a:t>
            </a:r>
            <a:r>
              <a:rPr lang="en-US" sz="2400" dirty="0"/>
              <a:t>Stepwise Regression</a:t>
            </a:r>
          </a:p>
          <a:p>
            <a:pPr marL="514350" indent="-514350">
              <a:buFont typeface="+mj-lt"/>
              <a:buAutoNum type="arabicPeriod"/>
            </a:pPr>
            <a:r>
              <a:rPr lang="en-US" dirty="0"/>
              <a:t>Bidirectional Elimination</a:t>
            </a:r>
          </a:p>
          <a:p>
            <a:pPr marL="514350" indent="-514350">
              <a:buFont typeface="+mj-lt"/>
              <a:buAutoNum type="arabicPeriod"/>
            </a:pPr>
            <a:r>
              <a:rPr lang="en-US" dirty="0"/>
              <a:t>Score Comparison</a:t>
            </a:r>
          </a:p>
        </p:txBody>
      </p:sp>
      <p:sp>
        <p:nvSpPr>
          <p:cNvPr id="4" name="Slide Number Placeholder 3"/>
          <p:cNvSpPr>
            <a:spLocks noGrp="1"/>
          </p:cNvSpPr>
          <p:nvPr>
            <p:ph type="sldNum" sz="quarter" idx="12"/>
          </p:nvPr>
        </p:nvSpPr>
        <p:spPr/>
        <p:txBody>
          <a:bodyPr/>
          <a:lstStyle/>
          <a:p>
            <a:fld id="{71BD4A25-22B2-48E3-9FC3-0D375F0F72AF}" type="slidenum">
              <a:rPr lang="en-US" smtClean="0"/>
              <a:t>18</a:t>
            </a:fld>
            <a:endParaRPr lang="en-US"/>
          </a:p>
        </p:txBody>
      </p:sp>
      <p:sp>
        <p:nvSpPr>
          <p:cNvPr id="5" name="Right Brace 4"/>
          <p:cNvSpPr/>
          <p:nvPr/>
        </p:nvSpPr>
        <p:spPr>
          <a:xfrm>
            <a:off x="4648200" y="2133600"/>
            <a:ext cx="1143000" cy="1905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99" y="5334000"/>
            <a:ext cx="1147415" cy="760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373" y="5405339"/>
            <a:ext cx="1482627" cy="617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2030" y="5405339"/>
            <a:ext cx="1514370" cy="68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9366" y="5405339"/>
            <a:ext cx="1319634" cy="768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000" y="5439820"/>
            <a:ext cx="1066800" cy="582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4589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Backward Elimination</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Select a significance level to stay in the model (e.g., SL=0.05)</a:t>
            </a:r>
          </a:p>
          <a:p>
            <a:pPr marL="514350" indent="-514350">
              <a:buFont typeface="+mj-lt"/>
              <a:buAutoNum type="arabicPeriod"/>
            </a:pPr>
            <a:r>
              <a:rPr lang="en-US" dirty="0"/>
              <a:t>Fit the full model with all possible predictors</a:t>
            </a:r>
          </a:p>
          <a:p>
            <a:pPr marL="514350" indent="-514350">
              <a:buFont typeface="+mj-lt"/>
              <a:buAutoNum type="arabicPeriod"/>
            </a:pPr>
            <a:r>
              <a:rPr lang="en-US" dirty="0"/>
              <a:t>Consider the predictor with the highest p-value. If p&gt;SL then go to step 4, otherwise </a:t>
            </a:r>
            <a:r>
              <a:rPr lang="en-US" dirty="0" err="1"/>
              <a:t>goto</a:t>
            </a:r>
            <a:r>
              <a:rPr lang="en-US" dirty="0"/>
              <a:t> step 5</a:t>
            </a:r>
          </a:p>
          <a:p>
            <a:pPr marL="514350" indent="-514350">
              <a:buFont typeface="+mj-lt"/>
              <a:buAutoNum type="arabicPeriod"/>
            </a:pPr>
            <a:r>
              <a:rPr lang="en-US" dirty="0"/>
              <a:t> remove the selected predictor, </a:t>
            </a:r>
            <a:r>
              <a:rPr lang="en-US" dirty="0">
                <a:highlight>
                  <a:srgbClr val="FFFF00"/>
                </a:highlight>
              </a:rPr>
              <a:t>and fit model without it.</a:t>
            </a:r>
          </a:p>
          <a:p>
            <a:pPr marL="0" indent="0">
              <a:buNone/>
            </a:pPr>
            <a:r>
              <a:rPr lang="en-US" dirty="0"/>
              <a:t>5. The model is ready</a:t>
            </a:r>
          </a:p>
          <a:p>
            <a:pPr marL="514350" indent="-514350">
              <a:buFont typeface="+mj-lt"/>
              <a:buAutoNum type="arabicPeriod"/>
            </a:pPr>
            <a:endParaRPr lang="en-US"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19</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438" y="152400"/>
            <a:ext cx="2214562" cy="922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909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Linear Regression</a:t>
            </a:r>
          </a:p>
        </p:txBody>
      </p:sp>
      <p:sp>
        <p:nvSpPr>
          <p:cNvPr id="3" name="Content Placeholder 2"/>
          <p:cNvSpPr>
            <a:spLocks noGrp="1"/>
          </p:cNvSpPr>
          <p:nvPr>
            <p:ph idx="1"/>
          </p:nvPr>
        </p:nvSpPr>
        <p:spPr/>
        <p:txBody>
          <a:bodyPr>
            <a:normAutofit/>
          </a:bodyPr>
          <a:lstStyle/>
          <a:p>
            <a:pPr marL="576262" lvl="1" indent="-457200"/>
            <a:r>
              <a:rPr lang="en-US" dirty="0"/>
              <a:t>General description of regression models</a:t>
            </a:r>
          </a:p>
          <a:p>
            <a:pPr marL="576262" lvl="1" indent="-457200"/>
            <a:r>
              <a:rPr lang="en-US" dirty="0"/>
              <a:t>Technical description</a:t>
            </a:r>
          </a:p>
          <a:p>
            <a:pPr marL="576262" lvl="1" indent="-457200"/>
            <a:r>
              <a:rPr lang="en-US" dirty="0"/>
              <a:t>Handling Categorical Values</a:t>
            </a:r>
          </a:p>
          <a:p>
            <a:pPr marL="576262" lvl="1" indent="-457200"/>
            <a:r>
              <a:rPr lang="en-US" dirty="0"/>
              <a:t>Building A Model</a:t>
            </a:r>
          </a:p>
          <a:p>
            <a:pPr marL="576262" lvl="1" indent="-457200"/>
            <a:r>
              <a:rPr lang="en-US" dirty="0"/>
              <a:t>Diagnostics for validating the linear regression model</a:t>
            </a:r>
          </a:p>
          <a:p>
            <a:pPr marL="576262" lvl="1" indent="-457200"/>
            <a:r>
              <a:rPr lang="en-US" dirty="0"/>
              <a:t>Overfitting Problem and Regularization</a:t>
            </a:r>
          </a:p>
          <a:p>
            <a:pPr marL="576262" lvl="1" indent="-457200"/>
            <a:r>
              <a:rPr lang="en-US" dirty="0"/>
              <a:t>The Reasons to Choose (+) and Cautions (-) of the linear  regression model</a:t>
            </a:r>
          </a:p>
          <a:p>
            <a:pPr marL="576262" lvl="1" indent="-457200"/>
            <a:endParaRPr lang="en-US" dirty="0"/>
          </a:p>
          <a:p>
            <a:pPr marL="682625" lvl="2" indent="-163513"/>
            <a:endParaRPr lang="en-US" dirty="0"/>
          </a:p>
          <a:p>
            <a:endParaRPr lang="en-US" dirty="0"/>
          </a:p>
        </p:txBody>
      </p:sp>
      <p:sp>
        <p:nvSpPr>
          <p:cNvPr id="12" name="Slide Number Placeholder 11"/>
          <p:cNvSpPr>
            <a:spLocks noGrp="1"/>
          </p:cNvSpPr>
          <p:nvPr>
            <p:ph type="sldNum" sz="quarter" idx="12"/>
          </p:nvPr>
        </p:nvSpPr>
        <p:spPr/>
        <p:txBody>
          <a:bodyPr/>
          <a:lstStyle/>
          <a:p>
            <a:fld id="{71BD4A25-22B2-48E3-9FC3-0D375F0F72AF}" type="slidenum">
              <a:rPr lang="en-US" smtClean="0"/>
              <a:t>2</a:t>
            </a:fld>
            <a:endParaRPr lang="en-US"/>
          </a:p>
        </p:txBody>
      </p:sp>
    </p:spTree>
    <p:extLst>
      <p:ext uri="{BB962C8B-B14F-4D97-AF65-F5344CB8AC3E}">
        <p14:creationId xmlns:p14="http://schemas.microsoft.com/office/powerpoint/2010/main" val="2032191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Selection</a:t>
            </a:r>
          </a:p>
        </p:txBody>
      </p:sp>
      <p:sp>
        <p:nvSpPr>
          <p:cNvPr id="5" name="Content Placeholder 4"/>
          <p:cNvSpPr>
            <a:spLocks noGrp="1"/>
          </p:cNvSpPr>
          <p:nvPr>
            <p:ph idx="1"/>
          </p:nvPr>
        </p:nvSpPr>
        <p:spPr/>
        <p:txBody>
          <a:bodyPr>
            <a:normAutofit fontScale="92500" lnSpcReduction="20000"/>
          </a:bodyPr>
          <a:lstStyle/>
          <a:p>
            <a:pPr marL="514350" indent="-514350">
              <a:buFont typeface="+mj-lt"/>
              <a:buAutoNum type="arabicPeriod"/>
            </a:pPr>
            <a:r>
              <a:rPr lang="en-US" dirty="0"/>
              <a:t>Select a significance level to enter the model (e.g., SL=0.05)</a:t>
            </a:r>
          </a:p>
          <a:p>
            <a:pPr marL="514350" indent="-514350">
              <a:buFont typeface="+mj-lt"/>
              <a:buAutoNum type="arabicPeriod"/>
            </a:pPr>
            <a:r>
              <a:rPr lang="en-US" dirty="0"/>
              <a:t>Fit the full model with all possible predictors, select the one with the lowest p-value</a:t>
            </a:r>
          </a:p>
          <a:p>
            <a:pPr marL="514350" indent="-514350">
              <a:buFont typeface="+mj-lt"/>
              <a:buAutoNum type="arabicPeriod"/>
            </a:pPr>
            <a:r>
              <a:rPr lang="en-US" dirty="0"/>
              <a:t>Keep this variable and fit all possible model with one extra predictor added to the one(s) you already have.</a:t>
            </a:r>
          </a:p>
          <a:p>
            <a:pPr marL="514350" indent="-514350">
              <a:buFont typeface="+mj-lt"/>
              <a:buAutoNum type="arabicPeriod"/>
            </a:pPr>
            <a:r>
              <a:rPr lang="en-US" dirty="0"/>
              <a:t> Consider the predictor with  the lowest p-value. If p&lt;SL, go to step 3 otherwise go to step 5.</a:t>
            </a:r>
          </a:p>
          <a:p>
            <a:pPr marL="0" indent="0">
              <a:buNone/>
            </a:pPr>
            <a:r>
              <a:rPr lang="en-US" dirty="0"/>
              <a:t>5. The model is ready</a:t>
            </a:r>
          </a:p>
          <a:p>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20</a:t>
            </a:fld>
            <a:endParaRPr lang="en-US"/>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52400"/>
            <a:ext cx="2209800" cy="1005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904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Bidirectional Elimination</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a:t>Select a significance level to enter and to stay in the model (e.g., SLENTER=0.05, SLSTAY=0.05).</a:t>
            </a:r>
          </a:p>
          <a:p>
            <a:pPr marL="514350" indent="-514350">
              <a:buFont typeface="+mj-lt"/>
              <a:buAutoNum type="arabicPeriod"/>
            </a:pPr>
            <a:r>
              <a:rPr lang="en-US" dirty="0"/>
              <a:t>Preform the next step of Forward Selection (new Variables must  have p&lt;SLENTER to enter)</a:t>
            </a:r>
          </a:p>
          <a:p>
            <a:pPr marL="514350" indent="-514350">
              <a:buFont typeface="+mj-lt"/>
              <a:buAutoNum type="arabicPeriod"/>
            </a:pPr>
            <a:r>
              <a:rPr lang="en-US" dirty="0"/>
              <a:t>Perform all steps of Backward Elimination (old variables must have P&lt;SSLSTAY to stay)</a:t>
            </a:r>
          </a:p>
          <a:p>
            <a:pPr marL="514350" indent="-514350">
              <a:buFont typeface="+mj-lt"/>
              <a:buAutoNum type="arabicPeriod"/>
            </a:pPr>
            <a:r>
              <a:rPr lang="en-US" dirty="0"/>
              <a:t>Repeat step 2 and 3 till no new variables can enter and no new variables can exit. Then the model is ready.</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21</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52400"/>
            <a:ext cx="2099441" cy="1223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0948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Possible Models</a:t>
            </a:r>
          </a:p>
        </p:txBody>
      </p:sp>
      <p:sp>
        <p:nvSpPr>
          <p:cNvPr id="3" name="Content Placeholder 2"/>
          <p:cNvSpPr>
            <a:spLocks noGrp="1"/>
          </p:cNvSpPr>
          <p:nvPr>
            <p:ph idx="1"/>
          </p:nvPr>
        </p:nvSpPr>
        <p:spPr/>
        <p:txBody>
          <a:bodyPr/>
          <a:lstStyle/>
          <a:p>
            <a:pPr marL="514350" indent="-514350">
              <a:buFont typeface="+mj-lt"/>
              <a:buAutoNum type="arabicPeriod"/>
            </a:pPr>
            <a:r>
              <a:rPr lang="en-US" dirty="0"/>
              <a:t>Select a criteria of goodness of fit</a:t>
            </a:r>
          </a:p>
          <a:p>
            <a:pPr marL="514350" indent="-514350">
              <a:buFont typeface="+mj-lt"/>
              <a:buAutoNum type="arabicPeriod"/>
            </a:pPr>
            <a:r>
              <a:rPr lang="en-US" dirty="0"/>
              <a:t>Construct all possible regression models (2^N -1 total combinations for N predictors)</a:t>
            </a:r>
          </a:p>
          <a:p>
            <a:pPr marL="514350" indent="-514350">
              <a:buFont typeface="+mj-lt"/>
              <a:buAutoNum type="arabicPeriod"/>
            </a:pPr>
            <a:r>
              <a:rPr lang="en-US" dirty="0"/>
              <a:t>Select the one with the best criterion</a:t>
            </a:r>
          </a:p>
        </p:txBody>
      </p:sp>
      <p:sp>
        <p:nvSpPr>
          <p:cNvPr id="4" name="Slide Number Placeholder 3"/>
          <p:cNvSpPr>
            <a:spLocks noGrp="1"/>
          </p:cNvSpPr>
          <p:nvPr>
            <p:ph type="sldNum" sz="quarter" idx="12"/>
          </p:nvPr>
        </p:nvSpPr>
        <p:spPr/>
        <p:txBody>
          <a:bodyPr/>
          <a:lstStyle/>
          <a:p>
            <a:fld id="{71BD4A25-22B2-48E3-9FC3-0D375F0F72AF}" type="slidenum">
              <a:rPr lang="en-US" smtClean="0"/>
              <a:t>22</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304800"/>
            <a:ext cx="1638300" cy="895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276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Simple Linear Regression Assumptions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dirty="0"/>
                  <a:t>Linearity</a:t>
                </a:r>
              </a:p>
              <a:p>
                <a:endParaRPr lang="en-US" dirty="0"/>
              </a:p>
              <a:p>
                <a:r>
                  <a:rPr lang="en-US" dirty="0"/>
                  <a:t>Observations are independent</a:t>
                </a:r>
              </a:p>
              <a:p>
                <a:pPr lvl="1"/>
                <a:r>
                  <a:rPr lang="en-US" dirty="0"/>
                  <a:t>Based on how data is collected.</a:t>
                </a:r>
              </a:p>
              <a:p>
                <a:pPr lvl="1"/>
                <a:r>
                  <a:rPr lang="en-US" dirty="0"/>
                  <a:t>Check by plotting </a:t>
                </a:r>
                <a:r>
                  <a:rPr lang="en-US" dirty="0">
                    <a:highlight>
                      <a:srgbClr val="FFFF00"/>
                    </a:highlight>
                  </a:rPr>
                  <a:t>residuals in the order of which the data was collected.</a:t>
                </a:r>
              </a:p>
              <a:p>
                <a:pPr lvl="1"/>
                <a:endParaRPr lang="en-US" dirty="0"/>
              </a:p>
              <a:p>
                <a:r>
                  <a:rPr lang="en-US" dirty="0"/>
                  <a:t>Constant variance</a:t>
                </a:r>
              </a:p>
              <a:p>
                <a:pPr lvl="1"/>
                <a:r>
                  <a:rPr lang="en-US" dirty="0"/>
                  <a:t>Check using a residual plot (plot residuals vs. </a:t>
                </a:r>
                <a14:m>
                  <m:oMath xmlns:m="http://schemas.openxmlformats.org/officeDocument/2006/math">
                    <m:acc>
                      <m:accPr>
                        <m:chr m:val="̂"/>
                        <m:ctrlPr>
                          <a:rPr lang="en-US" i="1" smtClean="0">
                            <a:latin typeface="Cambria Math" panose="02040503050406030204" pitchFamily="18" charset="0"/>
                          </a:rPr>
                        </m:ctrlPr>
                      </m:accPr>
                      <m:e>
                        <m:r>
                          <a:rPr lang="en-US" smtClean="0">
                            <a:latin typeface="Cambria Math"/>
                          </a:rPr>
                          <m:t>𝑦</m:t>
                        </m:r>
                      </m:e>
                    </m:acc>
                  </m:oMath>
                </a14:m>
                <a:r>
                  <a:rPr lang="en-US" dirty="0"/>
                  <a:t>).</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4"/>
                <a:stretch>
                  <a:fillRect l="-1704" t="-2830" b="-10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6553200" y="6356350"/>
            <a:ext cx="2133600" cy="365125"/>
          </a:xfrm>
        </p:spPr>
        <p:txBody>
          <a:bodyPr/>
          <a:lstStyle/>
          <a:p>
            <a:fld id="{75A7BB5D-E654-44AF-ABC0-9A640D11D1B4}" type="slidenum">
              <a:rPr lang="en-US" smtClean="0"/>
              <a:pPr/>
              <a:t>23</a:t>
            </a:fld>
            <a:endParaRPr lang="en-US" dirty="0"/>
          </a:p>
        </p:txBody>
      </p:sp>
    </p:spTree>
    <p:extLst>
      <p:ext uri="{BB962C8B-B14F-4D97-AF65-F5344CB8AC3E}">
        <p14:creationId xmlns:p14="http://schemas.microsoft.com/office/powerpoint/2010/main" val="4005652466"/>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Residual</a:t>
            </a:r>
          </a:p>
        </p:txBody>
      </p:sp>
      <p:sp>
        <p:nvSpPr>
          <p:cNvPr id="4" name="Slide Number Placeholder 3"/>
          <p:cNvSpPr>
            <a:spLocks noGrp="1"/>
          </p:cNvSpPr>
          <p:nvPr>
            <p:ph type="sldNum" sz="quarter" idx="12"/>
          </p:nvPr>
        </p:nvSpPr>
        <p:spPr/>
        <p:txBody>
          <a:bodyPr/>
          <a:lstStyle/>
          <a:p>
            <a:fld id="{71BD4A25-22B2-48E3-9FC3-0D375F0F72AF}" type="slidenum">
              <a:rPr lang="en-US" smtClean="0"/>
              <a:t>24</a:t>
            </a:fld>
            <a:endParaRPr lang="en-US"/>
          </a:p>
        </p:txBody>
      </p:sp>
      <p:pic>
        <p:nvPicPr>
          <p:cNvPr id="5" name="Picture 2" descr="http://math.illinoisstate.edu/day/courses/old/312/session1301.gif"/>
          <p:cNvPicPr>
            <a:picLocks noChangeAspect="1" noChangeArrowheads="1"/>
          </p:cNvPicPr>
          <p:nvPr/>
        </p:nvPicPr>
        <p:blipFill rotWithShape="1">
          <a:blip r:embed="rId2">
            <a:extLst>
              <a:ext uri="{28A0092B-C50C-407E-A947-70E740481C1C}">
                <a14:useLocalDpi xmlns:a14="http://schemas.microsoft.com/office/drawing/2010/main" val="0"/>
              </a:ext>
            </a:extLst>
          </a:blip>
          <a:srcRect t="15105"/>
          <a:stretch/>
        </p:blipFill>
        <p:spPr bwMode="auto">
          <a:xfrm>
            <a:off x="4724400" y="1828800"/>
            <a:ext cx="4114800" cy="38617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7200" y="1828800"/>
            <a:ext cx="4267200" cy="3046988"/>
          </a:xfrm>
          <a:prstGeom prst="rect">
            <a:avLst/>
          </a:prstGeom>
        </p:spPr>
        <p:txBody>
          <a:bodyPr wrap="square">
            <a:spAutoFit/>
          </a:bodyPr>
          <a:lstStyle/>
          <a:p>
            <a:r>
              <a:rPr lang="en-US" sz="2400" dirty="0"/>
              <a:t>The residual values provide us some measure of how well the line fits the data, </a:t>
            </a:r>
            <a:r>
              <a:rPr lang="en-US" sz="2400" dirty="0">
                <a:highlight>
                  <a:srgbClr val="FFFF00"/>
                </a:highlight>
              </a:rPr>
              <a:t>that is, the </a:t>
            </a:r>
            <a:r>
              <a:rPr lang="en-US" sz="2400" b="1" dirty="0">
                <a:highlight>
                  <a:srgbClr val="FFFF00"/>
                </a:highlight>
              </a:rPr>
              <a:t>goodness of fit</a:t>
            </a:r>
            <a:r>
              <a:rPr lang="en-US" sz="2400" dirty="0">
                <a:highlight>
                  <a:srgbClr val="FFFF00"/>
                </a:highlight>
              </a:rPr>
              <a:t>.</a:t>
            </a:r>
          </a:p>
          <a:p>
            <a:endParaRPr lang="en-US" sz="2400" dirty="0"/>
          </a:p>
          <a:p>
            <a:r>
              <a:rPr lang="en-US" sz="2400" dirty="0"/>
              <a:t>It is calculated as the difference between the actual y value and the predicted y value.</a:t>
            </a:r>
          </a:p>
        </p:txBody>
      </p:sp>
      <p:sp>
        <p:nvSpPr>
          <p:cNvPr id="7" name="TextBox 6"/>
          <p:cNvSpPr txBox="1"/>
          <p:nvPr/>
        </p:nvSpPr>
        <p:spPr>
          <a:xfrm>
            <a:off x="6497748" y="5606534"/>
            <a:ext cx="284052" cy="369332"/>
          </a:xfrm>
          <a:prstGeom prst="rect">
            <a:avLst/>
          </a:prstGeom>
          <a:noFill/>
        </p:spPr>
        <p:txBody>
          <a:bodyPr wrap="none" rtlCol="0">
            <a:spAutoFit/>
          </a:bodyPr>
          <a:lstStyle/>
          <a:p>
            <a:r>
              <a:rPr lang="en-US" dirty="0"/>
              <a:t>x</a:t>
            </a:r>
          </a:p>
        </p:txBody>
      </p:sp>
      <p:sp>
        <p:nvSpPr>
          <p:cNvPr id="8" name="TextBox 7"/>
          <p:cNvSpPr txBox="1"/>
          <p:nvPr/>
        </p:nvSpPr>
        <p:spPr>
          <a:xfrm>
            <a:off x="4816538" y="1459468"/>
            <a:ext cx="288862" cy="369332"/>
          </a:xfrm>
          <a:prstGeom prst="rect">
            <a:avLst/>
          </a:prstGeom>
          <a:noFill/>
        </p:spPr>
        <p:txBody>
          <a:bodyPr wrap="none" rtlCol="0">
            <a:spAutoFit/>
          </a:bodyPr>
          <a:lstStyle/>
          <a:p>
            <a:r>
              <a:rPr lang="en-US" dirty="0"/>
              <a:t>y</a:t>
            </a:r>
          </a:p>
        </p:txBody>
      </p:sp>
    </p:spTree>
    <p:extLst>
      <p:ext uri="{BB962C8B-B14F-4D97-AF65-F5344CB8AC3E}">
        <p14:creationId xmlns:p14="http://schemas.microsoft.com/office/powerpoint/2010/main" val="3112853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Diagnostics: Residual Plot</a:t>
            </a:r>
            <a:endParaRPr lang="en-US" dirty="0"/>
          </a:p>
        </p:txBody>
      </p:sp>
      <p:sp>
        <p:nvSpPr>
          <p:cNvPr id="3" name="Content Placeholder 2"/>
          <p:cNvSpPr>
            <a:spLocks noGrp="1"/>
          </p:cNvSpPr>
          <p:nvPr>
            <p:ph sz="quarter" idx="1"/>
          </p:nvPr>
        </p:nvSpPr>
        <p:spPr/>
        <p:txBody>
          <a:bodyPr/>
          <a:lstStyle/>
          <a:p>
            <a:r>
              <a:rPr lang="en-US" dirty="0"/>
              <a:t>A residual plot is used to check the assumption of constant variance and to check model fit (is a line a good fit). </a:t>
            </a:r>
          </a:p>
          <a:p>
            <a:r>
              <a:rPr lang="en-US" dirty="0"/>
              <a:t>Good residual plot: no pattern</a:t>
            </a:r>
          </a:p>
          <a:p>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75A7BB5D-E654-44AF-ABC0-9A640D11D1B4}" type="slidenum">
              <a:rPr lang="en-US" smtClean="0"/>
              <a:pPr/>
              <a:t>25</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950247"/>
            <a:ext cx="3161828"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67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Diagnostics</a:t>
            </a:r>
            <a:endParaRPr lang="en-US" dirty="0"/>
          </a:p>
        </p:txBody>
      </p:sp>
      <p:sp>
        <p:nvSpPr>
          <p:cNvPr id="3" name="Content Placeholder 2"/>
          <p:cNvSpPr>
            <a:spLocks noGrp="1"/>
          </p:cNvSpPr>
          <p:nvPr>
            <p:ph sz="quarter" idx="1"/>
          </p:nvPr>
        </p:nvSpPr>
        <p:spPr/>
        <p:txBody>
          <a:bodyPr/>
          <a:lstStyle/>
          <a:p>
            <a:r>
              <a:rPr lang="en-US"/>
              <a:t>Left: Residuals show non-constant variance.</a:t>
            </a:r>
          </a:p>
          <a:p>
            <a:r>
              <a:rPr lang="en-US"/>
              <a:t>Right: Residuals show non-linear pattern. </a:t>
            </a:r>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75A7BB5D-E654-44AF-ABC0-9A640D11D1B4}" type="slidenum">
              <a:rPr lang="en-US" smtClean="0"/>
              <a:pPr/>
              <a:t>26</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43275"/>
            <a:ext cx="302836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387725"/>
            <a:ext cx="294322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1506144"/>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for Parameters (F-test)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a:bodyPr>
              <a:lstStyle/>
              <a:p>
                <a:r>
                  <a:rPr lang="en-US" dirty="0"/>
                  <a:t>Test whether the true y-intercept is different from 0.</a:t>
                </a:r>
              </a:p>
              <a:p>
                <a:pPr lvl="1"/>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H</m:t>
                        </m:r>
                      </m:e>
                      <m:sub>
                        <m:r>
                          <a:rPr lang="en-US">
                            <a:latin typeface="Cambria Math"/>
                          </a:rPr>
                          <m:t>0</m:t>
                        </m:r>
                      </m:sub>
                    </m:sSub>
                    <m:r>
                      <a:rPr lang="en-US">
                        <a:latin typeface="Cambria Math"/>
                      </a:rPr>
                      <m:t>:</m:t>
                    </m:r>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0</m:t>
                        </m:r>
                      </m:sub>
                    </m:sSub>
                    <m:r>
                      <a:rPr lang="en-US" i="1">
                        <a:latin typeface="Cambria Math"/>
                      </a:rPr>
                      <m:t>=0</m:t>
                    </m:r>
                  </m:oMath>
                </a14:m>
                <a:endParaRPr lang="en-US" dirty="0"/>
              </a:p>
              <a:p>
                <a:pPr marL="365760"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0</m:t>
                        </m:r>
                      </m:sub>
                    </m:sSub>
                    <m:r>
                      <a:rPr lang="en-US" i="1">
                        <a:latin typeface="Cambria Math"/>
                      </a:rPr>
                      <m:t>≠0</m:t>
                    </m:r>
                  </m:oMath>
                </a14:m>
                <a:endParaRPr lang="en-US" dirty="0"/>
              </a:p>
              <a:p>
                <a:r>
                  <a:rPr lang="en-US" dirty="0"/>
                  <a:t>Test whether the true slope is different from 0.</a:t>
                </a:r>
              </a:p>
              <a:p>
                <a:pPr lvl="1"/>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a:rPr>
                          <m:t>H</m:t>
                        </m:r>
                      </m:e>
                      <m:sub>
                        <m:r>
                          <a:rPr lang="en-US" b="0" i="0" smtClean="0">
                            <a:latin typeface="Cambria Math"/>
                          </a:rPr>
                          <m:t>0</m:t>
                        </m:r>
                      </m:sub>
                    </m:sSub>
                    <m:r>
                      <a:rPr lang="en-US" b="0" i="0" smtClean="0">
                        <a:latin typeface="Cambria Math"/>
                      </a:rPr>
                      <m:t>:</m:t>
                    </m:r>
                    <m:sSub>
                      <m:sSubPr>
                        <m:ctrlPr>
                          <a:rPr lang="en-US" b="0" i="1" smtClean="0">
                            <a:latin typeface="Cambria Math" panose="02040503050406030204" pitchFamily="18" charset="0"/>
                          </a:rPr>
                        </m:ctrlPr>
                      </m:sSubPr>
                      <m:e>
                        <m:r>
                          <a:rPr lang="en-US" b="0" i="1" smtClean="0">
                            <a:latin typeface="Cambria Math"/>
                          </a:rPr>
                          <m:t>𝛽</m:t>
                        </m:r>
                      </m:e>
                      <m:sub>
                        <m:r>
                          <a:rPr lang="en-US" b="0" i="1" smtClean="0">
                            <a:latin typeface="Cambria Math"/>
                          </a:rPr>
                          <m:t>1</m:t>
                        </m:r>
                      </m:sub>
                    </m:sSub>
                    <m:r>
                      <a:rPr lang="en-US" b="0" i="1" smtClean="0">
                        <a:latin typeface="Cambria Math"/>
                      </a:rPr>
                      <m:t>=0</m:t>
                    </m:r>
                  </m:oMath>
                </a14:m>
                <a:endParaRPr lang="en-US" b="0" dirty="0"/>
              </a:p>
              <a:p>
                <a:pPr marL="365760" lvl="1"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𝐴</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𝛽</m:t>
                        </m:r>
                      </m:e>
                      <m:sub>
                        <m:r>
                          <a:rPr lang="en-US" b="0" i="1" smtClean="0">
                            <a:latin typeface="Cambria Math"/>
                          </a:rPr>
                          <m:t>1</m:t>
                        </m:r>
                      </m:sub>
                    </m:sSub>
                    <m:r>
                      <a:rPr lang="en-US" b="0" i="1" smtClean="0">
                        <a:latin typeface="Cambria Math"/>
                      </a:rPr>
                      <m:t>≠0</m:t>
                    </m:r>
                  </m:oMath>
                </a14:m>
                <a:endParaRPr lang="en-US" b="0" dirty="0"/>
              </a:p>
              <a:p>
                <a:pPr lvl="1"/>
                <a:r>
                  <a:rPr lang="en-US" dirty="0"/>
                  <a:t>Note: For simple linear regression this test is equivalent to the overall F-test (p-value).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481" t="-1617" r="-2667"/>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5A7BB5D-E654-44AF-ABC0-9A640D11D1B4}" type="slidenum">
              <a:rPr lang="en-US" smtClean="0"/>
              <a:t>27</a:t>
            </a:fld>
            <a:endParaRPr lang="en-US"/>
          </a:p>
        </p:txBody>
      </p:sp>
    </p:spTree>
    <p:extLst>
      <p:ext uri="{BB962C8B-B14F-4D97-AF65-F5344CB8AC3E}">
        <p14:creationId xmlns:p14="http://schemas.microsoft.com/office/powerpoint/2010/main" val="2027842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Example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n &lt;- 100; </a:t>
            </a:r>
            <a:r>
              <a:rPr lang="en-US" dirty="0" err="1"/>
              <a:t>nosim</a:t>
            </a:r>
            <a:r>
              <a:rPr lang="en-US" dirty="0"/>
              <a:t> &lt;- 1000</a:t>
            </a:r>
          </a:p>
          <a:p>
            <a:pPr marL="0" indent="0">
              <a:buNone/>
            </a:pPr>
            <a:r>
              <a:rPr lang="en-US" dirty="0"/>
              <a:t>x1 &lt;- </a:t>
            </a:r>
            <a:r>
              <a:rPr lang="en-US" dirty="0" err="1"/>
              <a:t>rnorm</a:t>
            </a:r>
            <a:r>
              <a:rPr lang="en-US" dirty="0"/>
              <a:t>(n);  x2&lt;-</a:t>
            </a:r>
            <a:r>
              <a:rPr lang="en-US" dirty="0" err="1"/>
              <a:t>rnorm</a:t>
            </a:r>
            <a:r>
              <a:rPr lang="en-US" dirty="0"/>
              <a:t>(n);</a:t>
            </a:r>
          </a:p>
          <a:p>
            <a:pPr marL="0" indent="0">
              <a:buNone/>
            </a:pPr>
            <a:r>
              <a:rPr lang="en-US" dirty="0"/>
              <a:t>y &lt;- x1 + </a:t>
            </a:r>
            <a:r>
              <a:rPr lang="en-US" dirty="0" err="1"/>
              <a:t>rnorm</a:t>
            </a:r>
            <a:r>
              <a:rPr lang="en-US" dirty="0"/>
              <a:t>(n, </a:t>
            </a:r>
            <a:r>
              <a:rPr lang="en-US" dirty="0" err="1"/>
              <a:t>sd</a:t>
            </a:r>
            <a:r>
              <a:rPr lang="en-US" dirty="0"/>
              <a:t> = .3)</a:t>
            </a:r>
          </a:p>
          <a:p>
            <a:pPr marL="0" indent="0">
              <a:buNone/>
            </a:pPr>
            <a:r>
              <a:rPr lang="en-US" dirty="0"/>
              <a:t>fit1&lt;-lm(y~x1)</a:t>
            </a:r>
          </a:p>
          <a:p>
            <a:pPr marL="0" indent="0">
              <a:buNone/>
            </a:pPr>
            <a:r>
              <a:rPr lang="en-US" dirty="0"/>
              <a:t>summary(fit1)</a:t>
            </a:r>
          </a:p>
          <a:p>
            <a:pPr marL="0" indent="0">
              <a:buNone/>
            </a:pPr>
            <a:r>
              <a:rPr lang="en-US" dirty="0"/>
              <a:t>plot(x1, fit1$residuals); </a:t>
            </a:r>
            <a:r>
              <a:rPr lang="en-US" dirty="0" err="1"/>
              <a:t>abline</a:t>
            </a:r>
            <a:r>
              <a:rPr lang="en-US" dirty="0"/>
              <a:t>(a=0,b=0,col="red")</a:t>
            </a:r>
          </a:p>
          <a:p>
            <a:pPr marL="0" indent="0">
              <a:buNone/>
            </a:pPr>
            <a:endParaRPr lang="en-US" dirty="0"/>
          </a:p>
          <a:p>
            <a:pPr marL="0" indent="0">
              <a:buNone/>
            </a:pPr>
            <a:r>
              <a:rPr lang="en-US" dirty="0"/>
              <a:t>#trial</a:t>
            </a:r>
          </a:p>
          <a:p>
            <a:pPr marL="0" indent="0">
              <a:buNone/>
            </a:pPr>
            <a:r>
              <a:rPr lang="en-US" dirty="0"/>
              <a:t>fit2&lt;-lm(y~x2)</a:t>
            </a:r>
          </a:p>
          <a:p>
            <a:pPr marL="0" indent="0">
              <a:buNone/>
            </a:pPr>
            <a:r>
              <a:rPr lang="en-US" dirty="0"/>
              <a:t>plot(x2,fit2$residuals); </a:t>
            </a:r>
            <a:r>
              <a:rPr lang="en-US" dirty="0" err="1"/>
              <a:t>abline</a:t>
            </a:r>
            <a:r>
              <a:rPr lang="en-US" dirty="0"/>
              <a:t>(a=0,b=0,col="red")</a:t>
            </a:r>
          </a:p>
          <a:p>
            <a:pPr marL="0" indent="0">
              <a:buNone/>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28</a:t>
            </a:fld>
            <a:endParaRPr lang="en-US"/>
          </a:p>
        </p:txBody>
      </p:sp>
    </p:spTree>
    <p:extLst>
      <p:ext uri="{BB962C8B-B14F-4D97-AF65-F5344CB8AC3E}">
        <p14:creationId xmlns:p14="http://schemas.microsoft.com/office/powerpoint/2010/main" val="2262001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Residual Plots</a:t>
            </a:r>
          </a:p>
        </p:txBody>
      </p:sp>
      <p:sp>
        <p:nvSpPr>
          <p:cNvPr id="4" name="Slide Number Placeholder 3"/>
          <p:cNvSpPr>
            <a:spLocks noGrp="1"/>
          </p:cNvSpPr>
          <p:nvPr>
            <p:ph type="sldNum" sz="quarter" idx="12"/>
          </p:nvPr>
        </p:nvSpPr>
        <p:spPr/>
        <p:txBody>
          <a:bodyPr/>
          <a:lstStyle/>
          <a:p>
            <a:fld id="{71BD4A25-22B2-48E3-9FC3-0D375F0F72AF}" type="slidenum">
              <a:rPr lang="en-US" smtClean="0"/>
              <a:t>29</a:t>
            </a:fld>
            <a:endParaRPr lang="en-US"/>
          </a:p>
        </p:txBody>
      </p:sp>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8723"/>
          <a:stretch/>
        </p:blipFill>
        <p:spPr bwMode="auto">
          <a:xfrm>
            <a:off x="1447800" y="1571460"/>
            <a:ext cx="6038850" cy="2314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18723"/>
          <a:stretch/>
        </p:blipFill>
        <p:spPr bwMode="auto">
          <a:xfrm>
            <a:off x="1531554" y="3933660"/>
            <a:ext cx="6038850" cy="2314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246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Regression</a:t>
            </a:r>
            <a:endParaRPr lang="en-US" dirty="0"/>
          </a:p>
        </p:txBody>
      </p:sp>
      <p:sp>
        <p:nvSpPr>
          <p:cNvPr id="11" name="Content Placeholder 10"/>
          <p:cNvSpPr>
            <a:spLocks noGrp="1"/>
          </p:cNvSpPr>
          <p:nvPr>
            <p:ph idx="1"/>
          </p:nvPr>
        </p:nvSpPr>
        <p:spPr/>
        <p:txBody>
          <a:bodyPr>
            <a:normAutofit fontScale="85000" lnSpcReduction="20000"/>
          </a:bodyPr>
          <a:lstStyle/>
          <a:p>
            <a:r>
              <a:rPr lang="en-US" dirty="0"/>
              <a:t>Regression focuses on the relationship between an </a:t>
            </a:r>
            <a:r>
              <a:rPr lang="en-US" dirty="0">
                <a:highlight>
                  <a:srgbClr val="FFFF00"/>
                </a:highlight>
              </a:rPr>
              <a:t>outcome and its input variables</a:t>
            </a:r>
            <a:r>
              <a:rPr lang="en-US" dirty="0"/>
              <a:t>.</a:t>
            </a:r>
          </a:p>
          <a:p>
            <a:pPr lvl="1"/>
            <a:r>
              <a:rPr lang="en-US" dirty="0"/>
              <a:t>In other words, we don't just predict the outcome, we also have a sense of how changes in individual drivers affect the outcome.</a:t>
            </a:r>
          </a:p>
          <a:p>
            <a:r>
              <a:rPr lang="en-US" dirty="0"/>
              <a:t>Examples:</a:t>
            </a:r>
          </a:p>
          <a:p>
            <a:pPr lvl="1"/>
            <a:r>
              <a:rPr lang="en-US" dirty="0"/>
              <a:t>Income as a function of years of education, age, gender</a:t>
            </a:r>
          </a:p>
          <a:p>
            <a:pPr lvl="1"/>
            <a:r>
              <a:rPr lang="en-US" dirty="0"/>
              <a:t>House price as function of median home price in neighborhood, square footage, number of bedrooms/bathrooms</a:t>
            </a:r>
          </a:p>
          <a:p>
            <a:pPr lvl="1"/>
            <a:r>
              <a:rPr lang="en-US" dirty="0"/>
              <a:t>Neighborhood house sales in the past year based on unemployment, stock price etc.</a:t>
            </a:r>
          </a:p>
          <a:p>
            <a:endParaRPr lang="en-US" dirty="0"/>
          </a:p>
        </p:txBody>
      </p:sp>
    </p:spTree>
    <p:extLst>
      <p:ext uri="{BB962C8B-B14F-4D97-AF65-F5344CB8AC3E}">
        <p14:creationId xmlns:p14="http://schemas.microsoft.com/office/powerpoint/2010/main" val="1868875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Summary</a:t>
            </a:r>
          </a:p>
        </p:txBody>
      </p:sp>
      <p:sp>
        <p:nvSpPr>
          <p:cNvPr id="4" name="Content Placeholder 3"/>
          <p:cNvSpPr>
            <a:spLocks noGrp="1"/>
          </p:cNvSpPr>
          <p:nvPr>
            <p:ph idx="1"/>
          </p:nvPr>
        </p:nvSpPr>
        <p:spPr>
          <a:xfrm>
            <a:off x="457200" y="1371600"/>
            <a:ext cx="8229600" cy="4754563"/>
          </a:xfrm>
        </p:spPr>
        <p:txBody>
          <a:bodyPr>
            <a:normAutofit fontScale="70000" lnSpcReduction="20000"/>
          </a:bodyPr>
          <a:lstStyle/>
          <a:p>
            <a:pPr marL="0" indent="0">
              <a:buNone/>
            </a:pPr>
            <a:r>
              <a:rPr lang="en-US" dirty="0"/>
              <a:t>Call: lm(formula = y ~ x1) </a:t>
            </a:r>
          </a:p>
          <a:p>
            <a:pPr marL="0" indent="0">
              <a:buNone/>
            </a:pPr>
            <a:r>
              <a:rPr lang="en-US" dirty="0"/>
              <a:t>Residuals: Min 	          1Q             Median   3Q             Max </a:t>
            </a:r>
          </a:p>
          <a:p>
            <a:pPr marL="0" indent="0">
              <a:buNone/>
            </a:pPr>
            <a:r>
              <a:rPr lang="en-US" dirty="0"/>
              <a:t>	</a:t>
            </a:r>
            <a:r>
              <a:rPr lang="en-US" b="1" dirty="0">
                <a:solidFill>
                  <a:srgbClr val="FF0000"/>
                </a:solidFill>
              </a:rPr>
              <a:t>    -0.82764   </a:t>
            </a:r>
            <a:r>
              <a:rPr lang="en-US" dirty="0"/>
              <a:t>-0.19950   0.03874   0.19408   </a:t>
            </a:r>
            <a:r>
              <a:rPr lang="en-US" b="1" dirty="0">
                <a:solidFill>
                  <a:srgbClr val="FF0000"/>
                </a:solidFill>
              </a:rPr>
              <a:t>0.62315</a:t>
            </a:r>
            <a:r>
              <a:rPr lang="en-US" dirty="0"/>
              <a:t> </a:t>
            </a:r>
          </a:p>
          <a:p>
            <a:pPr marL="0" indent="0">
              <a:buNone/>
            </a:pPr>
            <a:endParaRPr lang="en-US" dirty="0"/>
          </a:p>
          <a:p>
            <a:pPr marL="0" indent="0">
              <a:buNone/>
            </a:pPr>
            <a:r>
              <a:rPr lang="en-US" dirty="0"/>
              <a:t>Coefficients: Estimate   Std. Error      t value    </a:t>
            </a:r>
            <a:r>
              <a:rPr lang="en-US" dirty="0" err="1"/>
              <a:t>Pr</a:t>
            </a:r>
            <a:r>
              <a:rPr lang="en-US" dirty="0"/>
              <a:t>(&gt;|t|) </a:t>
            </a:r>
          </a:p>
          <a:p>
            <a:pPr marL="0" indent="0">
              <a:buNone/>
            </a:pPr>
            <a:r>
              <a:rPr lang="en-US" dirty="0"/>
              <a:t>(Intercept) </a:t>
            </a:r>
            <a:r>
              <a:rPr lang="en-US" b="1" dirty="0">
                <a:solidFill>
                  <a:srgbClr val="FF0000"/>
                </a:solidFill>
              </a:rPr>
              <a:t>-</a:t>
            </a:r>
            <a:r>
              <a:rPr lang="en-US" b="1" dirty="0">
                <a:solidFill>
                  <a:srgbClr val="FF0000"/>
                </a:solidFill>
                <a:highlight>
                  <a:srgbClr val="FFFF00"/>
                </a:highlight>
              </a:rPr>
              <a:t>0.0009003  </a:t>
            </a:r>
            <a:r>
              <a:rPr lang="en-US" dirty="0"/>
              <a:t>0.0295453   -0.03       0.976 </a:t>
            </a:r>
          </a:p>
          <a:p>
            <a:pPr marL="0" indent="0">
              <a:buNone/>
            </a:pPr>
            <a:r>
              <a:rPr lang="en-US" dirty="0"/>
              <a:t>x1                </a:t>
            </a:r>
            <a:r>
              <a:rPr lang="en-US" b="1" dirty="0">
                <a:solidFill>
                  <a:srgbClr val="FF0000"/>
                </a:solidFill>
                <a:highlight>
                  <a:srgbClr val="FFFF00"/>
                </a:highlight>
              </a:rPr>
              <a:t>1.0125675</a:t>
            </a:r>
            <a:r>
              <a:rPr lang="en-US" dirty="0">
                <a:highlight>
                  <a:srgbClr val="FFFF00"/>
                </a:highlight>
              </a:rPr>
              <a:t>   </a:t>
            </a:r>
            <a:r>
              <a:rPr lang="en-US" dirty="0"/>
              <a:t>0.0309821   32.68      &lt;2e-16   </a:t>
            </a:r>
            <a:r>
              <a:rPr lang="en-US" b="1" dirty="0">
                <a:solidFill>
                  <a:srgbClr val="FF0000"/>
                </a:solidFill>
              </a:rPr>
              <a:t>***</a:t>
            </a:r>
            <a:r>
              <a:rPr lang="en-US" dirty="0"/>
              <a:t> </a:t>
            </a:r>
          </a:p>
          <a:p>
            <a:pPr marL="0" indent="0">
              <a:buNone/>
            </a:pPr>
            <a:endParaRPr lang="en-US" dirty="0"/>
          </a:p>
          <a:p>
            <a:pPr marL="0" indent="0">
              <a:buNone/>
            </a:pPr>
            <a:r>
              <a:rPr lang="en-US" dirty="0"/>
              <a:t>--- </a:t>
            </a:r>
            <a:r>
              <a:rPr lang="en-US" dirty="0" err="1"/>
              <a:t>Signif</a:t>
            </a:r>
            <a:r>
              <a:rPr lang="en-US" dirty="0"/>
              <a:t>. codes: 0 ‘***’ 0.001 ‘**’ 0.01 ‘*’ 0.05 ‘.’ 0.1 ‘ ’ 1 </a:t>
            </a:r>
          </a:p>
          <a:p>
            <a:pPr marL="0" indent="0">
              <a:buNone/>
            </a:pPr>
            <a:r>
              <a:rPr lang="en-US" dirty="0"/>
              <a:t>Residual standard error: </a:t>
            </a:r>
            <a:r>
              <a:rPr lang="en-US" b="1" dirty="0">
                <a:solidFill>
                  <a:srgbClr val="FF0000"/>
                </a:solidFill>
              </a:rPr>
              <a:t>0.2952 </a:t>
            </a:r>
            <a:r>
              <a:rPr lang="en-US" dirty="0"/>
              <a:t>on 98 degrees of freedom </a:t>
            </a:r>
          </a:p>
          <a:p>
            <a:pPr marL="0" indent="0">
              <a:buNone/>
            </a:pPr>
            <a:r>
              <a:rPr lang="en-US" dirty="0"/>
              <a:t>Multiple R-squared: 0.916, </a:t>
            </a:r>
            <a:r>
              <a:rPr lang="en-US" b="1" dirty="0">
                <a:solidFill>
                  <a:srgbClr val="FF0000"/>
                </a:solidFill>
              </a:rPr>
              <a:t>Adjusted R-squared: 0.9151 </a:t>
            </a:r>
          </a:p>
          <a:p>
            <a:pPr marL="0" indent="0">
              <a:buNone/>
            </a:pPr>
            <a:endParaRPr lang="en-US" dirty="0"/>
          </a:p>
          <a:p>
            <a:pPr marL="0" indent="0">
              <a:buNone/>
            </a:pPr>
            <a:r>
              <a:rPr lang="en-US" dirty="0"/>
              <a:t>F-statistic: 1068 on 1 and 98 DF, </a:t>
            </a:r>
            <a:r>
              <a:rPr lang="en-US" b="1" dirty="0">
                <a:solidFill>
                  <a:srgbClr val="FF0000"/>
                </a:solidFill>
              </a:rPr>
              <a:t>p-value: &lt; 2.2e-16</a:t>
            </a:r>
          </a:p>
        </p:txBody>
      </p:sp>
      <p:sp>
        <p:nvSpPr>
          <p:cNvPr id="3" name="Slide Number Placeholder 2"/>
          <p:cNvSpPr>
            <a:spLocks noGrp="1"/>
          </p:cNvSpPr>
          <p:nvPr>
            <p:ph type="sldNum" sz="quarter" idx="12"/>
          </p:nvPr>
        </p:nvSpPr>
        <p:spPr/>
        <p:txBody>
          <a:bodyPr/>
          <a:lstStyle/>
          <a:p>
            <a:fld id="{71BD4A25-22B2-48E3-9FC3-0D375F0F72AF}" type="slidenum">
              <a:rPr lang="en-US" smtClean="0"/>
              <a:t>30</a:t>
            </a:fld>
            <a:endParaRPr lang="en-US"/>
          </a:p>
        </p:txBody>
      </p:sp>
      <p:sp>
        <p:nvSpPr>
          <p:cNvPr id="5" name="Rectangle 4"/>
          <p:cNvSpPr/>
          <p:nvPr/>
        </p:nvSpPr>
        <p:spPr>
          <a:xfrm>
            <a:off x="5791200" y="5791200"/>
            <a:ext cx="2971800" cy="461665"/>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sz="2400" dirty="0"/>
              <a:t>Try fit1&lt;-lm(y~x1-1)</a:t>
            </a:r>
          </a:p>
        </p:txBody>
      </p:sp>
      <p:cxnSp>
        <p:nvCxnSpPr>
          <p:cNvPr id="7" name="Straight Arrow Connector 6"/>
          <p:cNvCxnSpPr/>
          <p:nvPr/>
        </p:nvCxnSpPr>
        <p:spPr>
          <a:xfrm flipH="1" flipV="1">
            <a:off x="6324600" y="3200400"/>
            <a:ext cx="1371600" cy="2438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7B9779A2-7075-EA43-3D1A-57436AD8CEFD}"/>
              </a:ext>
            </a:extLst>
          </p:cNvPr>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Lucida Console" panose="020B0609040504020204" pitchFamily="49" charset="0"/>
              </a:rPr>
              <a:t>Residual standard error: 0.275 on 99 degrees of freedom Multiple R-squared: 0.9243, Adjusted R-squared: 0.9235 F-statistic: 1209 on 1 and 99 DF, p-value: &lt; 2.2e-16</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23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6950BFC3-D8DA-4A85-94F7-54DA5524770B}">
      <p188:commentRel xmlns:p188="http://schemas.microsoft.com/office/powerpoint/2018/8/main" r:id="rId3"/>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Variables General Rules</a:t>
            </a:r>
          </a:p>
        </p:txBody>
      </p:sp>
      <p:sp>
        <p:nvSpPr>
          <p:cNvPr id="3" name="Content Placeholder 2"/>
          <p:cNvSpPr>
            <a:spLocks noGrp="1"/>
          </p:cNvSpPr>
          <p:nvPr>
            <p:ph idx="1"/>
          </p:nvPr>
        </p:nvSpPr>
        <p:spPr/>
        <p:txBody>
          <a:bodyPr>
            <a:normAutofit fontScale="85000" lnSpcReduction="20000"/>
          </a:bodyPr>
          <a:lstStyle/>
          <a:p>
            <a:r>
              <a:rPr lang="en-US" dirty="0">
                <a:highlight>
                  <a:srgbClr val="FFFF00"/>
                </a:highlight>
              </a:rPr>
              <a:t>Omitting variables results in bias in the coefficients of interest unless their </a:t>
            </a:r>
            <a:r>
              <a:rPr lang="en-US" dirty="0" err="1">
                <a:highlight>
                  <a:srgbClr val="FFFF00"/>
                </a:highlight>
              </a:rPr>
              <a:t>regressors</a:t>
            </a:r>
            <a:r>
              <a:rPr lang="en-US" dirty="0">
                <a:highlight>
                  <a:srgbClr val="FFFF00"/>
                </a:highlight>
              </a:rPr>
              <a:t> are uncorrelated with the omitted ones.</a:t>
            </a:r>
          </a:p>
          <a:p>
            <a:r>
              <a:rPr lang="en-US" dirty="0"/>
              <a:t>Including variables that we shouldn't have increases standard errors of the regression variables.</a:t>
            </a:r>
          </a:p>
          <a:p>
            <a:r>
              <a:rPr lang="en-US" dirty="0"/>
              <a:t>The model must tend toward perfect fit as the number of non redundant </a:t>
            </a:r>
            <a:r>
              <a:rPr lang="en-US" dirty="0" err="1"/>
              <a:t>regressors</a:t>
            </a:r>
            <a:r>
              <a:rPr lang="en-US" dirty="0"/>
              <a:t> approaches n (the correct </a:t>
            </a:r>
            <a:r>
              <a:rPr lang="en-US" dirty="0" err="1"/>
              <a:t>regressors</a:t>
            </a:r>
            <a:r>
              <a:rPr lang="en-US" dirty="0"/>
              <a:t>).</a:t>
            </a:r>
          </a:p>
          <a:p>
            <a:r>
              <a:rPr lang="en-US" dirty="0"/>
              <a:t>R2 increases monotonically as more </a:t>
            </a:r>
            <a:r>
              <a:rPr lang="en-US" dirty="0" err="1"/>
              <a:t>regressors</a:t>
            </a:r>
            <a:r>
              <a:rPr lang="en-US" dirty="0"/>
              <a:t> are included.</a:t>
            </a:r>
          </a:p>
          <a:p>
            <a:r>
              <a:rPr lang="en-US" dirty="0"/>
              <a:t>The SSE decreases monotonically as more </a:t>
            </a:r>
            <a:r>
              <a:rPr lang="en-US" dirty="0" err="1"/>
              <a:t>regressors</a:t>
            </a:r>
            <a:r>
              <a:rPr lang="en-US" dirty="0"/>
              <a:t> are included.</a:t>
            </a:r>
          </a:p>
        </p:txBody>
      </p:sp>
      <p:sp>
        <p:nvSpPr>
          <p:cNvPr id="4" name="Slide Number Placeholder 3"/>
          <p:cNvSpPr>
            <a:spLocks noGrp="1"/>
          </p:cNvSpPr>
          <p:nvPr>
            <p:ph type="sldNum" sz="quarter" idx="12"/>
          </p:nvPr>
        </p:nvSpPr>
        <p:spPr/>
        <p:txBody>
          <a:bodyPr/>
          <a:lstStyle/>
          <a:p>
            <a:fld id="{71BD4A25-22B2-48E3-9FC3-0D375F0F72AF}" type="slidenum">
              <a:rPr lang="en-US" smtClean="0"/>
              <a:t>31</a:t>
            </a:fld>
            <a:endParaRPr lang="en-US"/>
          </a:p>
        </p:txBody>
      </p:sp>
    </p:spTree>
    <p:extLst>
      <p:ext uri="{BB962C8B-B14F-4D97-AF65-F5344CB8AC3E}">
        <p14:creationId xmlns:p14="http://schemas.microsoft.com/office/powerpoint/2010/main" val="3370035556"/>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Variables Example</a:t>
            </a:r>
          </a:p>
        </p:txBody>
      </p:sp>
      <p:sp>
        <p:nvSpPr>
          <p:cNvPr id="3" name="Content Placeholder 2"/>
          <p:cNvSpPr>
            <a:spLocks noGrp="1"/>
          </p:cNvSpPr>
          <p:nvPr>
            <p:ph sz="half" idx="1"/>
          </p:nvPr>
        </p:nvSpPr>
        <p:spPr/>
        <p:txBody>
          <a:bodyPr>
            <a:normAutofit fontScale="85000" lnSpcReduction="20000"/>
          </a:bodyPr>
          <a:lstStyle/>
          <a:p>
            <a:pPr marL="0" indent="0">
              <a:buNone/>
            </a:pPr>
            <a:r>
              <a:rPr lang="en-US" dirty="0"/>
              <a:t>n &lt;- 100; </a:t>
            </a:r>
            <a:r>
              <a:rPr lang="en-US" dirty="0" err="1"/>
              <a:t>nosim</a:t>
            </a:r>
            <a:r>
              <a:rPr lang="en-US" dirty="0"/>
              <a:t> &lt;- 1000</a:t>
            </a:r>
          </a:p>
          <a:p>
            <a:pPr marL="0" indent="0">
              <a:buNone/>
            </a:pPr>
            <a:r>
              <a:rPr lang="en-US" dirty="0"/>
              <a:t>x1 &lt;- </a:t>
            </a:r>
            <a:r>
              <a:rPr lang="en-US" dirty="0" err="1"/>
              <a:t>rnorm</a:t>
            </a:r>
            <a:r>
              <a:rPr lang="en-US" dirty="0"/>
              <a:t>(n); </a:t>
            </a:r>
          </a:p>
          <a:p>
            <a:pPr marL="0" indent="0">
              <a:buNone/>
            </a:pPr>
            <a:r>
              <a:rPr lang="en-US" dirty="0"/>
              <a:t>x2 &lt;- </a:t>
            </a:r>
            <a:r>
              <a:rPr lang="en-US" dirty="0" err="1"/>
              <a:t>rnorm</a:t>
            </a:r>
            <a:r>
              <a:rPr lang="en-US" dirty="0"/>
              <a:t>(n); </a:t>
            </a:r>
          </a:p>
          <a:p>
            <a:pPr marL="0" indent="0">
              <a:buNone/>
            </a:pPr>
            <a:r>
              <a:rPr lang="en-US" dirty="0"/>
              <a:t>x3 &lt;- </a:t>
            </a:r>
            <a:r>
              <a:rPr lang="en-US" dirty="0" err="1"/>
              <a:t>rnorm</a:t>
            </a:r>
            <a:r>
              <a:rPr lang="en-US" dirty="0"/>
              <a:t>(n);</a:t>
            </a:r>
          </a:p>
          <a:p>
            <a:pPr marL="0" indent="0">
              <a:buNone/>
            </a:pPr>
            <a:r>
              <a:rPr lang="en-US" dirty="0"/>
              <a:t>y &lt;- x1 + x2+ </a:t>
            </a:r>
            <a:r>
              <a:rPr lang="en-US" dirty="0" err="1"/>
              <a:t>rnorm</a:t>
            </a:r>
            <a:r>
              <a:rPr lang="en-US" dirty="0"/>
              <a:t>(n, </a:t>
            </a:r>
            <a:r>
              <a:rPr lang="en-US" dirty="0" err="1"/>
              <a:t>sd</a:t>
            </a:r>
            <a:r>
              <a:rPr lang="en-US" dirty="0"/>
              <a:t> = .3)</a:t>
            </a:r>
          </a:p>
          <a:p>
            <a:pPr marL="0" indent="0">
              <a:buNone/>
            </a:pPr>
            <a:endParaRPr lang="en-US" dirty="0"/>
          </a:p>
          <a:p>
            <a:pPr marL="0" indent="0">
              <a:buNone/>
            </a:pPr>
            <a:r>
              <a:rPr lang="en-US" dirty="0"/>
              <a:t>fit1&lt;-lm(y~x1)</a:t>
            </a:r>
          </a:p>
          <a:p>
            <a:pPr marL="0" indent="0">
              <a:buNone/>
            </a:pPr>
            <a:r>
              <a:rPr lang="en-US" dirty="0"/>
              <a:t>fit2&lt;-lm(y~x2)</a:t>
            </a:r>
          </a:p>
          <a:p>
            <a:pPr marL="0" indent="0">
              <a:buNone/>
            </a:pPr>
            <a:r>
              <a:rPr lang="en-US" dirty="0"/>
              <a:t>fit3&lt;-lm(y~x3)</a:t>
            </a:r>
          </a:p>
          <a:p>
            <a:pPr marL="0" indent="0">
              <a:buNone/>
            </a:pPr>
            <a:r>
              <a:rPr lang="en-US" dirty="0"/>
              <a:t>fit12&lt;-lm(y~x1+x2)</a:t>
            </a:r>
          </a:p>
          <a:p>
            <a:pPr marL="0" indent="0">
              <a:buNone/>
            </a:pPr>
            <a:r>
              <a:rPr lang="en-US" dirty="0"/>
              <a:t>fit13&lt;-lm(y~x1+x3)</a:t>
            </a:r>
          </a:p>
          <a:p>
            <a:pPr marL="0" indent="0">
              <a:buNone/>
            </a:pPr>
            <a:r>
              <a:rPr lang="en-US" dirty="0"/>
              <a:t>fit123&lt;-lm(y~x1+x2+x3)</a:t>
            </a:r>
          </a:p>
        </p:txBody>
      </p:sp>
      <p:sp>
        <p:nvSpPr>
          <p:cNvPr id="5" name="Content Placeholder 4"/>
          <p:cNvSpPr>
            <a:spLocks noGrp="1"/>
          </p:cNvSpPr>
          <p:nvPr>
            <p:ph sz="half" idx="2"/>
          </p:nvPr>
        </p:nvSpPr>
        <p:spPr/>
        <p:txBody>
          <a:bodyPr>
            <a:normAutofit fontScale="85000" lnSpcReduction="20000"/>
          </a:bodyPr>
          <a:lstStyle/>
          <a:p>
            <a:pPr marL="0" indent="0">
              <a:buNone/>
            </a:pPr>
            <a:r>
              <a:rPr lang="en-US" dirty="0"/>
              <a:t># Data exploration</a:t>
            </a:r>
          </a:p>
          <a:p>
            <a:pPr marL="0" indent="0">
              <a:buNone/>
            </a:pPr>
            <a:r>
              <a:rPr lang="en-US" dirty="0"/>
              <a:t>pairs(y~x1+x2+x3)</a:t>
            </a:r>
          </a:p>
          <a:p>
            <a:pPr marL="0" indent="0">
              <a:buNone/>
            </a:pPr>
            <a:endParaRPr lang="en-US" dirty="0"/>
          </a:p>
          <a:p>
            <a:pPr marL="0" indent="0">
              <a:buNone/>
            </a:pPr>
            <a:r>
              <a:rPr lang="en-US" dirty="0"/>
              <a:t># Model Evaluation</a:t>
            </a:r>
          </a:p>
          <a:p>
            <a:pPr marL="0" indent="0">
              <a:buNone/>
            </a:pPr>
            <a:r>
              <a:rPr lang="en-US" dirty="0"/>
              <a:t>summary(fit1)</a:t>
            </a:r>
          </a:p>
          <a:p>
            <a:pPr marL="0" indent="0">
              <a:buNone/>
            </a:pPr>
            <a:r>
              <a:rPr lang="en-US" dirty="0"/>
              <a:t>summary(fit12)</a:t>
            </a:r>
          </a:p>
          <a:p>
            <a:pPr marL="0" indent="0">
              <a:buNone/>
            </a:pPr>
            <a:r>
              <a:rPr lang="en-US" dirty="0"/>
              <a:t>summary(fit123)</a:t>
            </a:r>
          </a:p>
          <a:p>
            <a:pPr marL="0" indent="0">
              <a:buNone/>
            </a:pPr>
            <a:r>
              <a:rPr lang="en-US" dirty="0" err="1"/>
              <a:t>anova</a:t>
            </a:r>
            <a:r>
              <a:rPr lang="en-US" dirty="0"/>
              <a:t>(fit1,fit12,fit123)</a:t>
            </a:r>
          </a:p>
          <a:p>
            <a:pPr marL="0" indent="0">
              <a:buNone/>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32</a:t>
            </a:fld>
            <a:endParaRPr lang="en-US"/>
          </a:p>
        </p:txBody>
      </p:sp>
    </p:spTree>
    <p:extLst>
      <p:ext uri="{BB962C8B-B14F-4D97-AF65-F5344CB8AC3E}">
        <p14:creationId xmlns:p14="http://schemas.microsoft.com/office/powerpoint/2010/main" val="2020986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Dependent Variables Example</a:t>
            </a:r>
          </a:p>
        </p:txBody>
      </p:sp>
      <p:sp>
        <p:nvSpPr>
          <p:cNvPr id="3" name="Content Placeholder 2"/>
          <p:cNvSpPr>
            <a:spLocks noGrp="1"/>
          </p:cNvSpPr>
          <p:nvPr>
            <p:ph sz="half" idx="1"/>
          </p:nvPr>
        </p:nvSpPr>
        <p:spPr/>
        <p:txBody>
          <a:bodyPr>
            <a:normAutofit fontScale="85000" lnSpcReduction="20000"/>
          </a:bodyPr>
          <a:lstStyle/>
          <a:p>
            <a:pPr marL="0" indent="0">
              <a:buNone/>
            </a:pPr>
            <a:r>
              <a:rPr lang="en-US" dirty="0"/>
              <a:t>n &lt;- 100; </a:t>
            </a:r>
            <a:r>
              <a:rPr lang="en-US" dirty="0" err="1"/>
              <a:t>nosim</a:t>
            </a:r>
            <a:r>
              <a:rPr lang="en-US" dirty="0"/>
              <a:t> &lt;- 1000</a:t>
            </a:r>
          </a:p>
          <a:p>
            <a:pPr marL="0" indent="0">
              <a:buNone/>
            </a:pPr>
            <a:r>
              <a:rPr lang="en-US" dirty="0"/>
              <a:t>x1 &lt;- </a:t>
            </a:r>
            <a:r>
              <a:rPr lang="en-US" dirty="0" err="1"/>
              <a:t>rnorm</a:t>
            </a:r>
            <a:r>
              <a:rPr lang="en-US" dirty="0"/>
              <a:t>(n); </a:t>
            </a:r>
          </a:p>
          <a:p>
            <a:pPr marL="0" indent="0">
              <a:buNone/>
            </a:pPr>
            <a:r>
              <a:rPr lang="en-US" dirty="0"/>
              <a:t>x2 &lt;- 2*x1+rnorm(n);</a:t>
            </a:r>
          </a:p>
          <a:p>
            <a:pPr marL="0" indent="0">
              <a:buNone/>
            </a:pPr>
            <a:r>
              <a:rPr lang="en-US" dirty="0"/>
              <a:t>x3 &lt;- </a:t>
            </a:r>
            <a:r>
              <a:rPr lang="en-US" dirty="0" err="1"/>
              <a:t>rnorm</a:t>
            </a:r>
            <a:r>
              <a:rPr lang="en-US" dirty="0"/>
              <a:t>(n);</a:t>
            </a:r>
          </a:p>
          <a:p>
            <a:pPr marL="0" indent="0">
              <a:buNone/>
            </a:pPr>
            <a:r>
              <a:rPr lang="en-US" dirty="0"/>
              <a:t>y &lt;- x1 + x2+ </a:t>
            </a:r>
            <a:r>
              <a:rPr lang="en-US" dirty="0" err="1"/>
              <a:t>rnorm</a:t>
            </a:r>
            <a:r>
              <a:rPr lang="en-US" dirty="0"/>
              <a:t>(n, </a:t>
            </a:r>
            <a:r>
              <a:rPr lang="en-US" dirty="0" err="1"/>
              <a:t>sd</a:t>
            </a:r>
            <a:r>
              <a:rPr lang="en-US" dirty="0"/>
              <a:t> = .3)</a:t>
            </a:r>
          </a:p>
          <a:p>
            <a:pPr marL="0" indent="0">
              <a:buNone/>
            </a:pPr>
            <a:endParaRPr lang="en-US" dirty="0"/>
          </a:p>
          <a:p>
            <a:pPr marL="0" indent="0">
              <a:buNone/>
            </a:pPr>
            <a:r>
              <a:rPr lang="en-US" dirty="0"/>
              <a:t>fit1&lt;-lm(y~x1)</a:t>
            </a:r>
          </a:p>
          <a:p>
            <a:pPr marL="0" indent="0">
              <a:buNone/>
            </a:pPr>
            <a:r>
              <a:rPr lang="en-US" dirty="0"/>
              <a:t>fit2&lt;-lm(y~x2)</a:t>
            </a:r>
          </a:p>
          <a:p>
            <a:pPr marL="0" indent="0">
              <a:buNone/>
            </a:pPr>
            <a:r>
              <a:rPr lang="en-US" dirty="0"/>
              <a:t>fit3&lt;-lm(y~x3)</a:t>
            </a:r>
          </a:p>
          <a:p>
            <a:pPr marL="0" indent="0">
              <a:buNone/>
            </a:pPr>
            <a:r>
              <a:rPr lang="en-US" dirty="0"/>
              <a:t>fit12&lt;-lm(y~x1+x2)</a:t>
            </a:r>
          </a:p>
          <a:p>
            <a:pPr marL="0" indent="0">
              <a:buNone/>
            </a:pPr>
            <a:r>
              <a:rPr lang="en-US" dirty="0"/>
              <a:t>fit13&lt;-lm(y~x1+x3)</a:t>
            </a:r>
          </a:p>
          <a:p>
            <a:pPr marL="0" indent="0">
              <a:buNone/>
            </a:pPr>
            <a:r>
              <a:rPr lang="en-US" dirty="0"/>
              <a:t>fit123&lt;-lm(y~x1+x2+x3)</a:t>
            </a:r>
          </a:p>
        </p:txBody>
      </p:sp>
      <p:sp>
        <p:nvSpPr>
          <p:cNvPr id="5" name="Content Placeholder 4"/>
          <p:cNvSpPr>
            <a:spLocks noGrp="1"/>
          </p:cNvSpPr>
          <p:nvPr>
            <p:ph sz="half" idx="2"/>
          </p:nvPr>
        </p:nvSpPr>
        <p:spPr/>
        <p:txBody>
          <a:bodyPr>
            <a:normAutofit fontScale="85000" lnSpcReduction="20000"/>
          </a:bodyPr>
          <a:lstStyle/>
          <a:p>
            <a:pPr marL="0" indent="0">
              <a:buNone/>
            </a:pPr>
            <a:r>
              <a:rPr lang="en-US" dirty="0"/>
              <a:t># Data exploration</a:t>
            </a:r>
          </a:p>
          <a:p>
            <a:pPr marL="0" indent="0">
              <a:buNone/>
            </a:pPr>
            <a:r>
              <a:rPr lang="en-US" dirty="0"/>
              <a:t>pairs(y~x1+x2+x3)</a:t>
            </a:r>
          </a:p>
          <a:p>
            <a:pPr marL="0" indent="0">
              <a:buNone/>
            </a:pPr>
            <a:endParaRPr lang="en-US" dirty="0"/>
          </a:p>
          <a:p>
            <a:pPr marL="0" indent="0">
              <a:buNone/>
            </a:pPr>
            <a:r>
              <a:rPr lang="en-US" dirty="0"/>
              <a:t># Model Evaluation</a:t>
            </a:r>
          </a:p>
          <a:p>
            <a:pPr marL="0" indent="0">
              <a:buNone/>
            </a:pPr>
            <a:r>
              <a:rPr lang="en-US" dirty="0"/>
              <a:t>summary(fit1)</a:t>
            </a:r>
          </a:p>
          <a:p>
            <a:pPr marL="0" indent="0">
              <a:buNone/>
            </a:pPr>
            <a:r>
              <a:rPr lang="en-US" dirty="0"/>
              <a:t>summary(fit12)</a:t>
            </a:r>
          </a:p>
          <a:p>
            <a:pPr marL="0" indent="0">
              <a:buNone/>
            </a:pPr>
            <a:r>
              <a:rPr lang="en-US" dirty="0"/>
              <a:t>summary(fit123)</a:t>
            </a:r>
          </a:p>
          <a:p>
            <a:pPr marL="0" indent="0">
              <a:buNone/>
            </a:pPr>
            <a:r>
              <a:rPr lang="en-US" dirty="0" err="1"/>
              <a:t>anova</a:t>
            </a:r>
            <a:r>
              <a:rPr lang="en-US" dirty="0"/>
              <a:t>(fit1,fit12,fit123)</a:t>
            </a:r>
          </a:p>
          <a:p>
            <a:pPr marL="0" indent="0">
              <a:buNone/>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33</a:t>
            </a:fld>
            <a:endParaRPr lang="en-US"/>
          </a:p>
        </p:txBody>
      </p:sp>
    </p:spTree>
    <p:extLst>
      <p:ext uri="{BB962C8B-B14F-4D97-AF65-F5344CB8AC3E}">
        <p14:creationId xmlns:p14="http://schemas.microsoft.com/office/powerpoint/2010/main" val="3580910954"/>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Dependent Variables Example</a:t>
            </a:r>
          </a:p>
        </p:txBody>
      </p:sp>
      <p:sp>
        <p:nvSpPr>
          <p:cNvPr id="5" name="Slide Number Placeholder 4"/>
          <p:cNvSpPr>
            <a:spLocks noGrp="1"/>
          </p:cNvSpPr>
          <p:nvPr>
            <p:ph type="sldNum" sz="quarter" idx="12"/>
          </p:nvPr>
        </p:nvSpPr>
        <p:spPr/>
        <p:txBody>
          <a:bodyPr/>
          <a:lstStyle/>
          <a:p>
            <a:fld id="{71BD4A25-22B2-48E3-9FC3-0D375F0F72AF}" type="slidenum">
              <a:rPr lang="en-US" smtClean="0"/>
              <a:t>34</a:t>
            </a:fld>
            <a:endParaRPr lang="en-US"/>
          </a:p>
        </p:txBody>
      </p:sp>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178" t="8759" r="4228"/>
          <a:stretch/>
        </p:blipFill>
        <p:spPr bwMode="auto">
          <a:xfrm>
            <a:off x="228600" y="1681655"/>
            <a:ext cx="8765629" cy="4490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6038415"/>
      </p:ext>
    </p:extLst>
  </p:cSld>
  <p:clrMapOvr>
    <a:masterClrMapping/>
  </p:clrMapOvr>
  <p:extLst>
    <p:ext uri="{6950BFC3-D8DA-4A85-94F7-54DA5524770B}">
      <p188:commentRel xmlns:p188="http://schemas.microsoft.com/office/powerpoint/2018/8/main" r:id="rId2"/>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a:t>
            </a:r>
          </a:p>
        </p:txBody>
      </p:sp>
      <p:sp>
        <p:nvSpPr>
          <p:cNvPr id="3" name="Content Placeholder 2"/>
          <p:cNvSpPr>
            <a:spLocks noGrp="1"/>
          </p:cNvSpPr>
          <p:nvPr>
            <p:ph idx="1"/>
          </p:nvPr>
        </p:nvSpPr>
        <p:spPr/>
        <p:txBody>
          <a:bodyPr>
            <a:normAutofit fontScale="85000" lnSpcReduction="20000"/>
          </a:bodyPr>
          <a:lstStyle/>
          <a:p>
            <a:r>
              <a:rPr lang="en-US" dirty="0"/>
              <a:t> Hold-out data</a:t>
            </a:r>
          </a:p>
          <a:p>
            <a:pPr lvl="1"/>
            <a:r>
              <a:rPr lang="en-US" dirty="0"/>
              <a:t>Does the model predict well on data it hasn't seen?</a:t>
            </a:r>
          </a:p>
          <a:p>
            <a:r>
              <a:rPr lang="en-US" dirty="0"/>
              <a:t>N-fold cross-validation</a:t>
            </a:r>
          </a:p>
          <a:p>
            <a:pPr lvl="1"/>
            <a:r>
              <a:rPr lang="en-US" dirty="0"/>
              <a:t>Partition the data into N groups.</a:t>
            </a:r>
          </a:p>
          <a:p>
            <a:pPr lvl="1"/>
            <a:r>
              <a:rPr lang="en-US" dirty="0"/>
              <a:t>Fit N models, holding out each group, and calculate the residuals on the  group.</a:t>
            </a:r>
          </a:p>
          <a:p>
            <a:pPr lvl="1"/>
            <a:r>
              <a:rPr lang="en-US" dirty="0">
                <a:highlight>
                  <a:srgbClr val="FFFF00"/>
                </a:highlight>
              </a:rPr>
              <a:t>Estimated prediction error is the average over all the  residuals.</a:t>
            </a:r>
          </a:p>
          <a:p>
            <a:r>
              <a:rPr lang="en-US" dirty="0"/>
              <a:t>R</a:t>
            </a:r>
            <a:r>
              <a:rPr lang="en-US" baseline="30000" dirty="0"/>
              <a:t>2</a:t>
            </a:r>
            <a:r>
              <a:rPr lang="en-US" dirty="0"/>
              <a:t> : The fraction of the variance in the output variable that the model can explain.</a:t>
            </a:r>
          </a:p>
          <a:p>
            <a:pPr lvl="1"/>
            <a:r>
              <a:rPr lang="en-US" dirty="0"/>
              <a:t>It is also the square of the correlation between the true output and the predicted output. You want it close to 1.</a:t>
            </a:r>
          </a:p>
        </p:txBody>
      </p:sp>
      <mc:AlternateContent xmlns:mc="http://schemas.openxmlformats.org/markup-compatibility/2006" xmlns:p14="http://schemas.microsoft.com/office/powerpoint/2010/main">
        <mc:Choice Requires="p14">
          <p:contentPart p14:bwMode="auto" r:id="rId3">
            <p14:nvContentPartPr>
              <p14:cNvPr id="45" name="Ink 44">
                <a:extLst>
                  <a:ext uri="{FF2B5EF4-FFF2-40B4-BE49-F238E27FC236}">
                    <a16:creationId xmlns:a16="http://schemas.microsoft.com/office/drawing/2014/main" id="{25FD4372-9C88-185F-1596-BDE57F819663}"/>
                  </a:ext>
                </a:extLst>
              </p14:cNvPr>
              <p14:cNvContentPartPr/>
              <p14:nvPr/>
            </p14:nvContentPartPr>
            <p14:xfrm>
              <a:off x="2184000" y="6527320"/>
              <a:ext cx="360" cy="360"/>
            </p14:xfrm>
          </p:contentPart>
        </mc:Choice>
        <mc:Fallback xmlns="">
          <p:pic>
            <p:nvPicPr>
              <p:cNvPr id="45" name="Ink 44">
                <a:extLst>
                  <a:ext uri="{FF2B5EF4-FFF2-40B4-BE49-F238E27FC236}">
                    <a16:creationId xmlns:a16="http://schemas.microsoft.com/office/drawing/2014/main" id="{25FD4372-9C88-185F-1596-BDE57F819663}"/>
                  </a:ext>
                </a:extLst>
              </p:cNvPr>
              <p:cNvPicPr/>
              <p:nvPr/>
            </p:nvPicPr>
            <p:blipFill>
              <a:blip r:embed="rId4"/>
              <a:stretch>
                <a:fillRect/>
              </a:stretch>
            </p:blipFill>
            <p:spPr>
              <a:xfrm>
                <a:off x="2175360" y="6518680"/>
                <a:ext cx="18000" cy="18000"/>
              </a:xfrm>
              <a:prstGeom prst="rect">
                <a:avLst/>
              </a:prstGeom>
            </p:spPr>
          </p:pic>
        </mc:Fallback>
      </mc:AlternateContent>
      <p:grpSp>
        <p:nvGrpSpPr>
          <p:cNvPr id="75" name="Group 74">
            <a:extLst>
              <a:ext uri="{FF2B5EF4-FFF2-40B4-BE49-F238E27FC236}">
                <a16:creationId xmlns:a16="http://schemas.microsoft.com/office/drawing/2014/main" id="{E906FC36-0D8C-14C3-757E-43C1E3450D3F}"/>
              </a:ext>
            </a:extLst>
          </p:cNvPr>
          <p:cNvGrpSpPr/>
          <p:nvPr/>
        </p:nvGrpSpPr>
        <p:grpSpPr>
          <a:xfrm>
            <a:off x="520080" y="6006040"/>
            <a:ext cx="2199240" cy="458280"/>
            <a:chOff x="520080" y="6006040"/>
            <a:chExt cx="2199240" cy="458280"/>
          </a:xfrm>
        </p:grpSpPr>
        <mc:AlternateContent xmlns:mc="http://schemas.openxmlformats.org/markup-compatibility/2006" xmlns:p14="http://schemas.microsoft.com/office/powerpoint/2010/main">
          <mc:Choice Requires="p14">
            <p:contentPart p14:bwMode="auto" r:id="rId5">
              <p14:nvContentPartPr>
                <p14:cNvPr id="37" name="Ink 36">
                  <a:extLst>
                    <a:ext uri="{FF2B5EF4-FFF2-40B4-BE49-F238E27FC236}">
                      <a16:creationId xmlns:a16="http://schemas.microsoft.com/office/drawing/2014/main" id="{9950E243-6B4C-2D96-AE4A-C38DEC9218DB}"/>
                    </a:ext>
                  </a:extLst>
                </p14:cNvPr>
                <p14:cNvContentPartPr/>
                <p14:nvPr/>
              </p14:nvContentPartPr>
              <p14:xfrm>
                <a:off x="1409280" y="6463960"/>
                <a:ext cx="360" cy="360"/>
              </p14:xfrm>
            </p:contentPart>
          </mc:Choice>
          <mc:Fallback xmlns="">
            <p:pic>
              <p:nvPicPr>
                <p:cNvPr id="37" name="Ink 36">
                  <a:extLst>
                    <a:ext uri="{FF2B5EF4-FFF2-40B4-BE49-F238E27FC236}">
                      <a16:creationId xmlns:a16="http://schemas.microsoft.com/office/drawing/2014/main" id="{9950E243-6B4C-2D96-AE4A-C38DEC9218DB}"/>
                    </a:ext>
                  </a:extLst>
                </p:cNvPr>
                <p:cNvPicPr/>
                <p:nvPr/>
              </p:nvPicPr>
              <p:blipFill>
                <a:blip r:embed="rId4"/>
                <a:stretch>
                  <a:fillRect/>
                </a:stretch>
              </p:blipFill>
              <p:spPr>
                <a:xfrm>
                  <a:off x="1400640" y="6455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4" name="Ink 33">
                  <a:extLst>
                    <a:ext uri="{FF2B5EF4-FFF2-40B4-BE49-F238E27FC236}">
                      <a16:creationId xmlns:a16="http://schemas.microsoft.com/office/drawing/2014/main" id="{893C7710-08A3-A25E-B6E5-63860D3145DD}"/>
                    </a:ext>
                  </a:extLst>
                </p14:cNvPr>
                <p14:cNvContentPartPr/>
                <p14:nvPr/>
              </p14:nvContentPartPr>
              <p14:xfrm>
                <a:off x="1637520" y="6146440"/>
                <a:ext cx="360" cy="360"/>
              </p14:xfrm>
            </p:contentPart>
          </mc:Choice>
          <mc:Fallback xmlns="">
            <p:pic>
              <p:nvPicPr>
                <p:cNvPr id="34" name="Ink 33">
                  <a:extLst>
                    <a:ext uri="{FF2B5EF4-FFF2-40B4-BE49-F238E27FC236}">
                      <a16:creationId xmlns:a16="http://schemas.microsoft.com/office/drawing/2014/main" id="{893C7710-08A3-A25E-B6E5-63860D3145DD}"/>
                    </a:ext>
                  </a:extLst>
                </p:cNvPr>
                <p:cNvPicPr/>
                <p:nvPr/>
              </p:nvPicPr>
              <p:blipFill>
                <a:blip r:embed="rId4"/>
                <a:stretch>
                  <a:fillRect/>
                </a:stretch>
              </p:blipFill>
              <p:spPr>
                <a:xfrm>
                  <a:off x="1628880" y="6137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Ink 34">
                  <a:extLst>
                    <a:ext uri="{FF2B5EF4-FFF2-40B4-BE49-F238E27FC236}">
                      <a16:creationId xmlns:a16="http://schemas.microsoft.com/office/drawing/2014/main" id="{067E88BC-B577-0C0F-5CBC-94B440BE6AAE}"/>
                    </a:ext>
                  </a:extLst>
                </p14:cNvPr>
                <p14:cNvContentPartPr/>
                <p14:nvPr/>
              </p14:nvContentPartPr>
              <p14:xfrm>
                <a:off x="2285520" y="6095320"/>
                <a:ext cx="360" cy="360"/>
              </p14:xfrm>
            </p:contentPart>
          </mc:Choice>
          <mc:Fallback xmlns="">
            <p:pic>
              <p:nvPicPr>
                <p:cNvPr id="35" name="Ink 34">
                  <a:extLst>
                    <a:ext uri="{FF2B5EF4-FFF2-40B4-BE49-F238E27FC236}">
                      <a16:creationId xmlns:a16="http://schemas.microsoft.com/office/drawing/2014/main" id="{067E88BC-B577-0C0F-5CBC-94B440BE6AAE}"/>
                    </a:ext>
                  </a:extLst>
                </p:cNvPr>
                <p:cNvPicPr/>
                <p:nvPr/>
              </p:nvPicPr>
              <p:blipFill>
                <a:blip r:embed="rId4"/>
                <a:stretch>
                  <a:fillRect/>
                </a:stretch>
              </p:blipFill>
              <p:spPr>
                <a:xfrm>
                  <a:off x="2276880" y="6086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35">
                  <a:extLst>
                    <a:ext uri="{FF2B5EF4-FFF2-40B4-BE49-F238E27FC236}">
                      <a16:creationId xmlns:a16="http://schemas.microsoft.com/office/drawing/2014/main" id="{4B540403-9107-039C-DEB1-B11B9AB426A6}"/>
                    </a:ext>
                  </a:extLst>
                </p14:cNvPr>
                <p14:cNvContentPartPr/>
                <p14:nvPr/>
              </p14:nvContentPartPr>
              <p14:xfrm>
                <a:off x="1853520" y="6311320"/>
                <a:ext cx="360" cy="360"/>
              </p14:xfrm>
            </p:contentPart>
          </mc:Choice>
          <mc:Fallback xmlns="">
            <p:pic>
              <p:nvPicPr>
                <p:cNvPr id="36" name="Ink 35">
                  <a:extLst>
                    <a:ext uri="{FF2B5EF4-FFF2-40B4-BE49-F238E27FC236}">
                      <a16:creationId xmlns:a16="http://schemas.microsoft.com/office/drawing/2014/main" id="{4B540403-9107-039C-DEB1-B11B9AB426A6}"/>
                    </a:ext>
                  </a:extLst>
                </p:cNvPr>
                <p:cNvPicPr/>
                <p:nvPr/>
              </p:nvPicPr>
              <p:blipFill>
                <a:blip r:embed="rId4"/>
                <a:stretch>
                  <a:fillRect/>
                </a:stretch>
              </p:blipFill>
              <p:spPr>
                <a:xfrm>
                  <a:off x="1844880" y="6302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8" name="Ink 37">
                  <a:extLst>
                    <a:ext uri="{FF2B5EF4-FFF2-40B4-BE49-F238E27FC236}">
                      <a16:creationId xmlns:a16="http://schemas.microsoft.com/office/drawing/2014/main" id="{63FAE945-6460-ED5B-E387-C78701C89020}"/>
                    </a:ext>
                  </a:extLst>
                </p14:cNvPr>
                <p14:cNvContentPartPr/>
                <p14:nvPr/>
              </p14:nvContentPartPr>
              <p14:xfrm>
                <a:off x="1269600" y="6324280"/>
                <a:ext cx="360" cy="360"/>
              </p14:xfrm>
            </p:contentPart>
          </mc:Choice>
          <mc:Fallback xmlns="">
            <p:pic>
              <p:nvPicPr>
                <p:cNvPr id="38" name="Ink 37">
                  <a:extLst>
                    <a:ext uri="{FF2B5EF4-FFF2-40B4-BE49-F238E27FC236}">
                      <a16:creationId xmlns:a16="http://schemas.microsoft.com/office/drawing/2014/main" id="{63FAE945-6460-ED5B-E387-C78701C89020}"/>
                    </a:ext>
                  </a:extLst>
                </p:cNvPr>
                <p:cNvPicPr/>
                <p:nvPr/>
              </p:nvPicPr>
              <p:blipFill>
                <a:blip r:embed="rId4"/>
                <a:stretch>
                  <a:fillRect/>
                </a:stretch>
              </p:blipFill>
              <p:spPr>
                <a:xfrm>
                  <a:off x="1260960" y="6315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9" name="Ink 38">
                  <a:extLst>
                    <a:ext uri="{FF2B5EF4-FFF2-40B4-BE49-F238E27FC236}">
                      <a16:creationId xmlns:a16="http://schemas.microsoft.com/office/drawing/2014/main" id="{49260CB4-B6C5-ED16-B80B-726EB1536513}"/>
                    </a:ext>
                  </a:extLst>
                </p14:cNvPr>
                <p14:cNvContentPartPr/>
                <p14:nvPr/>
              </p14:nvContentPartPr>
              <p14:xfrm>
                <a:off x="1752000" y="6425800"/>
                <a:ext cx="360" cy="360"/>
              </p14:xfrm>
            </p:contentPart>
          </mc:Choice>
          <mc:Fallback xmlns="">
            <p:pic>
              <p:nvPicPr>
                <p:cNvPr id="39" name="Ink 38">
                  <a:extLst>
                    <a:ext uri="{FF2B5EF4-FFF2-40B4-BE49-F238E27FC236}">
                      <a16:creationId xmlns:a16="http://schemas.microsoft.com/office/drawing/2014/main" id="{49260CB4-B6C5-ED16-B80B-726EB1536513}"/>
                    </a:ext>
                  </a:extLst>
                </p:cNvPr>
                <p:cNvPicPr/>
                <p:nvPr/>
              </p:nvPicPr>
              <p:blipFill>
                <a:blip r:embed="rId4"/>
                <a:stretch>
                  <a:fillRect/>
                </a:stretch>
              </p:blipFill>
              <p:spPr>
                <a:xfrm>
                  <a:off x="1743360" y="64171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0" name="Ink 39">
                  <a:extLst>
                    <a:ext uri="{FF2B5EF4-FFF2-40B4-BE49-F238E27FC236}">
                      <a16:creationId xmlns:a16="http://schemas.microsoft.com/office/drawing/2014/main" id="{78D71E3F-C44F-EB48-E656-86DDB3665243}"/>
                    </a:ext>
                  </a:extLst>
                </p14:cNvPr>
                <p14:cNvContentPartPr/>
                <p14:nvPr/>
              </p14:nvContentPartPr>
              <p14:xfrm>
                <a:off x="2057280" y="6412840"/>
                <a:ext cx="360" cy="360"/>
              </p14:xfrm>
            </p:contentPart>
          </mc:Choice>
          <mc:Fallback xmlns="">
            <p:pic>
              <p:nvPicPr>
                <p:cNvPr id="40" name="Ink 39">
                  <a:extLst>
                    <a:ext uri="{FF2B5EF4-FFF2-40B4-BE49-F238E27FC236}">
                      <a16:creationId xmlns:a16="http://schemas.microsoft.com/office/drawing/2014/main" id="{78D71E3F-C44F-EB48-E656-86DDB3665243}"/>
                    </a:ext>
                  </a:extLst>
                </p:cNvPr>
                <p:cNvPicPr/>
                <p:nvPr/>
              </p:nvPicPr>
              <p:blipFill>
                <a:blip r:embed="rId4"/>
                <a:stretch>
                  <a:fillRect/>
                </a:stretch>
              </p:blipFill>
              <p:spPr>
                <a:xfrm>
                  <a:off x="2048640" y="64042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0">
                  <a:extLst>
                    <a:ext uri="{FF2B5EF4-FFF2-40B4-BE49-F238E27FC236}">
                      <a16:creationId xmlns:a16="http://schemas.microsoft.com/office/drawing/2014/main" id="{4774650F-4F55-A9AF-51E5-4BC9E22CE9E3}"/>
                    </a:ext>
                  </a:extLst>
                </p14:cNvPr>
                <p14:cNvContentPartPr/>
                <p14:nvPr/>
              </p14:nvContentPartPr>
              <p14:xfrm>
                <a:off x="2438160" y="6184600"/>
                <a:ext cx="360" cy="360"/>
              </p14:xfrm>
            </p:contentPart>
          </mc:Choice>
          <mc:Fallback xmlns="">
            <p:pic>
              <p:nvPicPr>
                <p:cNvPr id="41" name="Ink 40">
                  <a:extLst>
                    <a:ext uri="{FF2B5EF4-FFF2-40B4-BE49-F238E27FC236}">
                      <a16:creationId xmlns:a16="http://schemas.microsoft.com/office/drawing/2014/main" id="{4774650F-4F55-A9AF-51E5-4BC9E22CE9E3}"/>
                    </a:ext>
                  </a:extLst>
                </p:cNvPr>
                <p:cNvPicPr/>
                <p:nvPr/>
              </p:nvPicPr>
              <p:blipFill>
                <a:blip r:embed="rId4"/>
                <a:stretch>
                  <a:fillRect/>
                </a:stretch>
              </p:blipFill>
              <p:spPr>
                <a:xfrm>
                  <a:off x="2429520" y="6175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2" name="Ink 41">
                  <a:extLst>
                    <a:ext uri="{FF2B5EF4-FFF2-40B4-BE49-F238E27FC236}">
                      <a16:creationId xmlns:a16="http://schemas.microsoft.com/office/drawing/2014/main" id="{80FBBC15-54A1-612A-90AF-A20BFDBE4456}"/>
                    </a:ext>
                  </a:extLst>
                </p14:cNvPr>
                <p14:cNvContentPartPr/>
                <p14:nvPr/>
              </p14:nvContentPartPr>
              <p14:xfrm>
                <a:off x="2145840" y="6133480"/>
                <a:ext cx="360" cy="360"/>
              </p14:xfrm>
            </p:contentPart>
          </mc:Choice>
          <mc:Fallback xmlns="">
            <p:pic>
              <p:nvPicPr>
                <p:cNvPr id="42" name="Ink 41">
                  <a:extLst>
                    <a:ext uri="{FF2B5EF4-FFF2-40B4-BE49-F238E27FC236}">
                      <a16:creationId xmlns:a16="http://schemas.microsoft.com/office/drawing/2014/main" id="{80FBBC15-54A1-612A-90AF-A20BFDBE4456}"/>
                    </a:ext>
                  </a:extLst>
                </p:cNvPr>
                <p:cNvPicPr/>
                <p:nvPr/>
              </p:nvPicPr>
              <p:blipFill>
                <a:blip r:embed="rId4"/>
                <a:stretch>
                  <a:fillRect/>
                </a:stretch>
              </p:blipFill>
              <p:spPr>
                <a:xfrm>
                  <a:off x="2137200" y="61248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3" name="Ink 42">
                  <a:extLst>
                    <a:ext uri="{FF2B5EF4-FFF2-40B4-BE49-F238E27FC236}">
                      <a16:creationId xmlns:a16="http://schemas.microsoft.com/office/drawing/2014/main" id="{83C9C897-C13A-C9D3-A8ED-7C35A50E43E4}"/>
                    </a:ext>
                  </a:extLst>
                </p14:cNvPr>
                <p14:cNvContentPartPr/>
                <p14:nvPr/>
              </p14:nvContentPartPr>
              <p14:xfrm>
                <a:off x="1904640" y="6235000"/>
                <a:ext cx="360" cy="360"/>
              </p14:xfrm>
            </p:contentPart>
          </mc:Choice>
          <mc:Fallback xmlns="">
            <p:pic>
              <p:nvPicPr>
                <p:cNvPr id="43" name="Ink 42">
                  <a:extLst>
                    <a:ext uri="{FF2B5EF4-FFF2-40B4-BE49-F238E27FC236}">
                      <a16:creationId xmlns:a16="http://schemas.microsoft.com/office/drawing/2014/main" id="{83C9C897-C13A-C9D3-A8ED-7C35A50E43E4}"/>
                    </a:ext>
                  </a:extLst>
                </p:cNvPr>
                <p:cNvPicPr/>
                <p:nvPr/>
              </p:nvPicPr>
              <p:blipFill>
                <a:blip r:embed="rId4"/>
                <a:stretch>
                  <a:fillRect/>
                </a:stretch>
              </p:blipFill>
              <p:spPr>
                <a:xfrm>
                  <a:off x="1896000" y="6226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4" name="Ink 43">
                  <a:extLst>
                    <a:ext uri="{FF2B5EF4-FFF2-40B4-BE49-F238E27FC236}">
                      <a16:creationId xmlns:a16="http://schemas.microsoft.com/office/drawing/2014/main" id="{1C9E9FF7-38C6-858C-3445-0354B2CA8049}"/>
                    </a:ext>
                  </a:extLst>
                </p14:cNvPr>
                <p14:cNvContentPartPr/>
                <p14:nvPr/>
              </p14:nvContentPartPr>
              <p14:xfrm>
                <a:off x="1574160" y="6336520"/>
                <a:ext cx="360" cy="360"/>
              </p14:xfrm>
            </p:contentPart>
          </mc:Choice>
          <mc:Fallback xmlns="">
            <p:pic>
              <p:nvPicPr>
                <p:cNvPr id="44" name="Ink 43">
                  <a:extLst>
                    <a:ext uri="{FF2B5EF4-FFF2-40B4-BE49-F238E27FC236}">
                      <a16:creationId xmlns:a16="http://schemas.microsoft.com/office/drawing/2014/main" id="{1C9E9FF7-38C6-858C-3445-0354B2CA8049}"/>
                    </a:ext>
                  </a:extLst>
                </p:cNvPr>
                <p:cNvPicPr/>
                <p:nvPr/>
              </p:nvPicPr>
              <p:blipFill>
                <a:blip r:embed="rId4"/>
                <a:stretch>
                  <a:fillRect/>
                </a:stretch>
              </p:blipFill>
              <p:spPr>
                <a:xfrm>
                  <a:off x="1565520" y="63278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6" name="Ink 45">
                  <a:extLst>
                    <a:ext uri="{FF2B5EF4-FFF2-40B4-BE49-F238E27FC236}">
                      <a16:creationId xmlns:a16="http://schemas.microsoft.com/office/drawing/2014/main" id="{61805250-FDA5-6D58-6A9B-DC3A937D0419}"/>
                    </a:ext>
                  </a:extLst>
                </p14:cNvPr>
                <p14:cNvContentPartPr/>
                <p14:nvPr/>
              </p14:nvContentPartPr>
              <p14:xfrm>
                <a:off x="2400000" y="6425800"/>
                <a:ext cx="360" cy="360"/>
              </p14:xfrm>
            </p:contentPart>
          </mc:Choice>
          <mc:Fallback xmlns="">
            <p:pic>
              <p:nvPicPr>
                <p:cNvPr id="46" name="Ink 45">
                  <a:extLst>
                    <a:ext uri="{FF2B5EF4-FFF2-40B4-BE49-F238E27FC236}">
                      <a16:creationId xmlns:a16="http://schemas.microsoft.com/office/drawing/2014/main" id="{61805250-FDA5-6D58-6A9B-DC3A937D0419}"/>
                    </a:ext>
                  </a:extLst>
                </p:cNvPr>
                <p:cNvPicPr/>
                <p:nvPr/>
              </p:nvPicPr>
              <p:blipFill>
                <a:blip r:embed="rId4"/>
                <a:stretch>
                  <a:fillRect/>
                </a:stretch>
              </p:blipFill>
              <p:spPr>
                <a:xfrm>
                  <a:off x="2391360" y="64171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7" name="Ink 46">
                  <a:extLst>
                    <a:ext uri="{FF2B5EF4-FFF2-40B4-BE49-F238E27FC236}">
                      <a16:creationId xmlns:a16="http://schemas.microsoft.com/office/drawing/2014/main" id="{2F8B55B2-8B99-C38F-AB59-75690A93E4AB}"/>
                    </a:ext>
                  </a:extLst>
                </p14:cNvPr>
                <p14:cNvContentPartPr/>
                <p14:nvPr/>
              </p14:nvContentPartPr>
              <p14:xfrm>
                <a:off x="2361840" y="6362440"/>
                <a:ext cx="360" cy="360"/>
              </p14:xfrm>
            </p:contentPart>
          </mc:Choice>
          <mc:Fallback xmlns="">
            <p:pic>
              <p:nvPicPr>
                <p:cNvPr id="47" name="Ink 46">
                  <a:extLst>
                    <a:ext uri="{FF2B5EF4-FFF2-40B4-BE49-F238E27FC236}">
                      <a16:creationId xmlns:a16="http://schemas.microsoft.com/office/drawing/2014/main" id="{2F8B55B2-8B99-C38F-AB59-75690A93E4AB}"/>
                    </a:ext>
                  </a:extLst>
                </p:cNvPr>
                <p:cNvPicPr/>
                <p:nvPr/>
              </p:nvPicPr>
              <p:blipFill>
                <a:blip r:embed="rId4"/>
                <a:stretch>
                  <a:fillRect/>
                </a:stretch>
              </p:blipFill>
              <p:spPr>
                <a:xfrm>
                  <a:off x="2353200" y="6353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8" name="Ink 47">
                  <a:extLst>
                    <a:ext uri="{FF2B5EF4-FFF2-40B4-BE49-F238E27FC236}">
                      <a16:creationId xmlns:a16="http://schemas.microsoft.com/office/drawing/2014/main" id="{F4054D79-135C-5A56-B7FF-45B0789978BE}"/>
                    </a:ext>
                  </a:extLst>
                </p14:cNvPr>
                <p14:cNvContentPartPr/>
                <p14:nvPr/>
              </p14:nvContentPartPr>
              <p14:xfrm>
                <a:off x="2184000" y="6324280"/>
                <a:ext cx="360" cy="360"/>
              </p14:xfrm>
            </p:contentPart>
          </mc:Choice>
          <mc:Fallback xmlns="">
            <p:pic>
              <p:nvPicPr>
                <p:cNvPr id="48" name="Ink 47">
                  <a:extLst>
                    <a:ext uri="{FF2B5EF4-FFF2-40B4-BE49-F238E27FC236}">
                      <a16:creationId xmlns:a16="http://schemas.microsoft.com/office/drawing/2014/main" id="{F4054D79-135C-5A56-B7FF-45B0789978BE}"/>
                    </a:ext>
                  </a:extLst>
                </p:cNvPr>
                <p:cNvPicPr/>
                <p:nvPr/>
              </p:nvPicPr>
              <p:blipFill>
                <a:blip r:embed="rId4"/>
                <a:stretch>
                  <a:fillRect/>
                </a:stretch>
              </p:blipFill>
              <p:spPr>
                <a:xfrm>
                  <a:off x="2175360" y="6315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9" name="Ink 48">
                  <a:extLst>
                    <a:ext uri="{FF2B5EF4-FFF2-40B4-BE49-F238E27FC236}">
                      <a16:creationId xmlns:a16="http://schemas.microsoft.com/office/drawing/2014/main" id="{DFB6EA4E-F7B6-D5CB-59A4-520DAC5968BA}"/>
                    </a:ext>
                  </a:extLst>
                </p14:cNvPr>
                <p14:cNvContentPartPr/>
                <p14:nvPr/>
              </p14:nvContentPartPr>
              <p14:xfrm>
                <a:off x="1942800" y="6324280"/>
                <a:ext cx="360" cy="360"/>
              </p14:xfrm>
            </p:contentPart>
          </mc:Choice>
          <mc:Fallback xmlns="">
            <p:pic>
              <p:nvPicPr>
                <p:cNvPr id="49" name="Ink 48">
                  <a:extLst>
                    <a:ext uri="{FF2B5EF4-FFF2-40B4-BE49-F238E27FC236}">
                      <a16:creationId xmlns:a16="http://schemas.microsoft.com/office/drawing/2014/main" id="{DFB6EA4E-F7B6-D5CB-59A4-520DAC5968BA}"/>
                    </a:ext>
                  </a:extLst>
                </p:cNvPr>
                <p:cNvPicPr/>
                <p:nvPr/>
              </p:nvPicPr>
              <p:blipFill>
                <a:blip r:embed="rId4"/>
                <a:stretch>
                  <a:fillRect/>
                </a:stretch>
              </p:blipFill>
              <p:spPr>
                <a:xfrm>
                  <a:off x="1934160" y="6315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0" name="Ink 49">
                  <a:extLst>
                    <a:ext uri="{FF2B5EF4-FFF2-40B4-BE49-F238E27FC236}">
                      <a16:creationId xmlns:a16="http://schemas.microsoft.com/office/drawing/2014/main" id="{9D0E7B48-9BE1-33BE-1B50-31433B735F6C}"/>
                    </a:ext>
                  </a:extLst>
                </p14:cNvPr>
                <p14:cNvContentPartPr/>
                <p14:nvPr/>
              </p14:nvContentPartPr>
              <p14:xfrm>
                <a:off x="1764960" y="6235000"/>
                <a:ext cx="360" cy="360"/>
              </p14:xfrm>
            </p:contentPart>
          </mc:Choice>
          <mc:Fallback xmlns="">
            <p:pic>
              <p:nvPicPr>
                <p:cNvPr id="50" name="Ink 49">
                  <a:extLst>
                    <a:ext uri="{FF2B5EF4-FFF2-40B4-BE49-F238E27FC236}">
                      <a16:creationId xmlns:a16="http://schemas.microsoft.com/office/drawing/2014/main" id="{9D0E7B48-9BE1-33BE-1B50-31433B735F6C}"/>
                    </a:ext>
                  </a:extLst>
                </p:cNvPr>
                <p:cNvPicPr/>
                <p:nvPr/>
              </p:nvPicPr>
              <p:blipFill>
                <a:blip r:embed="rId4"/>
                <a:stretch>
                  <a:fillRect/>
                </a:stretch>
              </p:blipFill>
              <p:spPr>
                <a:xfrm>
                  <a:off x="1756320" y="6226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1" name="Ink 50">
                  <a:extLst>
                    <a:ext uri="{FF2B5EF4-FFF2-40B4-BE49-F238E27FC236}">
                      <a16:creationId xmlns:a16="http://schemas.microsoft.com/office/drawing/2014/main" id="{A8D22BF3-1544-70A1-FE4B-E30B14C5841E}"/>
                    </a:ext>
                  </a:extLst>
                </p14:cNvPr>
                <p14:cNvContentPartPr/>
                <p14:nvPr/>
              </p14:nvContentPartPr>
              <p14:xfrm>
                <a:off x="2019120" y="6057160"/>
                <a:ext cx="360" cy="360"/>
              </p14:xfrm>
            </p:contentPart>
          </mc:Choice>
          <mc:Fallback xmlns="">
            <p:pic>
              <p:nvPicPr>
                <p:cNvPr id="51" name="Ink 50">
                  <a:extLst>
                    <a:ext uri="{FF2B5EF4-FFF2-40B4-BE49-F238E27FC236}">
                      <a16:creationId xmlns:a16="http://schemas.microsoft.com/office/drawing/2014/main" id="{A8D22BF3-1544-70A1-FE4B-E30B14C5841E}"/>
                    </a:ext>
                  </a:extLst>
                </p:cNvPr>
                <p:cNvPicPr/>
                <p:nvPr/>
              </p:nvPicPr>
              <p:blipFill>
                <a:blip r:embed="rId4"/>
                <a:stretch>
                  <a:fillRect/>
                </a:stretch>
              </p:blipFill>
              <p:spPr>
                <a:xfrm>
                  <a:off x="2010480" y="6048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2" name="Ink 51">
                  <a:extLst>
                    <a:ext uri="{FF2B5EF4-FFF2-40B4-BE49-F238E27FC236}">
                      <a16:creationId xmlns:a16="http://schemas.microsoft.com/office/drawing/2014/main" id="{DBD163DE-B94C-B231-7FED-D207E3F7BB4D}"/>
                    </a:ext>
                  </a:extLst>
                </p14:cNvPr>
                <p14:cNvContentPartPr/>
                <p14:nvPr/>
              </p14:nvContentPartPr>
              <p14:xfrm>
                <a:off x="1003200" y="6209800"/>
                <a:ext cx="360" cy="360"/>
              </p14:xfrm>
            </p:contentPart>
          </mc:Choice>
          <mc:Fallback xmlns="">
            <p:pic>
              <p:nvPicPr>
                <p:cNvPr id="52" name="Ink 51">
                  <a:extLst>
                    <a:ext uri="{FF2B5EF4-FFF2-40B4-BE49-F238E27FC236}">
                      <a16:creationId xmlns:a16="http://schemas.microsoft.com/office/drawing/2014/main" id="{DBD163DE-B94C-B231-7FED-D207E3F7BB4D}"/>
                    </a:ext>
                  </a:extLst>
                </p:cNvPr>
                <p:cNvPicPr/>
                <p:nvPr/>
              </p:nvPicPr>
              <p:blipFill>
                <a:blip r:embed="rId4"/>
                <a:stretch>
                  <a:fillRect/>
                </a:stretch>
              </p:blipFill>
              <p:spPr>
                <a:xfrm>
                  <a:off x="994560" y="62011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3" name="Ink 52">
                  <a:extLst>
                    <a:ext uri="{FF2B5EF4-FFF2-40B4-BE49-F238E27FC236}">
                      <a16:creationId xmlns:a16="http://schemas.microsoft.com/office/drawing/2014/main" id="{9124CBC7-0F58-90D2-B121-5188178EB0EE}"/>
                    </a:ext>
                  </a:extLst>
                </p14:cNvPr>
                <p14:cNvContentPartPr/>
                <p14:nvPr/>
              </p14:nvContentPartPr>
              <p14:xfrm>
                <a:off x="1142880" y="6336520"/>
                <a:ext cx="360" cy="360"/>
              </p14:xfrm>
            </p:contentPart>
          </mc:Choice>
          <mc:Fallback xmlns="">
            <p:pic>
              <p:nvPicPr>
                <p:cNvPr id="53" name="Ink 52">
                  <a:extLst>
                    <a:ext uri="{FF2B5EF4-FFF2-40B4-BE49-F238E27FC236}">
                      <a16:creationId xmlns:a16="http://schemas.microsoft.com/office/drawing/2014/main" id="{9124CBC7-0F58-90D2-B121-5188178EB0EE}"/>
                    </a:ext>
                  </a:extLst>
                </p:cNvPr>
                <p:cNvPicPr/>
                <p:nvPr/>
              </p:nvPicPr>
              <p:blipFill>
                <a:blip r:embed="rId4"/>
                <a:stretch>
                  <a:fillRect/>
                </a:stretch>
              </p:blipFill>
              <p:spPr>
                <a:xfrm>
                  <a:off x="1134240" y="63278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4" name="Ink 53">
                  <a:extLst>
                    <a:ext uri="{FF2B5EF4-FFF2-40B4-BE49-F238E27FC236}">
                      <a16:creationId xmlns:a16="http://schemas.microsoft.com/office/drawing/2014/main" id="{46CD5589-862E-4CBE-86FA-B8E931A1C8A3}"/>
                    </a:ext>
                  </a:extLst>
                </p14:cNvPr>
                <p14:cNvContentPartPr/>
                <p14:nvPr/>
              </p14:nvContentPartPr>
              <p14:xfrm>
                <a:off x="1003200" y="6399880"/>
                <a:ext cx="360" cy="360"/>
              </p14:xfrm>
            </p:contentPart>
          </mc:Choice>
          <mc:Fallback xmlns="">
            <p:pic>
              <p:nvPicPr>
                <p:cNvPr id="54" name="Ink 53">
                  <a:extLst>
                    <a:ext uri="{FF2B5EF4-FFF2-40B4-BE49-F238E27FC236}">
                      <a16:creationId xmlns:a16="http://schemas.microsoft.com/office/drawing/2014/main" id="{46CD5589-862E-4CBE-86FA-B8E931A1C8A3}"/>
                    </a:ext>
                  </a:extLst>
                </p:cNvPr>
                <p:cNvPicPr/>
                <p:nvPr/>
              </p:nvPicPr>
              <p:blipFill>
                <a:blip r:embed="rId4"/>
                <a:stretch>
                  <a:fillRect/>
                </a:stretch>
              </p:blipFill>
              <p:spPr>
                <a:xfrm>
                  <a:off x="994560" y="63912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5" name="Ink 54">
                  <a:extLst>
                    <a:ext uri="{FF2B5EF4-FFF2-40B4-BE49-F238E27FC236}">
                      <a16:creationId xmlns:a16="http://schemas.microsoft.com/office/drawing/2014/main" id="{46B0D0E2-450E-5D06-7C0C-6B5155EAC201}"/>
                    </a:ext>
                  </a:extLst>
                </p14:cNvPr>
                <p14:cNvContentPartPr/>
                <p14:nvPr/>
              </p14:nvContentPartPr>
              <p14:xfrm>
                <a:off x="774240" y="6399880"/>
                <a:ext cx="360" cy="360"/>
              </p14:xfrm>
            </p:contentPart>
          </mc:Choice>
          <mc:Fallback xmlns="">
            <p:pic>
              <p:nvPicPr>
                <p:cNvPr id="55" name="Ink 54">
                  <a:extLst>
                    <a:ext uri="{FF2B5EF4-FFF2-40B4-BE49-F238E27FC236}">
                      <a16:creationId xmlns:a16="http://schemas.microsoft.com/office/drawing/2014/main" id="{46B0D0E2-450E-5D06-7C0C-6B5155EAC201}"/>
                    </a:ext>
                  </a:extLst>
                </p:cNvPr>
                <p:cNvPicPr/>
                <p:nvPr/>
              </p:nvPicPr>
              <p:blipFill>
                <a:blip r:embed="rId4"/>
                <a:stretch>
                  <a:fillRect/>
                </a:stretch>
              </p:blipFill>
              <p:spPr>
                <a:xfrm>
                  <a:off x="765600" y="63912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6" name="Ink 55">
                  <a:extLst>
                    <a:ext uri="{FF2B5EF4-FFF2-40B4-BE49-F238E27FC236}">
                      <a16:creationId xmlns:a16="http://schemas.microsoft.com/office/drawing/2014/main" id="{2D356222-CF08-8028-DE32-FDFBA623A01C}"/>
                    </a:ext>
                  </a:extLst>
                </p14:cNvPr>
                <p14:cNvContentPartPr/>
                <p14:nvPr/>
              </p14:nvContentPartPr>
              <p14:xfrm>
                <a:off x="672720" y="6260200"/>
                <a:ext cx="360" cy="360"/>
              </p14:xfrm>
            </p:contentPart>
          </mc:Choice>
          <mc:Fallback xmlns="">
            <p:pic>
              <p:nvPicPr>
                <p:cNvPr id="56" name="Ink 55">
                  <a:extLst>
                    <a:ext uri="{FF2B5EF4-FFF2-40B4-BE49-F238E27FC236}">
                      <a16:creationId xmlns:a16="http://schemas.microsoft.com/office/drawing/2014/main" id="{2D356222-CF08-8028-DE32-FDFBA623A01C}"/>
                    </a:ext>
                  </a:extLst>
                </p:cNvPr>
                <p:cNvPicPr/>
                <p:nvPr/>
              </p:nvPicPr>
              <p:blipFill>
                <a:blip r:embed="rId4"/>
                <a:stretch>
                  <a:fillRect/>
                </a:stretch>
              </p:blipFill>
              <p:spPr>
                <a:xfrm>
                  <a:off x="664080" y="6251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7" name="Ink 56">
                  <a:extLst>
                    <a:ext uri="{FF2B5EF4-FFF2-40B4-BE49-F238E27FC236}">
                      <a16:creationId xmlns:a16="http://schemas.microsoft.com/office/drawing/2014/main" id="{57BE5E13-CF47-2A5F-7AB0-F2410A735A9D}"/>
                    </a:ext>
                  </a:extLst>
                </p14:cNvPr>
                <p14:cNvContentPartPr/>
                <p14:nvPr/>
              </p14:nvContentPartPr>
              <p14:xfrm>
                <a:off x="685680" y="6222760"/>
                <a:ext cx="360" cy="360"/>
              </p14:xfrm>
            </p:contentPart>
          </mc:Choice>
          <mc:Fallback xmlns="">
            <p:pic>
              <p:nvPicPr>
                <p:cNvPr id="57" name="Ink 56">
                  <a:extLst>
                    <a:ext uri="{FF2B5EF4-FFF2-40B4-BE49-F238E27FC236}">
                      <a16:creationId xmlns:a16="http://schemas.microsoft.com/office/drawing/2014/main" id="{57BE5E13-CF47-2A5F-7AB0-F2410A735A9D}"/>
                    </a:ext>
                  </a:extLst>
                </p:cNvPr>
                <p:cNvPicPr/>
                <p:nvPr/>
              </p:nvPicPr>
              <p:blipFill>
                <a:blip r:embed="rId4"/>
                <a:stretch>
                  <a:fillRect/>
                </a:stretch>
              </p:blipFill>
              <p:spPr>
                <a:xfrm>
                  <a:off x="677040" y="62141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8" name="Ink 57">
                  <a:extLst>
                    <a:ext uri="{FF2B5EF4-FFF2-40B4-BE49-F238E27FC236}">
                      <a16:creationId xmlns:a16="http://schemas.microsoft.com/office/drawing/2014/main" id="{4B01B13A-79D8-CA9A-713D-09F6D2F91EEA}"/>
                    </a:ext>
                  </a:extLst>
                </p14:cNvPr>
                <p14:cNvContentPartPr/>
                <p14:nvPr/>
              </p14:nvContentPartPr>
              <p14:xfrm>
                <a:off x="939120" y="6196840"/>
                <a:ext cx="360" cy="360"/>
              </p14:xfrm>
            </p:contentPart>
          </mc:Choice>
          <mc:Fallback xmlns="">
            <p:pic>
              <p:nvPicPr>
                <p:cNvPr id="58" name="Ink 57">
                  <a:extLst>
                    <a:ext uri="{FF2B5EF4-FFF2-40B4-BE49-F238E27FC236}">
                      <a16:creationId xmlns:a16="http://schemas.microsoft.com/office/drawing/2014/main" id="{4B01B13A-79D8-CA9A-713D-09F6D2F91EEA}"/>
                    </a:ext>
                  </a:extLst>
                </p:cNvPr>
                <p:cNvPicPr/>
                <p:nvPr/>
              </p:nvPicPr>
              <p:blipFill>
                <a:blip r:embed="rId4"/>
                <a:stretch>
                  <a:fillRect/>
                </a:stretch>
              </p:blipFill>
              <p:spPr>
                <a:xfrm>
                  <a:off x="930480" y="61882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9" name="Ink 58">
                  <a:extLst>
                    <a:ext uri="{FF2B5EF4-FFF2-40B4-BE49-F238E27FC236}">
                      <a16:creationId xmlns:a16="http://schemas.microsoft.com/office/drawing/2014/main" id="{CB5E5E8D-1FBE-FB2D-3DCC-9743A8B613B1}"/>
                    </a:ext>
                  </a:extLst>
                </p14:cNvPr>
                <p14:cNvContentPartPr/>
                <p14:nvPr/>
              </p14:nvContentPartPr>
              <p14:xfrm>
                <a:off x="787200" y="6031960"/>
                <a:ext cx="360" cy="360"/>
              </p14:xfrm>
            </p:contentPart>
          </mc:Choice>
          <mc:Fallback xmlns="">
            <p:pic>
              <p:nvPicPr>
                <p:cNvPr id="59" name="Ink 58">
                  <a:extLst>
                    <a:ext uri="{FF2B5EF4-FFF2-40B4-BE49-F238E27FC236}">
                      <a16:creationId xmlns:a16="http://schemas.microsoft.com/office/drawing/2014/main" id="{CB5E5E8D-1FBE-FB2D-3DCC-9743A8B613B1}"/>
                    </a:ext>
                  </a:extLst>
                </p:cNvPr>
                <p:cNvPicPr/>
                <p:nvPr/>
              </p:nvPicPr>
              <p:blipFill>
                <a:blip r:embed="rId4"/>
                <a:stretch>
                  <a:fillRect/>
                </a:stretch>
              </p:blipFill>
              <p:spPr>
                <a:xfrm>
                  <a:off x="778560" y="6023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0" name="Ink 59">
                  <a:extLst>
                    <a:ext uri="{FF2B5EF4-FFF2-40B4-BE49-F238E27FC236}">
                      <a16:creationId xmlns:a16="http://schemas.microsoft.com/office/drawing/2014/main" id="{A0469031-75B4-0C7C-0C2B-A0A740720085}"/>
                    </a:ext>
                  </a:extLst>
                </p14:cNvPr>
                <p14:cNvContentPartPr/>
                <p14:nvPr/>
              </p14:nvContentPartPr>
              <p14:xfrm>
                <a:off x="1447440" y="6273160"/>
                <a:ext cx="360" cy="360"/>
              </p14:xfrm>
            </p:contentPart>
          </mc:Choice>
          <mc:Fallback xmlns="">
            <p:pic>
              <p:nvPicPr>
                <p:cNvPr id="60" name="Ink 59">
                  <a:extLst>
                    <a:ext uri="{FF2B5EF4-FFF2-40B4-BE49-F238E27FC236}">
                      <a16:creationId xmlns:a16="http://schemas.microsoft.com/office/drawing/2014/main" id="{A0469031-75B4-0C7C-0C2B-A0A740720085}"/>
                    </a:ext>
                  </a:extLst>
                </p:cNvPr>
                <p:cNvPicPr/>
                <p:nvPr/>
              </p:nvPicPr>
              <p:blipFill>
                <a:blip r:embed="rId4"/>
                <a:stretch>
                  <a:fillRect/>
                </a:stretch>
              </p:blipFill>
              <p:spPr>
                <a:xfrm>
                  <a:off x="1438800" y="6264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1" name="Ink 60">
                  <a:extLst>
                    <a:ext uri="{FF2B5EF4-FFF2-40B4-BE49-F238E27FC236}">
                      <a16:creationId xmlns:a16="http://schemas.microsoft.com/office/drawing/2014/main" id="{E7E96BBF-31B1-B8DF-D39C-8F5108FC625A}"/>
                    </a:ext>
                  </a:extLst>
                </p14:cNvPr>
                <p14:cNvContentPartPr/>
                <p14:nvPr/>
              </p14:nvContentPartPr>
              <p14:xfrm>
                <a:off x="1053600" y="6108280"/>
                <a:ext cx="360" cy="360"/>
              </p14:xfrm>
            </p:contentPart>
          </mc:Choice>
          <mc:Fallback xmlns="">
            <p:pic>
              <p:nvPicPr>
                <p:cNvPr id="61" name="Ink 60">
                  <a:extLst>
                    <a:ext uri="{FF2B5EF4-FFF2-40B4-BE49-F238E27FC236}">
                      <a16:creationId xmlns:a16="http://schemas.microsoft.com/office/drawing/2014/main" id="{E7E96BBF-31B1-B8DF-D39C-8F5108FC625A}"/>
                    </a:ext>
                  </a:extLst>
                </p:cNvPr>
                <p:cNvPicPr/>
                <p:nvPr/>
              </p:nvPicPr>
              <p:blipFill>
                <a:blip r:embed="rId4"/>
                <a:stretch>
                  <a:fillRect/>
                </a:stretch>
              </p:blipFill>
              <p:spPr>
                <a:xfrm>
                  <a:off x="1044960" y="6099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2" name="Ink 61">
                  <a:extLst>
                    <a:ext uri="{FF2B5EF4-FFF2-40B4-BE49-F238E27FC236}">
                      <a16:creationId xmlns:a16="http://schemas.microsoft.com/office/drawing/2014/main" id="{E6EF618B-CEE7-45C8-7F77-91C1B185F186}"/>
                    </a:ext>
                  </a:extLst>
                </p14:cNvPr>
                <p14:cNvContentPartPr/>
                <p14:nvPr/>
              </p14:nvContentPartPr>
              <p14:xfrm>
                <a:off x="1269600" y="6108280"/>
                <a:ext cx="360" cy="360"/>
              </p14:xfrm>
            </p:contentPart>
          </mc:Choice>
          <mc:Fallback xmlns="">
            <p:pic>
              <p:nvPicPr>
                <p:cNvPr id="62" name="Ink 61">
                  <a:extLst>
                    <a:ext uri="{FF2B5EF4-FFF2-40B4-BE49-F238E27FC236}">
                      <a16:creationId xmlns:a16="http://schemas.microsoft.com/office/drawing/2014/main" id="{E6EF618B-CEE7-45C8-7F77-91C1B185F186}"/>
                    </a:ext>
                  </a:extLst>
                </p:cNvPr>
                <p:cNvPicPr/>
                <p:nvPr/>
              </p:nvPicPr>
              <p:blipFill>
                <a:blip r:embed="rId4"/>
                <a:stretch>
                  <a:fillRect/>
                </a:stretch>
              </p:blipFill>
              <p:spPr>
                <a:xfrm>
                  <a:off x="1260960" y="6099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Ink 62">
                  <a:extLst>
                    <a:ext uri="{FF2B5EF4-FFF2-40B4-BE49-F238E27FC236}">
                      <a16:creationId xmlns:a16="http://schemas.microsoft.com/office/drawing/2014/main" id="{3A12B668-F3D2-3125-6B97-E50C8207F859}"/>
                    </a:ext>
                  </a:extLst>
                </p14:cNvPr>
                <p14:cNvContentPartPr/>
                <p14:nvPr/>
              </p14:nvContentPartPr>
              <p14:xfrm>
                <a:off x="1790160" y="6158680"/>
                <a:ext cx="360" cy="360"/>
              </p14:xfrm>
            </p:contentPart>
          </mc:Choice>
          <mc:Fallback xmlns="">
            <p:pic>
              <p:nvPicPr>
                <p:cNvPr id="63" name="Ink 62">
                  <a:extLst>
                    <a:ext uri="{FF2B5EF4-FFF2-40B4-BE49-F238E27FC236}">
                      <a16:creationId xmlns:a16="http://schemas.microsoft.com/office/drawing/2014/main" id="{3A12B668-F3D2-3125-6B97-E50C8207F859}"/>
                    </a:ext>
                  </a:extLst>
                </p:cNvPr>
                <p:cNvPicPr/>
                <p:nvPr/>
              </p:nvPicPr>
              <p:blipFill>
                <a:blip r:embed="rId4"/>
                <a:stretch>
                  <a:fillRect/>
                </a:stretch>
              </p:blipFill>
              <p:spPr>
                <a:xfrm>
                  <a:off x="1781520" y="6150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4" name="Ink 63">
                  <a:extLst>
                    <a:ext uri="{FF2B5EF4-FFF2-40B4-BE49-F238E27FC236}">
                      <a16:creationId xmlns:a16="http://schemas.microsoft.com/office/drawing/2014/main" id="{09B5499E-8FFE-54F8-ABAF-C3E8B8A7188D}"/>
                    </a:ext>
                  </a:extLst>
                </p14:cNvPr>
                <p14:cNvContentPartPr/>
                <p14:nvPr/>
              </p14:nvContentPartPr>
              <p14:xfrm>
                <a:off x="1244400" y="6031960"/>
                <a:ext cx="360" cy="360"/>
              </p14:xfrm>
            </p:contentPart>
          </mc:Choice>
          <mc:Fallback xmlns="">
            <p:pic>
              <p:nvPicPr>
                <p:cNvPr id="64" name="Ink 63">
                  <a:extLst>
                    <a:ext uri="{FF2B5EF4-FFF2-40B4-BE49-F238E27FC236}">
                      <a16:creationId xmlns:a16="http://schemas.microsoft.com/office/drawing/2014/main" id="{09B5499E-8FFE-54F8-ABAF-C3E8B8A7188D}"/>
                    </a:ext>
                  </a:extLst>
                </p:cNvPr>
                <p:cNvPicPr/>
                <p:nvPr/>
              </p:nvPicPr>
              <p:blipFill>
                <a:blip r:embed="rId4"/>
                <a:stretch>
                  <a:fillRect/>
                </a:stretch>
              </p:blipFill>
              <p:spPr>
                <a:xfrm>
                  <a:off x="1235760" y="6023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5" name="Ink 64">
                  <a:extLst>
                    <a:ext uri="{FF2B5EF4-FFF2-40B4-BE49-F238E27FC236}">
                      <a16:creationId xmlns:a16="http://schemas.microsoft.com/office/drawing/2014/main" id="{B301432B-987C-A54E-9A70-62DDB91E5623}"/>
                    </a:ext>
                  </a:extLst>
                </p14:cNvPr>
                <p14:cNvContentPartPr/>
                <p14:nvPr/>
              </p14:nvContentPartPr>
              <p14:xfrm>
                <a:off x="1460400" y="6070120"/>
                <a:ext cx="360" cy="360"/>
              </p14:xfrm>
            </p:contentPart>
          </mc:Choice>
          <mc:Fallback xmlns="">
            <p:pic>
              <p:nvPicPr>
                <p:cNvPr id="65" name="Ink 64">
                  <a:extLst>
                    <a:ext uri="{FF2B5EF4-FFF2-40B4-BE49-F238E27FC236}">
                      <a16:creationId xmlns:a16="http://schemas.microsoft.com/office/drawing/2014/main" id="{B301432B-987C-A54E-9A70-62DDB91E5623}"/>
                    </a:ext>
                  </a:extLst>
                </p:cNvPr>
                <p:cNvPicPr/>
                <p:nvPr/>
              </p:nvPicPr>
              <p:blipFill>
                <a:blip r:embed="rId4"/>
                <a:stretch>
                  <a:fillRect/>
                </a:stretch>
              </p:blipFill>
              <p:spPr>
                <a:xfrm>
                  <a:off x="1451760" y="6061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6" name="Ink 65">
                  <a:extLst>
                    <a:ext uri="{FF2B5EF4-FFF2-40B4-BE49-F238E27FC236}">
                      <a16:creationId xmlns:a16="http://schemas.microsoft.com/office/drawing/2014/main" id="{40038455-9023-999A-DBAF-ADF0A78CAB51}"/>
                    </a:ext>
                  </a:extLst>
                </p14:cNvPr>
                <p14:cNvContentPartPr/>
                <p14:nvPr/>
              </p14:nvContentPartPr>
              <p14:xfrm>
                <a:off x="1726800" y="6070120"/>
                <a:ext cx="360" cy="360"/>
              </p14:xfrm>
            </p:contentPart>
          </mc:Choice>
          <mc:Fallback xmlns="">
            <p:pic>
              <p:nvPicPr>
                <p:cNvPr id="66" name="Ink 65">
                  <a:extLst>
                    <a:ext uri="{FF2B5EF4-FFF2-40B4-BE49-F238E27FC236}">
                      <a16:creationId xmlns:a16="http://schemas.microsoft.com/office/drawing/2014/main" id="{40038455-9023-999A-DBAF-ADF0A78CAB51}"/>
                    </a:ext>
                  </a:extLst>
                </p:cNvPr>
                <p:cNvPicPr/>
                <p:nvPr/>
              </p:nvPicPr>
              <p:blipFill>
                <a:blip r:embed="rId4"/>
                <a:stretch>
                  <a:fillRect/>
                </a:stretch>
              </p:blipFill>
              <p:spPr>
                <a:xfrm>
                  <a:off x="1718160" y="6061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7" name="Ink 66">
                  <a:extLst>
                    <a:ext uri="{FF2B5EF4-FFF2-40B4-BE49-F238E27FC236}">
                      <a16:creationId xmlns:a16="http://schemas.microsoft.com/office/drawing/2014/main" id="{2719CC3F-2DA2-0012-8EE8-0617A0575C4C}"/>
                    </a:ext>
                  </a:extLst>
                </p14:cNvPr>
                <p14:cNvContentPartPr/>
                <p14:nvPr/>
              </p14:nvContentPartPr>
              <p14:xfrm>
                <a:off x="1726800" y="6070120"/>
                <a:ext cx="360" cy="360"/>
              </p14:xfrm>
            </p:contentPart>
          </mc:Choice>
          <mc:Fallback xmlns="">
            <p:pic>
              <p:nvPicPr>
                <p:cNvPr id="67" name="Ink 66">
                  <a:extLst>
                    <a:ext uri="{FF2B5EF4-FFF2-40B4-BE49-F238E27FC236}">
                      <a16:creationId xmlns:a16="http://schemas.microsoft.com/office/drawing/2014/main" id="{2719CC3F-2DA2-0012-8EE8-0617A0575C4C}"/>
                    </a:ext>
                  </a:extLst>
                </p:cNvPr>
                <p:cNvPicPr/>
                <p:nvPr/>
              </p:nvPicPr>
              <p:blipFill>
                <a:blip r:embed="rId4"/>
                <a:stretch>
                  <a:fillRect/>
                </a:stretch>
              </p:blipFill>
              <p:spPr>
                <a:xfrm>
                  <a:off x="1718160" y="6061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2" name="Ink 71">
                  <a:extLst>
                    <a:ext uri="{FF2B5EF4-FFF2-40B4-BE49-F238E27FC236}">
                      <a16:creationId xmlns:a16="http://schemas.microsoft.com/office/drawing/2014/main" id="{8CA69D73-5F6F-4D7F-680A-21B224056C66}"/>
                    </a:ext>
                  </a:extLst>
                </p14:cNvPr>
                <p14:cNvContentPartPr/>
                <p14:nvPr/>
              </p14:nvContentPartPr>
              <p14:xfrm>
                <a:off x="520080" y="6006040"/>
                <a:ext cx="1764360" cy="432360"/>
              </p14:xfrm>
            </p:contentPart>
          </mc:Choice>
          <mc:Fallback xmlns="">
            <p:pic>
              <p:nvPicPr>
                <p:cNvPr id="72" name="Ink 71">
                  <a:extLst>
                    <a:ext uri="{FF2B5EF4-FFF2-40B4-BE49-F238E27FC236}">
                      <a16:creationId xmlns:a16="http://schemas.microsoft.com/office/drawing/2014/main" id="{8CA69D73-5F6F-4D7F-680A-21B224056C66}"/>
                    </a:ext>
                  </a:extLst>
                </p:cNvPr>
                <p:cNvPicPr/>
                <p:nvPr/>
              </p:nvPicPr>
              <p:blipFill>
                <a:blip r:embed="rId39"/>
                <a:stretch>
                  <a:fillRect/>
                </a:stretch>
              </p:blipFill>
              <p:spPr>
                <a:xfrm>
                  <a:off x="511440" y="5997040"/>
                  <a:ext cx="178200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4" name="Ink 73">
                  <a:extLst>
                    <a:ext uri="{FF2B5EF4-FFF2-40B4-BE49-F238E27FC236}">
                      <a16:creationId xmlns:a16="http://schemas.microsoft.com/office/drawing/2014/main" id="{08CBD0A3-C73C-0F9C-B29E-3D6AE3FCFC74}"/>
                    </a:ext>
                  </a:extLst>
                </p14:cNvPr>
                <p14:cNvContentPartPr/>
                <p14:nvPr/>
              </p14:nvContentPartPr>
              <p14:xfrm>
                <a:off x="2475240" y="6108280"/>
                <a:ext cx="244080" cy="355680"/>
              </p14:xfrm>
            </p:contentPart>
          </mc:Choice>
          <mc:Fallback xmlns="">
            <p:pic>
              <p:nvPicPr>
                <p:cNvPr id="74" name="Ink 73">
                  <a:extLst>
                    <a:ext uri="{FF2B5EF4-FFF2-40B4-BE49-F238E27FC236}">
                      <a16:creationId xmlns:a16="http://schemas.microsoft.com/office/drawing/2014/main" id="{08CBD0A3-C73C-0F9C-B29E-3D6AE3FCFC74}"/>
                    </a:ext>
                  </a:extLst>
                </p:cNvPr>
                <p:cNvPicPr/>
                <p:nvPr/>
              </p:nvPicPr>
              <p:blipFill>
                <a:blip r:embed="rId41"/>
                <a:stretch>
                  <a:fillRect/>
                </a:stretch>
              </p:blipFill>
              <p:spPr>
                <a:xfrm>
                  <a:off x="2466600" y="6099640"/>
                  <a:ext cx="261720" cy="373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84" name="Ink 83">
                <a:extLst>
                  <a:ext uri="{FF2B5EF4-FFF2-40B4-BE49-F238E27FC236}">
                    <a16:creationId xmlns:a16="http://schemas.microsoft.com/office/drawing/2014/main" id="{C8F1C46E-2CD6-2D98-A59C-9E90D4C5552E}"/>
                  </a:ext>
                </a:extLst>
              </p14:cNvPr>
              <p14:cNvContentPartPr/>
              <p14:nvPr/>
            </p14:nvContentPartPr>
            <p14:xfrm>
              <a:off x="7162440" y="5980840"/>
              <a:ext cx="360" cy="360"/>
            </p14:xfrm>
          </p:contentPart>
        </mc:Choice>
        <mc:Fallback xmlns="">
          <p:pic>
            <p:nvPicPr>
              <p:cNvPr id="84" name="Ink 83">
                <a:extLst>
                  <a:ext uri="{FF2B5EF4-FFF2-40B4-BE49-F238E27FC236}">
                    <a16:creationId xmlns:a16="http://schemas.microsoft.com/office/drawing/2014/main" id="{C8F1C46E-2CD6-2D98-A59C-9E90D4C5552E}"/>
                  </a:ext>
                </a:extLst>
              </p:cNvPr>
              <p:cNvPicPr/>
              <p:nvPr/>
            </p:nvPicPr>
            <p:blipFill>
              <a:blip r:embed="rId4"/>
              <a:stretch>
                <a:fillRect/>
              </a:stretch>
            </p:blipFill>
            <p:spPr>
              <a:xfrm>
                <a:off x="7153440" y="59722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6" name="Ink 85">
                <a:extLst>
                  <a:ext uri="{FF2B5EF4-FFF2-40B4-BE49-F238E27FC236}">
                    <a16:creationId xmlns:a16="http://schemas.microsoft.com/office/drawing/2014/main" id="{9F090508-7603-50BD-0C1B-C76CE6286628}"/>
                  </a:ext>
                </a:extLst>
              </p14:cNvPr>
              <p14:cNvContentPartPr/>
              <p14:nvPr/>
            </p14:nvContentPartPr>
            <p14:xfrm>
              <a:off x="6565560" y="5917480"/>
              <a:ext cx="360" cy="360"/>
            </p14:xfrm>
          </p:contentPart>
        </mc:Choice>
        <mc:Fallback xmlns="">
          <p:pic>
            <p:nvPicPr>
              <p:cNvPr id="86" name="Ink 85">
                <a:extLst>
                  <a:ext uri="{FF2B5EF4-FFF2-40B4-BE49-F238E27FC236}">
                    <a16:creationId xmlns:a16="http://schemas.microsoft.com/office/drawing/2014/main" id="{9F090508-7603-50BD-0C1B-C76CE6286628}"/>
                  </a:ext>
                </a:extLst>
              </p:cNvPr>
              <p:cNvPicPr/>
              <p:nvPr/>
            </p:nvPicPr>
            <p:blipFill>
              <a:blip r:embed="rId4"/>
              <a:stretch>
                <a:fillRect/>
              </a:stretch>
            </p:blipFill>
            <p:spPr>
              <a:xfrm>
                <a:off x="6556560" y="5908840"/>
                <a:ext cx="18000" cy="18000"/>
              </a:xfrm>
              <a:prstGeom prst="rect">
                <a:avLst/>
              </a:prstGeom>
            </p:spPr>
          </p:pic>
        </mc:Fallback>
      </mc:AlternateContent>
      <p:grpSp>
        <p:nvGrpSpPr>
          <p:cNvPr id="93" name="Group 92">
            <a:extLst>
              <a:ext uri="{FF2B5EF4-FFF2-40B4-BE49-F238E27FC236}">
                <a16:creationId xmlns:a16="http://schemas.microsoft.com/office/drawing/2014/main" id="{91AFC115-1D63-37FC-5EED-F9B76830A083}"/>
              </a:ext>
            </a:extLst>
          </p:cNvPr>
          <p:cNvGrpSpPr/>
          <p:nvPr/>
        </p:nvGrpSpPr>
        <p:grpSpPr>
          <a:xfrm>
            <a:off x="5778600" y="5966800"/>
            <a:ext cx="1187640" cy="472320"/>
            <a:chOff x="5778600" y="5966800"/>
            <a:chExt cx="1187640" cy="472320"/>
          </a:xfrm>
        </p:grpSpPr>
        <mc:AlternateContent xmlns:mc="http://schemas.openxmlformats.org/markup-compatibility/2006" xmlns:p14="http://schemas.microsoft.com/office/powerpoint/2010/main">
          <mc:Choice Requires="p14">
            <p:contentPart p14:bwMode="auto" r:id="rId44">
              <p14:nvContentPartPr>
                <p14:cNvPr id="4" name="Ink 3">
                  <a:extLst>
                    <a:ext uri="{FF2B5EF4-FFF2-40B4-BE49-F238E27FC236}">
                      <a16:creationId xmlns:a16="http://schemas.microsoft.com/office/drawing/2014/main" id="{8CEF2498-A286-881F-E226-C688BB7E61FD}"/>
                    </a:ext>
                  </a:extLst>
                </p14:cNvPr>
                <p14:cNvContentPartPr/>
                <p14:nvPr/>
              </p14:nvContentPartPr>
              <p14:xfrm>
                <a:off x="6096120" y="6311320"/>
                <a:ext cx="360" cy="360"/>
              </p14:xfrm>
            </p:contentPart>
          </mc:Choice>
          <mc:Fallback xmlns="">
            <p:pic>
              <p:nvPicPr>
                <p:cNvPr id="4" name="Ink 3">
                  <a:extLst>
                    <a:ext uri="{FF2B5EF4-FFF2-40B4-BE49-F238E27FC236}">
                      <a16:creationId xmlns:a16="http://schemas.microsoft.com/office/drawing/2014/main" id="{8CEF2498-A286-881F-E226-C688BB7E61FD}"/>
                    </a:ext>
                  </a:extLst>
                </p:cNvPr>
                <p:cNvPicPr/>
                <p:nvPr/>
              </p:nvPicPr>
              <p:blipFill>
                <a:blip r:embed="rId4"/>
                <a:stretch>
                  <a:fillRect/>
                </a:stretch>
              </p:blipFill>
              <p:spPr>
                <a:xfrm>
                  <a:off x="6087120" y="6302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 name="Ink 4">
                  <a:extLst>
                    <a:ext uri="{FF2B5EF4-FFF2-40B4-BE49-F238E27FC236}">
                      <a16:creationId xmlns:a16="http://schemas.microsoft.com/office/drawing/2014/main" id="{A236A671-60F5-DE27-BD5F-D556D2E9BD00}"/>
                    </a:ext>
                  </a:extLst>
                </p14:cNvPr>
                <p14:cNvContentPartPr/>
                <p14:nvPr/>
              </p14:nvContentPartPr>
              <p14:xfrm>
                <a:off x="6464040" y="6311320"/>
                <a:ext cx="360" cy="360"/>
              </p14:xfrm>
            </p:contentPart>
          </mc:Choice>
          <mc:Fallback xmlns="">
            <p:pic>
              <p:nvPicPr>
                <p:cNvPr id="5" name="Ink 4">
                  <a:extLst>
                    <a:ext uri="{FF2B5EF4-FFF2-40B4-BE49-F238E27FC236}">
                      <a16:creationId xmlns:a16="http://schemas.microsoft.com/office/drawing/2014/main" id="{A236A671-60F5-DE27-BD5F-D556D2E9BD00}"/>
                    </a:ext>
                  </a:extLst>
                </p:cNvPr>
                <p:cNvPicPr/>
                <p:nvPr/>
              </p:nvPicPr>
              <p:blipFill>
                <a:blip r:embed="rId4"/>
                <a:stretch>
                  <a:fillRect/>
                </a:stretch>
              </p:blipFill>
              <p:spPr>
                <a:xfrm>
                  <a:off x="6455040" y="6302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 name="Ink 5">
                  <a:extLst>
                    <a:ext uri="{FF2B5EF4-FFF2-40B4-BE49-F238E27FC236}">
                      <a16:creationId xmlns:a16="http://schemas.microsoft.com/office/drawing/2014/main" id="{0C7E3CD8-47D2-093D-9710-72421F0A231B}"/>
                    </a:ext>
                  </a:extLst>
                </p14:cNvPr>
                <p14:cNvContentPartPr/>
                <p14:nvPr/>
              </p14:nvContentPartPr>
              <p14:xfrm>
                <a:off x="6159480" y="6146440"/>
                <a:ext cx="360" cy="360"/>
              </p14:xfrm>
            </p:contentPart>
          </mc:Choice>
          <mc:Fallback xmlns="">
            <p:pic>
              <p:nvPicPr>
                <p:cNvPr id="6" name="Ink 5">
                  <a:extLst>
                    <a:ext uri="{FF2B5EF4-FFF2-40B4-BE49-F238E27FC236}">
                      <a16:creationId xmlns:a16="http://schemas.microsoft.com/office/drawing/2014/main" id="{0C7E3CD8-47D2-093D-9710-72421F0A231B}"/>
                    </a:ext>
                  </a:extLst>
                </p:cNvPr>
                <p:cNvPicPr/>
                <p:nvPr/>
              </p:nvPicPr>
              <p:blipFill>
                <a:blip r:embed="rId4"/>
                <a:stretch>
                  <a:fillRect/>
                </a:stretch>
              </p:blipFill>
              <p:spPr>
                <a:xfrm>
                  <a:off x="6150480" y="6137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7" name="Ink 6">
                  <a:extLst>
                    <a:ext uri="{FF2B5EF4-FFF2-40B4-BE49-F238E27FC236}">
                      <a16:creationId xmlns:a16="http://schemas.microsoft.com/office/drawing/2014/main" id="{315EEE1C-A1D5-ACED-275E-1BCB12853C10}"/>
                    </a:ext>
                  </a:extLst>
                </p14:cNvPr>
                <p14:cNvContentPartPr/>
                <p14:nvPr/>
              </p14:nvContentPartPr>
              <p14:xfrm>
                <a:off x="6248040" y="6184600"/>
                <a:ext cx="360" cy="360"/>
              </p14:xfrm>
            </p:contentPart>
          </mc:Choice>
          <mc:Fallback xmlns="">
            <p:pic>
              <p:nvPicPr>
                <p:cNvPr id="7" name="Ink 6">
                  <a:extLst>
                    <a:ext uri="{FF2B5EF4-FFF2-40B4-BE49-F238E27FC236}">
                      <a16:creationId xmlns:a16="http://schemas.microsoft.com/office/drawing/2014/main" id="{315EEE1C-A1D5-ACED-275E-1BCB12853C10}"/>
                    </a:ext>
                  </a:extLst>
                </p:cNvPr>
                <p:cNvPicPr/>
                <p:nvPr/>
              </p:nvPicPr>
              <p:blipFill>
                <a:blip r:embed="rId4"/>
                <a:stretch>
                  <a:fillRect/>
                </a:stretch>
              </p:blipFill>
              <p:spPr>
                <a:xfrm>
                  <a:off x="6239040" y="6175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 name="Ink 7">
                  <a:extLst>
                    <a:ext uri="{FF2B5EF4-FFF2-40B4-BE49-F238E27FC236}">
                      <a16:creationId xmlns:a16="http://schemas.microsoft.com/office/drawing/2014/main" id="{FCAA2756-AEF4-E13A-B61B-F81FF75994F8}"/>
                    </a:ext>
                  </a:extLst>
                </p14:cNvPr>
                <p14:cNvContentPartPr/>
                <p14:nvPr/>
              </p14:nvContentPartPr>
              <p14:xfrm>
                <a:off x="6387720" y="6184600"/>
                <a:ext cx="360" cy="360"/>
              </p14:xfrm>
            </p:contentPart>
          </mc:Choice>
          <mc:Fallback xmlns="">
            <p:pic>
              <p:nvPicPr>
                <p:cNvPr id="8" name="Ink 7">
                  <a:extLst>
                    <a:ext uri="{FF2B5EF4-FFF2-40B4-BE49-F238E27FC236}">
                      <a16:creationId xmlns:a16="http://schemas.microsoft.com/office/drawing/2014/main" id="{FCAA2756-AEF4-E13A-B61B-F81FF75994F8}"/>
                    </a:ext>
                  </a:extLst>
                </p:cNvPr>
                <p:cNvPicPr/>
                <p:nvPr/>
              </p:nvPicPr>
              <p:blipFill>
                <a:blip r:embed="rId4"/>
                <a:stretch>
                  <a:fillRect/>
                </a:stretch>
              </p:blipFill>
              <p:spPr>
                <a:xfrm>
                  <a:off x="6378720" y="6175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 name="Ink 8">
                  <a:extLst>
                    <a:ext uri="{FF2B5EF4-FFF2-40B4-BE49-F238E27FC236}">
                      <a16:creationId xmlns:a16="http://schemas.microsoft.com/office/drawing/2014/main" id="{B6383313-F7FD-FDDE-2881-C741688FDE50}"/>
                    </a:ext>
                  </a:extLst>
                </p14:cNvPr>
                <p14:cNvContentPartPr/>
                <p14:nvPr/>
              </p14:nvContentPartPr>
              <p14:xfrm>
                <a:off x="6464040" y="6184600"/>
                <a:ext cx="360" cy="360"/>
              </p14:xfrm>
            </p:contentPart>
          </mc:Choice>
          <mc:Fallback xmlns="">
            <p:pic>
              <p:nvPicPr>
                <p:cNvPr id="9" name="Ink 8">
                  <a:extLst>
                    <a:ext uri="{FF2B5EF4-FFF2-40B4-BE49-F238E27FC236}">
                      <a16:creationId xmlns:a16="http://schemas.microsoft.com/office/drawing/2014/main" id="{B6383313-F7FD-FDDE-2881-C741688FDE50}"/>
                    </a:ext>
                  </a:extLst>
                </p:cNvPr>
                <p:cNvPicPr/>
                <p:nvPr/>
              </p:nvPicPr>
              <p:blipFill>
                <a:blip r:embed="rId4"/>
                <a:stretch>
                  <a:fillRect/>
                </a:stretch>
              </p:blipFill>
              <p:spPr>
                <a:xfrm>
                  <a:off x="6455040" y="6175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 name="Ink 9">
                  <a:extLst>
                    <a:ext uri="{FF2B5EF4-FFF2-40B4-BE49-F238E27FC236}">
                      <a16:creationId xmlns:a16="http://schemas.microsoft.com/office/drawing/2014/main" id="{F5FC5D2F-6855-A41C-A43B-6D25E67AE03D}"/>
                    </a:ext>
                  </a:extLst>
                </p14:cNvPr>
                <p14:cNvContentPartPr/>
                <p14:nvPr/>
              </p14:nvContentPartPr>
              <p14:xfrm>
                <a:off x="6540360" y="6171640"/>
                <a:ext cx="360" cy="360"/>
              </p14:xfrm>
            </p:contentPart>
          </mc:Choice>
          <mc:Fallback xmlns="">
            <p:pic>
              <p:nvPicPr>
                <p:cNvPr id="10" name="Ink 9">
                  <a:extLst>
                    <a:ext uri="{FF2B5EF4-FFF2-40B4-BE49-F238E27FC236}">
                      <a16:creationId xmlns:a16="http://schemas.microsoft.com/office/drawing/2014/main" id="{F5FC5D2F-6855-A41C-A43B-6D25E67AE03D}"/>
                    </a:ext>
                  </a:extLst>
                </p:cNvPr>
                <p:cNvPicPr/>
                <p:nvPr/>
              </p:nvPicPr>
              <p:blipFill>
                <a:blip r:embed="rId4"/>
                <a:stretch>
                  <a:fillRect/>
                </a:stretch>
              </p:blipFill>
              <p:spPr>
                <a:xfrm>
                  <a:off x="6531360" y="61630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1" name="Ink 10">
                  <a:extLst>
                    <a:ext uri="{FF2B5EF4-FFF2-40B4-BE49-F238E27FC236}">
                      <a16:creationId xmlns:a16="http://schemas.microsoft.com/office/drawing/2014/main" id="{712BAD73-D428-FA57-01EB-C11AC8D0E698}"/>
                    </a:ext>
                  </a:extLst>
                </p14:cNvPr>
                <p14:cNvContentPartPr/>
                <p14:nvPr/>
              </p14:nvContentPartPr>
              <p14:xfrm>
                <a:off x="6565560" y="6108280"/>
                <a:ext cx="360" cy="360"/>
              </p14:xfrm>
            </p:contentPart>
          </mc:Choice>
          <mc:Fallback xmlns="">
            <p:pic>
              <p:nvPicPr>
                <p:cNvPr id="11" name="Ink 10">
                  <a:extLst>
                    <a:ext uri="{FF2B5EF4-FFF2-40B4-BE49-F238E27FC236}">
                      <a16:creationId xmlns:a16="http://schemas.microsoft.com/office/drawing/2014/main" id="{712BAD73-D428-FA57-01EB-C11AC8D0E698}"/>
                    </a:ext>
                  </a:extLst>
                </p:cNvPr>
                <p:cNvPicPr/>
                <p:nvPr/>
              </p:nvPicPr>
              <p:blipFill>
                <a:blip r:embed="rId4"/>
                <a:stretch>
                  <a:fillRect/>
                </a:stretch>
              </p:blipFill>
              <p:spPr>
                <a:xfrm>
                  <a:off x="6556560" y="6099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7A66B783-EC7B-960F-5475-AD25D95DE81A}"/>
                    </a:ext>
                  </a:extLst>
                </p14:cNvPr>
                <p14:cNvContentPartPr/>
                <p14:nvPr/>
              </p14:nvContentPartPr>
              <p14:xfrm>
                <a:off x="6718200" y="6120520"/>
                <a:ext cx="360" cy="360"/>
              </p14:xfrm>
            </p:contentPart>
          </mc:Choice>
          <mc:Fallback xmlns="">
            <p:pic>
              <p:nvPicPr>
                <p:cNvPr id="12" name="Ink 11">
                  <a:extLst>
                    <a:ext uri="{FF2B5EF4-FFF2-40B4-BE49-F238E27FC236}">
                      <a16:creationId xmlns:a16="http://schemas.microsoft.com/office/drawing/2014/main" id="{7A66B783-EC7B-960F-5475-AD25D95DE81A}"/>
                    </a:ext>
                  </a:extLst>
                </p:cNvPr>
                <p:cNvPicPr/>
                <p:nvPr/>
              </p:nvPicPr>
              <p:blipFill>
                <a:blip r:embed="rId4"/>
                <a:stretch>
                  <a:fillRect/>
                </a:stretch>
              </p:blipFill>
              <p:spPr>
                <a:xfrm>
                  <a:off x="6709200" y="61118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3" name="Ink 12">
                  <a:extLst>
                    <a:ext uri="{FF2B5EF4-FFF2-40B4-BE49-F238E27FC236}">
                      <a16:creationId xmlns:a16="http://schemas.microsoft.com/office/drawing/2014/main" id="{BE16921E-DFBA-D3EC-4720-69072392424B}"/>
                    </a:ext>
                  </a:extLst>
                </p14:cNvPr>
                <p14:cNvContentPartPr/>
                <p14:nvPr/>
              </p14:nvContentPartPr>
              <p14:xfrm>
                <a:off x="6718200" y="6120520"/>
                <a:ext cx="360" cy="360"/>
              </p14:xfrm>
            </p:contentPart>
          </mc:Choice>
          <mc:Fallback xmlns="">
            <p:pic>
              <p:nvPicPr>
                <p:cNvPr id="13" name="Ink 12">
                  <a:extLst>
                    <a:ext uri="{FF2B5EF4-FFF2-40B4-BE49-F238E27FC236}">
                      <a16:creationId xmlns:a16="http://schemas.microsoft.com/office/drawing/2014/main" id="{BE16921E-DFBA-D3EC-4720-69072392424B}"/>
                    </a:ext>
                  </a:extLst>
                </p:cNvPr>
                <p:cNvPicPr/>
                <p:nvPr/>
              </p:nvPicPr>
              <p:blipFill>
                <a:blip r:embed="rId4"/>
                <a:stretch>
                  <a:fillRect/>
                </a:stretch>
              </p:blipFill>
              <p:spPr>
                <a:xfrm>
                  <a:off x="6709200" y="61118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 name="Ink 13">
                  <a:extLst>
                    <a:ext uri="{FF2B5EF4-FFF2-40B4-BE49-F238E27FC236}">
                      <a16:creationId xmlns:a16="http://schemas.microsoft.com/office/drawing/2014/main" id="{04B684F2-0C51-A70D-8450-C12A1BFFD35D}"/>
                    </a:ext>
                  </a:extLst>
                </p14:cNvPr>
                <p14:cNvContentPartPr/>
                <p14:nvPr/>
              </p14:nvContentPartPr>
              <p14:xfrm>
                <a:off x="6921240" y="6095320"/>
                <a:ext cx="360" cy="360"/>
              </p14:xfrm>
            </p:contentPart>
          </mc:Choice>
          <mc:Fallback xmlns="">
            <p:pic>
              <p:nvPicPr>
                <p:cNvPr id="14" name="Ink 13">
                  <a:extLst>
                    <a:ext uri="{FF2B5EF4-FFF2-40B4-BE49-F238E27FC236}">
                      <a16:creationId xmlns:a16="http://schemas.microsoft.com/office/drawing/2014/main" id="{04B684F2-0C51-A70D-8450-C12A1BFFD35D}"/>
                    </a:ext>
                  </a:extLst>
                </p:cNvPr>
                <p:cNvPicPr/>
                <p:nvPr/>
              </p:nvPicPr>
              <p:blipFill>
                <a:blip r:embed="rId4"/>
                <a:stretch>
                  <a:fillRect/>
                </a:stretch>
              </p:blipFill>
              <p:spPr>
                <a:xfrm>
                  <a:off x="6912240" y="6086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5" name="Ink 14">
                  <a:extLst>
                    <a:ext uri="{FF2B5EF4-FFF2-40B4-BE49-F238E27FC236}">
                      <a16:creationId xmlns:a16="http://schemas.microsoft.com/office/drawing/2014/main" id="{3CE71719-2344-3F53-D3EA-79AF3841596E}"/>
                    </a:ext>
                  </a:extLst>
                </p14:cNvPr>
                <p14:cNvContentPartPr/>
                <p14:nvPr/>
              </p14:nvContentPartPr>
              <p14:xfrm>
                <a:off x="6921240" y="6095320"/>
                <a:ext cx="360" cy="360"/>
              </p14:xfrm>
            </p:contentPart>
          </mc:Choice>
          <mc:Fallback xmlns="">
            <p:pic>
              <p:nvPicPr>
                <p:cNvPr id="15" name="Ink 14">
                  <a:extLst>
                    <a:ext uri="{FF2B5EF4-FFF2-40B4-BE49-F238E27FC236}">
                      <a16:creationId xmlns:a16="http://schemas.microsoft.com/office/drawing/2014/main" id="{3CE71719-2344-3F53-D3EA-79AF3841596E}"/>
                    </a:ext>
                  </a:extLst>
                </p:cNvPr>
                <p:cNvPicPr/>
                <p:nvPr/>
              </p:nvPicPr>
              <p:blipFill>
                <a:blip r:embed="rId4"/>
                <a:stretch>
                  <a:fillRect/>
                </a:stretch>
              </p:blipFill>
              <p:spPr>
                <a:xfrm>
                  <a:off x="6912240" y="6086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8" name="Ink 17">
                  <a:extLst>
                    <a:ext uri="{FF2B5EF4-FFF2-40B4-BE49-F238E27FC236}">
                      <a16:creationId xmlns:a16="http://schemas.microsoft.com/office/drawing/2014/main" id="{C82E71A9-4559-68FF-B164-488EA8AED85E}"/>
                    </a:ext>
                  </a:extLst>
                </p14:cNvPr>
                <p14:cNvContentPartPr/>
                <p14:nvPr/>
              </p14:nvContentPartPr>
              <p14:xfrm>
                <a:off x="5778600" y="5966800"/>
                <a:ext cx="1187640" cy="472320"/>
              </p14:xfrm>
            </p:contentPart>
          </mc:Choice>
          <mc:Fallback xmlns="">
            <p:pic>
              <p:nvPicPr>
                <p:cNvPr id="18" name="Ink 17">
                  <a:extLst>
                    <a:ext uri="{FF2B5EF4-FFF2-40B4-BE49-F238E27FC236}">
                      <a16:creationId xmlns:a16="http://schemas.microsoft.com/office/drawing/2014/main" id="{C82E71A9-4559-68FF-B164-488EA8AED85E}"/>
                    </a:ext>
                  </a:extLst>
                </p:cNvPr>
                <p:cNvPicPr/>
                <p:nvPr/>
              </p:nvPicPr>
              <p:blipFill>
                <a:blip r:embed="rId57"/>
                <a:stretch>
                  <a:fillRect/>
                </a:stretch>
              </p:blipFill>
              <p:spPr>
                <a:xfrm>
                  <a:off x="5769600" y="5957800"/>
                  <a:ext cx="120528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9" name="Ink 18">
                  <a:extLst>
                    <a:ext uri="{FF2B5EF4-FFF2-40B4-BE49-F238E27FC236}">
                      <a16:creationId xmlns:a16="http://schemas.microsoft.com/office/drawing/2014/main" id="{8F0F80EA-FF3E-F121-D8DC-313D38D795E9}"/>
                    </a:ext>
                  </a:extLst>
                </p14:cNvPr>
                <p14:cNvContentPartPr/>
                <p14:nvPr/>
              </p14:nvContentPartPr>
              <p14:xfrm>
                <a:off x="6172440" y="6209800"/>
                <a:ext cx="360" cy="360"/>
              </p14:xfrm>
            </p:contentPart>
          </mc:Choice>
          <mc:Fallback xmlns="">
            <p:pic>
              <p:nvPicPr>
                <p:cNvPr id="19" name="Ink 18">
                  <a:extLst>
                    <a:ext uri="{FF2B5EF4-FFF2-40B4-BE49-F238E27FC236}">
                      <a16:creationId xmlns:a16="http://schemas.microsoft.com/office/drawing/2014/main" id="{8F0F80EA-FF3E-F121-D8DC-313D38D795E9}"/>
                    </a:ext>
                  </a:extLst>
                </p:cNvPr>
                <p:cNvPicPr/>
                <p:nvPr/>
              </p:nvPicPr>
              <p:blipFill>
                <a:blip r:embed="rId4"/>
                <a:stretch>
                  <a:fillRect/>
                </a:stretch>
              </p:blipFill>
              <p:spPr>
                <a:xfrm>
                  <a:off x="6163440" y="62011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0" name="Ink 19">
                  <a:extLst>
                    <a:ext uri="{FF2B5EF4-FFF2-40B4-BE49-F238E27FC236}">
                      <a16:creationId xmlns:a16="http://schemas.microsoft.com/office/drawing/2014/main" id="{02B2187D-3829-7771-1954-1E224BAE13D2}"/>
                    </a:ext>
                  </a:extLst>
                </p14:cNvPr>
                <p14:cNvContentPartPr/>
                <p14:nvPr/>
              </p14:nvContentPartPr>
              <p14:xfrm>
                <a:off x="6146520" y="6209800"/>
                <a:ext cx="360" cy="360"/>
              </p14:xfrm>
            </p:contentPart>
          </mc:Choice>
          <mc:Fallback xmlns="">
            <p:pic>
              <p:nvPicPr>
                <p:cNvPr id="20" name="Ink 19">
                  <a:extLst>
                    <a:ext uri="{FF2B5EF4-FFF2-40B4-BE49-F238E27FC236}">
                      <a16:creationId xmlns:a16="http://schemas.microsoft.com/office/drawing/2014/main" id="{02B2187D-3829-7771-1954-1E224BAE13D2}"/>
                    </a:ext>
                  </a:extLst>
                </p:cNvPr>
                <p:cNvPicPr/>
                <p:nvPr/>
              </p:nvPicPr>
              <p:blipFill>
                <a:blip r:embed="rId4"/>
                <a:stretch>
                  <a:fillRect/>
                </a:stretch>
              </p:blipFill>
              <p:spPr>
                <a:xfrm>
                  <a:off x="6137520" y="62011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1" name="Ink 20">
                  <a:extLst>
                    <a:ext uri="{FF2B5EF4-FFF2-40B4-BE49-F238E27FC236}">
                      <a16:creationId xmlns:a16="http://schemas.microsoft.com/office/drawing/2014/main" id="{11592419-2B93-937D-CDE0-47835A4F40FD}"/>
                    </a:ext>
                  </a:extLst>
                </p14:cNvPr>
                <p14:cNvContentPartPr/>
                <p14:nvPr/>
              </p14:nvContentPartPr>
              <p14:xfrm>
                <a:off x="5981640" y="6324280"/>
                <a:ext cx="360" cy="360"/>
              </p14:xfrm>
            </p:contentPart>
          </mc:Choice>
          <mc:Fallback xmlns="">
            <p:pic>
              <p:nvPicPr>
                <p:cNvPr id="21" name="Ink 20">
                  <a:extLst>
                    <a:ext uri="{FF2B5EF4-FFF2-40B4-BE49-F238E27FC236}">
                      <a16:creationId xmlns:a16="http://schemas.microsoft.com/office/drawing/2014/main" id="{11592419-2B93-937D-CDE0-47835A4F40FD}"/>
                    </a:ext>
                  </a:extLst>
                </p:cNvPr>
                <p:cNvPicPr/>
                <p:nvPr/>
              </p:nvPicPr>
              <p:blipFill>
                <a:blip r:embed="rId4"/>
                <a:stretch>
                  <a:fillRect/>
                </a:stretch>
              </p:blipFill>
              <p:spPr>
                <a:xfrm>
                  <a:off x="5972640" y="6315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2" name="Ink 21">
                  <a:extLst>
                    <a:ext uri="{FF2B5EF4-FFF2-40B4-BE49-F238E27FC236}">
                      <a16:creationId xmlns:a16="http://schemas.microsoft.com/office/drawing/2014/main" id="{502444E9-3D93-9D19-BAA7-5EC122D8C739}"/>
                    </a:ext>
                  </a:extLst>
                </p14:cNvPr>
                <p14:cNvContentPartPr/>
                <p14:nvPr/>
              </p14:nvContentPartPr>
              <p14:xfrm>
                <a:off x="6184680" y="6374680"/>
                <a:ext cx="360" cy="360"/>
              </p14:xfrm>
            </p:contentPart>
          </mc:Choice>
          <mc:Fallback xmlns="">
            <p:pic>
              <p:nvPicPr>
                <p:cNvPr id="22" name="Ink 21">
                  <a:extLst>
                    <a:ext uri="{FF2B5EF4-FFF2-40B4-BE49-F238E27FC236}">
                      <a16:creationId xmlns:a16="http://schemas.microsoft.com/office/drawing/2014/main" id="{502444E9-3D93-9D19-BAA7-5EC122D8C739}"/>
                    </a:ext>
                  </a:extLst>
                </p:cNvPr>
                <p:cNvPicPr/>
                <p:nvPr/>
              </p:nvPicPr>
              <p:blipFill>
                <a:blip r:embed="rId4"/>
                <a:stretch>
                  <a:fillRect/>
                </a:stretch>
              </p:blipFill>
              <p:spPr>
                <a:xfrm>
                  <a:off x="6175680" y="6366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3" name="Ink 22">
                  <a:extLst>
                    <a:ext uri="{FF2B5EF4-FFF2-40B4-BE49-F238E27FC236}">
                      <a16:creationId xmlns:a16="http://schemas.microsoft.com/office/drawing/2014/main" id="{FB092AE9-C765-8A30-5D2A-6F72390D3C6B}"/>
                    </a:ext>
                  </a:extLst>
                </p14:cNvPr>
                <p14:cNvContentPartPr/>
                <p14:nvPr/>
              </p14:nvContentPartPr>
              <p14:xfrm>
                <a:off x="6184680" y="6362440"/>
                <a:ext cx="360" cy="360"/>
              </p14:xfrm>
            </p:contentPart>
          </mc:Choice>
          <mc:Fallback xmlns="">
            <p:pic>
              <p:nvPicPr>
                <p:cNvPr id="23" name="Ink 22">
                  <a:extLst>
                    <a:ext uri="{FF2B5EF4-FFF2-40B4-BE49-F238E27FC236}">
                      <a16:creationId xmlns:a16="http://schemas.microsoft.com/office/drawing/2014/main" id="{FB092AE9-C765-8A30-5D2A-6F72390D3C6B}"/>
                    </a:ext>
                  </a:extLst>
                </p:cNvPr>
                <p:cNvPicPr/>
                <p:nvPr/>
              </p:nvPicPr>
              <p:blipFill>
                <a:blip r:embed="rId4"/>
                <a:stretch>
                  <a:fillRect/>
                </a:stretch>
              </p:blipFill>
              <p:spPr>
                <a:xfrm>
                  <a:off x="6175680" y="6353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4" name="Ink 23">
                  <a:extLst>
                    <a:ext uri="{FF2B5EF4-FFF2-40B4-BE49-F238E27FC236}">
                      <a16:creationId xmlns:a16="http://schemas.microsoft.com/office/drawing/2014/main" id="{B6D8CFEC-7686-929F-A74E-23854D9BD16A}"/>
                    </a:ext>
                  </a:extLst>
                </p14:cNvPr>
                <p14:cNvContentPartPr/>
                <p14:nvPr/>
              </p14:nvContentPartPr>
              <p14:xfrm>
                <a:off x="6261000" y="6298360"/>
                <a:ext cx="360" cy="360"/>
              </p14:xfrm>
            </p:contentPart>
          </mc:Choice>
          <mc:Fallback xmlns="">
            <p:pic>
              <p:nvPicPr>
                <p:cNvPr id="24" name="Ink 23">
                  <a:extLst>
                    <a:ext uri="{FF2B5EF4-FFF2-40B4-BE49-F238E27FC236}">
                      <a16:creationId xmlns:a16="http://schemas.microsoft.com/office/drawing/2014/main" id="{B6D8CFEC-7686-929F-A74E-23854D9BD16A}"/>
                    </a:ext>
                  </a:extLst>
                </p:cNvPr>
                <p:cNvPicPr/>
                <p:nvPr/>
              </p:nvPicPr>
              <p:blipFill>
                <a:blip r:embed="rId4"/>
                <a:stretch>
                  <a:fillRect/>
                </a:stretch>
              </p:blipFill>
              <p:spPr>
                <a:xfrm>
                  <a:off x="6252000" y="6289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5" name="Ink 24">
                  <a:extLst>
                    <a:ext uri="{FF2B5EF4-FFF2-40B4-BE49-F238E27FC236}">
                      <a16:creationId xmlns:a16="http://schemas.microsoft.com/office/drawing/2014/main" id="{B3CE8305-1E25-9B6A-F495-6B198FB94C70}"/>
                    </a:ext>
                  </a:extLst>
                </p14:cNvPr>
                <p14:cNvContentPartPr/>
                <p14:nvPr/>
              </p14:nvContentPartPr>
              <p14:xfrm>
                <a:off x="6273960" y="6298360"/>
                <a:ext cx="360" cy="360"/>
              </p14:xfrm>
            </p:contentPart>
          </mc:Choice>
          <mc:Fallback xmlns="">
            <p:pic>
              <p:nvPicPr>
                <p:cNvPr id="25" name="Ink 24">
                  <a:extLst>
                    <a:ext uri="{FF2B5EF4-FFF2-40B4-BE49-F238E27FC236}">
                      <a16:creationId xmlns:a16="http://schemas.microsoft.com/office/drawing/2014/main" id="{B3CE8305-1E25-9B6A-F495-6B198FB94C70}"/>
                    </a:ext>
                  </a:extLst>
                </p:cNvPr>
                <p:cNvPicPr/>
                <p:nvPr/>
              </p:nvPicPr>
              <p:blipFill>
                <a:blip r:embed="rId4"/>
                <a:stretch>
                  <a:fillRect/>
                </a:stretch>
              </p:blipFill>
              <p:spPr>
                <a:xfrm>
                  <a:off x="6264960" y="6289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6" name="Ink 25">
                  <a:extLst>
                    <a:ext uri="{FF2B5EF4-FFF2-40B4-BE49-F238E27FC236}">
                      <a16:creationId xmlns:a16="http://schemas.microsoft.com/office/drawing/2014/main" id="{89848AEF-9E7D-322A-29F6-A05D74585184}"/>
                    </a:ext>
                  </a:extLst>
                </p14:cNvPr>
                <p14:cNvContentPartPr/>
                <p14:nvPr/>
              </p14:nvContentPartPr>
              <p14:xfrm>
                <a:off x="6261000" y="6196840"/>
                <a:ext cx="360" cy="360"/>
              </p14:xfrm>
            </p:contentPart>
          </mc:Choice>
          <mc:Fallback xmlns="">
            <p:pic>
              <p:nvPicPr>
                <p:cNvPr id="26" name="Ink 25">
                  <a:extLst>
                    <a:ext uri="{FF2B5EF4-FFF2-40B4-BE49-F238E27FC236}">
                      <a16:creationId xmlns:a16="http://schemas.microsoft.com/office/drawing/2014/main" id="{89848AEF-9E7D-322A-29F6-A05D74585184}"/>
                    </a:ext>
                  </a:extLst>
                </p:cNvPr>
                <p:cNvPicPr/>
                <p:nvPr/>
              </p:nvPicPr>
              <p:blipFill>
                <a:blip r:embed="rId4"/>
                <a:stretch>
                  <a:fillRect/>
                </a:stretch>
              </p:blipFill>
              <p:spPr>
                <a:xfrm>
                  <a:off x="6252000" y="61882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7" name="Ink 26">
                  <a:extLst>
                    <a:ext uri="{FF2B5EF4-FFF2-40B4-BE49-F238E27FC236}">
                      <a16:creationId xmlns:a16="http://schemas.microsoft.com/office/drawing/2014/main" id="{2C2F1474-BD55-84C5-9496-3757B52067AA}"/>
                    </a:ext>
                  </a:extLst>
                </p14:cNvPr>
                <p14:cNvContentPartPr/>
                <p14:nvPr/>
              </p14:nvContentPartPr>
              <p14:xfrm>
                <a:off x="6261000" y="6083080"/>
                <a:ext cx="76680" cy="12600"/>
              </p14:xfrm>
            </p:contentPart>
          </mc:Choice>
          <mc:Fallback xmlns="">
            <p:pic>
              <p:nvPicPr>
                <p:cNvPr id="27" name="Ink 26">
                  <a:extLst>
                    <a:ext uri="{FF2B5EF4-FFF2-40B4-BE49-F238E27FC236}">
                      <a16:creationId xmlns:a16="http://schemas.microsoft.com/office/drawing/2014/main" id="{2C2F1474-BD55-84C5-9496-3757B52067AA}"/>
                    </a:ext>
                  </a:extLst>
                </p:cNvPr>
                <p:cNvPicPr/>
                <p:nvPr/>
              </p:nvPicPr>
              <p:blipFill>
                <a:blip r:embed="rId67"/>
                <a:stretch>
                  <a:fillRect/>
                </a:stretch>
              </p:blipFill>
              <p:spPr>
                <a:xfrm>
                  <a:off x="6252000" y="6074440"/>
                  <a:ext cx="9432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1" name="Ink 30">
                  <a:extLst>
                    <a:ext uri="{FF2B5EF4-FFF2-40B4-BE49-F238E27FC236}">
                      <a16:creationId xmlns:a16="http://schemas.microsoft.com/office/drawing/2014/main" id="{B4A93761-9773-FD07-86E1-2E2A69B7A0B0}"/>
                    </a:ext>
                  </a:extLst>
                </p14:cNvPr>
                <p14:cNvContentPartPr/>
                <p14:nvPr/>
              </p14:nvContentPartPr>
              <p14:xfrm>
                <a:off x="6603720" y="6070120"/>
                <a:ext cx="360" cy="360"/>
              </p14:xfrm>
            </p:contentPart>
          </mc:Choice>
          <mc:Fallback xmlns="">
            <p:pic>
              <p:nvPicPr>
                <p:cNvPr id="31" name="Ink 30">
                  <a:extLst>
                    <a:ext uri="{FF2B5EF4-FFF2-40B4-BE49-F238E27FC236}">
                      <a16:creationId xmlns:a16="http://schemas.microsoft.com/office/drawing/2014/main" id="{B4A93761-9773-FD07-86E1-2E2A69B7A0B0}"/>
                    </a:ext>
                  </a:extLst>
                </p:cNvPr>
                <p:cNvPicPr/>
                <p:nvPr/>
              </p:nvPicPr>
              <p:blipFill>
                <a:blip r:embed="rId4"/>
                <a:stretch>
                  <a:fillRect/>
                </a:stretch>
              </p:blipFill>
              <p:spPr>
                <a:xfrm>
                  <a:off x="6594720" y="6061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2" name="Ink 31">
                  <a:extLst>
                    <a:ext uri="{FF2B5EF4-FFF2-40B4-BE49-F238E27FC236}">
                      <a16:creationId xmlns:a16="http://schemas.microsoft.com/office/drawing/2014/main" id="{67315D81-DD71-FF81-14D3-4586EA32698D}"/>
                    </a:ext>
                  </a:extLst>
                </p14:cNvPr>
                <p14:cNvContentPartPr/>
                <p14:nvPr/>
              </p14:nvContentPartPr>
              <p14:xfrm>
                <a:off x="6527400" y="6031960"/>
                <a:ext cx="360" cy="360"/>
              </p14:xfrm>
            </p:contentPart>
          </mc:Choice>
          <mc:Fallback xmlns="">
            <p:pic>
              <p:nvPicPr>
                <p:cNvPr id="32" name="Ink 31">
                  <a:extLst>
                    <a:ext uri="{FF2B5EF4-FFF2-40B4-BE49-F238E27FC236}">
                      <a16:creationId xmlns:a16="http://schemas.microsoft.com/office/drawing/2014/main" id="{67315D81-DD71-FF81-14D3-4586EA32698D}"/>
                    </a:ext>
                  </a:extLst>
                </p:cNvPr>
                <p:cNvPicPr/>
                <p:nvPr/>
              </p:nvPicPr>
              <p:blipFill>
                <a:blip r:embed="rId4"/>
                <a:stretch>
                  <a:fillRect/>
                </a:stretch>
              </p:blipFill>
              <p:spPr>
                <a:xfrm>
                  <a:off x="6518400" y="6023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3" name="Ink 32">
                  <a:extLst>
                    <a:ext uri="{FF2B5EF4-FFF2-40B4-BE49-F238E27FC236}">
                      <a16:creationId xmlns:a16="http://schemas.microsoft.com/office/drawing/2014/main" id="{36D43872-2B2B-C3DD-3C6E-4ADB5C06CE7F}"/>
                    </a:ext>
                  </a:extLst>
                </p14:cNvPr>
                <p14:cNvContentPartPr/>
                <p14:nvPr/>
              </p14:nvContentPartPr>
              <p14:xfrm>
                <a:off x="6527400" y="6031960"/>
                <a:ext cx="360" cy="360"/>
              </p14:xfrm>
            </p:contentPart>
          </mc:Choice>
          <mc:Fallback xmlns="">
            <p:pic>
              <p:nvPicPr>
                <p:cNvPr id="33" name="Ink 32">
                  <a:extLst>
                    <a:ext uri="{FF2B5EF4-FFF2-40B4-BE49-F238E27FC236}">
                      <a16:creationId xmlns:a16="http://schemas.microsoft.com/office/drawing/2014/main" id="{36D43872-2B2B-C3DD-3C6E-4ADB5C06CE7F}"/>
                    </a:ext>
                  </a:extLst>
                </p:cNvPr>
                <p:cNvPicPr/>
                <p:nvPr/>
              </p:nvPicPr>
              <p:blipFill>
                <a:blip r:embed="rId4"/>
                <a:stretch>
                  <a:fillRect/>
                </a:stretch>
              </p:blipFill>
              <p:spPr>
                <a:xfrm>
                  <a:off x="6518400" y="6023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6" name="Ink 75">
                  <a:extLst>
                    <a:ext uri="{FF2B5EF4-FFF2-40B4-BE49-F238E27FC236}">
                      <a16:creationId xmlns:a16="http://schemas.microsoft.com/office/drawing/2014/main" id="{27BF29DA-C1D9-01BE-D366-C1D74C0D52A6}"/>
                    </a:ext>
                  </a:extLst>
                </p14:cNvPr>
                <p14:cNvContentPartPr/>
                <p14:nvPr/>
              </p14:nvContentPartPr>
              <p14:xfrm>
                <a:off x="5930520" y="6146440"/>
                <a:ext cx="360" cy="360"/>
              </p14:xfrm>
            </p:contentPart>
          </mc:Choice>
          <mc:Fallback xmlns="">
            <p:pic>
              <p:nvPicPr>
                <p:cNvPr id="76" name="Ink 75">
                  <a:extLst>
                    <a:ext uri="{FF2B5EF4-FFF2-40B4-BE49-F238E27FC236}">
                      <a16:creationId xmlns:a16="http://schemas.microsoft.com/office/drawing/2014/main" id="{27BF29DA-C1D9-01BE-D366-C1D74C0D52A6}"/>
                    </a:ext>
                  </a:extLst>
                </p:cNvPr>
                <p:cNvPicPr/>
                <p:nvPr/>
              </p:nvPicPr>
              <p:blipFill>
                <a:blip r:embed="rId4"/>
                <a:stretch>
                  <a:fillRect/>
                </a:stretch>
              </p:blipFill>
              <p:spPr>
                <a:xfrm>
                  <a:off x="5921520" y="6137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7" name="Ink 76">
                  <a:extLst>
                    <a:ext uri="{FF2B5EF4-FFF2-40B4-BE49-F238E27FC236}">
                      <a16:creationId xmlns:a16="http://schemas.microsoft.com/office/drawing/2014/main" id="{D42F712C-6445-5B1F-04E0-879150A49EF2}"/>
                    </a:ext>
                  </a:extLst>
                </p14:cNvPr>
                <p14:cNvContentPartPr/>
                <p14:nvPr/>
              </p14:nvContentPartPr>
              <p14:xfrm>
                <a:off x="6108360" y="6387640"/>
                <a:ext cx="360" cy="360"/>
              </p14:xfrm>
            </p:contentPart>
          </mc:Choice>
          <mc:Fallback xmlns="">
            <p:pic>
              <p:nvPicPr>
                <p:cNvPr id="77" name="Ink 76">
                  <a:extLst>
                    <a:ext uri="{FF2B5EF4-FFF2-40B4-BE49-F238E27FC236}">
                      <a16:creationId xmlns:a16="http://schemas.microsoft.com/office/drawing/2014/main" id="{D42F712C-6445-5B1F-04E0-879150A49EF2}"/>
                    </a:ext>
                  </a:extLst>
                </p:cNvPr>
                <p:cNvPicPr/>
                <p:nvPr/>
              </p:nvPicPr>
              <p:blipFill>
                <a:blip r:embed="rId4"/>
                <a:stretch>
                  <a:fillRect/>
                </a:stretch>
              </p:blipFill>
              <p:spPr>
                <a:xfrm>
                  <a:off x="6099360" y="63790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8" name="Ink 77">
                  <a:extLst>
                    <a:ext uri="{FF2B5EF4-FFF2-40B4-BE49-F238E27FC236}">
                      <a16:creationId xmlns:a16="http://schemas.microsoft.com/office/drawing/2014/main" id="{B2270F0D-643D-EB1F-BF77-C25253E41B67}"/>
                    </a:ext>
                  </a:extLst>
                </p14:cNvPr>
                <p14:cNvContentPartPr/>
                <p14:nvPr/>
              </p14:nvContentPartPr>
              <p14:xfrm>
                <a:off x="6121320" y="6222760"/>
                <a:ext cx="360" cy="360"/>
              </p14:xfrm>
            </p:contentPart>
          </mc:Choice>
          <mc:Fallback xmlns="">
            <p:pic>
              <p:nvPicPr>
                <p:cNvPr id="78" name="Ink 77">
                  <a:extLst>
                    <a:ext uri="{FF2B5EF4-FFF2-40B4-BE49-F238E27FC236}">
                      <a16:creationId xmlns:a16="http://schemas.microsoft.com/office/drawing/2014/main" id="{B2270F0D-643D-EB1F-BF77-C25253E41B67}"/>
                    </a:ext>
                  </a:extLst>
                </p:cNvPr>
                <p:cNvPicPr/>
                <p:nvPr/>
              </p:nvPicPr>
              <p:blipFill>
                <a:blip r:embed="rId4"/>
                <a:stretch>
                  <a:fillRect/>
                </a:stretch>
              </p:blipFill>
              <p:spPr>
                <a:xfrm>
                  <a:off x="6112320" y="62141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9" name="Ink 78">
                  <a:extLst>
                    <a:ext uri="{FF2B5EF4-FFF2-40B4-BE49-F238E27FC236}">
                      <a16:creationId xmlns:a16="http://schemas.microsoft.com/office/drawing/2014/main" id="{E58AF626-214C-978A-8A15-CDF1664F696D}"/>
                    </a:ext>
                  </a:extLst>
                </p14:cNvPr>
                <p14:cNvContentPartPr/>
                <p14:nvPr/>
              </p14:nvContentPartPr>
              <p14:xfrm>
                <a:off x="6222840" y="6247960"/>
                <a:ext cx="360" cy="360"/>
              </p14:xfrm>
            </p:contentPart>
          </mc:Choice>
          <mc:Fallback xmlns="">
            <p:pic>
              <p:nvPicPr>
                <p:cNvPr id="79" name="Ink 78">
                  <a:extLst>
                    <a:ext uri="{FF2B5EF4-FFF2-40B4-BE49-F238E27FC236}">
                      <a16:creationId xmlns:a16="http://schemas.microsoft.com/office/drawing/2014/main" id="{E58AF626-214C-978A-8A15-CDF1664F696D}"/>
                    </a:ext>
                  </a:extLst>
                </p:cNvPr>
                <p:cNvPicPr/>
                <p:nvPr/>
              </p:nvPicPr>
              <p:blipFill>
                <a:blip r:embed="rId4"/>
                <a:stretch>
                  <a:fillRect/>
                </a:stretch>
              </p:blipFill>
              <p:spPr>
                <a:xfrm>
                  <a:off x="6213840" y="6239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80" name="Ink 79">
                  <a:extLst>
                    <a:ext uri="{FF2B5EF4-FFF2-40B4-BE49-F238E27FC236}">
                      <a16:creationId xmlns:a16="http://schemas.microsoft.com/office/drawing/2014/main" id="{B9C2286D-9349-EB91-539F-C6E2CDC0B974}"/>
                    </a:ext>
                  </a:extLst>
                </p14:cNvPr>
                <p14:cNvContentPartPr/>
                <p14:nvPr/>
              </p14:nvContentPartPr>
              <p14:xfrm>
                <a:off x="6222840" y="6273160"/>
                <a:ext cx="360" cy="360"/>
              </p14:xfrm>
            </p:contentPart>
          </mc:Choice>
          <mc:Fallback xmlns="">
            <p:pic>
              <p:nvPicPr>
                <p:cNvPr id="80" name="Ink 79">
                  <a:extLst>
                    <a:ext uri="{FF2B5EF4-FFF2-40B4-BE49-F238E27FC236}">
                      <a16:creationId xmlns:a16="http://schemas.microsoft.com/office/drawing/2014/main" id="{B9C2286D-9349-EB91-539F-C6E2CDC0B974}"/>
                    </a:ext>
                  </a:extLst>
                </p:cNvPr>
                <p:cNvPicPr/>
                <p:nvPr/>
              </p:nvPicPr>
              <p:blipFill>
                <a:blip r:embed="rId4"/>
                <a:stretch>
                  <a:fillRect/>
                </a:stretch>
              </p:blipFill>
              <p:spPr>
                <a:xfrm>
                  <a:off x="6213840" y="6264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2" name="Ink 81">
                  <a:extLst>
                    <a:ext uri="{FF2B5EF4-FFF2-40B4-BE49-F238E27FC236}">
                      <a16:creationId xmlns:a16="http://schemas.microsoft.com/office/drawing/2014/main" id="{8DA072A8-712C-5213-DFF9-1F060EB89CB8}"/>
                    </a:ext>
                  </a:extLst>
                </p14:cNvPr>
                <p14:cNvContentPartPr/>
                <p14:nvPr/>
              </p14:nvContentPartPr>
              <p14:xfrm>
                <a:off x="6641880" y="6120520"/>
                <a:ext cx="360" cy="360"/>
              </p14:xfrm>
            </p:contentPart>
          </mc:Choice>
          <mc:Fallback xmlns="">
            <p:pic>
              <p:nvPicPr>
                <p:cNvPr id="82" name="Ink 81">
                  <a:extLst>
                    <a:ext uri="{FF2B5EF4-FFF2-40B4-BE49-F238E27FC236}">
                      <a16:creationId xmlns:a16="http://schemas.microsoft.com/office/drawing/2014/main" id="{8DA072A8-712C-5213-DFF9-1F060EB89CB8}"/>
                    </a:ext>
                  </a:extLst>
                </p:cNvPr>
                <p:cNvPicPr/>
                <p:nvPr/>
              </p:nvPicPr>
              <p:blipFill>
                <a:blip r:embed="rId4"/>
                <a:stretch>
                  <a:fillRect/>
                </a:stretch>
              </p:blipFill>
              <p:spPr>
                <a:xfrm>
                  <a:off x="6632880" y="61118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83" name="Ink 82">
                  <a:extLst>
                    <a:ext uri="{FF2B5EF4-FFF2-40B4-BE49-F238E27FC236}">
                      <a16:creationId xmlns:a16="http://schemas.microsoft.com/office/drawing/2014/main" id="{5CF89500-D8D1-FE73-B56A-3BB652D49426}"/>
                    </a:ext>
                  </a:extLst>
                </p14:cNvPr>
                <p14:cNvContentPartPr/>
                <p14:nvPr/>
              </p14:nvContentPartPr>
              <p14:xfrm>
                <a:off x="6921240" y="6057160"/>
                <a:ext cx="360" cy="360"/>
              </p14:xfrm>
            </p:contentPart>
          </mc:Choice>
          <mc:Fallback xmlns="">
            <p:pic>
              <p:nvPicPr>
                <p:cNvPr id="83" name="Ink 82">
                  <a:extLst>
                    <a:ext uri="{FF2B5EF4-FFF2-40B4-BE49-F238E27FC236}">
                      <a16:creationId xmlns:a16="http://schemas.microsoft.com/office/drawing/2014/main" id="{5CF89500-D8D1-FE73-B56A-3BB652D49426}"/>
                    </a:ext>
                  </a:extLst>
                </p:cNvPr>
                <p:cNvPicPr/>
                <p:nvPr/>
              </p:nvPicPr>
              <p:blipFill>
                <a:blip r:embed="rId4"/>
                <a:stretch>
                  <a:fillRect/>
                </a:stretch>
              </p:blipFill>
              <p:spPr>
                <a:xfrm>
                  <a:off x="6912240" y="6048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5" name="Ink 84">
                  <a:extLst>
                    <a:ext uri="{FF2B5EF4-FFF2-40B4-BE49-F238E27FC236}">
                      <a16:creationId xmlns:a16="http://schemas.microsoft.com/office/drawing/2014/main" id="{0740ACD1-E435-A3D5-6D12-B95D59DDADA8}"/>
                    </a:ext>
                  </a:extLst>
                </p14:cNvPr>
                <p14:cNvContentPartPr/>
                <p14:nvPr/>
              </p14:nvContentPartPr>
              <p14:xfrm>
                <a:off x="6781560" y="5993800"/>
                <a:ext cx="360" cy="360"/>
              </p14:xfrm>
            </p:contentPart>
          </mc:Choice>
          <mc:Fallback xmlns="">
            <p:pic>
              <p:nvPicPr>
                <p:cNvPr id="85" name="Ink 84">
                  <a:extLst>
                    <a:ext uri="{FF2B5EF4-FFF2-40B4-BE49-F238E27FC236}">
                      <a16:creationId xmlns:a16="http://schemas.microsoft.com/office/drawing/2014/main" id="{0740ACD1-E435-A3D5-6D12-B95D59DDADA8}"/>
                    </a:ext>
                  </a:extLst>
                </p:cNvPr>
                <p:cNvPicPr/>
                <p:nvPr/>
              </p:nvPicPr>
              <p:blipFill>
                <a:blip r:embed="rId4"/>
                <a:stretch>
                  <a:fillRect/>
                </a:stretch>
              </p:blipFill>
              <p:spPr>
                <a:xfrm>
                  <a:off x="6772560" y="59851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8" name="Ink 27">
                  <a:extLst>
                    <a:ext uri="{FF2B5EF4-FFF2-40B4-BE49-F238E27FC236}">
                      <a16:creationId xmlns:a16="http://schemas.microsoft.com/office/drawing/2014/main" id="{FA9D9D11-EAE7-AFB1-27DA-B396BC356BB5}"/>
                    </a:ext>
                  </a:extLst>
                </p14:cNvPr>
                <p14:cNvContentPartPr/>
                <p14:nvPr/>
              </p14:nvContentPartPr>
              <p14:xfrm>
                <a:off x="6565560" y="6158680"/>
                <a:ext cx="360" cy="360"/>
              </p14:xfrm>
            </p:contentPart>
          </mc:Choice>
          <mc:Fallback xmlns="">
            <p:pic>
              <p:nvPicPr>
                <p:cNvPr id="28" name="Ink 27">
                  <a:extLst>
                    <a:ext uri="{FF2B5EF4-FFF2-40B4-BE49-F238E27FC236}">
                      <a16:creationId xmlns:a16="http://schemas.microsoft.com/office/drawing/2014/main" id="{FA9D9D11-EAE7-AFB1-27DA-B396BC356BB5}"/>
                    </a:ext>
                  </a:extLst>
                </p:cNvPr>
                <p:cNvPicPr/>
                <p:nvPr/>
              </p:nvPicPr>
              <p:blipFill>
                <a:blip r:embed="rId4"/>
                <a:stretch>
                  <a:fillRect/>
                </a:stretch>
              </p:blipFill>
              <p:spPr>
                <a:xfrm>
                  <a:off x="6556560" y="6150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9" name="Ink 28">
                  <a:extLst>
                    <a:ext uri="{FF2B5EF4-FFF2-40B4-BE49-F238E27FC236}">
                      <a16:creationId xmlns:a16="http://schemas.microsoft.com/office/drawing/2014/main" id="{726FF520-938F-DBD8-87EB-8D0F55D81917}"/>
                    </a:ext>
                  </a:extLst>
                </p14:cNvPr>
                <p14:cNvContentPartPr/>
                <p14:nvPr/>
              </p14:nvContentPartPr>
              <p14:xfrm>
                <a:off x="6629640" y="6158680"/>
                <a:ext cx="360" cy="360"/>
              </p14:xfrm>
            </p:contentPart>
          </mc:Choice>
          <mc:Fallback xmlns="">
            <p:pic>
              <p:nvPicPr>
                <p:cNvPr id="29" name="Ink 28">
                  <a:extLst>
                    <a:ext uri="{FF2B5EF4-FFF2-40B4-BE49-F238E27FC236}">
                      <a16:creationId xmlns:a16="http://schemas.microsoft.com/office/drawing/2014/main" id="{726FF520-938F-DBD8-87EB-8D0F55D81917}"/>
                    </a:ext>
                  </a:extLst>
                </p:cNvPr>
                <p:cNvPicPr/>
                <p:nvPr/>
              </p:nvPicPr>
              <p:blipFill>
                <a:blip r:embed="rId4"/>
                <a:stretch>
                  <a:fillRect/>
                </a:stretch>
              </p:blipFill>
              <p:spPr>
                <a:xfrm>
                  <a:off x="6620640" y="6150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0" name="Ink 29">
                  <a:extLst>
                    <a:ext uri="{FF2B5EF4-FFF2-40B4-BE49-F238E27FC236}">
                      <a16:creationId xmlns:a16="http://schemas.microsoft.com/office/drawing/2014/main" id="{E0BFFC6A-D6FA-665C-782C-A9895DA9F729}"/>
                    </a:ext>
                  </a:extLst>
                </p14:cNvPr>
                <p14:cNvContentPartPr/>
                <p14:nvPr/>
              </p14:nvContentPartPr>
              <p14:xfrm>
                <a:off x="6629640" y="6158680"/>
                <a:ext cx="360" cy="360"/>
              </p14:xfrm>
            </p:contentPart>
          </mc:Choice>
          <mc:Fallback xmlns="">
            <p:pic>
              <p:nvPicPr>
                <p:cNvPr id="30" name="Ink 29">
                  <a:extLst>
                    <a:ext uri="{FF2B5EF4-FFF2-40B4-BE49-F238E27FC236}">
                      <a16:creationId xmlns:a16="http://schemas.microsoft.com/office/drawing/2014/main" id="{E0BFFC6A-D6FA-665C-782C-A9895DA9F729}"/>
                    </a:ext>
                  </a:extLst>
                </p:cNvPr>
                <p:cNvPicPr/>
                <p:nvPr/>
              </p:nvPicPr>
              <p:blipFill>
                <a:blip r:embed="rId4"/>
                <a:stretch>
                  <a:fillRect/>
                </a:stretch>
              </p:blipFill>
              <p:spPr>
                <a:xfrm>
                  <a:off x="6620640" y="6150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1" name="Ink 80">
                  <a:extLst>
                    <a:ext uri="{FF2B5EF4-FFF2-40B4-BE49-F238E27FC236}">
                      <a16:creationId xmlns:a16="http://schemas.microsoft.com/office/drawing/2014/main" id="{00B11A0E-BBB9-9757-0D2C-6FC79BADD6EF}"/>
                    </a:ext>
                  </a:extLst>
                </p14:cNvPr>
                <p14:cNvContentPartPr/>
                <p14:nvPr/>
              </p14:nvContentPartPr>
              <p14:xfrm>
                <a:off x="6540360" y="6158680"/>
                <a:ext cx="360" cy="360"/>
              </p14:xfrm>
            </p:contentPart>
          </mc:Choice>
          <mc:Fallback xmlns="">
            <p:pic>
              <p:nvPicPr>
                <p:cNvPr id="81" name="Ink 80">
                  <a:extLst>
                    <a:ext uri="{FF2B5EF4-FFF2-40B4-BE49-F238E27FC236}">
                      <a16:creationId xmlns:a16="http://schemas.microsoft.com/office/drawing/2014/main" id="{00B11A0E-BBB9-9757-0D2C-6FC79BADD6EF}"/>
                    </a:ext>
                  </a:extLst>
                </p:cNvPr>
                <p:cNvPicPr/>
                <p:nvPr/>
              </p:nvPicPr>
              <p:blipFill>
                <a:blip r:embed="rId4"/>
                <a:stretch>
                  <a:fillRect/>
                </a:stretch>
              </p:blipFill>
              <p:spPr>
                <a:xfrm>
                  <a:off x="6531360" y="6150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87" name="Ink 86">
                  <a:extLst>
                    <a:ext uri="{FF2B5EF4-FFF2-40B4-BE49-F238E27FC236}">
                      <a16:creationId xmlns:a16="http://schemas.microsoft.com/office/drawing/2014/main" id="{F7ED31B2-2CFB-E42A-08B7-C61B8361BA20}"/>
                    </a:ext>
                  </a:extLst>
                </p14:cNvPr>
                <p14:cNvContentPartPr/>
                <p14:nvPr/>
              </p14:nvContentPartPr>
              <p14:xfrm>
                <a:off x="6565560" y="6146440"/>
                <a:ext cx="360" cy="360"/>
              </p14:xfrm>
            </p:contentPart>
          </mc:Choice>
          <mc:Fallback xmlns="">
            <p:pic>
              <p:nvPicPr>
                <p:cNvPr id="87" name="Ink 86">
                  <a:extLst>
                    <a:ext uri="{FF2B5EF4-FFF2-40B4-BE49-F238E27FC236}">
                      <a16:creationId xmlns:a16="http://schemas.microsoft.com/office/drawing/2014/main" id="{F7ED31B2-2CFB-E42A-08B7-C61B8361BA20}"/>
                    </a:ext>
                  </a:extLst>
                </p:cNvPr>
                <p:cNvPicPr/>
                <p:nvPr/>
              </p:nvPicPr>
              <p:blipFill>
                <a:blip r:embed="rId4"/>
                <a:stretch>
                  <a:fillRect/>
                </a:stretch>
              </p:blipFill>
              <p:spPr>
                <a:xfrm>
                  <a:off x="6556560" y="6137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8" name="Ink 87">
                  <a:extLst>
                    <a:ext uri="{FF2B5EF4-FFF2-40B4-BE49-F238E27FC236}">
                      <a16:creationId xmlns:a16="http://schemas.microsoft.com/office/drawing/2014/main" id="{01F7E4AF-CDB7-3D68-5A2A-CC8662135732}"/>
                    </a:ext>
                  </a:extLst>
                </p14:cNvPr>
                <p14:cNvContentPartPr/>
                <p14:nvPr/>
              </p14:nvContentPartPr>
              <p14:xfrm>
                <a:off x="6184680" y="6171640"/>
                <a:ext cx="360" cy="360"/>
              </p14:xfrm>
            </p:contentPart>
          </mc:Choice>
          <mc:Fallback xmlns="">
            <p:pic>
              <p:nvPicPr>
                <p:cNvPr id="88" name="Ink 87">
                  <a:extLst>
                    <a:ext uri="{FF2B5EF4-FFF2-40B4-BE49-F238E27FC236}">
                      <a16:creationId xmlns:a16="http://schemas.microsoft.com/office/drawing/2014/main" id="{01F7E4AF-CDB7-3D68-5A2A-CC8662135732}"/>
                    </a:ext>
                  </a:extLst>
                </p:cNvPr>
                <p:cNvPicPr/>
                <p:nvPr/>
              </p:nvPicPr>
              <p:blipFill>
                <a:blip r:embed="rId4"/>
                <a:stretch>
                  <a:fillRect/>
                </a:stretch>
              </p:blipFill>
              <p:spPr>
                <a:xfrm>
                  <a:off x="6175680" y="61630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89" name="Ink 88">
                  <a:extLst>
                    <a:ext uri="{FF2B5EF4-FFF2-40B4-BE49-F238E27FC236}">
                      <a16:creationId xmlns:a16="http://schemas.microsoft.com/office/drawing/2014/main" id="{793D696A-4C4C-4C79-B42C-C294334518B3}"/>
                    </a:ext>
                  </a:extLst>
                </p14:cNvPr>
                <p14:cNvContentPartPr/>
                <p14:nvPr/>
              </p14:nvContentPartPr>
              <p14:xfrm>
                <a:off x="6184680" y="6171640"/>
                <a:ext cx="360" cy="360"/>
              </p14:xfrm>
            </p:contentPart>
          </mc:Choice>
          <mc:Fallback xmlns="">
            <p:pic>
              <p:nvPicPr>
                <p:cNvPr id="89" name="Ink 88">
                  <a:extLst>
                    <a:ext uri="{FF2B5EF4-FFF2-40B4-BE49-F238E27FC236}">
                      <a16:creationId xmlns:a16="http://schemas.microsoft.com/office/drawing/2014/main" id="{793D696A-4C4C-4C79-B42C-C294334518B3}"/>
                    </a:ext>
                  </a:extLst>
                </p:cNvPr>
                <p:cNvPicPr/>
                <p:nvPr/>
              </p:nvPicPr>
              <p:blipFill>
                <a:blip r:embed="rId4"/>
                <a:stretch>
                  <a:fillRect/>
                </a:stretch>
              </p:blipFill>
              <p:spPr>
                <a:xfrm>
                  <a:off x="6175680" y="6163000"/>
                  <a:ext cx="18000" cy="18000"/>
                </a:xfrm>
                <a:prstGeom prst="rect">
                  <a:avLst/>
                </a:prstGeom>
              </p:spPr>
            </p:pic>
          </mc:Fallback>
        </mc:AlternateContent>
      </p:grpSp>
      <p:grpSp>
        <p:nvGrpSpPr>
          <p:cNvPr id="97" name="Group 96">
            <a:extLst>
              <a:ext uri="{FF2B5EF4-FFF2-40B4-BE49-F238E27FC236}">
                <a16:creationId xmlns:a16="http://schemas.microsoft.com/office/drawing/2014/main" id="{9EC074F5-7FB2-ACBA-3CDB-4AAB9707AE6B}"/>
              </a:ext>
            </a:extLst>
          </p:cNvPr>
          <p:cNvGrpSpPr/>
          <p:nvPr/>
        </p:nvGrpSpPr>
        <p:grpSpPr>
          <a:xfrm>
            <a:off x="7200600" y="5948080"/>
            <a:ext cx="532440" cy="300240"/>
            <a:chOff x="7200600" y="5948080"/>
            <a:chExt cx="532440" cy="300240"/>
          </a:xfrm>
        </p:grpSpPr>
        <mc:AlternateContent xmlns:mc="http://schemas.openxmlformats.org/markup-compatibility/2006" xmlns:p14="http://schemas.microsoft.com/office/powerpoint/2010/main">
          <mc:Choice Requires="p14">
            <p:contentPart p14:bwMode="auto" r:id="rId86">
              <p14:nvContentPartPr>
                <p14:cNvPr id="90" name="Ink 89">
                  <a:extLst>
                    <a:ext uri="{FF2B5EF4-FFF2-40B4-BE49-F238E27FC236}">
                      <a16:creationId xmlns:a16="http://schemas.microsoft.com/office/drawing/2014/main" id="{4375A877-FF04-FD54-C5A4-BAA6AA928F83}"/>
                    </a:ext>
                  </a:extLst>
                </p14:cNvPr>
                <p14:cNvContentPartPr/>
                <p14:nvPr/>
              </p14:nvContentPartPr>
              <p14:xfrm>
                <a:off x="7200600" y="6053560"/>
                <a:ext cx="196200" cy="131760"/>
              </p14:xfrm>
            </p:contentPart>
          </mc:Choice>
          <mc:Fallback xmlns="">
            <p:pic>
              <p:nvPicPr>
                <p:cNvPr id="90" name="Ink 89">
                  <a:extLst>
                    <a:ext uri="{FF2B5EF4-FFF2-40B4-BE49-F238E27FC236}">
                      <a16:creationId xmlns:a16="http://schemas.microsoft.com/office/drawing/2014/main" id="{4375A877-FF04-FD54-C5A4-BAA6AA928F83}"/>
                    </a:ext>
                  </a:extLst>
                </p:cNvPr>
                <p:cNvPicPr/>
                <p:nvPr/>
              </p:nvPicPr>
              <p:blipFill>
                <a:blip r:embed="rId87"/>
                <a:stretch>
                  <a:fillRect/>
                </a:stretch>
              </p:blipFill>
              <p:spPr>
                <a:xfrm>
                  <a:off x="7191600" y="6044560"/>
                  <a:ext cx="21384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4" name="Ink 93">
                  <a:extLst>
                    <a:ext uri="{FF2B5EF4-FFF2-40B4-BE49-F238E27FC236}">
                      <a16:creationId xmlns:a16="http://schemas.microsoft.com/office/drawing/2014/main" id="{5011B75F-99D0-7E72-078A-FE423786E3F0}"/>
                    </a:ext>
                  </a:extLst>
                </p14:cNvPr>
                <p14:cNvContentPartPr/>
                <p14:nvPr/>
              </p14:nvContentPartPr>
              <p14:xfrm>
                <a:off x="7353240" y="6183520"/>
                <a:ext cx="164160" cy="64800"/>
              </p14:xfrm>
            </p:contentPart>
          </mc:Choice>
          <mc:Fallback xmlns="">
            <p:pic>
              <p:nvPicPr>
                <p:cNvPr id="94" name="Ink 93">
                  <a:extLst>
                    <a:ext uri="{FF2B5EF4-FFF2-40B4-BE49-F238E27FC236}">
                      <a16:creationId xmlns:a16="http://schemas.microsoft.com/office/drawing/2014/main" id="{5011B75F-99D0-7E72-078A-FE423786E3F0}"/>
                    </a:ext>
                  </a:extLst>
                </p:cNvPr>
                <p:cNvPicPr/>
                <p:nvPr/>
              </p:nvPicPr>
              <p:blipFill>
                <a:blip r:embed="rId89"/>
                <a:stretch>
                  <a:fillRect/>
                </a:stretch>
              </p:blipFill>
              <p:spPr>
                <a:xfrm>
                  <a:off x="7344240" y="6174880"/>
                  <a:ext cx="1818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6" name="Ink 95">
                  <a:extLst>
                    <a:ext uri="{FF2B5EF4-FFF2-40B4-BE49-F238E27FC236}">
                      <a16:creationId xmlns:a16="http://schemas.microsoft.com/office/drawing/2014/main" id="{9E6F4996-D8EC-79AD-D5A1-2C81281EE90C}"/>
                    </a:ext>
                  </a:extLst>
                </p14:cNvPr>
                <p14:cNvContentPartPr/>
                <p14:nvPr/>
              </p14:nvContentPartPr>
              <p14:xfrm>
                <a:off x="7454400" y="5948080"/>
                <a:ext cx="278640" cy="236520"/>
              </p14:xfrm>
            </p:contentPart>
          </mc:Choice>
          <mc:Fallback xmlns="">
            <p:pic>
              <p:nvPicPr>
                <p:cNvPr id="96" name="Ink 95">
                  <a:extLst>
                    <a:ext uri="{FF2B5EF4-FFF2-40B4-BE49-F238E27FC236}">
                      <a16:creationId xmlns:a16="http://schemas.microsoft.com/office/drawing/2014/main" id="{9E6F4996-D8EC-79AD-D5A1-2C81281EE90C}"/>
                    </a:ext>
                  </a:extLst>
                </p:cNvPr>
                <p:cNvPicPr/>
                <p:nvPr/>
              </p:nvPicPr>
              <p:blipFill>
                <a:blip r:embed="rId91"/>
                <a:stretch>
                  <a:fillRect/>
                </a:stretch>
              </p:blipFill>
              <p:spPr>
                <a:xfrm>
                  <a:off x="7445400" y="5939440"/>
                  <a:ext cx="296280" cy="254160"/>
                </a:xfrm>
                <a:prstGeom prst="rect">
                  <a:avLst/>
                </a:prstGeom>
              </p:spPr>
            </p:pic>
          </mc:Fallback>
        </mc:AlternateContent>
      </p:grpSp>
    </p:spTree>
    <p:extLst>
      <p:ext uri="{BB962C8B-B14F-4D97-AF65-F5344CB8AC3E}">
        <p14:creationId xmlns:p14="http://schemas.microsoft.com/office/powerpoint/2010/main" val="1458142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a:t>
            </a:r>
            <a:r>
              <a:rPr lang="en-US" sz="2400" dirty="0"/>
              <a:t>(Continued)</a:t>
            </a:r>
          </a:p>
        </p:txBody>
      </p:sp>
      <p:sp>
        <p:nvSpPr>
          <p:cNvPr id="3" name="Content Placeholder 2"/>
          <p:cNvSpPr>
            <a:spLocks noGrp="1"/>
          </p:cNvSpPr>
          <p:nvPr>
            <p:ph idx="1"/>
          </p:nvPr>
        </p:nvSpPr>
        <p:spPr/>
        <p:txBody>
          <a:bodyPr>
            <a:normAutofit fontScale="85000" lnSpcReduction="10000"/>
          </a:bodyPr>
          <a:lstStyle/>
          <a:p>
            <a:r>
              <a:rPr lang="en-US" dirty="0"/>
              <a:t>Sanity check the coefficients</a:t>
            </a:r>
          </a:p>
          <a:p>
            <a:pPr lvl="1"/>
            <a:r>
              <a:rPr lang="en-US" dirty="0"/>
              <a:t>Do the signs make sense? Are the coefficients excessively large?</a:t>
            </a:r>
          </a:p>
          <a:p>
            <a:pPr lvl="2"/>
            <a:r>
              <a:rPr lang="en-US" dirty="0"/>
              <a:t>Wrong sign is an indication of correlated inputs, but doesn't necessarily affect predictive power.</a:t>
            </a:r>
          </a:p>
          <a:p>
            <a:pPr lvl="2"/>
            <a:r>
              <a:rPr lang="en-US" dirty="0"/>
              <a:t>Excessively large coefficient magnitudes may indicate strongly correlated inputs; you may want to consider eliminating some variables, or using regularized regression techniques.</a:t>
            </a:r>
          </a:p>
          <a:p>
            <a:pPr lvl="3"/>
            <a:r>
              <a:rPr lang="en-US" dirty="0"/>
              <a:t>Ridge, Lasso</a:t>
            </a:r>
          </a:p>
          <a:p>
            <a:pPr lvl="2"/>
            <a:r>
              <a:rPr lang="en-US" dirty="0"/>
              <a:t>Infinite magnitude coefficients could indicate a variable that strongly predicts a subset of the output (and doesn't predict well on the rest).</a:t>
            </a:r>
          </a:p>
          <a:p>
            <a:pPr lvl="3"/>
            <a:r>
              <a:rPr lang="en-US" dirty="0"/>
              <a:t>Plot output vs. this input, and see if you should segment the data before regressing.</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659CD90-97D8-3D76-80E2-A39097D7172A}"/>
                  </a:ext>
                </a:extLst>
              </p14:cNvPr>
              <p14:cNvContentPartPr/>
              <p14:nvPr/>
            </p14:nvContentPartPr>
            <p14:xfrm>
              <a:off x="4817440" y="2934000"/>
              <a:ext cx="1536840" cy="72000"/>
            </p14:xfrm>
          </p:contentPart>
        </mc:Choice>
        <mc:Fallback xmlns="">
          <p:pic>
            <p:nvPicPr>
              <p:cNvPr id="4" name="Ink 3">
                <a:extLst>
                  <a:ext uri="{FF2B5EF4-FFF2-40B4-BE49-F238E27FC236}">
                    <a16:creationId xmlns:a16="http://schemas.microsoft.com/office/drawing/2014/main" id="{3659CD90-97D8-3D76-80E2-A39097D7172A}"/>
                  </a:ext>
                </a:extLst>
              </p:cNvPr>
              <p:cNvPicPr/>
              <p:nvPr/>
            </p:nvPicPr>
            <p:blipFill>
              <a:blip r:embed="rId4"/>
              <a:stretch>
                <a:fillRect/>
              </a:stretch>
            </p:blipFill>
            <p:spPr>
              <a:xfrm>
                <a:off x="4763800" y="2826360"/>
                <a:ext cx="1644480" cy="287640"/>
              </a:xfrm>
              <a:prstGeom prst="rect">
                <a:avLst/>
              </a:prstGeom>
            </p:spPr>
          </p:pic>
        </mc:Fallback>
      </mc:AlternateContent>
      <p:grpSp>
        <p:nvGrpSpPr>
          <p:cNvPr id="60" name="Group 59">
            <a:extLst>
              <a:ext uri="{FF2B5EF4-FFF2-40B4-BE49-F238E27FC236}">
                <a16:creationId xmlns:a16="http://schemas.microsoft.com/office/drawing/2014/main" id="{DAB3AB16-C0F6-9022-42D7-3729AB4E5B74}"/>
              </a:ext>
            </a:extLst>
          </p:cNvPr>
          <p:cNvGrpSpPr/>
          <p:nvPr/>
        </p:nvGrpSpPr>
        <p:grpSpPr>
          <a:xfrm>
            <a:off x="566920" y="5646960"/>
            <a:ext cx="360" cy="360"/>
            <a:chOff x="566920" y="5646960"/>
            <a:chExt cx="360" cy="360"/>
          </a:xfrm>
        </p:grpSpPr>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EECC969-9A0D-BD00-5E59-EB1E54BCFBFE}"/>
                    </a:ext>
                  </a:extLst>
                </p14:cNvPr>
                <p14:cNvContentPartPr/>
                <p14:nvPr/>
              </p14:nvContentPartPr>
              <p14:xfrm>
                <a:off x="566920" y="5646960"/>
                <a:ext cx="360" cy="360"/>
              </p14:xfrm>
            </p:contentPart>
          </mc:Choice>
          <mc:Fallback xmlns="">
            <p:pic>
              <p:nvPicPr>
                <p:cNvPr id="5" name="Ink 4">
                  <a:extLst>
                    <a:ext uri="{FF2B5EF4-FFF2-40B4-BE49-F238E27FC236}">
                      <a16:creationId xmlns:a16="http://schemas.microsoft.com/office/drawing/2014/main" id="{3EECC969-9A0D-BD00-5E59-EB1E54BCFBFE}"/>
                    </a:ext>
                  </a:extLst>
                </p:cNvPr>
                <p:cNvPicPr/>
                <p:nvPr/>
              </p:nvPicPr>
              <p:blipFill>
                <a:blip r:embed="rId6"/>
                <a:stretch>
                  <a:fillRect/>
                </a:stretch>
              </p:blipFill>
              <p:spPr>
                <a:xfrm>
                  <a:off x="558280" y="5637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8587D61C-8BAE-FF54-CDA7-72DC22700BC6}"/>
                    </a:ext>
                  </a:extLst>
                </p14:cNvPr>
                <p14:cNvContentPartPr/>
                <p14:nvPr/>
              </p14:nvContentPartPr>
              <p14:xfrm>
                <a:off x="566920" y="5646960"/>
                <a:ext cx="360" cy="360"/>
              </p14:xfrm>
            </p:contentPart>
          </mc:Choice>
          <mc:Fallback xmlns="">
            <p:pic>
              <p:nvPicPr>
                <p:cNvPr id="6" name="Ink 5">
                  <a:extLst>
                    <a:ext uri="{FF2B5EF4-FFF2-40B4-BE49-F238E27FC236}">
                      <a16:creationId xmlns:a16="http://schemas.microsoft.com/office/drawing/2014/main" id="{8587D61C-8BAE-FF54-CDA7-72DC22700BC6}"/>
                    </a:ext>
                  </a:extLst>
                </p:cNvPr>
                <p:cNvPicPr/>
                <p:nvPr/>
              </p:nvPicPr>
              <p:blipFill>
                <a:blip r:embed="rId6"/>
                <a:stretch>
                  <a:fillRect/>
                </a:stretch>
              </p:blipFill>
              <p:spPr>
                <a:xfrm>
                  <a:off x="558280" y="5637960"/>
                  <a:ext cx="18000" cy="18000"/>
                </a:xfrm>
                <a:prstGeom prst="rect">
                  <a:avLst/>
                </a:prstGeom>
              </p:spPr>
            </p:pic>
          </mc:Fallback>
        </mc:AlternateContent>
      </p:grpSp>
      <p:grpSp>
        <p:nvGrpSpPr>
          <p:cNvPr id="59" name="Group 58">
            <a:extLst>
              <a:ext uri="{FF2B5EF4-FFF2-40B4-BE49-F238E27FC236}">
                <a16:creationId xmlns:a16="http://schemas.microsoft.com/office/drawing/2014/main" id="{328A3BA8-E91B-BCEA-4167-F8AB1F58FA89}"/>
              </a:ext>
            </a:extLst>
          </p:cNvPr>
          <p:cNvGrpSpPr/>
          <p:nvPr/>
        </p:nvGrpSpPr>
        <p:grpSpPr>
          <a:xfrm>
            <a:off x="609400" y="5723280"/>
            <a:ext cx="360" cy="360"/>
            <a:chOff x="609400" y="5723280"/>
            <a:chExt cx="360" cy="360"/>
          </a:xfrm>
        </p:grpSpPr>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E8363BEB-33A8-FB23-F4DD-25B8B799DB98}"/>
                    </a:ext>
                  </a:extLst>
                </p14:cNvPr>
                <p14:cNvContentPartPr/>
                <p14:nvPr/>
              </p14:nvContentPartPr>
              <p14:xfrm>
                <a:off x="609400" y="5723280"/>
                <a:ext cx="360" cy="360"/>
              </p14:xfrm>
            </p:contentPart>
          </mc:Choice>
          <mc:Fallback xmlns="">
            <p:pic>
              <p:nvPicPr>
                <p:cNvPr id="7" name="Ink 6">
                  <a:extLst>
                    <a:ext uri="{FF2B5EF4-FFF2-40B4-BE49-F238E27FC236}">
                      <a16:creationId xmlns:a16="http://schemas.microsoft.com/office/drawing/2014/main" id="{E8363BEB-33A8-FB23-F4DD-25B8B799DB98}"/>
                    </a:ext>
                  </a:extLst>
                </p:cNvPr>
                <p:cNvPicPr/>
                <p:nvPr/>
              </p:nvPicPr>
              <p:blipFill>
                <a:blip r:embed="rId6"/>
                <a:stretch>
                  <a:fillRect/>
                </a:stretch>
              </p:blipFill>
              <p:spPr>
                <a:xfrm>
                  <a:off x="600400" y="57142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351AA8E9-0883-5A40-814B-9248824A0B06}"/>
                    </a:ext>
                  </a:extLst>
                </p14:cNvPr>
                <p14:cNvContentPartPr/>
                <p14:nvPr/>
              </p14:nvContentPartPr>
              <p14:xfrm>
                <a:off x="609400" y="5723280"/>
                <a:ext cx="360" cy="360"/>
              </p14:xfrm>
            </p:contentPart>
          </mc:Choice>
          <mc:Fallback xmlns="">
            <p:pic>
              <p:nvPicPr>
                <p:cNvPr id="8" name="Ink 7">
                  <a:extLst>
                    <a:ext uri="{FF2B5EF4-FFF2-40B4-BE49-F238E27FC236}">
                      <a16:creationId xmlns:a16="http://schemas.microsoft.com/office/drawing/2014/main" id="{351AA8E9-0883-5A40-814B-9248824A0B06}"/>
                    </a:ext>
                  </a:extLst>
                </p:cNvPr>
                <p:cNvPicPr/>
                <p:nvPr/>
              </p:nvPicPr>
              <p:blipFill>
                <a:blip r:embed="rId6"/>
                <a:stretch>
                  <a:fillRect/>
                </a:stretch>
              </p:blipFill>
              <p:spPr>
                <a:xfrm>
                  <a:off x="600400" y="5714280"/>
                  <a:ext cx="18000" cy="18000"/>
                </a:xfrm>
                <a:prstGeom prst="rect">
                  <a:avLst/>
                </a:prstGeom>
              </p:spPr>
            </p:pic>
          </mc:Fallback>
        </mc:AlternateContent>
      </p:grpSp>
      <p:grpSp>
        <p:nvGrpSpPr>
          <p:cNvPr id="58" name="Group 57">
            <a:extLst>
              <a:ext uri="{FF2B5EF4-FFF2-40B4-BE49-F238E27FC236}">
                <a16:creationId xmlns:a16="http://schemas.microsoft.com/office/drawing/2014/main" id="{BB45C0D3-C534-FD06-C7A9-17F64325BD2D}"/>
              </a:ext>
            </a:extLst>
          </p:cNvPr>
          <p:cNvGrpSpPr/>
          <p:nvPr/>
        </p:nvGrpSpPr>
        <p:grpSpPr>
          <a:xfrm>
            <a:off x="651520" y="5723280"/>
            <a:ext cx="360" cy="360"/>
            <a:chOff x="651520" y="5723280"/>
            <a:chExt cx="360" cy="360"/>
          </a:xfrm>
        </p:grpSpPr>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5041B5A-F735-138B-E66D-333DBA71F4F0}"/>
                    </a:ext>
                  </a:extLst>
                </p14:cNvPr>
                <p14:cNvContentPartPr/>
                <p14:nvPr/>
              </p14:nvContentPartPr>
              <p14:xfrm>
                <a:off x="651520" y="5723280"/>
                <a:ext cx="360" cy="360"/>
              </p14:xfrm>
            </p:contentPart>
          </mc:Choice>
          <mc:Fallback xmlns="">
            <p:pic>
              <p:nvPicPr>
                <p:cNvPr id="9" name="Ink 8">
                  <a:extLst>
                    <a:ext uri="{FF2B5EF4-FFF2-40B4-BE49-F238E27FC236}">
                      <a16:creationId xmlns:a16="http://schemas.microsoft.com/office/drawing/2014/main" id="{85041B5A-F735-138B-E66D-333DBA71F4F0}"/>
                    </a:ext>
                  </a:extLst>
                </p:cNvPr>
                <p:cNvPicPr/>
                <p:nvPr/>
              </p:nvPicPr>
              <p:blipFill>
                <a:blip r:embed="rId6"/>
                <a:stretch>
                  <a:fillRect/>
                </a:stretch>
              </p:blipFill>
              <p:spPr>
                <a:xfrm>
                  <a:off x="642520" y="57142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9FCEE692-6687-849D-531B-B6A69832E5A2}"/>
                    </a:ext>
                  </a:extLst>
                </p14:cNvPr>
                <p14:cNvContentPartPr/>
                <p14:nvPr/>
              </p14:nvContentPartPr>
              <p14:xfrm>
                <a:off x="651520" y="5723280"/>
                <a:ext cx="360" cy="360"/>
              </p14:xfrm>
            </p:contentPart>
          </mc:Choice>
          <mc:Fallback xmlns="">
            <p:pic>
              <p:nvPicPr>
                <p:cNvPr id="10" name="Ink 9">
                  <a:extLst>
                    <a:ext uri="{FF2B5EF4-FFF2-40B4-BE49-F238E27FC236}">
                      <a16:creationId xmlns:a16="http://schemas.microsoft.com/office/drawing/2014/main" id="{9FCEE692-6687-849D-531B-B6A69832E5A2}"/>
                    </a:ext>
                  </a:extLst>
                </p:cNvPr>
                <p:cNvPicPr/>
                <p:nvPr/>
              </p:nvPicPr>
              <p:blipFill>
                <a:blip r:embed="rId6"/>
                <a:stretch>
                  <a:fillRect/>
                </a:stretch>
              </p:blipFill>
              <p:spPr>
                <a:xfrm>
                  <a:off x="642520" y="57142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94AFA9C5-C8D4-00AA-9662-D0B1E78BA05F}"/>
                    </a:ext>
                  </a:extLst>
                </p14:cNvPr>
                <p14:cNvContentPartPr/>
                <p14:nvPr/>
              </p14:nvContentPartPr>
              <p14:xfrm>
                <a:off x="651520" y="5723280"/>
                <a:ext cx="360" cy="360"/>
              </p14:xfrm>
            </p:contentPart>
          </mc:Choice>
          <mc:Fallback xmlns="">
            <p:pic>
              <p:nvPicPr>
                <p:cNvPr id="11" name="Ink 10">
                  <a:extLst>
                    <a:ext uri="{FF2B5EF4-FFF2-40B4-BE49-F238E27FC236}">
                      <a16:creationId xmlns:a16="http://schemas.microsoft.com/office/drawing/2014/main" id="{94AFA9C5-C8D4-00AA-9662-D0B1E78BA05F}"/>
                    </a:ext>
                  </a:extLst>
                </p:cNvPr>
                <p:cNvPicPr/>
                <p:nvPr/>
              </p:nvPicPr>
              <p:blipFill>
                <a:blip r:embed="rId6"/>
                <a:stretch>
                  <a:fillRect/>
                </a:stretch>
              </p:blipFill>
              <p:spPr>
                <a:xfrm>
                  <a:off x="642520" y="571428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2D1978A6-7E38-9FFC-52ED-33855F1DC7C2}"/>
                  </a:ext>
                </a:extLst>
              </p14:cNvPr>
              <p14:cNvContentPartPr/>
              <p14:nvPr/>
            </p14:nvContentPartPr>
            <p14:xfrm>
              <a:off x="710920" y="5697720"/>
              <a:ext cx="360" cy="360"/>
            </p14:xfrm>
          </p:contentPart>
        </mc:Choice>
        <mc:Fallback xmlns="">
          <p:pic>
            <p:nvPicPr>
              <p:cNvPr id="12" name="Ink 11">
                <a:extLst>
                  <a:ext uri="{FF2B5EF4-FFF2-40B4-BE49-F238E27FC236}">
                    <a16:creationId xmlns:a16="http://schemas.microsoft.com/office/drawing/2014/main" id="{2D1978A6-7E38-9FFC-52ED-33855F1DC7C2}"/>
                  </a:ext>
                </a:extLst>
              </p:cNvPr>
              <p:cNvPicPr/>
              <p:nvPr/>
            </p:nvPicPr>
            <p:blipFill>
              <a:blip r:embed="rId6"/>
              <a:stretch>
                <a:fillRect/>
              </a:stretch>
            </p:blipFill>
            <p:spPr>
              <a:xfrm>
                <a:off x="702280" y="5688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AFFEDE5F-3E63-8B71-CD72-FBD3B0C163BB}"/>
                  </a:ext>
                </a:extLst>
              </p14:cNvPr>
              <p14:cNvContentPartPr/>
              <p14:nvPr/>
            </p14:nvContentPartPr>
            <p14:xfrm>
              <a:off x="389080" y="5621400"/>
              <a:ext cx="360" cy="360"/>
            </p14:xfrm>
          </p:contentPart>
        </mc:Choice>
        <mc:Fallback xmlns="">
          <p:pic>
            <p:nvPicPr>
              <p:cNvPr id="13" name="Ink 12">
                <a:extLst>
                  <a:ext uri="{FF2B5EF4-FFF2-40B4-BE49-F238E27FC236}">
                    <a16:creationId xmlns:a16="http://schemas.microsoft.com/office/drawing/2014/main" id="{AFFEDE5F-3E63-8B71-CD72-FBD3B0C163BB}"/>
                  </a:ext>
                </a:extLst>
              </p:cNvPr>
              <p:cNvPicPr/>
              <p:nvPr/>
            </p:nvPicPr>
            <p:blipFill>
              <a:blip r:embed="rId6"/>
              <a:stretch>
                <a:fillRect/>
              </a:stretch>
            </p:blipFill>
            <p:spPr>
              <a:xfrm>
                <a:off x="380080" y="5612400"/>
                <a:ext cx="18000" cy="18000"/>
              </a:xfrm>
              <a:prstGeom prst="rect">
                <a:avLst/>
              </a:prstGeom>
            </p:spPr>
          </p:pic>
        </mc:Fallback>
      </mc:AlternateContent>
      <p:grpSp>
        <p:nvGrpSpPr>
          <p:cNvPr id="57" name="Group 56">
            <a:extLst>
              <a:ext uri="{FF2B5EF4-FFF2-40B4-BE49-F238E27FC236}">
                <a16:creationId xmlns:a16="http://schemas.microsoft.com/office/drawing/2014/main" id="{EF870BCF-5680-C801-C8EA-4D0A05170F9D}"/>
              </a:ext>
            </a:extLst>
          </p:cNvPr>
          <p:cNvGrpSpPr/>
          <p:nvPr/>
        </p:nvGrpSpPr>
        <p:grpSpPr>
          <a:xfrm>
            <a:off x="474040" y="5774040"/>
            <a:ext cx="360" cy="360"/>
            <a:chOff x="474040" y="5774040"/>
            <a:chExt cx="360" cy="360"/>
          </a:xfrm>
        </p:grpSpPr>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19248B00-1A68-624A-97A5-C729D9D7FD49}"/>
                    </a:ext>
                  </a:extLst>
                </p14:cNvPr>
                <p14:cNvContentPartPr/>
                <p14:nvPr/>
              </p14:nvContentPartPr>
              <p14:xfrm>
                <a:off x="474040" y="5774040"/>
                <a:ext cx="360" cy="360"/>
              </p14:xfrm>
            </p:contentPart>
          </mc:Choice>
          <mc:Fallback xmlns="">
            <p:pic>
              <p:nvPicPr>
                <p:cNvPr id="14" name="Ink 13">
                  <a:extLst>
                    <a:ext uri="{FF2B5EF4-FFF2-40B4-BE49-F238E27FC236}">
                      <a16:creationId xmlns:a16="http://schemas.microsoft.com/office/drawing/2014/main" id="{19248B00-1A68-624A-97A5-C729D9D7FD49}"/>
                    </a:ext>
                  </a:extLst>
                </p:cNvPr>
                <p:cNvPicPr/>
                <p:nvPr/>
              </p:nvPicPr>
              <p:blipFill>
                <a:blip r:embed="rId6"/>
                <a:stretch>
                  <a:fillRect/>
                </a:stretch>
              </p:blipFill>
              <p:spPr>
                <a:xfrm>
                  <a:off x="465040" y="5765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1B724CF2-B0AC-2B15-0939-A939DB0D73E6}"/>
                    </a:ext>
                  </a:extLst>
                </p14:cNvPr>
                <p14:cNvContentPartPr/>
                <p14:nvPr/>
              </p14:nvContentPartPr>
              <p14:xfrm>
                <a:off x="474040" y="5774040"/>
                <a:ext cx="360" cy="360"/>
              </p14:xfrm>
            </p:contentPart>
          </mc:Choice>
          <mc:Fallback xmlns="">
            <p:pic>
              <p:nvPicPr>
                <p:cNvPr id="15" name="Ink 14">
                  <a:extLst>
                    <a:ext uri="{FF2B5EF4-FFF2-40B4-BE49-F238E27FC236}">
                      <a16:creationId xmlns:a16="http://schemas.microsoft.com/office/drawing/2014/main" id="{1B724CF2-B0AC-2B15-0939-A939DB0D73E6}"/>
                    </a:ext>
                  </a:extLst>
                </p:cNvPr>
                <p:cNvPicPr/>
                <p:nvPr/>
              </p:nvPicPr>
              <p:blipFill>
                <a:blip r:embed="rId6"/>
                <a:stretch>
                  <a:fillRect/>
                </a:stretch>
              </p:blipFill>
              <p:spPr>
                <a:xfrm>
                  <a:off x="465040" y="576504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CF0DF844-3448-BCA8-E974-B978A67EBFFC}"/>
                  </a:ext>
                </a:extLst>
              </p14:cNvPr>
              <p14:cNvContentPartPr/>
              <p14:nvPr/>
            </p14:nvContentPartPr>
            <p14:xfrm>
              <a:off x="634600" y="5663520"/>
              <a:ext cx="360" cy="360"/>
            </p14:xfrm>
          </p:contentPart>
        </mc:Choice>
        <mc:Fallback xmlns="">
          <p:pic>
            <p:nvPicPr>
              <p:cNvPr id="16" name="Ink 15">
                <a:extLst>
                  <a:ext uri="{FF2B5EF4-FFF2-40B4-BE49-F238E27FC236}">
                    <a16:creationId xmlns:a16="http://schemas.microsoft.com/office/drawing/2014/main" id="{CF0DF844-3448-BCA8-E974-B978A67EBFFC}"/>
                  </a:ext>
                </a:extLst>
              </p:cNvPr>
              <p:cNvPicPr/>
              <p:nvPr/>
            </p:nvPicPr>
            <p:blipFill>
              <a:blip r:embed="rId6"/>
              <a:stretch>
                <a:fillRect/>
              </a:stretch>
            </p:blipFill>
            <p:spPr>
              <a:xfrm>
                <a:off x="625960" y="56548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ED8D5BE0-0D39-2D71-F5C1-85386B11F139}"/>
                  </a:ext>
                </a:extLst>
              </p14:cNvPr>
              <p14:cNvContentPartPr/>
              <p14:nvPr/>
            </p14:nvContentPartPr>
            <p14:xfrm>
              <a:off x="736480" y="5638320"/>
              <a:ext cx="360" cy="360"/>
            </p14:xfrm>
          </p:contentPart>
        </mc:Choice>
        <mc:Fallback xmlns="">
          <p:pic>
            <p:nvPicPr>
              <p:cNvPr id="17" name="Ink 16">
                <a:extLst>
                  <a:ext uri="{FF2B5EF4-FFF2-40B4-BE49-F238E27FC236}">
                    <a16:creationId xmlns:a16="http://schemas.microsoft.com/office/drawing/2014/main" id="{ED8D5BE0-0D39-2D71-F5C1-85386B11F139}"/>
                  </a:ext>
                </a:extLst>
              </p:cNvPr>
              <p:cNvPicPr/>
              <p:nvPr/>
            </p:nvPicPr>
            <p:blipFill>
              <a:blip r:embed="rId6"/>
              <a:stretch>
                <a:fillRect/>
              </a:stretch>
            </p:blipFill>
            <p:spPr>
              <a:xfrm>
                <a:off x="727480" y="5629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F7ED4168-D7F1-90A5-C9DF-CAF934FBC706}"/>
                  </a:ext>
                </a:extLst>
              </p14:cNvPr>
              <p14:cNvContentPartPr/>
              <p14:nvPr/>
            </p14:nvContentPartPr>
            <p14:xfrm>
              <a:off x="804160" y="5630040"/>
              <a:ext cx="360" cy="360"/>
            </p14:xfrm>
          </p:contentPart>
        </mc:Choice>
        <mc:Fallback xmlns="">
          <p:pic>
            <p:nvPicPr>
              <p:cNvPr id="18" name="Ink 17">
                <a:extLst>
                  <a:ext uri="{FF2B5EF4-FFF2-40B4-BE49-F238E27FC236}">
                    <a16:creationId xmlns:a16="http://schemas.microsoft.com/office/drawing/2014/main" id="{F7ED4168-D7F1-90A5-C9DF-CAF934FBC706}"/>
                  </a:ext>
                </a:extLst>
              </p:cNvPr>
              <p:cNvPicPr/>
              <p:nvPr/>
            </p:nvPicPr>
            <p:blipFill>
              <a:blip r:embed="rId6"/>
              <a:stretch>
                <a:fillRect/>
              </a:stretch>
            </p:blipFill>
            <p:spPr>
              <a:xfrm>
                <a:off x="795160" y="5621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58012857-7AB2-69DB-C1C3-FB514A1AC6B7}"/>
                  </a:ext>
                </a:extLst>
              </p14:cNvPr>
              <p14:cNvContentPartPr/>
              <p14:nvPr/>
            </p14:nvContentPartPr>
            <p14:xfrm>
              <a:off x="660160" y="5630040"/>
              <a:ext cx="360" cy="360"/>
            </p14:xfrm>
          </p:contentPart>
        </mc:Choice>
        <mc:Fallback xmlns="">
          <p:pic>
            <p:nvPicPr>
              <p:cNvPr id="19" name="Ink 18">
                <a:extLst>
                  <a:ext uri="{FF2B5EF4-FFF2-40B4-BE49-F238E27FC236}">
                    <a16:creationId xmlns:a16="http://schemas.microsoft.com/office/drawing/2014/main" id="{58012857-7AB2-69DB-C1C3-FB514A1AC6B7}"/>
                  </a:ext>
                </a:extLst>
              </p:cNvPr>
              <p:cNvPicPr/>
              <p:nvPr/>
            </p:nvPicPr>
            <p:blipFill>
              <a:blip r:embed="rId6"/>
              <a:stretch>
                <a:fillRect/>
              </a:stretch>
            </p:blipFill>
            <p:spPr>
              <a:xfrm>
                <a:off x="651160" y="5621040"/>
                <a:ext cx="18000" cy="18000"/>
              </a:xfrm>
              <a:prstGeom prst="rect">
                <a:avLst/>
              </a:prstGeom>
            </p:spPr>
          </p:pic>
        </mc:Fallback>
      </mc:AlternateContent>
      <p:grpSp>
        <p:nvGrpSpPr>
          <p:cNvPr id="56" name="Group 55">
            <a:extLst>
              <a:ext uri="{FF2B5EF4-FFF2-40B4-BE49-F238E27FC236}">
                <a16:creationId xmlns:a16="http://schemas.microsoft.com/office/drawing/2014/main" id="{AFADDB7C-0956-CA48-F758-CEC27DD2C01E}"/>
              </a:ext>
            </a:extLst>
          </p:cNvPr>
          <p:cNvGrpSpPr/>
          <p:nvPr/>
        </p:nvGrpSpPr>
        <p:grpSpPr>
          <a:xfrm>
            <a:off x="913960" y="5579280"/>
            <a:ext cx="360" cy="360"/>
            <a:chOff x="913960" y="5579280"/>
            <a:chExt cx="360" cy="360"/>
          </a:xfrm>
        </p:grpSpPr>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2C0A90AE-6B0C-4773-F66D-FA1544697980}"/>
                    </a:ext>
                  </a:extLst>
                </p14:cNvPr>
                <p14:cNvContentPartPr/>
                <p14:nvPr/>
              </p14:nvContentPartPr>
              <p14:xfrm>
                <a:off x="913960" y="5579280"/>
                <a:ext cx="360" cy="360"/>
              </p14:xfrm>
            </p:contentPart>
          </mc:Choice>
          <mc:Fallback xmlns="">
            <p:pic>
              <p:nvPicPr>
                <p:cNvPr id="20" name="Ink 19">
                  <a:extLst>
                    <a:ext uri="{FF2B5EF4-FFF2-40B4-BE49-F238E27FC236}">
                      <a16:creationId xmlns:a16="http://schemas.microsoft.com/office/drawing/2014/main" id="{2C0A90AE-6B0C-4773-F66D-FA1544697980}"/>
                    </a:ext>
                  </a:extLst>
                </p:cNvPr>
                <p:cNvPicPr/>
                <p:nvPr/>
              </p:nvPicPr>
              <p:blipFill>
                <a:blip r:embed="rId6"/>
                <a:stretch>
                  <a:fillRect/>
                </a:stretch>
              </p:blipFill>
              <p:spPr>
                <a:xfrm>
                  <a:off x="905320" y="55702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1BBC3545-D8A3-7A98-8963-F23C79743C5E}"/>
                    </a:ext>
                  </a:extLst>
                </p14:cNvPr>
                <p14:cNvContentPartPr/>
                <p14:nvPr/>
              </p14:nvContentPartPr>
              <p14:xfrm>
                <a:off x="913960" y="5579280"/>
                <a:ext cx="360" cy="360"/>
              </p14:xfrm>
            </p:contentPart>
          </mc:Choice>
          <mc:Fallback xmlns="">
            <p:pic>
              <p:nvPicPr>
                <p:cNvPr id="21" name="Ink 20">
                  <a:extLst>
                    <a:ext uri="{FF2B5EF4-FFF2-40B4-BE49-F238E27FC236}">
                      <a16:creationId xmlns:a16="http://schemas.microsoft.com/office/drawing/2014/main" id="{1BBC3545-D8A3-7A98-8963-F23C79743C5E}"/>
                    </a:ext>
                  </a:extLst>
                </p:cNvPr>
                <p:cNvPicPr/>
                <p:nvPr/>
              </p:nvPicPr>
              <p:blipFill>
                <a:blip r:embed="rId6"/>
                <a:stretch>
                  <a:fillRect/>
                </a:stretch>
              </p:blipFill>
              <p:spPr>
                <a:xfrm>
                  <a:off x="905320" y="5570280"/>
                  <a:ext cx="18000" cy="18000"/>
                </a:xfrm>
                <a:prstGeom prst="rect">
                  <a:avLst/>
                </a:prstGeom>
              </p:spPr>
            </p:pic>
          </mc:Fallback>
        </mc:AlternateContent>
      </p:grpSp>
      <p:grpSp>
        <p:nvGrpSpPr>
          <p:cNvPr id="55" name="Group 54">
            <a:extLst>
              <a:ext uri="{FF2B5EF4-FFF2-40B4-BE49-F238E27FC236}">
                <a16:creationId xmlns:a16="http://schemas.microsoft.com/office/drawing/2014/main" id="{0E846ABB-56F0-626A-F4FD-D008830076F3}"/>
              </a:ext>
            </a:extLst>
          </p:cNvPr>
          <p:cNvGrpSpPr/>
          <p:nvPr/>
        </p:nvGrpSpPr>
        <p:grpSpPr>
          <a:xfrm>
            <a:off x="897400" y="5451840"/>
            <a:ext cx="360" cy="360"/>
            <a:chOff x="897400" y="5451840"/>
            <a:chExt cx="360" cy="360"/>
          </a:xfrm>
        </p:grpSpPr>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D54E61D5-EA78-E04B-E7E1-A82D6F215408}"/>
                    </a:ext>
                  </a:extLst>
                </p14:cNvPr>
                <p14:cNvContentPartPr/>
                <p14:nvPr/>
              </p14:nvContentPartPr>
              <p14:xfrm>
                <a:off x="897400" y="5451840"/>
                <a:ext cx="360" cy="360"/>
              </p14:xfrm>
            </p:contentPart>
          </mc:Choice>
          <mc:Fallback xmlns="">
            <p:pic>
              <p:nvPicPr>
                <p:cNvPr id="22" name="Ink 21">
                  <a:extLst>
                    <a:ext uri="{FF2B5EF4-FFF2-40B4-BE49-F238E27FC236}">
                      <a16:creationId xmlns:a16="http://schemas.microsoft.com/office/drawing/2014/main" id="{D54E61D5-EA78-E04B-E7E1-A82D6F215408}"/>
                    </a:ext>
                  </a:extLst>
                </p:cNvPr>
                <p:cNvPicPr/>
                <p:nvPr/>
              </p:nvPicPr>
              <p:blipFill>
                <a:blip r:embed="rId6"/>
                <a:stretch>
                  <a:fillRect/>
                </a:stretch>
              </p:blipFill>
              <p:spPr>
                <a:xfrm>
                  <a:off x="888400" y="54432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28F28141-7F50-C0D6-4EC6-6CFCFF6A014F}"/>
                    </a:ext>
                  </a:extLst>
                </p14:cNvPr>
                <p14:cNvContentPartPr/>
                <p14:nvPr/>
              </p14:nvContentPartPr>
              <p14:xfrm>
                <a:off x="897400" y="5451840"/>
                <a:ext cx="360" cy="360"/>
              </p14:xfrm>
            </p:contentPart>
          </mc:Choice>
          <mc:Fallback xmlns="">
            <p:pic>
              <p:nvPicPr>
                <p:cNvPr id="23" name="Ink 22">
                  <a:extLst>
                    <a:ext uri="{FF2B5EF4-FFF2-40B4-BE49-F238E27FC236}">
                      <a16:creationId xmlns:a16="http://schemas.microsoft.com/office/drawing/2014/main" id="{28F28141-7F50-C0D6-4EC6-6CFCFF6A014F}"/>
                    </a:ext>
                  </a:extLst>
                </p:cNvPr>
                <p:cNvPicPr/>
                <p:nvPr/>
              </p:nvPicPr>
              <p:blipFill>
                <a:blip r:embed="rId6"/>
                <a:stretch>
                  <a:fillRect/>
                </a:stretch>
              </p:blipFill>
              <p:spPr>
                <a:xfrm>
                  <a:off x="888400" y="544320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1C4614CD-AC08-4061-9E1C-19121FFE07BE}"/>
                  </a:ext>
                </a:extLst>
              </p14:cNvPr>
              <p14:cNvContentPartPr/>
              <p14:nvPr/>
            </p14:nvContentPartPr>
            <p14:xfrm>
              <a:off x="1464760" y="5909400"/>
              <a:ext cx="360" cy="360"/>
            </p14:xfrm>
          </p:contentPart>
        </mc:Choice>
        <mc:Fallback xmlns="">
          <p:pic>
            <p:nvPicPr>
              <p:cNvPr id="24" name="Ink 23">
                <a:extLst>
                  <a:ext uri="{FF2B5EF4-FFF2-40B4-BE49-F238E27FC236}">
                    <a16:creationId xmlns:a16="http://schemas.microsoft.com/office/drawing/2014/main" id="{1C4614CD-AC08-4061-9E1C-19121FFE07BE}"/>
                  </a:ext>
                </a:extLst>
              </p:cNvPr>
              <p:cNvPicPr/>
              <p:nvPr/>
            </p:nvPicPr>
            <p:blipFill>
              <a:blip r:embed="rId6"/>
              <a:stretch>
                <a:fillRect/>
              </a:stretch>
            </p:blipFill>
            <p:spPr>
              <a:xfrm>
                <a:off x="1455760" y="59004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E22DCADC-D0F0-EC4C-EFB8-9EB6A77145D2}"/>
                  </a:ext>
                </a:extLst>
              </p14:cNvPr>
              <p14:cNvContentPartPr/>
              <p14:nvPr/>
            </p14:nvContentPartPr>
            <p14:xfrm>
              <a:off x="1235800" y="6078960"/>
              <a:ext cx="360" cy="360"/>
            </p14:xfrm>
          </p:contentPart>
        </mc:Choice>
        <mc:Fallback xmlns="">
          <p:pic>
            <p:nvPicPr>
              <p:cNvPr id="25" name="Ink 24">
                <a:extLst>
                  <a:ext uri="{FF2B5EF4-FFF2-40B4-BE49-F238E27FC236}">
                    <a16:creationId xmlns:a16="http://schemas.microsoft.com/office/drawing/2014/main" id="{E22DCADC-D0F0-EC4C-EFB8-9EB6A77145D2}"/>
                  </a:ext>
                </a:extLst>
              </p:cNvPr>
              <p:cNvPicPr/>
              <p:nvPr/>
            </p:nvPicPr>
            <p:blipFill>
              <a:blip r:embed="rId6"/>
              <a:stretch>
                <a:fillRect/>
              </a:stretch>
            </p:blipFill>
            <p:spPr>
              <a:xfrm>
                <a:off x="1226800" y="6069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E4137C9F-8958-349F-8302-55253D5A17DC}"/>
                  </a:ext>
                </a:extLst>
              </p14:cNvPr>
              <p14:cNvContentPartPr/>
              <p14:nvPr/>
            </p14:nvContentPartPr>
            <p14:xfrm>
              <a:off x="1295200" y="6027840"/>
              <a:ext cx="59400" cy="51120"/>
            </p14:xfrm>
          </p:contentPart>
        </mc:Choice>
        <mc:Fallback xmlns="">
          <p:pic>
            <p:nvPicPr>
              <p:cNvPr id="26" name="Ink 25">
                <a:extLst>
                  <a:ext uri="{FF2B5EF4-FFF2-40B4-BE49-F238E27FC236}">
                    <a16:creationId xmlns:a16="http://schemas.microsoft.com/office/drawing/2014/main" id="{E4137C9F-8958-349F-8302-55253D5A17DC}"/>
                  </a:ext>
                </a:extLst>
              </p:cNvPr>
              <p:cNvPicPr/>
              <p:nvPr/>
            </p:nvPicPr>
            <p:blipFill>
              <a:blip r:embed="rId28"/>
              <a:stretch>
                <a:fillRect/>
              </a:stretch>
            </p:blipFill>
            <p:spPr>
              <a:xfrm>
                <a:off x="1286560" y="6019200"/>
                <a:ext cx="7704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7" name="Ink 26">
                <a:extLst>
                  <a:ext uri="{FF2B5EF4-FFF2-40B4-BE49-F238E27FC236}">
                    <a16:creationId xmlns:a16="http://schemas.microsoft.com/office/drawing/2014/main" id="{AF4B090C-1968-CD84-60F0-CBF6B57C415B}"/>
                  </a:ext>
                </a:extLst>
              </p14:cNvPr>
              <p14:cNvContentPartPr/>
              <p14:nvPr/>
            </p14:nvContentPartPr>
            <p14:xfrm>
              <a:off x="1439200" y="6053400"/>
              <a:ext cx="360" cy="360"/>
            </p14:xfrm>
          </p:contentPart>
        </mc:Choice>
        <mc:Fallback xmlns="">
          <p:pic>
            <p:nvPicPr>
              <p:cNvPr id="27" name="Ink 26">
                <a:extLst>
                  <a:ext uri="{FF2B5EF4-FFF2-40B4-BE49-F238E27FC236}">
                    <a16:creationId xmlns:a16="http://schemas.microsoft.com/office/drawing/2014/main" id="{AF4B090C-1968-CD84-60F0-CBF6B57C415B}"/>
                  </a:ext>
                </a:extLst>
              </p:cNvPr>
              <p:cNvPicPr/>
              <p:nvPr/>
            </p:nvPicPr>
            <p:blipFill>
              <a:blip r:embed="rId6"/>
              <a:stretch>
                <a:fillRect/>
              </a:stretch>
            </p:blipFill>
            <p:spPr>
              <a:xfrm>
                <a:off x="1430560" y="60444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C1728968-898D-6727-6D8C-CE9F8D79B7FB}"/>
                  </a:ext>
                </a:extLst>
              </p14:cNvPr>
              <p14:cNvContentPartPr/>
              <p14:nvPr/>
            </p14:nvContentPartPr>
            <p14:xfrm>
              <a:off x="1379800" y="5960160"/>
              <a:ext cx="360" cy="360"/>
            </p14:xfrm>
          </p:contentPart>
        </mc:Choice>
        <mc:Fallback xmlns="">
          <p:pic>
            <p:nvPicPr>
              <p:cNvPr id="28" name="Ink 27">
                <a:extLst>
                  <a:ext uri="{FF2B5EF4-FFF2-40B4-BE49-F238E27FC236}">
                    <a16:creationId xmlns:a16="http://schemas.microsoft.com/office/drawing/2014/main" id="{C1728968-898D-6727-6D8C-CE9F8D79B7FB}"/>
                  </a:ext>
                </a:extLst>
              </p:cNvPr>
              <p:cNvPicPr/>
              <p:nvPr/>
            </p:nvPicPr>
            <p:blipFill>
              <a:blip r:embed="rId6"/>
              <a:stretch>
                <a:fillRect/>
              </a:stretch>
            </p:blipFill>
            <p:spPr>
              <a:xfrm>
                <a:off x="1370800" y="5951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9" name="Ink 28">
                <a:extLst>
                  <a:ext uri="{FF2B5EF4-FFF2-40B4-BE49-F238E27FC236}">
                    <a16:creationId xmlns:a16="http://schemas.microsoft.com/office/drawing/2014/main" id="{F70D8E4D-9336-BCFF-CD2F-BCC42A79500D}"/>
                  </a:ext>
                </a:extLst>
              </p14:cNvPr>
              <p14:cNvContentPartPr/>
              <p14:nvPr/>
            </p14:nvContentPartPr>
            <p14:xfrm>
              <a:off x="1439200" y="5994000"/>
              <a:ext cx="17280" cy="360"/>
            </p14:xfrm>
          </p:contentPart>
        </mc:Choice>
        <mc:Fallback xmlns="">
          <p:pic>
            <p:nvPicPr>
              <p:cNvPr id="29" name="Ink 28">
                <a:extLst>
                  <a:ext uri="{FF2B5EF4-FFF2-40B4-BE49-F238E27FC236}">
                    <a16:creationId xmlns:a16="http://schemas.microsoft.com/office/drawing/2014/main" id="{F70D8E4D-9336-BCFF-CD2F-BCC42A79500D}"/>
                  </a:ext>
                </a:extLst>
              </p:cNvPr>
              <p:cNvPicPr/>
              <p:nvPr/>
            </p:nvPicPr>
            <p:blipFill>
              <a:blip r:embed="rId32"/>
              <a:stretch>
                <a:fillRect/>
              </a:stretch>
            </p:blipFill>
            <p:spPr>
              <a:xfrm>
                <a:off x="1430560" y="5985000"/>
                <a:ext cx="34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F77B061B-8D47-2328-DD78-9D51BC883F0D}"/>
                  </a:ext>
                </a:extLst>
              </p14:cNvPr>
              <p14:cNvContentPartPr/>
              <p14:nvPr/>
            </p14:nvContentPartPr>
            <p14:xfrm>
              <a:off x="1168120" y="6239520"/>
              <a:ext cx="360" cy="360"/>
            </p14:xfrm>
          </p:contentPart>
        </mc:Choice>
        <mc:Fallback xmlns="">
          <p:pic>
            <p:nvPicPr>
              <p:cNvPr id="30" name="Ink 29">
                <a:extLst>
                  <a:ext uri="{FF2B5EF4-FFF2-40B4-BE49-F238E27FC236}">
                    <a16:creationId xmlns:a16="http://schemas.microsoft.com/office/drawing/2014/main" id="{F77B061B-8D47-2328-DD78-9D51BC883F0D}"/>
                  </a:ext>
                </a:extLst>
              </p:cNvPr>
              <p:cNvPicPr/>
              <p:nvPr/>
            </p:nvPicPr>
            <p:blipFill>
              <a:blip r:embed="rId6"/>
              <a:stretch>
                <a:fillRect/>
              </a:stretch>
            </p:blipFill>
            <p:spPr>
              <a:xfrm>
                <a:off x="1159120" y="62308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 name="Ink 30">
                <a:extLst>
                  <a:ext uri="{FF2B5EF4-FFF2-40B4-BE49-F238E27FC236}">
                    <a16:creationId xmlns:a16="http://schemas.microsoft.com/office/drawing/2014/main" id="{6B610416-236B-E4D4-686D-6A9C7CCAB4B7}"/>
                  </a:ext>
                </a:extLst>
              </p14:cNvPr>
              <p14:cNvContentPartPr/>
              <p14:nvPr/>
            </p14:nvContentPartPr>
            <p14:xfrm>
              <a:off x="1295200" y="6171840"/>
              <a:ext cx="360" cy="360"/>
            </p14:xfrm>
          </p:contentPart>
        </mc:Choice>
        <mc:Fallback xmlns="">
          <p:pic>
            <p:nvPicPr>
              <p:cNvPr id="31" name="Ink 30">
                <a:extLst>
                  <a:ext uri="{FF2B5EF4-FFF2-40B4-BE49-F238E27FC236}">
                    <a16:creationId xmlns:a16="http://schemas.microsoft.com/office/drawing/2014/main" id="{6B610416-236B-E4D4-686D-6A9C7CCAB4B7}"/>
                  </a:ext>
                </a:extLst>
              </p:cNvPr>
              <p:cNvPicPr/>
              <p:nvPr/>
            </p:nvPicPr>
            <p:blipFill>
              <a:blip r:embed="rId6"/>
              <a:stretch>
                <a:fillRect/>
              </a:stretch>
            </p:blipFill>
            <p:spPr>
              <a:xfrm>
                <a:off x="1286560" y="6163200"/>
                <a:ext cx="18000" cy="18000"/>
              </a:xfrm>
              <a:prstGeom prst="rect">
                <a:avLst/>
              </a:prstGeom>
            </p:spPr>
          </p:pic>
        </mc:Fallback>
      </mc:AlternateContent>
      <p:grpSp>
        <p:nvGrpSpPr>
          <p:cNvPr id="54" name="Group 53">
            <a:extLst>
              <a:ext uri="{FF2B5EF4-FFF2-40B4-BE49-F238E27FC236}">
                <a16:creationId xmlns:a16="http://schemas.microsoft.com/office/drawing/2014/main" id="{E4BC06E3-3A17-B30F-A131-A3B04D58BCEB}"/>
              </a:ext>
            </a:extLst>
          </p:cNvPr>
          <p:cNvGrpSpPr/>
          <p:nvPr/>
        </p:nvGrpSpPr>
        <p:grpSpPr>
          <a:xfrm>
            <a:off x="1320760" y="6138000"/>
            <a:ext cx="16920" cy="9000"/>
            <a:chOff x="1320760" y="6138000"/>
            <a:chExt cx="16920" cy="9000"/>
          </a:xfrm>
        </p:grpSpPr>
        <mc:AlternateContent xmlns:mc="http://schemas.openxmlformats.org/markup-compatibility/2006" xmlns:p14="http://schemas.microsoft.com/office/powerpoint/2010/main">
          <mc:Choice Requires="p14">
            <p:contentPart p14:bwMode="auto" r:id="rId35">
              <p14:nvContentPartPr>
                <p14:cNvPr id="32" name="Ink 31">
                  <a:extLst>
                    <a:ext uri="{FF2B5EF4-FFF2-40B4-BE49-F238E27FC236}">
                      <a16:creationId xmlns:a16="http://schemas.microsoft.com/office/drawing/2014/main" id="{9B77601B-958A-C7A8-540E-3B00B75C84BC}"/>
                    </a:ext>
                  </a:extLst>
                </p14:cNvPr>
                <p14:cNvContentPartPr/>
                <p14:nvPr/>
              </p14:nvContentPartPr>
              <p14:xfrm>
                <a:off x="1320760" y="6146640"/>
                <a:ext cx="360" cy="360"/>
              </p14:xfrm>
            </p:contentPart>
          </mc:Choice>
          <mc:Fallback xmlns="">
            <p:pic>
              <p:nvPicPr>
                <p:cNvPr id="32" name="Ink 31">
                  <a:extLst>
                    <a:ext uri="{FF2B5EF4-FFF2-40B4-BE49-F238E27FC236}">
                      <a16:creationId xmlns:a16="http://schemas.microsoft.com/office/drawing/2014/main" id="{9B77601B-958A-C7A8-540E-3B00B75C84BC}"/>
                    </a:ext>
                  </a:extLst>
                </p:cNvPr>
                <p:cNvPicPr/>
                <p:nvPr/>
              </p:nvPicPr>
              <p:blipFill>
                <a:blip r:embed="rId6"/>
                <a:stretch>
                  <a:fillRect/>
                </a:stretch>
              </p:blipFill>
              <p:spPr>
                <a:xfrm>
                  <a:off x="1311760" y="6137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432189BD-3679-F5DC-2895-957D645BA5DA}"/>
                    </a:ext>
                  </a:extLst>
                </p14:cNvPr>
                <p14:cNvContentPartPr/>
                <p14:nvPr/>
              </p14:nvContentPartPr>
              <p14:xfrm>
                <a:off x="1337320" y="6138000"/>
                <a:ext cx="360" cy="360"/>
              </p14:xfrm>
            </p:contentPart>
          </mc:Choice>
          <mc:Fallback xmlns="">
            <p:pic>
              <p:nvPicPr>
                <p:cNvPr id="33" name="Ink 32">
                  <a:extLst>
                    <a:ext uri="{FF2B5EF4-FFF2-40B4-BE49-F238E27FC236}">
                      <a16:creationId xmlns:a16="http://schemas.microsoft.com/office/drawing/2014/main" id="{432189BD-3679-F5DC-2895-957D645BA5DA}"/>
                    </a:ext>
                  </a:extLst>
                </p:cNvPr>
                <p:cNvPicPr/>
                <p:nvPr/>
              </p:nvPicPr>
              <p:blipFill>
                <a:blip r:embed="rId6"/>
                <a:stretch>
                  <a:fillRect/>
                </a:stretch>
              </p:blipFill>
              <p:spPr>
                <a:xfrm>
                  <a:off x="1328680" y="6129000"/>
                  <a:ext cx="18000" cy="18000"/>
                </a:xfrm>
                <a:prstGeom prst="rect">
                  <a:avLst/>
                </a:prstGeom>
              </p:spPr>
            </p:pic>
          </mc:Fallback>
        </mc:AlternateContent>
      </p:grpSp>
      <p:grpSp>
        <p:nvGrpSpPr>
          <p:cNvPr id="53" name="Group 52">
            <a:extLst>
              <a:ext uri="{FF2B5EF4-FFF2-40B4-BE49-F238E27FC236}">
                <a16:creationId xmlns:a16="http://schemas.microsoft.com/office/drawing/2014/main" id="{00E4809B-B12F-8794-5ABF-AF0B6C73F521}"/>
              </a:ext>
            </a:extLst>
          </p:cNvPr>
          <p:cNvGrpSpPr/>
          <p:nvPr/>
        </p:nvGrpSpPr>
        <p:grpSpPr>
          <a:xfrm>
            <a:off x="1667800" y="5909400"/>
            <a:ext cx="33840" cy="360"/>
            <a:chOff x="1667800" y="5909400"/>
            <a:chExt cx="33840" cy="360"/>
          </a:xfrm>
        </p:grpSpPr>
        <mc:AlternateContent xmlns:mc="http://schemas.openxmlformats.org/markup-compatibility/2006" xmlns:p14="http://schemas.microsoft.com/office/powerpoint/2010/main">
          <mc:Choice Requires="p14">
            <p:contentPart p14:bwMode="auto" r:id="rId37">
              <p14:nvContentPartPr>
                <p14:cNvPr id="34" name="Ink 33">
                  <a:extLst>
                    <a:ext uri="{FF2B5EF4-FFF2-40B4-BE49-F238E27FC236}">
                      <a16:creationId xmlns:a16="http://schemas.microsoft.com/office/drawing/2014/main" id="{73E6C342-F6FD-1597-E378-D00ACB8F95FC}"/>
                    </a:ext>
                  </a:extLst>
                </p14:cNvPr>
                <p14:cNvContentPartPr/>
                <p14:nvPr/>
              </p14:nvContentPartPr>
              <p14:xfrm>
                <a:off x="1701280" y="5909400"/>
                <a:ext cx="360" cy="360"/>
              </p14:xfrm>
            </p:contentPart>
          </mc:Choice>
          <mc:Fallback xmlns="">
            <p:pic>
              <p:nvPicPr>
                <p:cNvPr id="34" name="Ink 33">
                  <a:extLst>
                    <a:ext uri="{FF2B5EF4-FFF2-40B4-BE49-F238E27FC236}">
                      <a16:creationId xmlns:a16="http://schemas.microsoft.com/office/drawing/2014/main" id="{73E6C342-F6FD-1597-E378-D00ACB8F95FC}"/>
                    </a:ext>
                  </a:extLst>
                </p:cNvPr>
                <p:cNvPicPr/>
                <p:nvPr/>
              </p:nvPicPr>
              <p:blipFill>
                <a:blip r:embed="rId6"/>
                <a:stretch>
                  <a:fillRect/>
                </a:stretch>
              </p:blipFill>
              <p:spPr>
                <a:xfrm>
                  <a:off x="1692640" y="59004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83E28B32-A534-5CC5-8409-C10A24B4474C}"/>
                    </a:ext>
                  </a:extLst>
                </p14:cNvPr>
                <p14:cNvContentPartPr/>
                <p14:nvPr/>
              </p14:nvContentPartPr>
              <p14:xfrm>
                <a:off x="1667800" y="5909400"/>
                <a:ext cx="360" cy="360"/>
              </p14:xfrm>
            </p:contentPart>
          </mc:Choice>
          <mc:Fallback xmlns="">
            <p:pic>
              <p:nvPicPr>
                <p:cNvPr id="35" name="Ink 34">
                  <a:extLst>
                    <a:ext uri="{FF2B5EF4-FFF2-40B4-BE49-F238E27FC236}">
                      <a16:creationId xmlns:a16="http://schemas.microsoft.com/office/drawing/2014/main" id="{83E28B32-A534-5CC5-8409-C10A24B4474C}"/>
                    </a:ext>
                  </a:extLst>
                </p:cNvPr>
                <p:cNvPicPr/>
                <p:nvPr/>
              </p:nvPicPr>
              <p:blipFill>
                <a:blip r:embed="rId6"/>
                <a:stretch>
                  <a:fillRect/>
                </a:stretch>
              </p:blipFill>
              <p:spPr>
                <a:xfrm>
                  <a:off x="1658800" y="590040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36" name="Ink 35">
                <a:extLst>
                  <a:ext uri="{FF2B5EF4-FFF2-40B4-BE49-F238E27FC236}">
                    <a16:creationId xmlns:a16="http://schemas.microsoft.com/office/drawing/2014/main" id="{ADD6BF96-F428-E6F1-E1A5-90C435ADE579}"/>
                  </a:ext>
                </a:extLst>
              </p14:cNvPr>
              <p14:cNvContentPartPr/>
              <p14:nvPr/>
            </p14:nvContentPartPr>
            <p14:xfrm>
              <a:off x="1616680" y="5926320"/>
              <a:ext cx="360" cy="360"/>
            </p14:xfrm>
          </p:contentPart>
        </mc:Choice>
        <mc:Fallback xmlns="">
          <p:pic>
            <p:nvPicPr>
              <p:cNvPr id="36" name="Ink 35">
                <a:extLst>
                  <a:ext uri="{FF2B5EF4-FFF2-40B4-BE49-F238E27FC236}">
                    <a16:creationId xmlns:a16="http://schemas.microsoft.com/office/drawing/2014/main" id="{ADD6BF96-F428-E6F1-E1A5-90C435ADE579}"/>
                  </a:ext>
                </a:extLst>
              </p:cNvPr>
              <p:cNvPicPr/>
              <p:nvPr/>
            </p:nvPicPr>
            <p:blipFill>
              <a:blip r:embed="rId6"/>
              <a:stretch>
                <a:fillRect/>
              </a:stretch>
            </p:blipFill>
            <p:spPr>
              <a:xfrm>
                <a:off x="1608040" y="5917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7" name="Ink 36">
                <a:extLst>
                  <a:ext uri="{FF2B5EF4-FFF2-40B4-BE49-F238E27FC236}">
                    <a16:creationId xmlns:a16="http://schemas.microsoft.com/office/drawing/2014/main" id="{5A1A33E9-3309-AB6D-DD94-E037A4D211C3}"/>
                  </a:ext>
                </a:extLst>
              </p14:cNvPr>
              <p14:cNvContentPartPr/>
              <p14:nvPr/>
            </p14:nvContentPartPr>
            <p14:xfrm>
              <a:off x="1201960" y="6070320"/>
              <a:ext cx="360" cy="360"/>
            </p14:xfrm>
          </p:contentPart>
        </mc:Choice>
        <mc:Fallback xmlns="">
          <p:pic>
            <p:nvPicPr>
              <p:cNvPr id="37" name="Ink 36">
                <a:extLst>
                  <a:ext uri="{FF2B5EF4-FFF2-40B4-BE49-F238E27FC236}">
                    <a16:creationId xmlns:a16="http://schemas.microsoft.com/office/drawing/2014/main" id="{5A1A33E9-3309-AB6D-DD94-E037A4D211C3}"/>
                  </a:ext>
                </a:extLst>
              </p:cNvPr>
              <p:cNvPicPr/>
              <p:nvPr/>
            </p:nvPicPr>
            <p:blipFill>
              <a:blip r:embed="rId6"/>
              <a:stretch>
                <a:fillRect/>
              </a:stretch>
            </p:blipFill>
            <p:spPr>
              <a:xfrm>
                <a:off x="1193320" y="6061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8" name="Ink 37">
                <a:extLst>
                  <a:ext uri="{FF2B5EF4-FFF2-40B4-BE49-F238E27FC236}">
                    <a16:creationId xmlns:a16="http://schemas.microsoft.com/office/drawing/2014/main" id="{03F2A87D-0453-0D7E-C781-1006DBDAC6FA}"/>
                  </a:ext>
                </a:extLst>
              </p14:cNvPr>
              <p14:cNvContentPartPr/>
              <p14:nvPr/>
            </p14:nvContentPartPr>
            <p14:xfrm>
              <a:off x="1117000" y="5223600"/>
              <a:ext cx="360" cy="360"/>
            </p14:xfrm>
          </p:contentPart>
        </mc:Choice>
        <mc:Fallback xmlns="">
          <p:pic>
            <p:nvPicPr>
              <p:cNvPr id="38" name="Ink 37">
                <a:extLst>
                  <a:ext uri="{FF2B5EF4-FFF2-40B4-BE49-F238E27FC236}">
                    <a16:creationId xmlns:a16="http://schemas.microsoft.com/office/drawing/2014/main" id="{03F2A87D-0453-0D7E-C781-1006DBDAC6FA}"/>
                  </a:ext>
                </a:extLst>
              </p:cNvPr>
              <p:cNvPicPr/>
              <p:nvPr/>
            </p:nvPicPr>
            <p:blipFill>
              <a:blip r:embed="rId6"/>
              <a:stretch>
                <a:fillRect/>
              </a:stretch>
            </p:blipFill>
            <p:spPr>
              <a:xfrm>
                <a:off x="1108360" y="5214600"/>
                <a:ext cx="18000" cy="18000"/>
              </a:xfrm>
              <a:prstGeom prst="rect">
                <a:avLst/>
              </a:prstGeom>
            </p:spPr>
          </p:pic>
        </mc:Fallback>
      </mc:AlternateContent>
      <p:grpSp>
        <p:nvGrpSpPr>
          <p:cNvPr id="52" name="Group 51">
            <a:extLst>
              <a:ext uri="{FF2B5EF4-FFF2-40B4-BE49-F238E27FC236}">
                <a16:creationId xmlns:a16="http://schemas.microsoft.com/office/drawing/2014/main" id="{0685EB65-89D7-EB4A-1C80-427D5E9C00E5}"/>
              </a:ext>
            </a:extLst>
          </p:cNvPr>
          <p:cNvGrpSpPr/>
          <p:nvPr/>
        </p:nvGrpSpPr>
        <p:grpSpPr>
          <a:xfrm>
            <a:off x="1413640" y="5435280"/>
            <a:ext cx="8640" cy="9000"/>
            <a:chOff x="1413640" y="5435280"/>
            <a:chExt cx="8640" cy="9000"/>
          </a:xfrm>
        </p:grpSpPr>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4E0A93EA-8D9F-8F70-B454-1DC199D848C2}"/>
                    </a:ext>
                  </a:extLst>
                </p14:cNvPr>
                <p14:cNvContentPartPr/>
                <p14:nvPr/>
              </p14:nvContentPartPr>
              <p14:xfrm>
                <a:off x="1413640" y="5443920"/>
                <a:ext cx="360" cy="360"/>
              </p14:xfrm>
            </p:contentPart>
          </mc:Choice>
          <mc:Fallback xmlns="">
            <p:pic>
              <p:nvPicPr>
                <p:cNvPr id="48" name="Ink 47">
                  <a:extLst>
                    <a:ext uri="{FF2B5EF4-FFF2-40B4-BE49-F238E27FC236}">
                      <a16:creationId xmlns:a16="http://schemas.microsoft.com/office/drawing/2014/main" id="{4E0A93EA-8D9F-8F70-B454-1DC199D848C2}"/>
                    </a:ext>
                  </a:extLst>
                </p:cNvPr>
                <p:cNvPicPr/>
                <p:nvPr/>
              </p:nvPicPr>
              <p:blipFill>
                <a:blip r:embed="rId6"/>
                <a:stretch>
                  <a:fillRect/>
                </a:stretch>
              </p:blipFill>
              <p:spPr>
                <a:xfrm>
                  <a:off x="1405000" y="54349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2D16FEAF-895A-77C3-F800-6DB101A0A943}"/>
                    </a:ext>
                  </a:extLst>
                </p14:cNvPr>
                <p14:cNvContentPartPr/>
                <p14:nvPr/>
              </p14:nvContentPartPr>
              <p14:xfrm>
                <a:off x="1421920" y="5435280"/>
                <a:ext cx="360" cy="360"/>
              </p14:xfrm>
            </p:contentPart>
          </mc:Choice>
          <mc:Fallback xmlns="">
            <p:pic>
              <p:nvPicPr>
                <p:cNvPr id="49" name="Ink 48">
                  <a:extLst>
                    <a:ext uri="{FF2B5EF4-FFF2-40B4-BE49-F238E27FC236}">
                      <a16:creationId xmlns:a16="http://schemas.microsoft.com/office/drawing/2014/main" id="{2D16FEAF-895A-77C3-F800-6DB101A0A943}"/>
                    </a:ext>
                  </a:extLst>
                </p:cNvPr>
                <p:cNvPicPr/>
                <p:nvPr/>
              </p:nvPicPr>
              <p:blipFill>
                <a:blip r:embed="rId6"/>
                <a:stretch>
                  <a:fillRect/>
                </a:stretch>
              </p:blipFill>
              <p:spPr>
                <a:xfrm>
                  <a:off x="1413280" y="5426280"/>
                  <a:ext cx="18000" cy="18000"/>
                </a:xfrm>
                <a:prstGeom prst="rect">
                  <a:avLst/>
                </a:prstGeom>
              </p:spPr>
            </p:pic>
          </mc:Fallback>
        </mc:AlternateContent>
      </p:grpSp>
      <p:grpSp>
        <p:nvGrpSpPr>
          <p:cNvPr id="51" name="Group 50">
            <a:extLst>
              <a:ext uri="{FF2B5EF4-FFF2-40B4-BE49-F238E27FC236}">
                <a16:creationId xmlns:a16="http://schemas.microsoft.com/office/drawing/2014/main" id="{F78E593E-CC82-38AD-0810-879D29007EF6}"/>
              </a:ext>
            </a:extLst>
          </p:cNvPr>
          <p:cNvGrpSpPr/>
          <p:nvPr/>
        </p:nvGrpSpPr>
        <p:grpSpPr>
          <a:xfrm>
            <a:off x="1269640" y="5486040"/>
            <a:ext cx="381600" cy="245880"/>
            <a:chOff x="1269640" y="5486040"/>
            <a:chExt cx="381600" cy="245880"/>
          </a:xfrm>
        </p:grpSpPr>
        <mc:AlternateContent xmlns:mc="http://schemas.openxmlformats.org/markup-compatibility/2006" xmlns:p14="http://schemas.microsoft.com/office/powerpoint/2010/main">
          <mc:Choice Requires="p14">
            <p:contentPart p14:bwMode="auto" r:id="rId44">
              <p14:nvContentPartPr>
                <p14:cNvPr id="39" name="Ink 38">
                  <a:extLst>
                    <a:ext uri="{FF2B5EF4-FFF2-40B4-BE49-F238E27FC236}">
                      <a16:creationId xmlns:a16="http://schemas.microsoft.com/office/drawing/2014/main" id="{2BB9A815-B45A-3F3D-3AD8-8D123433241C}"/>
                    </a:ext>
                  </a:extLst>
                </p14:cNvPr>
                <p14:cNvContentPartPr/>
                <p14:nvPr/>
              </p14:nvContentPartPr>
              <p14:xfrm>
                <a:off x="1269640" y="5595840"/>
                <a:ext cx="360" cy="360"/>
              </p14:xfrm>
            </p:contentPart>
          </mc:Choice>
          <mc:Fallback xmlns="">
            <p:pic>
              <p:nvPicPr>
                <p:cNvPr id="39" name="Ink 38">
                  <a:extLst>
                    <a:ext uri="{FF2B5EF4-FFF2-40B4-BE49-F238E27FC236}">
                      <a16:creationId xmlns:a16="http://schemas.microsoft.com/office/drawing/2014/main" id="{2BB9A815-B45A-3F3D-3AD8-8D123433241C}"/>
                    </a:ext>
                  </a:extLst>
                </p:cNvPr>
                <p:cNvPicPr/>
                <p:nvPr/>
              </p:nvPicPr>
              <p:blipFill>
                <a:blip r:embed="rId6"/>
                <a:stretch>
                  <a:fillRect/>
                </a:stretch>
              </p:blipFill>
              <p:spPr>
                <a:xfrm>
                  <a:off x="1261000" y="55872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0" name="Ink 39">
                  <a:extLst>
                    <a:ext uri="{FF2B5EF4-FFF2-40B4-BE49-F238E27FC236}">
                      <a16:creationId xmlns:a16="http://schemas.microsoft.com/office/drawing/2014/main" id="{3110505B-7FE5-8832-F4AF-43059068030E}"/>
                    </a:ext>
                  </a:extLst>
                </p14:cNvPr>
                <p14:cNvContentPartPr/>
                <p14:nvPr/>
              </p14:nvContentPartPr>
              <p14:xfrm>
                <a:off x="1447480" y="5486040"/>
                <a:ext cx="360" cy="360"/>
              </p14:xfrm>
            </p:contentPart>
          </mc:Choice>
          <mc:Fallback xmlns="">
            <p:pic>
              <p:nvPicPr>
                <p:cNvPr id="40" name="Ink 39">
                  <a:extLst>
                    <a:ext uri="{FF2B5EF4-FFF2-40B4-BE49-F238E27FC236}">
                      <a16:creationId xmlns:a16="http://schemas.microsoft.com/office/drawing/2014/main" id="{3110505B-7FE5-8832-F4AF-43059068030E}"/>
                    </a:ext>
                  </a:extLst>
                </p:cNvPr>
                <p:cNvPicPr/>
                <p:nvPr/>
              </p:nvPicPr>
              <p:blipFill>
                <a:blip r:embed="rId6"/>
                <a:stretch>
                  <a:fillRect/>
                </a:stretch>
              </p:blipFill>
              <p:spPr>
                <a:xfrm>
                  <a:off x="1438480" y="5477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1" name="Ink 40">
                  <a:extLst>
                    <a:ext uri="{FF2B5EF4-FFF2-40B4-BE49-F238E27FC236}">
                      <a16:creationId xmlns:a16="http://schemas.microsoft.com/office/drawing/2014/main" id="{548CCFB7-2840-3A6B-ED6A-F1DD365C9D30}"/>
                    </a:ext>
                  </a:extLst>
                </p14:cNvPr>
                <p14:cNvContentPartPr/>
                <p14:nvPr/>
              </p14:nvContentPartPr>
              <p14:xfrm>
                <a:off x="1371520" y="5502960"/>
                <a:ext cx="360" cy="360"/>
              </p14:xfrm>
            </p:contentPart>
          </mc:Choice>
          <mc:Fallback xmlns="">
            <p:pic>
              <p:nvPicPr>
                <p:cNvPr id="41" name="Ink 40">
                  <a:extLst>
                    <a:ext uri="{FF2B5EF4-FFF2-40B4-BE49-F238E27FC236}">
                      <a16:creationId xmlns:a16="http://schemas.microsoft.com/office/drawing/2014/main" id="{548CCFB7-2840-3A6B-ED6A-F1DD365C9D30}"/>
                    </a:ext>
                  </a:extLst>
                </p:cNvPr>
                <p:cNvPicPr/>
                <p:nvPr/>
              </p:nvPicPr>
              <p:blipFill>
                <a:blip r:embed="rId6"/>
                <a:stretch>
                  <a:fillRect/>
                </a:stretch>
              </p:blipFill>
              <p:spPr>
                <a:xfrm>
                  <a:off x="1362880" y="5493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2" name="Ink 41">
                  <a:extLst>
                    <a:ext uri="{FF2B5EF4-FFF2-40B4-BE49-F238E27FC236}">
                      <a16:creationId xmlns:a16="http://schemas.microsoft.com/office/drawing/2014/main" id="{36D2B7B7-9B5E-7D16-D658-040B3EB63C8A}"/>
                    </a:ext>
                  </a:extLst>
                </p14:cNvPr>
                <p14:cNvContentPartPr/>
                <p14:nvPr/>
              </p14:nvContentPartPr>
              <p14:xfrm>
                <a:off x="1371520" y="5511600"/>
                <a:ext cx="360" cy="360"/>
              </p14:xfrm>
            </p:contentPart>
          </mc:Choice>
          <mc:Fallback xmlns="">
            <p:pic>
              <p:nvPicPr>
                <p:cNvPr id="42" name="Ink 41">
                  <a:extLst>
                    <a:ext uri="{FF2B5EF4-FFF2-40B4-BE49-F238E27FC236}">
                      <a16:creationId xmlns:a16="http://schemas.microsoft.com/office/drawing/2014/main" id="{36D2B7B7-9B5E-7D16-D658-040B3EB63C8A}"/>
                    </a:ext>
                  </a:extLst>
                </p:cNvPr>
                <p:cNvPicPr/>
                <p:nvPr/>
              </p:nvPicPr>
              <p:blipFill>
                <a:blip r:embed="rId6"/>
                <a:stretch>
                  <a:fillRect/>
                </a:stretch>
              </p:blipFill>
              <p:spPr>
                <a:xfrm>
                  <a:off x="1362880" y="55026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68A46EDB-7C70-8B83-A71B-C91707551D61}"/>
                    </a:ext>
                  </a:extLst>
                </p14:cNvPr>
                <p14:cNvContentPartPr/>
                <p14:nvPr/>
              </p14:nvContentPartPr>
              <p14:xfrm>
                <a:off x="1413640" y="5630040"/>
                <a:ext cx="360" cy="360"/>
              </p14:xfrm>
            </p:contentPart>
          </mc:Choice>
          <mc:Fallback xmlns="">
            <p:pic>
              <p:nvPicPr>
                <p:cNvPr id="43" name="Ink 42">
                  <a:extLst>
                    <a:ext uri="{FF2B5EF4-FFF2-40B4-BE49-F238E27FC236}">
                      <a16:creationId xmlns:a16="http://schemas.microsoft.com/office/drawing/2014/main" id="{68A46EDB-7C70-8B83-A71B-C91707551D61}"/>
                    </a:ext>
                  </a:extLst>
                </p:cNvPr>
                <p:cNvPicPr/>
                <p:nvPr/>
              </p:nvPicPr>
              <p:blipFill>
                <a:blip r:embed="rId6"/>
                <a:stretch>
                  <a:fillRect/>
                </a:stretch>
              </p:blipFill>
              <p:spPr>
                <a:xfrm>
                  <a:off x="1405000" y="5621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4" name="Ink 43">
                  <a:extLst>
                    <a:ext uri="{FF2B5EF4-FFF2-40B4-BE49-F238E27FC236}">
                      <a16:creationId xmlns:a16="http://schemas.microsoft.com/office/drawing/2014/main" id="{099FA0E6-E6CA-D8CE-B8F3-6089E6987244}"/>
                    </a:ext>
                  </a:extLst>
                </p14:cNvPr>
                <p14:cNvContentPartPr/>
                <p14:nvPr/>
              </p14:nvContentPartPr>
              <p14:xfrm>
                <a:off x="1345960" y="5545080"/>
                <a:ext cx="360" cy="360"/>
              </p14:xfrm>
            </p:contentPart>
          </mc:Choice>
          <mc:Fallback xmlns="">
            <p:pic>
              <p:nvPicPr>
                <p:cNvPr id="44" name="Ink 43">
                  <a:extLst>
                    <a:ext uri="{FF2B5EF4-FFF2-40B4-BE49-F238E27FC236}">
                      <a16:creationId xmlns:a16="http://schemas.microsoft.com/office/drawing/2014/main" id="{099FA0E6-E6CA-D8CE-B8F3-6089E6987244}"/>
                    </a:ext>
                  </a:extLst>
                </p:cNvPr>
                <p:cNvPicPr/>
                <p:nvPr/>
              </p:nvPicPr>
              <p:blipFill>
                <a:blip r:embed="rId6"/>
                <a:stretch>
                  <a:fillRect/>
                </a:stretch>
              </p:blipFill>
              <p:spPr>
                <a:xfrm>
                  <a:off x="1337320" y="55360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5" name="Ink 44">
                  <a:extLst>
                    <a:ext uri="{FF2B5EF4-FFF2-40B4-BE49-F238E27FC236}">
                      <a16:creationId xmlns:a16="http://schemas.microsoft.com/office/drawing/2014/main" id="{89D73AC8-17A6-6CA8-04A4-119CA1288C44}"/>
                    </a:ext>
                  </a:extLst>
                </p14:cNvPr>
                <p14:cNvContentPartPr/>
                <p14:nvPr/>
              </p14:nvContentPartPr>
              <p14:xfrm>
                <a:off x="1413640" y="5511600"/>
                <a:ext cx="360" cy="360"/>
              </p14:xfrm>
            </p:contentPart>
          </mc:Choice>
          <mc:Fallback xmlns="">
            <p:pic>
              <p:nvPicPr>
                <p:cNvPr id="45" name="Ink 44">
                  <a:extLst>
                    <a:ext uri="{FF2B5EF4-FFF2-40B4-BE49-F238E27FC236}">
                      <a16:creationId xmlns:a16="http://schemas.microsoft.com/office/drawing/2014/main" id="{89D73AC8-17A6-6CA8-04A4-119CA1288C44}"/>
                    </a:ext>
                  </a:extLst>
                </p:cNvPr>
                <p:cNvPicPr/>
                <p:nvPr/>
              </p:nvPicPr>
              <p:blipFill>
                <a:blip r:embed="rId6"/>
                <a:stretch>
                  <a:fillRect/>
                </a:stretch>
              </p:blipFill>
              <p:spPr>
                <a:xfrm>
                  <a:off x="1405000" y="55026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6" name="Ink 45">
                  <a:extLst>
                    <a:ext uri="{FF2B5EF4-FFF2-40B4-BE49-F238E27FC236}">
                      <a16:creationId xmlns:a16="http://schemas.microsoft.com/office/drawing/2014/main" id="{A20D175C-8A70-7EBC-2C3A-48D2719097DC}"/>
                    </a:ext>
                  </a:extLst>
                </p14:cNvPr>
                <p14:cNvContentPartPr/>
                <p14:nvPr/>
              </p14:nvContentPartPr>
              <p14:xfrm>
                <a:off x="1303480" y="5528160"/>
                <a:ext cx="110880" cy="17280"/>
              </p14:xfrm>
            </p:contentPart>
          </mc:Choice>
          <mc:Fallback xmlns="">
            <p:pic>
              <p:nvPicPr>
                <p:cNvPr id="46" name="Ink 45">
                  <a:extLst>
                    <a:ext uri="{FF2B5EF4-FFF2-40B4-BE49-F238E27FC236}">
                      <a16:creationId xmlns:a16="http://schemas.microsoft.com/office/drawing/2014/main" id="{A20D175C-8A70-7EBC-2C3A-48D2719097DC}"/>
                    </a:ext>
                  </a:extLst>
                </p:cNvPr>
                <p:cNvPicPr/>
                <p:nvPr/>
              </p:nvPicPr>
              <p:blipFill>
                <a:blip r:embed="rId52"/>
                <a:stretch>
                  <a:fillRect/>
                </a:stretch>
              </p:blipFill>
              <p:spPr>
                <a:xfrm>
                  <a:off x="1294480" y="5519520"/>
                  <a:ext cx="1285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7" name="Ink 46">
                  <a:extLst>
                    <a:ext uri="{FF2B5EF4-FFF2-40B4-BE49-F238E27FC236}">
                      <a16:creationId xmlns:a16="http://schemas.microsoft.com/office/drawing/2014/main" id="{3FB4AB2F-0A8D-AF96-36A9-CD6932D37D4F}"/>
                    </a:ext>
                  </a:extLst>
                </p14:cNvPr>
                <p14:cNvContentPartPr/>
                <p14:nvPr/>
              </p14:nvContentPartPr>
              <p14:xfrm>
                <a:off x="1303480" y="5528160"/>
                <a:ext cx="360" cy="360"/>
              </p14:xfrm>
            </p:contentPart>
          </mc:Choice>
          <mc:Fallback xmlns="">
            <p:pic>
              <p:nvPicPr>
                <p:cNvPr id="47" name="Ink 46">
                  <a:extLst>
                    <a:ext uri="{FF2B5EF4-FFF2-40B4-BE49-F238E27FC236}">
                      <a16:creationId xmlns:a16="http://schemas.microsoft.com/office/drawing/2014/main" id="{3FB4AB2F-0A8D-AF96-36A9-CD6932D37D4F}"/>
                    </a:ext>
                  </a:extLst>
                </p:cNvPr>
                <p:cNvPicPr/>
                <p:nvPr/>
              </p:nvPicPr>
              <p:blipFill>
                <a:blip r:embed="rId6"/>
                <a:stretch>
                  <a:fillRect/>
                </a:stretch>
              </p:blipFill>
              <p:spPr>
                <a:xfrm>
                  <a:off x="1294480" y="5519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1158FB8E-16C8-50E2-FE8D-06CD9A934E8F}"/>
                    </a:ext>
                  </a:extLst>
                </p14:cNvPr>
                <p14:cNvContentPartPr/>
                <p14:nvPr/>
              </p14:nvContentPartPr>
              <p14:xfrm>
                <a:off x="1286560" y="5511600"/>
                <a:ext cx="364680" cy="220320"/>
              </p14:xfrm>
            </p:contentPart>
          </mc:Choice>
          <mc:Fallback xmlns="">
            <p:pic>
              <p:nvPicPr>
                <p:cNvPr id="50" name="Ink 49">
                  <a:extLst>
                    <a:ext uri="{FF2B5EF4-FFF2-40B4-BE49-F238E27FC236}">
                      <a16:creationId xmlns:a16="http://schemas.microsoft.com/office/drawing/2014/main" id="{1158FB8E-16C8-50E2-FE8D-06CD9A934E8F}"/>
                    </a:ext>
                  </a:extLst>
                </p:cNvPr>
                <p:cNvPicPr/>
                <p:nvPr/>
              </p:nvPicPr>
              <p:blipFill>
                <a:blip r:embed="rId55"/>
                <a:stretch>
                  <a:fillRect/>
                </a:stretch>
              </p:blipFill>
              <p:spPr>
                <a:xfrm>
                  <a:off x="1277920" y="5502600"/>
                  <a:ext cx="382320" cy="237960"/>
                </a:xfrm>
                <a:prstGeom prst="rect">
                  <a:avLst/>
                </a:prstGeom>
              </p:spPr>
            </p:pic>
          </mc:Fallback>
        </mc:AlternateContent>
      </p:grpSp>
      <p:grpSp>
        <p:nvGrpSpPr>
          <p:cNvPr id="64" name="Group 63">
            <a:extLst>
              <a:ext uri="{FF2B5EF4-FFF2-40B4-BE49-F238E27FC236}">
                <a16:creationId xmlns:a16="http://schemas.microsoft.com/office/drawing/2014/main" id="{02EDAE1B-50A9-C571-C797-B083F63A2050}"/>
              </a:ext>
            </a:extLst>
          </p:cNvPr>
          <p:cNvGrpSpPr/>
          <p:nvPr/>
        </p:nvGrpSpPr>
        <p:grpSpPr>
          <a:xfrm>
            <a:off x="175960" y="5071320"/>
            <a:ext cx="1806120" cy="1414080"/>
            <a:chOff x="175960" y="5071320"/>
            <a:chExt cx="1806120" cy="1414080"/>
          </a:xfrm>
        </p:grpSpPr>
        <mc:AlternateContent xmlns:mc="http://schemas.openxmlformats.org/markup-compatibility/2006" xmlns:p14="http://schemas.microsoft.com/office/powerpoint/2010/main">
          <mc:Choice Requires="p14">
            <p:contentPart p14:bwMode="auto" r:id="rId56">
              <p14:nvContentPartPr>
                <p14:cNvPr id="61" name="Ink 60">
                  <a:extLst>
                    <a:ext uri="{FF2B5EF4-FFF2-40B4-BE49-F238E27FC236}">
                      <a16:creationId xmlns:a16="http://schemas.microsoft.com/office/drawing/2014/main" id="{579DEC14-3494-220A-3EFC-EA982774E32B}"/>
                    </a:ext>
                  </a:extLst>
                </p14:cNvPr>
                <p14:cNvContentPartPr/>
                <p14:nvPr/>
              </p14:nvContentPartPr>
              <p14:xfrm>
                <a:off x="175960" y="5071320"/>
                <a:ext cx="765000" cy="1001160"/>
              </p14:xfrm>
            </p:contentPart>
          </mc:Choice>
          <mc:Fallback xmlns="">
            <p:pic>
              <p:nvPicPr>
                <p:cNvPr id="61" name="Ink 60">
                  <a:extLst>
                    <a:ext uri="{FF2B5EF4-FFF2-40B4-BE49-F238E27FC236}">
                      <a16:creationId xmlns:a16="http://schemas.microsoft.com/office/drawing/2014/main" id="{579DEC14-3494-220A-3EFC-EA982774E32B}"/>
                    </a:ext>
                  </a:extLst>
                </p:cNvPr>
                <p:cNvPicPr/>
                <p:nvPr/>
              </p:nvPicPr>
              <p:blipFill>
                <a:blip r:embed="rId57"/>
                <a:stretch>
                  <a:fillRect/>
                </a:stretch>
              </p:blipFill>
              <p:spPr>
                <a:xfrm>
                  <a:off x="166960" y="5062320"/>
                  <a:ext cx="782640" cy="1018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2" name="Ink 61">
                  <a:extLst>
                    <a:ext uri="{FF2B5EF4-FFF2-40B4-BE49-F238E27FC236}">
                      <a16:creationId xmlns:a16="http://schemas.microsoft.com/office/drawing/2014/main" id="{B6606617-B4A9-F518-EAB6-7310AF3FE23C}"/>
                    </a:ext>
                  </a:extLst>
                </p14:cNvPr>
                <p14:cNvContentPartPr/>
                <p14:nvPr/>
              </p14:nvContentPartPr>
              <p14:xfrm>
                <a:off x="1021600" y="5129640"/>
                <a:ext cx="579960" cy="747720"/>
              </p14:xfrm>
            </p:contentPart>
          </mc:Choice>
          <mc:Fallback xmlns="">
            <p:pic>
              <p:nvPicPr>
                <p:cNvPr id="62" name="Ink 61">
                  <a:extLst>
                    <a:ext uri="{FF2B5EF4-FFF2-40B4-BE49-F238E27FC236}">
                      <a16:creationId xmlns:a16="http://schemas.microsoft.com/office/drawing/2014/main" id="{B6606617-B4A9-F518-EAB6-7310AF3FE23C}"/>
                    </a:ext>
                  </a:extLst>
                </p:cNvPr>
                <p:cNvPicPr/>
                <p:nvPr/>
              </p:nvPicPr>
              <p:blipFill>
                <a:blip r:embed="rId59"/>
                <a:stretch>
                  <a:fillRect/>
                </a:stretch>
              </p:blipFill>
              <p:spPr>
                <a:xfrm>
                  <a:off x="1012600" y="5120640"/>
                  <a:ext cx="597600" cy="765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3" name="Ink 62">
                  <a:extLst>
                    <a:ext uri="{FF2B5EF4-FFF2-40B4-BE49-F238E27FC236}">
                      <a16:creationId xmlns:a16="http://schemas.microsoft.com/office/drawing/2014/main" id="{90C65C28-5FA3-A4FC-4CDE-131EC5118B90}"/>
                    </a:ext>
                  </a:extLst>
                </p14:cNvPr>
                <p14:cNvContentPartPr/>
                <p14:nvPr/>
              </p14:nvContentPartPr>
              <p14:xfrm>
                <a:off x="950320" y="5619960"/>
                <a:ext cx="1031760" cy="865440"/>
              </p14:xfrm>
            </p:contentPart>
          </mc:Choice>
          <mc:Fallback xmlns="">
            <p:pic>
              <p:nvPicPr>
                <p:cNvPr id="63" name="Ink 62">
                  <a:extLst>
                    <a:ext uri="{FF2B5EF4-FFF2-40B4-BE49-F238E27FC236}">
                      <a16:creationId xmlns:a16="http://schemas.microsoft.com/office/drawing/2014/main" id="{90C65C28-5FA3-A4FC-4CDE-131EC5118B90}"/>
                    </a:ext>
                  </a:extLst>
                </p:cNvPr>
                <p:cNvPicPr/>
                <p:nvPr/>
              </p:nvPicPr>
              <p:blipFill>
                <a:blip r:embed="rId61"/>
                <a:stretch>
                  <a:fillRect/>
                </a:stretch>
              </p:blipFill>
              <p:spPr>
                <a:xfrm>
                  <a:off x="941680" y="5610960"/>
                  <a:ext cx="1049400" cy="883080"/>
                </a:xfrm>
                <a:prstGeom prst="rect">
                  <a:avLst/>
                </a:prstGeom>
              </p:spPr>
            </p:pic>
          </mc:Fallback>
        </mc:AlternateContent>
      </p:grpSp>
    </p:spTree>
    <p:extLst>
      <p:ext uri="{BB962C8B-B14F-4D97-AF65-F5344CB8AC3E}">
        <p14:creationId xmlns:p14="http://schemas.microsoft.com/office/powerpoint/2010/main" val="3977814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r>
              <a:rPr lang="en-US" b="1" dirty="0">
                <a:solidFill>
                  <a:schemeClr val="accent2"/>
                </a:solidFill>
              </a:rPr>
              <a:t>Plot it!</a:t>
            </a:r>
            <a:r>
              <a:rPr lang="en-US" dirty="0">
                <a:solidFill>
                  <a:schemeClr val="accent2"/>
                </a:solidFill>
              </a:rPr>
              <a:t> </a:t>
            </a:r>
          </a:p>
          <a:p>
            <a:pPr lvl="1"/>
            <a:r>
              <a:rPr lang="en-US" dirty="0"/>
              <a:t>Prediction vs. true outcome</a:t>
            </a:r>
          </a:p>
          <a:p>
            <a:r>
              <a:rPr lang="en-US" dirty="0"/>
              <a:t>Look for:</a:t>
            </a:r>
          </a:p>
          <a:p>
            <a:pPr lvl="1"/>
            <a:r>
              <a:rPr lang="en-US" dirty="0"/>
              <a:t>Systematic over/under prediction</a:t>
            </a:r>
          </a:p>
          <a:p>
            <a:pPr lvl="1"/>
            <a:r>
              <a:rPr lang="en-US" dirty="0"/>
              <a:t>Non-consistent variance</a:t>
            </a:r>
          </a:p>
          <a:p>
            <a:pPr lvl="2"/>
            <a:r>
              <a:rPr lang="en-US" dirty="0"/>
              <a:t>The data cloud should be symmetric about the line of true prediction</a:t>
            </a:r>
          </a:p>
          <a:p>
            <a:pPr lvl="1"/>
            <a:r>
              <a:rPr lang="en-US" dirty="0"/>
              <a:t>Glaring outliers</a:t>
            </a:r>
          </a:p>
          <a:p>
            <a:r>
              <a:rPr lang="en-US" dirty="0"/>
              <a:t>You will see other diagnostic plots in the lab</a:t>
            </a:r>
          </a:p>
        </p:txBody>
      </p:sp>
      <p:sp>
        <p:nvSpPr>
          <p:cNvPr id="2" name="Title 1"/>
          <p:cNvSpPr>
            <a:spLocks noGrp="1"/>
          </p:cNvSpPr>
          <p:nvPr>
            <p:ph type="title"/>
          </p:nvPr>
        </p:nvSpPr>
        <p:spPr/>
        <p:txBody>
          <a:bodyPr/>
          <a:lstStyle/>
          <a:p>
            <a:pPr algn="l"/>
            <a:r>
              <a:rPr lang="en-US" dirty="0"/>
              <a:t>Diagnostics </a:t>
            </a:r>
            <a:r>
              <a:rPr lang="en-US" sz="2400" dirty="0"/>
              <a:t>(Continued)</a:t>
            </a:r>
          </a:p>
        </p:txBody>
      </p:sp>
      <p:pic>
        <p:nvPicPr>
          <p:cNvPr id="5" name="Picture 4" descr="Rplot02.png"/>
          <p:cNvPicPr>
            <a:picLocks noChangeAspect="1"/>
          </p:cNvPicPr>
          <p:nvPr/>
        </p:nvPicPr>
        <p:blipFill>
          <a:blip r:embed="rId3" cstate="print"/>
          <a:stretch>
            <a:fillRect/>
          </a:stretch>
        </p:blipFill>
        <p:spPr>
          <a:xfrm>
            <a:off x="5334000" y="457199"/>
            <a:ext cx="3174999" cy="2597727"/>
          </a:xfrm>
          <a:prstGeom prst="rect">
            <a:avLst/>
          </a:prstGeom>
        </p:spPr>
      </p:pic>
      <p:pic>
        <p:nvPicPr>
          <p:cNvPr id="6" name="Picture 5" descr="Rplot03.png"/>
          <p:cNvPicPr>
            <a:picLocks noChangeAspect="1"/>
          </p:cNvPicPr>
          <p:nvPr/>
        </p:nvPicPr>
        <p:blipFill>
          <a:blip r:embed="rId4" cstate="print"/>
          <a:stretch>
            <a:fillRect/>
          </a:stretch>
        </p:blipFill>
        <p:spPr>
          <a:xfrm>
            <a:off x="5257800" y="3124199"/>
            <a:ext cx="3200400" cy="2618509"/>
          </a:xfrm>
          <a:prstGeom prst="rect">
            <a:avLst/>
          </a:prstGeom>
        </p:spPr>
      </p:pic>
      <p:sp>
        <p:nvSpPr>
          <p:cNvPr id="9" name="TextBox 8"/>
          <p:cNvSpPr txBox="1"/>
          <p:nvPr/>
        </p:nvSpPr>
        <p:spPr>
          <a:xfrm>
            <a:off x="4876800" y="141982"/>
            <a:ext cx="2514600" cy="1077218"/>
          </a:xfrm>
          <a:prstGeom prst="rect">
            <a:avLst/>
          </a:prstGeom>
          <a:solidFill>
            <a:schemeClr val="bg1">
              <a:lumMod val="85000"/>
            </a:schemeClr>
          </a:solidFill>
          <a:ln>
            <a:solidFill>
              <a:srgbClr val="7F7F7F"/>
            </a:solidFill>
          </a:ln>
        </p:spPr>
        <p:txBody>
          <a:bodyPr wrap="square" rtlCol="0">
            <a:spAutoFit/>
          </a:bodyPr>
          <a:lstStyle/>
          <a:p>
            <a:r>
              <a:rPr lang="en-US" sz="1600" dirty="0" err="1"/>
              <a:t>overpredicts</a:t>
            </a:r>
            <a:r>
              <a:rPr lang="en-US" sz="1600" dirty="0"/>
              <a:t> for low true values, </a:t>
            </a:r>
            <a:r>
              <a:rPr lang="en-US" sz="1600" dirty="0" err="1"/>
              <a:t>underpredicts</a:t>
            </a:r>
            <a:r>
              <a:rPr lang="en-US" sz="1600" dirty="0"/>
              <a:t> at higher values. Improve the model.</a:t>
            </a:r>
          </a:p>
        </p:txBody>
      </p:sp>
      <p:sp>
        <p:nvSpPr>
          <p:cNvPr id="10" name="TextBox 9"/>
          <p:cNvSpPr txBox="1"/>
          <p:nvPr/>
        </p:nvSpPr>
        <p:spPr>
          <a:xfrm>
            <a:off x="7086600" y="4953000"/>
            <a:ext cx="1905000" cy="1077218"/>
          </a:xfrm>
          <a:prstGeom prst="rect">
            <a:avLst/>
          </a:prstGeom>
          <a:solidFill>
            <a:schemeClr val="bg1">
              <a:lumMod val="85000"/>
            </a:schemeClr>
          </a:solidFill>
          <a:ln>
            <a:solidFill>
              <a:srgbClr val="7F7F7F"/>
            </a:solidFill>
          </a:ln>
        </p:spPr>
        <p:txBody>
          <a:bodyPr wrap="square" rtlCol="0">
            <a:spAutoFit/>
          </a:bodyPr>
          <a:lstStyle/>
          <a:p>
            <a:r>
              <a:rPr lang="en-US" sz="1600" dirty="0"/>
              <a:t>Not quite consistent variance, but much better.</a:t>
            </a:r>
          </a:p>
        </p:txBody>
      </p:sp>
    </p:spTree>
    <p:extLst>
      <p:ext uri="{BB962C8B-B14F-4D97-AF65-F5344CB8AC3E}">
        <p14:creationId xmlns:p14="http://schemas.microsoft.com/office/powerpoint/2010/main" val="1659729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Comparing R-Squared</a:t>
            </a:r>
            <a:endParaRPr lang="en-US" dirty="0"/>
          </a:p>
        </p:txBody>
      </p:sp>
      <p:pic>
        <p:nvPicPr>
          <p:cNvPr id="1026" name="Picture 2" descr="Fitted line plot with high response vari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88636"/>
            <a:ext cx="4355342" cy="29035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tted line plot with low response variab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320" y="2488636"/>
            <a:ext cx="4343400" cy="2895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2525" y="1005385"/>
            <a:ext cx="4953000" cy="646331"/>
          </a:xfrm>
          <a:prstGeom prst="rect">
            <a:avLst/>
          </a:prstGeom>
        </p:spPr>
        <p:txBody>
          <a:bodyPr wrap="square">
            <a:spAutoFit/>
          </a:bodyPr>
          <a:lstStyle/>
          <a:p>
            <a:r>
              <a:rPr lang="en-US" dirty="0"/>
              <a:t>Regression equations: Output  =  44 +  2 * Input</a:t>
            </a:r>
          </a:p>
          <a:p>
            <a:r>
              <a:rPr lang="en-US" dirty="0"/>
              <a:t>Input is significant with P &lt; 0.001 for both models</a:t>
            </a:r>
          </a:p>
        </p:txBody>
      </p:sp>
      <p:sp>
        <p:nvSpPr>
          <p:cNvPr id="8" name="TextBox 7"/>
          <p:cNvSpPr txBox="1"/>
          <p:nvPr/>
        </p:nvSpPr>
        <p:spPr>
          <a:xfrm>
            <a:off x="5825320" y="2008396"/>
            <a:ext cx="1627369" cy="369332"/>
          </a:xfrm>
          <a:prstGeom prst="rect">
            <a:avLst/>
          </a:prstGeom>
          <a:noFill/>
        </p:spPr>
        <p:txBody>
          <a:bodyPr wrap="none" rtlCol="0">
            <a:spAutoFit/>
          </a:bodyPr>
          <a:lstStyle/>
          <a:p>
            <a:r>
              <a:rPr lang="en-US" dirty="0"/>
              <a:t>R-</a:t>
            </a:r>
            <a:r>
              <a:rPr lang="en-US" dirty="0" err="1"/>
              <a:t>Sq</a:t>
            </a:r>
            <a:r>
              <a:rPr lang="en-US" dirty="0"/>
              <a:t> = 86.5%</a:t>
            </a:r>
          </a:p>
        </p:txBody>
      </p:sp>
      <p:sp>
        <p:nvSpPr>
          <p:cNvPr id="11" name="TextBox 10"/>
          <p:cNvSpPr txBox="1"/>
          <p:nvPr/>
        </p:nvSpPr>
        <p:spPr>
          <a:xfrm>
            <a:off x="1516386" y="2008396"/>
            <a:ext cx="1627369" cy="369332"/>
          </a:xfrm>
          <a:prstGeom prst="rect">
            <a:avLst/>
          </a:prstGeom>
          <a:noFill/>
        </p:spPr>
        <p:txBody>
          <a:bodyPr wrap="none" rtlCol="0">
            <a:spAutoFit/>
          </a:bodyPr>
          <a:lstStyle/>
          <a:p>
            <a:r>
              <a:rPr lang="en-US" dirty="0"/>
              <a:t>R-</a:t>
            </a:r>
            <a:r>
              <a:rPr lang="en-US" dirty="0" err="1"/>
              <a:t>Sq</a:t>
            </a:r>
            <a:r>
              <a:rPr lang="en-US" dirty="0"/>
              <a:t> = 14.7%</a:t>
            </a:r>
          </a:p>
        </p:txBody>
      </p:sp>
    </p:spTree>
    <p:extLst>
      <p:ext uri="{BB962C8B-B14F-4D97-AF65-F5344CB8AC3E}">
        <p14:creationId xmlns:p14="http://schemas.microsoft.com/office/powerpoint/2010/main" val="317370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Coefficients, P-Value, and R-Squared</a:t>
            </a:r>
          </a:p>
        </p:txBody>
      </p:sp>
      <p:sp>
        <p:nvSpPr>
          <p:cNvPr id="8" name="Content Placeholder 7"/>
          <p:cNvSpPr>
            <a:spLocks noGrp="1"/>
          </p:cNvSpPr>
          <p:nvPr>
            <p:ph idx="1"/>
          </p:nvPr>
        </p:nvSpPr>
        <p:spPr/>
        <p:txBody>
          <a:bodyPr/>
          <a:lstStyle/>
          <a:p>
            <a:r>
              <a:rPr lang="en-US" dirty="0"/>
              <a:t>The coefficients estimate the trends while</a:t>
            </a:r>
            <a:r>
              <a:rPr lang="en-US" dirty="0">
                <a:highlight>
                  <a:srgbClr val="FFFF00"/>
                </a:highlight>
              </a:rPr>
              <a:t> R-squared represents the scatter around the regression line.</a:t>
            </a:r>
          </a:p>
          <a:p>
            <a:r>
              <a:rPr lang="en-US" dirty="0"/>
              <a:t>The interpretations of the significant variables are the same for both high and low R-squared models.</a:t>
            </a:r>
          </a:p>
          <a:p>
            <a:r>
              <a:rPr lang="en-US" dirty="0"/>
              <a:t>Low R-squared values are problematic when you need precise predictions.</a:t>
            </a:r>
          </a:p>
          <a:p>
            <a:endParaRPr lang="en-US" dirty="0"/>
          </a:p>
        </p:txBody>
      </p:sp>
    </p:spTree>
    <p:extLst>
      <p:ext uri="{BB962C8B-B14F-4D97-AF65-F5344CB8AC3E}">
        <p14:creationId xmlns:p14="http://schemas.microsoft.com/office/powerpoint/2010/main" val="331515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Simple Linear Regression</a:t>
            </a:r>
          </a:p>
        </p:txBody>
      </p:sp>
      <p:sp>
        <p:nvSpPr>
          <p:cNvPr id="4" name="Slide Number Placeholder 3"/>
          <p:cNvSpPr>
            <a:spLocks noGrp="1"/>
          </p:cNvSpPr>
          <p:nvPr>
            <p:ph type="sldNum" sz="quarter" idx="12"/>
          </p:nvPr>
        </p:nvSpPr>
        <p:spPr/>
        <p:txBody>
          <a:bodyPr/>
          <a:lstStyle/>
          <a:p>
            <a:fld id="{71BD4A25-22B2-48E3-9FC3-0D375F0F72AF}" type="slidenum">
              <a:rPr lang="en-US" smtClean="0"/>
              <a:t>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6172201" cy="258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a:hlinkClick r:id="" action="ppaction://ole?verb=0"/>
          </p:cNvPr>
          <p:cNvGraphicFramePr>
            <a:graphicFrameLocks noGrp="1"/>
          </p:cNvGraphicFramePr>
          <p:nvPr>
            <p:extLst>
              <p:ext uri="{D42A27DB-BD31-4B8C-83A1-F6EECF244321}">
                <p14:modId xmlns:p14="http://schemas.microsoft.com/office/powerpoint/2010/main" val="1131016494"/>
              </p:ext>
            </p:extLst>
          </p:nvPr>
        </p:nvGraphicFramePr>
        <p:xfrm>
          <a:off x="1752600" y="3657600"/>
          <a:ext cx="5638800" cy="2835275"/>
        </p:xfrm>
        <a:graphic>
          <a:graphicData uri="http://schemas.openxmlformats.org/presentationml/2006/ole">
            <mc:AlternateContent xmlns:mc="http://schemas.openxmlformats.org/markup-compatibility/2006">
              <mc:Choice xmlns:v="urn:schemas-microsoft-com:vml" Requires="v">
                <p:oleObj name="Visio" r:id="rId4" imgW="3996205" imgH="2076059" progId="Visio.Drawing.11">
                  <p:embed/>
                </p:oleObj>
              </mc:Choice>
              <mc:Fallback>
                <p:oleObj name="Visio" r:id="rId4" imgW="3996205" imgH="2076059" progId="Visio.Drawing.11">
                  <p:embed/>
                  <p:pic>
                    <p:nvPicPr>
                      <p:cNvPr id="0" name="Object 3"/>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657600"/>
                        <a:ext cx="5638800" cy="2835275"/>
                      </a:xfrm>
                      <a:prstGeom prst="rect">
                        <a:avLst/>
                      </a:prstGeom>
                      <a:solidFill>
                        <a:srgbClr val="558ED5"/>
                      </a:solidFill>
                      <a:ln>
                        <a:noFill/>
                      </a:ln>
                    </p:spPr>
                  </p:pic>
                </p:oleObj>
              </mc:Fallback>
            </mc:AlternateContent>
          </a:graphicData>
        </a:graphic>
      </p:graphicFrame>
    </p:spTree>
    <p:extLst>
      <p:ext uri="{BB962C8B-B14F-4D97-AF65-F5344CB8AC3E}">
        <p14:creationId xmlns:p14="http://schemas.microsoft.com/office/powerpoint/2010/main" val="2222135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 Problem</a:t>
            </a:r>
          </a:p>
        </p:txBody>
      </p:sp>
      <p:sp>
        <p:nvSpPr>
          <p:cNvPr id="4" name="Slide Number Placeholder 3"/>
          <p:cNvSpPr>
            <a:spLocks noGrp="1"/>
          </p:cNvSpPr>
          <p:nvPr>
            <p:ph type="sldNum" sz="quarter" idx="12"/>
          </p:nvPr>
        </p:nvSpPr>
        <p:spPr/>
        <p:txBody>
          <a:bodyPr/>
          <a:lstStyle/>
          <a:p>
            <a:fld id="{71BD4A25-22B2-48E3-9FC3-0D375F0F72AF}" type="slidenum">
              <a:rPr lang="en-US" smtClean="0"/>
              <a:t>40</a:t>
            </a:fld>
            <a:endParaRPr lang="en-US"/>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1143000"/>
            <a:ext cx="58293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 y="5263712"/>
            <a:ext cx="7469289" cy="830997"/>
          </a:xfrm>
          <a:prstGeom prst="rect">
            <a:avLst/>
          </a:prstGeom>
          <a:noFill/>
        </p:spPr>
        <p:txBody>
          <a:bodyPr wrap="none" rtlCol="0">
            <a:spAutoFit/>
          </a:bodyPr>
          <a:lstStyle/>
          <a:p>
            <a:r>
              <a:rPr lang="en-US" sz="2400" dirty="0"/>
              <a:t>The fitting curve fits the data perfectly well, </a:t>
            </a:r>
          </a:p>
          <a:p>
            <a:r>
              <a:rPr lang="en-US" sz="2400" dirty="0"/>
              <a:t>but if we look at new observations, we can get large errors</a:t>
            </a:r>
          </a:p>
        </p:txBody>
      </p:sp>
    </p:spTree>
    <p:extLst>
      <p:ext uri="{BB962C8B-B14F-4D97-AF65-F5344CB8AC3E}">
        <p14:creationId xmlns:p14="http://schemas.microsoft.com/office/powerpoint/2010/main" val="2038354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Regularization</a:t>
            </a:r>
            <a:br>
              <a:rPr lang="en-US" dirty="0"/>
            </a:br>
            <a:r>
              <a:rPr lang="en-US" sz="3600" dirty="0"/>
              <a:t>(Ridge – Lasso – Elastic Net)</a:t>
            </a:r>
          </a:p>
        </p:txBody>
      </p:sp>
      <p:sp>
        <p:nvSpPr>
          <p:cNvPr id="4" name="Slide Number Placeholder 3"/>
          <p:cNvSpPr>
            <a:spLocks noGrp="1"/>
          </p:cNvSpPr>
          <p:nvPr>
            <p:ph type="sldNum" sz="quarter" idx="12"/>
          </p:nvPr>
        </p:nvSpPr>
        <p:spPr/>
        <p:txBody>
          <a:bodyPr/>
          <a:lstStyle/>
          <a:p>
            <a:fld id="{71BD4A25-22B2-48E3-9FC3-0D375F0F72AF}" type="slidenum">
              <a:rPr lang="en-US" smtClean="0"/>
              <a:t>41</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012" y="1657678"/>
            <a:ext cx="65055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65" y="2676853"/>
            <a:ext cx="89630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62400"/>
            <a:ext cx="902970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21" y="5293273"/>
            <a:ext cx="9144000" cy="887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AD576CDB-CD6D-4ED9-624E-818C71A810A6}"/>
              </a:ext>
            </a:extLst>
          </p:cNvPr>
          <p:cNvSpPr/>
          <p:nvPr/>
        </p:nvSpPr>
        <p:spPr>
          <a:xfrm>
            <a:off x="5257898" y="2209320"/>
            <a:ext cx="3771802"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Least Square Err </a:t>
            </a:r>
            <a:r>
              <a:rPr lang="en-US" sz="3200" b="0" cap="none" spc="0" dirty="0" err="1">
                <a:ln w="0"/>
                <a:solidFill>
                  <a:schemeClr val="tx1"/>
                </a:solidFill>
                <a:effectLst>
                  <a:outerShdw blurRad="38100" dist="19050" dir="2700000" algn="tl" rotWithShape="0">
                    <a:schemeClr val="dk1">
                      <a:alpha val="40000"/>
                    </a:schemeClr>
                  </a:outerShdw>
                </a:effectLst>
              </a:rPr>
              <a:t>Func</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12741357"/>
      </p:ext>
    </p:extLst>
  </p:cSld>
  <p:clrMapOvr>
    <a:masterClrMapping/>
  </p:clrMapOvr>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 Reduces Overfitting</a:t>
            </a:r>
          </a:p>
        </p:txBody>
      </p:sp>
      <p:sp>
        <p:nvSpPr>
          <p:cNvPr id="4" name="Slide Number Placeholder 3"/>
          <p:cNvSpPr>
            <a:spLocks noGrp="1"/>
          </p:cNvSpPr>
          <p:nvPr>
            <p:ph type="sldNum" sz="quarter" idx="12"/>
          </p:nvPr>
        </p:nvSpPr>
        <p:spPr/>
        <p:txBody>
          <a:bodyPr/>
          <a:lstStyle/>
          <a:p>
            <a:fld id="{71BD4A25-22B2-48E3-9FC3-0D375F0F72AF}" type="slidenum">
              <a:rPr lang="en-US" smtClean="0"/>
              <a:t>42</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7" y="1828800"/>
            <a:ext cx="58388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482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2"/>
            <p:extLst>
              <p:ext uri="{D42A27DB-BD31-4B8C-83A1-F6EECF244321}">
                <p14:modId xmlns:p14="http://schemas.microsoft.com/office/powerpoint/2010/main" val="2820815013"/>
              </p:ext>
            </p:extLst>
          </p:nvPr>
        </p:nvGraphicFramePr>
        <p:xfrm>
          <a:off x="381000" y="1219200"/>
          <a:ext cx="8382000" cy="5127689"/>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pPr marL="0" marR="0" algn="ctr">
                        <a:lnSpc>
                          <a:spcPct val="115000"/>
                        </a:lnSpc>
                        <a:spcBef>
                          <a:spcPts val="0"/>
                        </a:spcBef>
                        <a:spcAft>
                          <a:spcPts val="0"/>
                        </a:spcAft>
                      </a:pPr>
                      <a:r>
                        <a:rPr lang="en-US" sz="2400" b="1" dirty="0">
                          <a:latin typeface="Calibri"/>
                          <a:ea typeface="Times New Roman"/>
                          <a:cs typeface="Calibri"/>
                        </a:rPr>
                        <a:t>Reasons to Choose (+)</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alibri"/>
                          <a:ea typeface="Times New Roman"/>
                          <a:cs typeface="Calibri"/>
                        </a:rPr>
                        <a:t>Cautions (-)</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Concise representation (the coefficients)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Does not handle missing values well</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algn="just">
                        <a:lnSpc>
                          <a:spcPct val="115000"/>
                        </a:lnSpc>
                        <a:spcBef>
                          <a:spcPts val="0"/>
                        </a:spcBef>
                        <a:spcAft>
                          <a:spcPts val="0"/>
                        </a:spcAft>
                      </a:pPr>
                      <a:r>
                        <a:rPr lang="en-US" sz="1800" dirty="0">
                          <a:highlight>
                            <a:srgbClr val="FFFF00"/>
                          </a:highlight>
                          <a:latin typeface="Calibri"/>
                          <a:ea typeface="Times New Roman"/>
                          <a:cs typeface="Calibri"/>
                        </a:rPr>
                        <a:t>Robust to redundant variables</a:t>
                      </a:r>
                      <a:r>
                        <a:rPr lang="en-US" sz="1800" dirty="0">
                          <a:latin typeface="Calibri"/>
                          <a:ea typeface="Times New Roman"/>
                          <a:cs typeface="Calibri"/>
                        </a:rPr>
                        <a:t>, correlated variables </a:t>
                      </a:r>
                      <a:endParaRPr lang="en-US" sz="1800" dirty="0">
                        <a:latin typeface="Calibri"/>
                        <a:ea typeface="Calibri"/>
                        <a:cs typeface="Times New Roman"/>
                      </a:endParaRPr>
                    </a:p>
                    <a:p>
                      <a:pPr marL="457200" marR="0" algn="just">
                        <a:lnSpc>
                          <a:spcPct val="115000"/>
                        </a:lnSpc>
                        <a:spcBef>
                          <a:spcPts val="0"/>
                        </a:spcBef>
                        <a:spcAft>
                          <a:spcPts val="0"/>
                        </a:spcAft>
                      </a:pPr>
                      <a:r>
                        <a:rPr lang="en-US" sz="1800" dirty="0">
                          <a:latin typeface="Calibri"/>
                          <a:ea typeface="Times New Roman"/>
                          <a:cs typeface="Calibri"/>
                        </a:rPr>
                        <a:t>Lose some explanatory value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highlight>
                            <a:srgbClr val="FFFF00"/>
                          </a:highlight>
                          <a:latin typeface="Calibri"/>
                          <a:ea typeface="Calibri"/>
                          <a:cs typeface="Calibri"/>
                        </a:rPr>
                        <a:t>Assumes that each variable affects the outcome linearly and additively</a:t>
                      </a:r>
                      <a:endParaRPr lang="en-US" sz="1800" dirty="0">
                        <a:highlight>
                          <a:srgbClr val="FFFF00"/>
                        </a:highlight>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Variable transformations and modeling variable interactions can alleviate this</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A good idea to take the log of monetary amounts or any variable with a wide dynamic range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algn="just">
                        <a:lnSpc>
                          <a:spcPct val="115000"/>
                        </a:lnSpc>
                        <a:spcBef>
                          <a:spcPts val="0"/>
                        </a:spcBef>
                        <a:spcAft>
                          <a:spcPts val="0"/>
                        </a:spcAft>
                      </a:pPr>
                      <a:r>
                        <a:rPr lang="en-US" sz="1800" dirty="0">
                          <a:highlight>
                            <a:srgbClr val="FFFF00"/>
                          </a:highlight>
                          <a:latin typeface="Calibri"/>
                          <a:ea typeface="Times New Roman"/>
                          <a:cs typeface="Calibri"/>
                        </a:rPr>
                        <a:t>Explanatory value</a:t>
                      </a:r>
                      <a:endParaRPr lang="en-US" sz="1800" dirty="0">
                        <a:highlight>
                          <a:srgbClr val="FFFF00"/>
                        </a:highlight>
                        <a:latin typeface="Calibri"/>
                        <a:ea typeface="Calibri"/>
                        <a:cs typeface="Times New Roman"/>
                      </a:endParaRPr>
                    </a:p>
                    <a:p>
                      <a:pPr marL="457200" marR="0" algn="just">
                        <a:lnSpc>
                          <a:spcPct val="115000"/>
                        </a:lnSpc>
                        <a:spcBef>
                          <a:spcPts val="0"/>
                        </a:spcBef>
                        <a:spcAft>
                          <a:spcPts val="0"/>
                        </a:spcAft>
                      </a:pPr>
                      <a:r>
                        <a:rPr lang="en-US" sz="1800" dirty="0">
                          <a:latin typeface="Calibri"/>
                          <a:ea typeface="Times New Roman"/>
                          <a:cs typeface="Calibri"/>
                        </a:rPr>
                        <a:t>Relative impact of each variable on the outcome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Can't handle variables that affect the outcome in a discontinuous way</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Step functions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Easy to score data</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highlight>
                            <a:srgbClr val="FFFF00"/>
                          </a:highlight>
                          <a:latin typeface="Calibri"/>
                          <a:ea typeface="Calibri"/>
                          <a:cs typeface="Calibri"/>
                        </a:rPr>
                        <a:t>Doesn't work well with discrete drivers that have a lot of distinct values</a:t>
                      </a:r>
                      <a:endParaRPr lang="en-US" sz="1800" dirty="0">
                        <a:highlight>
                          <a:srgbClr val="FFFF00"/>
                        </a:highlight>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For example, ZIP code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a:xfrm>
            <a:off x="304800" y="228600"/>
            <a:ext cx="8458200" cy="762000"/>
          </a:xfrm>
        </p:spPr>
        <p:txBody>
          <a:bodyPr>
            <a:noAutofit/>
          </a:bodyPr>
          <a:lstStyle/>
          <a:p>
            <a:r>
              <a:rPr lang="en-US" sz="3200" dirty="0"/>
              <a:t>Linear Regression - Reasons </a:t>
            </a:r>
            <a:r>
              <a:rPr lang="en-US" sz="2800" dirty="0"/>
              <a:t>to</a:t>
            </a:r>
            <a:r>
              <a:rPr lang="en-US" sz="3200" dirty="0"/>
              <a:t> Choose (+) and </a:t>
            </a:r>
            <a:br>
              <a:rPr lang="en-US" sz="3200" dirty="0"/>
            </a:br>
            <a:r>
              <a:rPr lang="en-US" sz="3200" dirty="0"/>
              <a:t>Cautions (-)</a:t>
            </a:r>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A7F426BF-5D46-674C-E6F6-C59F6428C95B}"/>
                  </a:ext>
                </a:extLst>
              </p14:cNvPr>
              <p14:cNvContentPartPr/>
              <p14:nvPr/>
            </p14:nvContentPartPr>
            <p14:xfrm>
              <a:off x="7086840" y="5371360"/>
              <a:ext cx="360" cy="360"/>
            </p14:xfrm>
          </p:contentPart>
        </mc:Choice>
        <mc:Fallback xmlns="">
          <p:pic>
            <p:nvPicPr>
              <p:cNvPr id="10" name="Ink 9">
                <a:extLst>
                  <a:ext uri="{FF2B5EF4-FFF2-40B4-BE49-F238E27FC236}">
                    <a16:creationId xmlns:a16="http://schemas.microsoft.com/office/drawing/2014/main" id="{A7F426BF-5D46-674C-E6F6-C59F6428C95B}"/>
                  </a:ext>
                </a:extLst>
              </p:cNvPr>
              <p:cNvPicPr/>
              <p:nvPr/>
            </p:nvPicPr>
            <p:blipFill>
              <a:blip r:embed="rId5"/>
              <a:stretch>
                <a:fillRect/>
              </a:stretch>
            </p:blipFill>
            <p:spPr>
              <a:xfrm>
                <a:off x="7077840" y="5362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BF04E341-92B4-5703-D4B4-B6AADD672DA5}"/>
                  </a:ext>
                </a:extLst>
              </p14:cNvPr>
              <p14:cNvContentPartPr/>
              <p14:nvPr/>
            </p14:nvContentPartPr>
            <p14:xfrm>
              <a:off x="7429560" y="5397280"/>
              <a:ext cx="360" cy="360"/>
            </p14:xfrm>
          </p:contentPart>
        </mc:Choice>
        <mc:Fallback xmlns="">
          <p:pic>
            <p:nvPicPr>
              <p:cNvPr id="11" name="Ink 10">
                <a:extLst>
                  <a:ext uri="{FF2B5EF4-FFF2-40B4-BE49-F238E27FC236}">
                    <a16:creationId xmlns:a16="http://schemas.microsoft.com/office/drawing/2014/main" id="{BF04E341-92B4-5703-D4B4-B6AADD672DA5}"/>
                  </a:ext>
                </a:extLst>
              </p:cNvPr>
              <p:cNvPicPr/>
              <p:nvPr/>
            </p:nvPicPr>
            <p:blipFill>
              <a:blip r:embed="rId5"/>
              <a:stretch>
                <a:fillRect/>
              </a:stretch>
            </p:blipFill>
            <p:spPr>
              <a:xfrm>
                <a:off x="7420560" y="5388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5B447242-B461-2941-DAA1-BB27BB516AD1}"/>
                  </a:ext>
                </a:extLst>
              </p14:cNvPr>
              <p14:cNvContentPartPr/>
              <p14:nvPr/>
            </p14:nvContentPartPr>
            <p14:xfrm>
              <a:off x="7734120" y="5371360"/>
              <a:ext cx="360" cy="360"/>
            </p14:xfrm>
          </p:contentPart>
        </mc:Choice>
        <mc:Fallback xmlns="">
          <p:pic>
            <p:nvPicPr>
              <p:cNvPr id="12" name="Ink 11">
                <a:extLst>
                  <a:ext uri="{FF2B5EF4-FFF2-40B4-BE49-F238E27FC236}">
                    <a16:creationId xmlns:a16="http://schemas.microsoft.com/office/drawing/2014/main" id="{5B447242-B461-2941-DAA1-BB27BB516AD1}"/>
                  </a:ext>
                </a:extLst>
              </p:cNvPr>
              <p:cNvPicPr/>
              <p:nvPr/>
            </p:nvPicPr>
            <p:blipFill>
              <a:blip r:embed="rId5"/>
              <a:stretch>
                <a:fillRect/>
              </a:stretch>
            </p:blipFill>
            <p:spPr>
              <a:xfrm>
                <a:off x="7725120" y="5362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5593F7BE-97F8-1C54-35FC-953733883910}"/>
                  </a:ext>
                </a:extLst>
              </p14:cNvPr>
              <p14:cNvContentPartPr/>
              <p14:nvPr/>
            </p14:nvContentPartPr>
            <p14:xfrm>
              <a:off x="7340280" y="5359120"/>
              <a:ext cx="360" cy="360"/>
            </p14:xfrm>
          </p:contentPart>
        </mc:Choice>
        <mc:Fallback xmlns="">
          <p:pic>
            <p:nvPicPr>
              <p:cNvPr id="13" name="Ink 12">
                <a:extLst>
                  <a:ext uri="{FF2B5EF4-FFF2-40B4-BE49-F238E27FC236}">
                    <a16:creationId xmlns:a16="http://schemas.microsoft.com/office/drawing/2014/main" id="{5593F7BE-97F8-1C54-35FC-953733883910}"/>
                  </a:ext>
                </a:extLst>
              </p:cNvPr>
              <p:cNvPicPr/>
              <p:nvPr/>
            </p:nvPicPr>
            <p:blipFill>
              <a:blip r:embed="rId5"/>
              <a:stretch>
                <a:fillRect/>
              </a:stretch>
            </p:blipFill>
            <p:spPr>
              <a:xfrm>
                <a:off x="7331280" y="5350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70CC834F-B675-2363-838D-A5B7930A7F23}"/>
                  </a:ext>
                </a:extLst>
              </p14:cNvPr>
              <p14:cNvContentPartPr/>
              <p14:nvPr/>
            </p14:nvContentPartPr>
            <p14:xfrm>
              <a:off x="7607400" y="5359120"/>
              <a:ext cx="360" cy="360"/>
            </p14:xfrm>
          </p:contentPart>
        </mc:Choice>
        <mc:Fallback xmlns="">
          <p:pic>
            <p:nvPicPr>
              <p:cNvPr id="14" name="Ink 13">
                <a:extLst>
                  <a:ext uri="{FF2B5EF4-FFF2-40B4-BE49-F238E27FC236}">
                    <a16:creationId xmlns:a16="http://schemas.microsoft.com/office/drawing/2014/main" id="{70CC834F-B675-2363-838D-A5B7930A7F23}"/>
                  </a:ext>
                </a:extLst>
              </p:cNvPr>
              <p:cNvPicPr/>
              <p:nvPr/>
            </p:nvPicPr>
            <p:blipFill>
              <a:blip r:embed="rId5"/>
              <a:stretch>
                <a:fillRect/>
              </a:stretch>
            </p:blipFill>
            <p:spPr>
              <a:xfrm>
                <a:off x="7598400" y="5350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6A32FE9A-1D93-779E-79A6-16B0CA4DE88F}"/>
                  </a:ext>
                </a:extLst>
              </p14:cNvPr>
              <p14:cNvContentPartPr/>
              <p14:nvPr/>
            </p14:nvContentPartPr>
            <p14:xfrm>
              <a:off x="7886760" y="5333200"/>
              <a:ext cx="360" cy="360"/>
            </p14:xfrm>
          </p:contentPart>
        </mc:Choice>
        <mc:Fallback xmlns="">
          <p:pic>
            <p:nvPicPr>
              <p:cNvPr id="15" name="Ink 14">
                <a:extLst>
                  <a:ext uri="{FF2B5EF4-FFF2-40B4-BE49-F238E27FC236}">
                    <a16:creationId xmlns:a16="http://schemas.microsoft.com/office/drawing/2014/main" id="{6A32FE9A-1D93-779E-79A6-16B0CA4DE88F}"/>
                  </a:ext>
                </a:extLst>
              </p:cNvPr>
              <p:cNvPicPr/>
              <p:nvPr/>
            </p:nvPicPr>
            <p:blipFill>
              <a:blip r:embed="rId5"/>
              <a:stretch>
                <a:fillRect/>
              </a:stretch>
            </p:blipFill>
            <p:spPr>
              <a:xfrm>
                <a:off x="7877760" y="5324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12090E7-CE5C-6E58-4538-A7BE20DD0436}"/>
                  </a:ext>
                </a:extLst>
              </p14:cNvPr>
              <p14:cNvContentPartPr/>
              <p14:nvPr/>
            </p14:nvContentPartPr>
            <p14:xfrm>
              <a:off x="7988280" y="5333200"/>
              <a:ext cx="360" cy="360"/>
            </p14:xfrm>
          </p:contentPart>
        </mc:Choice>
        <mc:Fallback xmlns="">
          <p:pic>
            <p:nvPicPr>
              <p:cNvPr id="16" name="Ink 15">
                <a:extLst>
                  <a:ext uri="{FF2B5EF4-FFF2-40B4-BE49-F238E27FC236}">
                    <a16:creationId xmlns:a16="http://schemas.microsoft.com/office/drawing/2014/main" id="{412090E7-CE5C-6E58-4538-A7BE20DD0436}"/>
                  </a:ext>
                </a:extLst>
              </p:cNvPr>
              <p:cNvPicPr/>
              <p:nvPr/>
            </p:nvPicPr>
            <p:blipFill>
              <a:blip r:embed="rId5"/>
              <a:stretch>
                <a:fillRect/>
              </a:stretch>
            </p:blipFill>
            <p:spPr>
              <a:xfrm>
                <a:off x="7979280" y="5324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745358D9-F50C-BC28-E619-1C367F3C6700}"/>
                  </a:ext>
                </a:extLst>
              </p14:cNvPr>
              <p14:cNvContentPartPr/>
              <p14:nvPr/>
            </p14:nvContentPartPr>
            <p14:xfrm>
              <a:off x="8254680" y="5333200"/>
              <a:ext cx="360" cy="360"/>
            </p14:xfrm>
          </p:contentPart>
        </mc:Choice>
        <mc:Fallback xmlns="">
          <p:pic>
            <p:nvPicPr>
              <p:cNvPr id="17" name="Ink 16">
                <a:extLst>
                  <a:ext uri="{FF2B5EF4-FFF2-40B4-BE49-F238E27FC236}">
                    <a16:creationId xmlns:a16="http://schemas.microsoft.com/office/drawing/2014/main" id="{745358D9-F50C-BC28-E619-1C367F3C6700}"/>
                  </a:ext>
                </a:extLst>
              </p:cNvPr>
              <p:cNvPicPr/>
              <p:nvPr/>
            </p:nvPicPr>
            <p:blipFill>
              <a:blip r:embed="rId5"/>
              <a:stretch>
                <a:fillRect/>
              </a:stretch>
            </p:blipFill>
            <p:spPr>
              <a:xfrm>
                <a:off x="8245680" y="5324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89D2851B-0B3C-CAA5-B65F-AB51D7458778}"/>
                  </a:ext>
                </a:extLst>
              </p14:cNvPr>
              <p14:cNvContentPartPr/>
              <p14:nvPr/>
            </p14:nvContentPartPr>
            <p14:xfrm>
              <a:off x="8369160" y="5333200"/>
              <a:ext cx="360" cy="360"/>
            </p14:xfrm>
          </p:contentPart>
        </mc:Choice>
        <mc:Fallback xmlns="">
          <p:pic>
            <p:nvPicPr>
              <p:cNvPr id="18" name="Ink 17">
                <a:extLst>
                  <a:ext uri="{FF2B5EF4-FFF2-40B4-BE49-F238E27FC236}">
                    <a16:creationId xmlns:a16="http://schemas.microsoft.com/office/drawing/2014/main" id="{89D2851B-0B3C-CAA5-B65F-AB51D7458778}"/>
                  </a:ext>
                </a:extLst>
              </p:cNvPr>
              <p:cNvPicPr/>
              <p:nvPr/>
            </p:nvPicPr>
            <p:blipFill>
              <a:blip r:embed="rId5"/>
              <a:stretch>
                <a:fillRect/>
              </a:stretch>
            </p:blipFill>
            <p:spPr>
              <a:xfrm>
                <a:off x="8360160" y="5324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5474CB0A-F338-38DB-DC4A-742B6A660F40}"/>
                  </a:ext>
                </a:extLst>
              </p14:cNvPr>
              <p14:cNvContentPartPr/>
              <p14:nvPr/>
            </p14:nvContentPartPr>
            <p14:xfrm>
              <a:off x="8076840" y="4774480"/>
              <a:ext cx="360" cy="360"/>
            </p14:xfrm>
          </p:contentPart>
        </mc:Choice>
        <mc:Fallback xmlns="">
          <p:pic>
            <p:nvPicPr>
              <p:cNvPr id="19" name="Ink 18">
                <a:extLst>
                  <a:ext uri="{FF2B5EF4-FFF2-40B4-BE49-F238E27FC236}">
                    <a16:creationId xmlns:a16="http://schemas.microsoft.com/office/drawing/2014/main" id="{5474CB0A-F338-38DB-DC4A-742B6A660F40}"/>
                  </a:ext>
                </a:extLst>
              </p:cNvPr>
              <p:cNvPicPr/>
              <p:nvPr/>
            </p:nvPicPr>
            <p:blipFill>
              <a:blip r:embed="rId5"/>
              <a:stretch>
                <a:fillRect/>
              </a:stretch>
            </p:blipFill>
            <p:spPr>
              <a:xfrm>
                <a:off x="8067840" y="47658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C2B7BB3B-CEFA-6360-1DFE-C70116D85C36}"/>
                  </a:ext>
                </a:extLst>
              </p14:cNvPr>
              <p14:cNvContentPartPr/>
              <p14:nvPr/>
            </p14:nvContentPartPr>
            <p14:xfrm>
              <a:off x="8559960" y="4774480"/>
              <a:ext cx="360" cy="360"/>
            </p14:xfrm>
          </p:contentPart>
        </mc:Choice>
        <mc:Fallback xmlns="">
          <p:pic>
            <p:nvPicPr>
              <p:cNvPr id="20" name="Ink 19">
                <a:extLst>
                  <a:ext uri="{FF2B5EF4-FFF2-40B4-BE49-F238E27FC236}">
                    <a16:creationId xmlns:a16="http://schemas.microsoft.com/office/drawing/2014/main" id="{C2B7BB3B-CEFA-6360-1DFE-C70116D85C36}"/>
                  </a:ext>
                </a:extLst>
              </p:cNvPr>
              <p:cNvPicPr/>
              <p:nvPr/>
            </p:nvPicPr>
            <p:blipFill>
              <a:blip r:embed="rId5"/>
              <a:stretch>
                <a:fillRect/>
              </a:stretch>
            </p:blipFill>
            <p:spPr>
              <a:xfrm>
                <a:off x="8550960" y="47658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F84437D6-AA94-4921-2CEC-4A5414C9F770}"/>
                  </a:ext>
                </a:extLst>
              </p14:cNvPr>
              <p14:cNvContentPartPr/>
              <p14:nvPr/>
            </p14:nvContentPartPr>
            <p14:xfrm>
              <a:off x="8724840" y="4774480"/>
              <a:ext cx="360" cy="360"/>
            </p14:xfrm>
          </p:contentPart>
        </mc:Choice>
        <mc:Fallback xmlns="">
          <p:pic>
            <p:nvPicPr>
              <p:cNvPr id="21" name="Ink 20">
                <a:extLst>
                  <a:ext uri="{FF2B5EF4-FFF2-40B4-BE49-F238E27FC236}">
                    <a16:creationId xmlns:a16="http://schemas.microsoft.com/office/drawing/2014/main" id="{F84437D6-AA94-4921-2CEC-4A5414C9F770}"/>
                  </a:ext>
                </a:extLst>
              </p:cNvPr>
              <p:cNvPicPr/>
              <p:nvPr/>
            </p:nvPicPr>
            <p:blipFill>
              <a:blip r:embed="rId5"/>
              <a:stretch>
                <a:fillRect/>
              </a:stretch>
            </p:blipFill>
            <p:spPr>
              <a:xfrm>
                <a:off x="8715840" y="47658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FD986226-FB75-556C-A3DD-60222158E1D6}"/>
                  </a:ext>
                </a:extLst>
              </p14:cNvPr>
              <p14:cNvContentPartPr/>
              <p14:nvPr/>
            </p14:nvContentPartPr>
            <p14:xfrm>
              <a:off x="8763000" y="4774480"/>
              <a:ext cx="360" cy="360"/>
            </p14:xfrm>
          </p:contentPart>
        </mc:Choice>
        <mc:Fallback xmlns="">
          <p:pic>
            <p:nvPicPr>
              <p:cNvPr id="22" name="Ink 21">
                <a:extLst>
                  <a:ext uri="{FF2B5EF4-FFF2-40B4-BE49-F238E27FC236}">
                    <a16:creationId xmlns:a16="http://schemas.microsoft.com/office/drawing/2014/main" id="{FD986226-FB75-556C-A3DD-60222158E1D6}"/>
                  </a:ext>
                </a:extLst>
              </p:cNvPr>
              <p:cNvPicPr/>
              <p:nvPr/>
            </p:nvPicPr>
            <p:blipFill>
              <a:blip r:embed="rId5"/>
              <a:stretch>
                <a:fillRect/>
              </a:stretch>
            </p:blipFill>
            <p:spPr>
              <a:xfrm>
                <a:off x="8754000" y="47658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87D2D71D-73CB-C146-85A8-50BD989A0C8A}"/>
                  </a:ext>
                </a:extLst>
              </p14:cNvPr>
              <p14:cNvContentPartPr/>
              <p14:nvPr/>
            </p14:nvContentPartPr>
            <p14:xfrm>
              <a:off x="8940840" y="4774480"/>
              <a:ext cx="360" cy="360"/>
            </p14:xfrm>
          </p:contentPart>
        </mc:Choice>
        <mc:Fallback xmlns="">
          <p:pic>
            <p:nvPicPr>
              <p:cNvPr id="23" name="Ink 22">
                <a:extLst>
                  <a:ext uri="{FF2B5EF4-FFF2-40B4-BE49-F238E27FC236}">
                    <a16:creationId xmlns:a16="http://schemas.microsoft.com/office/drawing/2014/main" id="{87D2D71D-73CB-C146-85A8-50BD989A0C8A}"/>
                  </a:ext>
                </a:extLst>
              </p:cNvPr>
              <p:cNvPicPr/>
              <p:nvPr/>
            </p:nvPicPr>
            <p:blipFill>
              <a:blip r:embed="rId5"/>
              <a:stretch>
                <a:fillRect/>
              </a:stretch>
            </p:blipFill>
            <p:spPr>
              <a:xfrm>
                <a:off x="8931840" y="47658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4" name="Ink 23">
                <a:extLst>
                  <a:ext uri="{FF2B5EF4-FFF2-40B4-BE49-F238E27FC236}">
                    <a16:creationId xmlns:a16="http://schemas.microsoft.com/office/drawing/2014/main" id="{CE3C6204-DF9B-981F-6710-38F4A1A11D44}"/>
                  </a:ext>
                </a:extLst>
              </p14:cNvPr>
              <p14:cNvContentPartPr/>
              <p14:nvPr/>
            </p14:nvContentPartPr>
            <p14:xfrm>
              <a:off x="9233160" y="4762240"/>
              <a:ext cx="360" cy="360"/>
            </p14:xfrm>
          </p:contentPart>
        </mc:Choice>
        <mc:Fallback xmlns="">
          <p:pic>
            <p:nvPicPr>
              <p:cNvPr id="24" name="Ink 23">
                <a:extLst>
                  <a:ext uri="{FF2B5EF4-FFF2-40B4-BE49-F238E27FC236}">
                    <a16:creationId xmlns:a16="http://schemas.microsoft.com/office/drawing/2014/main" id="{CE3C6204-DF9B-981F-6710-38F4A1A11D44}"/>
                  </a:ext>
                </a:extLst>
              </p:cNvPr>
              <p:cNvPicPr/>
              <p:nvPr/>
            </p:nvPicPr>
            <p:blipFill>
              <a:blip r:embed="rId5"/>
              <a:stretch>
                <a:fillRect/>
              </a:stretch>
            </p:blipFill>
            <p:spPr>
              <a:xfrm>
                <a:off x="9224160" y="4753600"/>
                <a:ext cx="18000" cy="18000"/>
              </a:xfrm>
              <a:prstGeom prst="rect">
                <a:avLst/>
              </a:prstGeom>
            </p:spPr>
          </p:pic>
        </mc:Fallback>
      </mc:AlternateContent>
      <p:grpSp>
        <p:nvGrpSpPr>
          <p:cNvPr id="35" name="Group 34">
            <a:extLst>
              <a:ext uri="{FF2B5EF4-FFF2-40B4-BE49-F238E27FC236}">
                <a16:creationId xmlns:a16="http://schemas.microsoft.com/office/drawing/2014/main" id="{7D0DA4D7-C36E-2442-6A22-2F2F81B2FE78}"/>
              </a:ext>
            </a:extLst>
          </p:cNvPr>
          <p:cNvGrpSpPr/>
          <p:nvPr/>
        </p:nvGrpSpPr>
        <p:grpSpPr>
          <a:xfrm>
            <a:off x="9486600" y="4762240"/>
            <a:ext cx="360" cy="360"/>
            <a:chOff x="9486600" y="4762240"/>
            <a:chExt cx="360" cy="360"/>
          </a:xfrm>
        </p:grpSpPr>
        <mc:AlternateContent xmlns:mc="http://schemas.openxmlformats.org/markup-compatibility/2006" xmlns:p14="http://schemas.microsoft.com/office/powerpoint/2010/main">
          <mc:Choice Requires="p14">
            <p:contentPart p14:bwMode="auto" r:id="rId20">
              <p14:nvContentPartPr>
                <p14:cNvPr id="25" name="Ink 24">
                  <a:extLst>
                    <a:ext uri="{FF2B5EF4-FFF2-40B4-BE49-F238E27FC236}">
                      <a16:creationId xmlns:a16="http://schemas.microsoft.com/office/drawing/2014/main" id="{89D99B97-E25C-F8A8-A1BC-9C8515C5C9D4}"/>
                    </a:ext>
                  </a:extLst>
                </p14:cNvPr>
                <p14:cNvContentPartPr/>
                <p14:nvPr/>
              </p14:nvContentPartPr>
              <p14:xfrm>
                <a:off x="9486600" y="4762240"/>
                <a:ext cx="360" cy="360"/>
              </p14:xfrm>
            </p:contentPart>
          </mc:Choice>
          <mc:Fallback xmlns="">
            <p:pic>
              <p:nvPicPr>
                <p:cNvPr id="25" name="Ink 24">
                  <a:extLst>
                    <a:ext uri="{FF2B5EF4-FFF2-40B4-BE49-F238E27FC236}">
                      <a16:creationId xmlns:a16="http://schemas.microsoft.com/office/drawing/2014/main" id="{89D99B97-E25C-F8A8-A1BC-9C8515C5C9D4}"/>
                    </a:ext>
                  </a:extLst>
                </p:cNvPr>
                <p:cNvPicPr/>
                <p:nvPr/>
              </p:nvPicPr>
              <p:blipFill>
                <a:blip r:embed="rId5"/>
                <a:stretch>
                  <a:fillRect/>
                </a:stretch>
              </p:blipFill>
              <p:spPr>
                <a:xfrm>
                  <a:off x="9477600" y="47536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6" name="Ink 25">
                  <a:extLst>
                    <a:ext uri="{FF2B5EF4-FFF2-40B4-BE49-F238E27FC236}">
                      <a16:creationId xmlns:a16="http://schemas.microsoft.com/office/drawing/2014/main" id="{2C9EFDA1-5289-3D99-41C0-8F9274F94009}"/>
                    </a:ext>
                  </a:extLst>
                </p14:cNvPr>
                <p14:cNvContentPartPr/>
                <p14:nvPr/>
              </p14:nvContentPartPr>
              <p14:xfrm>
                <a:off x="9486600" y="4762240"/>
                <a:ext cx="360" cy="360"/>
              </p14:xfrm>
            </p:contentPart>
          </mc:Choice>
          <mc:Fallback xmlns="">
            <p:pic>
              <p:nvPicPr>
                <p:cNvPr id="26" name="Ink 25">
                  <a:extLst>
                    <a:ext uri="{FF2B5EF4-FFF2-40B4-BE49-F238E27FC236}">
                      <a16:creationId xmlns:a16="http://schemas.microsoft.com/office/drawing/2014/main" id="{2C9EFDA1-5289-3D99-41C0-8F9274F94009}"/>
                    </a:ext>
                  </a:extLst>
                </p:cNvPr>
                <p:cNvPicPr/>
                <p:nvPr/>
              </p:nvPicPr>
              <p:blipFill>
                <a:blip r:embed="rId5"/>
                <a:stretch>
                  <a:fillRect/>
                </a:stretch>
              </p:blipFill>
              <p:spPr>
                <a:xfrm>
                  <a:off x="9477600" y="475360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E0F29F67-D1AD-5707-6649-2B35B01CBBDD}"/>
                  </a:ext>
                </a:extLst>
              </p14:cNvPr>
              <p14:cNvContentPartPr/>
              <p14:nvPr/>
            </p14:nvContentPartPr>
            <p14:xfrm>
              <a:off x="8572200" y="4825600"/>
              <a:ext cx="360" cy="360"/>
            </p14:xfrm>
          </p:contentPart>
        </mc:Choice>
        <mc:Fallback xmlns="">
          <p:pic>
            <p:nvPicPr>
              <p:cNvPr id="27" name="Ink 26">
                <a:extLst>
                  <a:ext uri="{FF2B5EF4-FFF2-40B4-BE49-F238E27FC236}">
                    <a16:creationId xmlns:a16="http://schemas.microsoft.com/office/drawing/2014/main" id="{E0F29F67-D1AD-5707-6649-2B35B01CBBDD}"/>
                  </a:ext>
                </a:extLst>
              </p:cNvPr>
              <p:cNvPicPr/>
              <p:nvPr/>
            </p:nvPicPr>
            <p:blipFill>
              <a:blip r:embed="rId5"/>
              <a:stretch>
                <a:fillRect/>
              </a:stretch>
            </p:blipFill>
            <p:spPr>
              <a:xfrm>
                <a:off x="8563200" y="4816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8" name="Ink 27">
                <a:extLst>
                  <a:ext uri="{FF2B5EF4-FFF2-40B4-BE49-F238E27FC236}">
                    <a16:creationId xmlns:a16="http://schemas.microsoft.com/office/drawing/2014/main" id="{9EF3925A-ED68-5C20-0027-EEF2A1D036D2}"/>
                  </a:ext>
                </a:extLst>
              </p14:cNvPr>
              <p14:cNvContentPartPr/>
              <p14:nvPr/>
            </p14:nvContentPartPr>
            <p14:xfrm>
              <a:off x="8445480" y="4825600"/>
              <a:ext cx="360" cy="360"/>
            </p14:xfrm>
          </p:contentPart>
        </mc:Choice>
        <mc:Fallback xmlns="">
          <p:pic>
            <p:nvPicPr>
              <p:cNvPr id="28" name="Ink 27">
                <a:extLst>
                  <a:ext uri="{FF2B5EF4-FFF2-40B4-BE49-F238E27FC236}">
                    <a16:creationId xmlns:a16="http://schemas.microsoft.com/office/drawing/2014/main" id="{9EF3925A-ED68-5C20-0027-EEF2A1D036D2}"/>
                  </a:ext>
                </a:extLst>
              </p:cNvPr>
              <p:cNvPicPr/>
              <p:nvPr/>
            </p:nvPicPr>
            <p:blipFill>
              <a:blip r:embed="rId5"/>
              <a:stretch>
                <a:fillRect/>
              </a:stretch>
            </p:blipFill>
            <p:spPr>
              <a:xfrm>
                <a:off x="8436480" y="4816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CF08D6DE-1862-470C-E6D2-485BDD6ECCB4}"/>
                  </a:ext>
                </a:extLst>
              </p14:cNvPr>
              <p14:cNvContentPartPr/>
              <p14:nvPr/>
            </p14:nvContentPartPr>
            <p14:xfrm>
              <a:off x="8369160" y="4825600"/>
              <a:ext cx="360" cy="360"/>
            </p14:xfrm>
          </p:contentPart>
        </mc:Choice>
        <mc:Fallback xmlns="">
          <p:pic>
            <p:nvPicPr>
              <p:cNvPr id="29" name="Ink 28">
                <a:extLst>
                  <a:ext uri="{FF2B5EF4-FFF2-40B4-BE49-F238E27FC236}">
                    <a16:creationId xmlns:a16="http://schemas.microsoft.com/office/drawing/2014/main" id="{CF08D6DE-1862-470C-E6D2-485BDD6ECCB4}"/>
                  </a:ext>
                </a:extLst>
              </p:cNvPr>
              <p:cNvPicPr/>
              <p:nvPr/>
            </p:nvPicPr>
            <p:blipFill>
              <a:blip r:embed="rId5"/>
              <a:stretch>
                <a:fillRect/>
              </a:stretch>
            </p:blipFill>
            <p:spPr>
              <a:xfrm>
                <a:off x="8360160" y="4816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0" name="Ink 29">
                <a:extLst>
                  <a:ext uri="{FF2B5EF4-FFF2-40B4-BE49-F238E27FC236}">
                    <a16:creationId xmlns:a16="http://schemas.microsoft.com/office/drawing/2014/main" id="{D5A14AC3-7DFF-5057-1B91-B5131E8CEF20}"/>
                  </a:ext>
                </a:extLst>
              </p14:cNvPr>
              <p14:cNvContentPartPr/>
              <p14:nvPr/>
            </p14:nvContentPartPr>
            <p14:xfrm>
              <a:off x="8305800" y="4825600"/>
              <a:ext cx="360" cy="360"/>
            </p14:xfrm>
          </p:contentPart>
        </mc:Choice>
        <mc:Fallback xmlns="">
          <p:pic>
            <p:nvPicPr>
              <p:cNvPr id="30" name="Ink 29">
                <a:extLst>
                  <a:ext uri="{FF2B5EF4-FFF2-40B4-BE49-F238E27FC236}">
                    <a16:creationId xmlns:a16="http://schemas.microsoft.com/office/drawing/2014/main" id="{D5A14AC3-7DFF-5057-1B91-B5131E8CEF20}"/>
                  </a:ext>
                </a:extLst>
              </p:cNvPr>
              <p:cNvPicPr/>
              <p:nvPr/>
            </p:nvPicPr>
            <p:blipFill>
              <a:blip r:embed="rId5"/>
              <a:stretch>
                <a:fillRect/>
              </a:stretch>
            </p:blipFill>
            <p:spPr>
              <a:xfrm>
                <a:off x="8296800" y="4816960"/>
                <a:ext cx="18000" cy="18000"/>
              </a:xfrm>
              <a:prstGeom prst="rect">
                <a:avLst/>
              </a:prstGeom>
            </p:spPr>
          </p:pic>
        </mc:Fallback>
      </mc:AlternateContent>
      <p:grpSp>
        <p:nvGrpSpPr>
          <p:cNvPr id="34" name="Group 33">
            <a:extLst>
              <a:ext uri="{FF2B5EF4-FFF2-40B4-BE49-F238E27FC236}">
                <a16:creationId xmlns:a16="http://schemas.microsoft.com/office/drawing/2014/main" id="{A24A3D6F-355A-7E5B-039C-114E8DF8CE78}"/>
              </a:ext>
            </a:extLst>
          </p:cNvPr>
          <p:cNvGrpSpPr/>
          <p:nvPr/>
        </p:nvGrpSpPr>
        <p:grpSpPr>
          <a:xfrm>
            <a:off x="8140920" y="4825600"/>
            <a:ext cx="360" cy="360"/>
            <a:chOff x="8140920" y="4825600"/>
            <a:chExt cx="360" cy="360"/>
          </a:xfrm>
        </p:grpSpPr>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40274335-F9FD-FD83-6D2D-C8A64DBD94E6}"/>
                    </a:ext>
                  </a:extLst>
                </p14:cNvPr>
                <p14:cNvContentPartPr/>
                <p14:nvPr/>
              </p14:nvContentPartPr>
              <p14:xfrm>
                <a:off x="8140920" y="4825600"/>
                <a:ext cx="360" cy="360"/>
              </p14:xfrm>
            </p:contentPart>
          </mc:Choice>
          <mc:Fallback xmlns="">
            <p:pic>
              <p:nvPicPr>
                <p:cNvPr id="31" name="Ink 30">
                  <a:extLst>
                    <a:ext uri="{FF2B5EF4-FFF2-40B4-BE49-F238E27FC236}">
                      <a16:creationId xmlns:a16="http://schemas.microsoft.com/office/drawing/2014/main" id="{40274335-F9FD-FD83-6D2D-C8A64DBD94E6}"/>
                    </a:ext>
                  </a:extLst>
                </p:cNvPr>
                <p:cNvPicPr/>
                <p:nvPr/>
              </p:nvPicPr>
              <p:blipFill>
                <a:blip r:embed="rId27"/>
                <a:stretch>
                  <a:fillRect/>
                </a:stretch>
              </p:blipFill>
              <p:spPr>
                <a:xfrm>
                  <a:off x="8131920" y="4816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6F4A2A45-6435-36D1-04E9-413F429FD036}"/>
                    </a:ext>
                  </a:extLst>
                </p14:cNvPr>
                <p14:cNvContentPartPr/>
                <p14:nvPr/>
              </p14:nvContentPartPr>
              <p14:xfrm>
                <a:off x="8140920" y="4825600"/>
                <a:ext cx="360" cy="360"/>
              </p14:xfrm>
            </p:contentPart>
          </mc:Choice>
          <mc:Fallback xmlns="">
            <p:pic>
              <p:nvPicPr>
                <p:cNvPr id="32" name="Ink 31">
                  <a:extLst>
                    <a:ext uri="{FF2B5EF4-FFF2-40B4-BE49-F238E27FC236}">
                      <a16:creationId xmlns:a16="http://schemas.microsoft.com/office/drawing/2014/main" id="{6F4A2A45-6435-36D1-04E9-413F429FD036}"/>
                    </a:ext>
                  </a:extLst>
                </p:cNvPr>
                <p:cNvPicPr/>
                <p:nvPr/>
              </p:nvPicPr>
              <p:blipFill>
                <a:blip r:embed="rId5"/>
                <a:stretch>
                  <a:fillRect/>
                </a:stretch>
              </p:blipFill>
              <p:spPr>
                <a:xfrm>
                  <a:off x="8131920" y="481696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33" name="Ink 32">
                <a:extLst>
                  <a:ext uri="{FF2B5EF4-FFF2-40B4-BE49-F238E27FC236}">
                    <a16:creationId xmlns:a16="http://schemas.microsoft.com/office/drawing/2014/main" id="{AF95E12D-6FA3-DC4A-673C-B8DDE36A82B3}"/>
                  </a:ext>
                </a:extLst>
              </p14:cNvPr>
              <p14:cNvContentPartPr/>
              <p14:nvPr/>
            </p14:nvContentPartPr>
            <p14:xfrm>
              <a:off x="8191320" y="4837840"/>
              <a:ext cx="360" cy="360"/>
            </p14:xfrm>
          </p:contentPart>
        </mc:Choice>
        <mc:Fallback xmlns="">
          <p:pic>
            <p:nvPicPr>
              <p:cNvPr id="33" name="Ink 32">
                <a:extLst>
                  <a:ext uri="{FF2B5EF4-FFF2-40B4-BE49-F238E27FC236}">
                    <a16:creationId xmlns:a16="http://schemas.microsoft.com/office/drawing/2014/main" id="{AF95E12D-6FA3-DC4A-673C-B8DDE36A82B3}"/>
                  </a:ext>
                </a:extLst>
              </p:cNvPr>
              <p:cNvPicPr/>
              <p:nvPr/>
            </p:nvPicPr>
            <p:blipFill>
              <a:blip r:embed="rId5"/>
              <a:stretch>
                <a:fillRect/>
              </a:stretch>
            </p:blipFill>
            <p:spPr>
              <a:xfrm>
                <a:off x="8182320" y="48292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33AF1C7B-5961-5250-2BB1-CD94F2E03190}"/>
                  </a:ext>
                </a:extLst>
              </p14:cNvPr>
              <p14:cNvContentPartPr/>
              <p14:nvPr/>
            </p14:nvContentPartPr>
            <p14:xfrm>
              <a:off x="7416600" y="4484320"/>
              <a:ext cx="1320120" cy="1204920"/>
            </p14:xfrm>
          </p:contentPart>
        </mc:Choice>
        <mc:Fallback xmlns="">
          <p:pic>
            <p:nvPicPr>
              <p:cNvPr id="36" name="Ink 35">
                <a:extLst>
                  <a:ext uri="{FF2B5EF4-FFF2-40B4-BE49-F238E27FC236}">
                    <a16:creationId xmlns:a16="http://schemas.microsoft.com/office/drawing/2014/main" id="{33AF1C7B-5961-5250-2BB1-CD94F2E03190}"/>
                  </a:ext>
                </a:extLst>
              </p:cNvPr>
              <p:cNvPicPr/>
              <p:nvPr/>
            </p:nvPicPr>
            <p:blipFill>
              <a:blip r:embed="rId31"/>
              <a:stretch>
                <a:fillRect/>
              </a:stretch>
            </p:blipFill>
            <p:spPr>
              <a:xfrm>
                <a:off x="7407600" y="4475320"/>
                <a:ext cx="1337760" cy="1222560"/>
              </a:xfrm>
              <a:prstGeom prst="rect">
                <a:avLst/>
              </a:prstGeom>
            </p:spPr>
          </p:pic>
        </mc:Fallback>
      </mc:AlternateContent>
      <p:sp>
        <p:nvSpPr>
          <p:cNvPr id="37" name="Rectangle 36">
            <a:extLst>
              <a:ext uri="{FF2B5EF4-FFF2-40B4-BE49-F238E27FC236}">
                <a16:creationId xmlns:a16="http://schemas.microsoft.com/office/drawing/2014/main" id="{872FDD38-9FA3-8991-5FA4-44EE957EBB1E}"/>
              </a:ext>
            </a:extLst>
          </p:cNvPr>
          <p:cNvSpPr/>
          <p:nvPr/>
        </p:nvSpPr>
        <p:spPr>
          <a:xfrm>
            <a:off x="9043080" y="4774480"/>
            <a:ext cx="3011209"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Discontinuous Data</a:t>
            </a:r>
            <a:endParaRPr lang="en-US" sz="2800" b="0" cap="none" spc="0" dirty="0">
              <a:ln w="0"/>
              <a:solidFill>
                <a:schemeClr val="tx1"/>
              </a:solidFill>
              <a:effectLst>
                <a:outerShdw blurRad="38100" dist="19050" dir="2700000" algn="tl" rotWithShape="0">
                  <a:schemeClr val="dk1">
                    <a:alpha val="40000"/>
                  </a:schemeClr>
                </a:outerShdw>
              </a:effectLst>
            </a:endParaRPr>
          </a:p>
        </p:txBody>
      </p:sp>
      <p:grpSp>
        <p:nvGrpSpPr>
          <p:cNvPr id="43" name="Group 42">
            <a:extLst>
              <a:ext uri="{FF2B5EF4-FFF2-40B4-BE49-F238E27FC236}">
                <a16:creationId xmlns:a16="http://schemas.microsoft.com/office/drawing/2014/main" id="{459A4ED3-9901-F2A5-2937-33D4F4FF2F53}"/>
              </a:ext>
            </a:extLst>
          </p:cNvPr>
          <p:cNvGrpSpPr/>
          <p:nvPr/>
        </p:nvGrpSpPr>
        <p:grpSpPr>
          <a:xfrm>
            <a:off x="4114320" y="3314320"/>
            <a:ext cx="360" cy="360"/>
            <a:chOff x="4114320" y="3314320"/>
            <a:chExt cx="360" cy="360"/>
          </a:xfrm>
        </p:grpSpPr>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E0DEE1E7-44DA-822D-97E8-65630105F0CA}"/>
                    </a:ext>
                  </a:extLst>
                </p14:cNvPr>
                <p14:cNvContentPartPr/>
                <p14:nvPr/>
              </p14:nvContentPartPr>
              <p14:xfrm>
                <a:off x="4114320" y="3314320"/>
                <a:ext cx="360" cy="360"/>
              </p14:xfrm>
            </p:contentPart>
          </mc:Choice>
          <mc:Fallback xmlns="">
            <p:pic>
              <p:nvPicPr>
                <p:cNvPr id="38" name="Ink 37">
                  <a:extLst>
                    <a:ext uri="{FF2B5EF4-FFF2-40B4-BE49-F238E27FC236}">
                      <a16:creationId xmlns:a16="http://schemas.microsoft.com/office/drawing/2014/main" id="{E0DEE1E7-44DA-822D-97E8-65630105F0CA}"/>
                    </a:ext>
                  </a:extLst>
                </p:cNvPr>
                <p:cNvPicPr/>
                <p:nvPr/>
              </p:nvPicPr>
              <p:blipFill>
                <a:blip r:embed="rId33"/>
                <a:stretch>
                  <a:fillRect/>
                </a:stretch>
              </p:blipFill>
              <p:spPr>
                <a:xfrm>
                  <a:off x="4105680" y="3305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A524666A-B19D-AEF2-B7A9-850019730BF5}"/>
                    </a:ext>
                  </a:extLst>
                </p14:cNvPr>
                <p14:cNvContentPartPr/>
                <p14:nvPr/>
              </p14:nvContentPartPr>
              <p14:xfrm>
                <a:off x="4114320" y="3314320"/>
                <a:ext cx="360" cy="360"/>
              </p14:xfrm>
            </p:contentPart>
          </mc:Choice>
          <mc:Fallback xmlns="">
            <p:pic>
              <p:nvPicPr>
                <p:cNvPr id="39" name="Ink 38">
                  <a:extLst>
                    <a:ext uri="{FF2B5EF4-FFF2-40B4-BE49-F238E27FC236}">
                      <a16:creationId xmlns:a16="http://schemas.microsoft.com/office/drawing/2014/main" id="{A524666A-B19D-AEF2-B7A9-850019730BF5}"/>
                    </a:ext>
                  </a:extLst>
                </p:cNvPr>
                <p:cNvPicPr/>
                <p:nvPr/>
              </p:nvPicPr>
              <p:blipFill>
                <a:blip r:embed="rId33"/>
                <a:stretch>
                  <a:fillRect/>
                </a:stretch>
              </p:blipFill>
              <p:spPr>
                <a:xfrm>
                  <a:off x="4105680" y="3305680"/>
                  <a:ext cx="18000" cy="18000"/>
                </a:xfrm>
                <a:prstGeom prst="rect">
                  <a:avLst/>
                </a:prstGeom>
              </p:spPr>
            </p:pic>
          </mc:Fallback>
        </mc:AlternateContent>
      </p:grpSp>
      <p:grpSp>
        <p:nvGrpSpPr>
          <p:cNvPr id="42" name="Group 41">
            <a:extLst>
              <a:ext uri="{FF2B5EF4-FFF2-40B4-BE49-F238E27FC236}">
                <a16:creationId xmlns:a16="http://schemas.microsoft.com/office/drawing/2014/main" id="{798E012E-A7C8-F213-9C77-6292F9AF55CF}"/>
              </a:ext>
            </a:extLst>
          </p:cNvPr>
          <p:cNvGrpSpPr/>
          <p:nvPr/>
        </p:nvGrpSpPr>
        <p:grpSpPr>
          <a:xfrm>
            <a:off x="3682320" y="3415840"/>
            <a:ext cx="360" cy="360"/>
            <a:chOff x="3682320" y="3415840"/>
            <a:chExt cx="360" cy="360"/>
          </a:xfrm>
        </p:grpSpPr>
        <mc:AlternateContent xmlns:mc="http://schemas.openxmlformats.org/markup-compatibility/2006" xmlns:p14="http://schemas.microsoft.com/office/powerpoint/2010/main">
          <mc:Choice Requires="p14">
            <p:contentPart p14:bwMode="auto" r:id="rId35">
              <p14:nvContentPartPr>
                <p14:cNvPr id="40" name="Ink 39">
                  <a:extLst>
                    <a:ext uri="{FF2B5EF4-FFF2-40B4-BE49-F238E27FC236}">
                      <a16:creationId xmlns:a16="http://schemas.microsoft.com/office/drawing/2014/main" id="{B799A188-0248-F705-1A7E-5AEB80A831AA}"/>
                    </a:ext>
                  </a:extLst>
                </p14:cNvPr>
                <p14:cNvContentPartPr/>
                <p14:nvPr/>
              </p14:nvContentPartPr>
              <p14:xfrm>
                <a:off x="3682320" y="3415840"/>
                <a:ext cx="360" cy="360"/>
              </p14:xfrm>
            </p:contentPart>
          </mc:Choice>
          <mc:Fallback xmlns="">
            <p:pic>
              <p:nvPicPr>
                <p:cNvPr id="40" name="Ink 39">
                  <a:extLst>
                    <a:ext uri="{FF2B5EF4-FFF2-40B4-BE49-F238E27FC236}">
                      <a16:creationId xmlns:a16="http://schemas.microsoft.com/office/drawing/2014/main" id="{B799A188-0248-F705-1A7E-5AEB80A831AA}"/>
                    </a:ext>
                  </a:extLst>
                </p:cNvPr>
                <p:cNvPicPr/>
                <p:nvPr/>
              </p:nvPicPr>
              <p:blipFill>
                <a:blip r:embed="rId33"/>
                <a:stretch>
                  <a:fillRect/>
                </a:stretch>
              </p:blipFill>
              <p:spPr>
                <a:xfrm>
                  <a:off x="3673680" y="34072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F265E539-83C4-8472-8190-7BA37171C11A}"/>
                    </a:ext>
                  </a:extLst>
                </p14:cNvPr>
                <p14:cNvContentPartPr/>
                <p14:nvPr/>
              </p14:nvContentPartPr>
              <p14:xfrm>
                <a:off x="3682320" y="3415840"/>
                <a:ext cx="360" cy="360"/>
              </p14:xfrm>
            </p:contentPart>
          </mc:Choice>
          <mc:Fallback xmlns="">
            <p:pic>
              <p:nvPicPr>
                <p:cNvPr id="41" name="Ink 40">
                  <a:extLst>
                    <a:ext uri="{FF2B5EF4-FFF2-40B4-BE49-F238E27FC236}">
                      <a16:creationId xmlns:a16="http://schemas.microsoft.com/office/drawing/2014/main" id="{F265E539-83C4-8472-8190-7BA37171C11A}"/>
                    </a:ext>
                  </a:extLst>
                </p:cNvPr>
                <p:cNvPicPr/>
                <p:nvPr/>
              </p:nvPicPr>
              <p:blipFill>
                <a:blip r:embed="rId33"/>
                <a:stretch>
                  <a:fillRect/>
                </a:stretch>
              </p:blipFill>
              <p:spPr>
                <a:xfrm>
                  <a:off x="3673680" y="3407200"/>
                  <a:ext cx="18000" cy="18000"/>
                </a:xfrm>
                <a:prstGeom prst="rect">
                  <a:avLst/>
                </a:prstGeom>
              </p:spPr>
            </p:pic>
          </mc:Fallback>
        </mc:AlternateContent>
      </p:grpSp>
      <p:grpSp>
        <p:nvGrpSpPr>
          <p:cNvPr id="46" name="Group 45">
            <a:extLst>
              <a:ext uri="{FF2B5EF4-FFF2-40B4-BE49-F238E27FC236}">
                <a16:creationId xmlns:a16="http://schemas.microsoft.com/office/drawing/2014/main" id="{1F205BA2-2541-005C-CC34-C7073731EB13}"/>
              </a:ext>
            </a:extLst>
          </p:cNvPr>
          <p:cNvGrpSpPr/>
          <p:nvPr/>
        </p:nvGrpSpPr>
        <p:grpSpPr>
          <a:xfrm>
            <a:off x="3009120" y="3428080"/>
            <a:ext cx="360" cy="360"/>
            <a:chOff x="3009120" y="3428080"/>
            <a:chExt cx="360" cy="360"/>
          </a:xfrm>
        </p:grpSpPr>
        <mc:AlternateContent xmlns:mc="http://schemas.openxmlformats.org/markup-compatibility/2006" xmlns:p14="http://schemas.microsoft.com/office/powerpoint/2010/main">
          <mc:Choice Requires="p14">
            <p:contentPart p14:bwMode="auto" r:id="rId37">
              <p14:nvContentPartPr>
                <p14:cNvPr id="44" name="Ink 43">
                  <a:extLst>
                    <a:ext uri="{FF2B5EF4-FFF2-40B4-BE49-F238E27FC236}">
                      <a16:creationId xmlns:a16="http://schemas.microsoft.com/office/drawing/2014/main" id="{5231031A-2976-89A9-C826-C4E75BD9BE20}"/>
                    </a:ext>
                  </a:extLst>
                </p14:cNvPr>
                <p14:cNvContentPartPr/>
                <p14:nvPr/>
              </p14:nvContentPartPr>
              <p14:xfrm>
                <a:off x="3009120" y="3428080"/>
                <a:ext cx="360" cy="360"/>
              </p14:xfrm>
            </p:contentPart>
          </mc:Choice>
          <mc:Fallback xmlns="">
            <p:pic>
              <p:nvPicPr>
                <p:cNvPr id="44" name="Ink 43">
                  <a:extLst>
                    <a:ext uri="{FF2B5EF4-FFF2-40B4-BE49-F238E27FC236}">
                      <a16:creationId xmlns:a16="http://schemas.microsoft.com/office/drawing/2014/main" id="{5231031A-2976-89A9-C826-C4E75BD9BE20}"/>
                    </a:ext>
                  </a:extLst>
                </p:cNvPr>
                <p:cNvPicPr/>
                <p:nvPr/>
              </p:nvPicPr>
              <p:blipFill>
                <a:blip r:embed="rId33"/>
                <a:stretch>
                  <a:fillRect/>
                </a:stretch>
              </p:blipFill>
              <p:spPr>
                <a:xfrm>
                  <a:off x="3000480" y="34194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5" name="Ink 44">
                  <a:extLst>
                    <a:ext uri="{FF2B5EF4-FFF2-40B4-BE49-F238E27FC236}">
                      <a16:creationId xmlns:a16="http://schemas.microsoft.com/office/drawing/2014/main" id="{C9CC78D4-2F21-D4DE-0192-3266433EEBDE}"/>
                    </a:ext>
                  </a:extLst>
                </p14:cNvPr>
                <p14:cNvContentPartPr/>
                <p14:nvPr/>
              </p14:nvContentPartPr>
              <p14:xfrm>
                <a:off x="3009120" y="3428080"/>
                <a:ext cx="360" cy="360"/>
              </p14:xfrm>
            </p:contentPart>
          </mc:Choice>
          <mc:Fallback xmlns="">
            <p:pic>
              <p:nvPicPr>
                <p:cNvPr id="45" name="Ink 44">
                  <a:extLst>
                    <a:ext uri="{FF2B5EF4-FFF2-40B4-BE49-F238E27FC236}">
                      <a16:creationId xmlns:a16="http://schemas.microsoft.com/office/drawing/2014/main" id="{C9CC78D4-2F21-D4DE-0192-3266433EEBDE}"/>
                    </a:ext>
                  </a:extLst>
                </p:cNvPr>
                <p:cNvPicPr/>
                <p:nvPr/>
              </p:nvPicPr>
              <p:blipFill>
                <a:blip r:embed="rId33"/>
                <a:stretch>
                  <a:fillRect/>
                </a:stretch>
              </p:blipFill>
              <p:spPr>
                <a:xfrm>
                  <a:off x="3000480" y="3419440"/>
                  <a:ext cx="18000" cy="18000"/>
                </a:xfrm>
                <a:prstGeom prst="rect">
                  <a:avLst/>
                </a:prstGeom>
              </p:spPr>
            </p:pic>
          </mc:Fallback>
        </mc:AlternateContent>
      </p:grpSp>
    </p:spTree>
    <p:extLst>
      <p:ext uri="{BB962C8B-B14F-4D97-AF65-F5344CB8AC3E}">
        <p14:creationId xmlns:p14="http://schemas.microsoft.com/office/powerpoint/2010/main" val="2300785019"/>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4" name="Slide Number Placeholder 3"/>
          <p:cNvSpPr>
            <a:spLocks noGrp="1"/>
          </p:cNvSpPr>
          <p:nvPr>
            <p:ph type="sldNum" sz="quarter" idx="12"/>
          </p:nvPr>
        </p:nvSpPr>
        <p:spPr/>
        <p:txBody>
          <a:bodyPr/>
          <a:lstStyle/>
          <a:p>
            <a:fld id="{71BD4A25-22B2-48E3-9FC3-0D375F0F72AF}" type="slidenum">
              <a:rPr lang="en-US" smtClean="0"/>
              <a:t>5</a:t>
            </a:fld>
            <a:endParaRPr lang="en-US"/>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8593" r="44244"/>
          <a:stretch/>
        </p:blipFill>
        <p:spPr bwMode="auto">
          <a:xfrm>
            <a:off x="76201" y="1828800"/>
            <a:ext cx="5160454" cy="3377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516100"/>
            <a:ext cx="3581400" cy="189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0049743"/>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Slide Number Placeholder 2"/>
          <p:cNvSpPr>
            <a:spLocks noGrp="1"/>
          </p:cNvSpPr>
          <p:nvPr>
            <p:ph type="sldNum" sz="quarter" idx="12"/>
          </p:nvPr>
        </p:nvSpPr>
        <p:spPr/>
        <p:txBody>
          <a:bodyPr/>
          <a:lstStyle/>
          <a:p>
            <a:fld id="{71BD4A25-22B2-48E3-9FC3-0D375F0F72AF}" type="slidenum">
              <a:rPr lang="en-US" smtClean="0"/>
              <a:t>6</a:t>
            </a:fld>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0011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99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Linear Regression</a:t>
            </a:r>
          </a:p>
        </p:txBody>
      </p:sp>
      <p:sp>
        <p:nvSpPr>
          <p:cNvPr id="6" name="Content Placeholder 5"/>
          <p:cNvSpPr>
            <a:spLocks noGrp="1"/>
          </p:cNvSpPr>
          <p:nvPr>
            <p:ph idx="1"/>
          </p:nvPr>
        </p:nvSpPr>
        <p:spPr/>
        <p:txBody>
          <a:bodyPr>
            <a:normAutofit lnSpcReduction="10000"/>
          </a:bodyPr>
          <a:lstStyle/>
          <a:p>
            <a:r>
              <a:rPr lang="en-US" dirty="0">
                <a:highlight>
                  <a:srgbClr val="FFFF00"/>
                </a:highlight>
              </a:rPr>
              <a:t>Used to estimate a continuous value as a linear (additive) function of other variables</a:t>
            </a:r>
          </a:p>
          <a:p>
            <a:endParaRPr lang="en-US" dirty="0"/>
          </a:p>
          <a:p>
            <a:endParaRPr lang="en-US" dirty="0"/>
          </a:p>
          <a:p>
            <a:r>
              <a:rPr lang="en-US" dirty="0"/>
              <a:t>The preferred method for almost any problem where we are predicting a continuous outcome</a:t>
            </a:r>
          </a:p>
          <a:p>
            <a:pPr lvl="1"/>
            <a:r>
              <a:rPr lang="en-US" dirty="0">
                <a:highlight>
                  <a:srgbClr val="00FF00"/>
                </a:highlight>
              </a:rPr>
              <a:t>Try this first; if it fails, then try something more complicated</a:t>
            </a:r>
          </a:p>
          <a:p>
            <a:endParaRPr lang="en-US" dirty="0"/>
          </a:p>
        </p:txBody>
      </p:sp>
      <p:pic>
        <p:nvPicPr>
          <p:cNvPr id="4" name="Picture 3" descr="latex-image-1.pdf"/>
          <p:cNvPicPr>
            <a:picLocks noChangeAspect="1"/>
          </p:cNvPicPr>
          <p:nvPr/>
        </p:nvPicPr>
        <p:blipFill>
          <a:blip r:embed="rId3" cstate="print"/>
          <a:stretch>
            <a:fillRect/>
          </a:stretch>
        </p:blipFill>
        <p:spPr>
          <a:xfrm>
            <a:off x="1828800" y="2826845"/>
            <a:ext cx="5105400" cy="431800"/>
          </a:xfrm>
          <a:prstGeom prst="rect">
            <a:avLst/>
          </a:prstGeom>
        </p:spPr>
      </p:pic>
    </p:spTree>
    <p:extLst>
      <p:ext uri="{BB962C8B-B14F-4D97-AF65-F5344CB8AC3E}">
        <p14:creationId xmlns:p14="http://schemas.microsoft.com/office/powerpoint/2010/main" val="18193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Description</a:t>
            </a:r>
          </a:p>
        </p:txBody>
      </p:sp>
      <p:sp>
        <p:nvSpPr>
          <p:cNvPr id="3" name="Content Placeholder 2"/>
          <p:cNvSpPr>
            <a:spLocks noGrp="1"/>
          </p:cNvSpPr>
          <p:nvPr>
            <p:ph idx="1"/>
          </p:nvPr>
        </p:nvSpPr>
        <p:spPr>
          <a:xfrm>
            <a:off x="381000" y="2260837"/>
            <a:ext cx="8229600" cy="4216163"/>
          </a:xfrm>
        </p:spPr>
        <p:txBody>
          <a:bodyPr/>
          <a:lstStyle/>
          <a:p>
            <a:r>
              <a:rPr lang="en-US" dirty="0"/>
              <a:t>Solve for the bi</a:t>
            </a:r>
          </a:p>
          <a:p>
            <a:pPr lvl="1"/>
            <a:r>
              <a:rPr lang="en-US" dirty="0">
                <a:highlight>
                  <a:srgbClr val="FFFF00"/>
                </a:highlight>
              </a:rPr>
              <a:t>Ordinary Least Squares</a:t>
            </a:r>
          </a:p>
          <a:p>
            <a:r>
              <a:rPr lang="en-US" dirty="0"/>
              <a:t>Categorical variables are expanded to a set of indicator variables, one for each possible value.</a:t>
            </a:r>
          </a:p>
        </p:txBody>
      </p:sp>
      <p:pic>
        <p:nvPicPr>
          <p:cNvPr id="4" name="Picture 3" descr="latex-image-1.pdf"/>
          <p:cNvPicPr>
            <a:picLocks noChangeAspect="1"/>
          </p:cNvPicPr>
          <p:nvPr/>
        </p:nvPicPr>
        <p:blipFill>
          <a:blip r:embed="rId3" cstate="print"/>
          <a:stretch>
            <a:fillRect/>
          </a:stretch>
        </p:blipFill>
        <p:spPr>
          <a:xfrm>
            <a:off x="1943100" y="1525588"/>
            <a:ext cx="5105400" cy="431800"/>
          </a:xfrm>
          <a:prstGeom prst="rect">
            <a:avLst/>
          </a:prstGeom>
        </p:spPr>
      </p:pic>
    </p:spTree>
    <p:extLst>
      <p:ext uri="{BB962C8B-B14F-4D97-AF65-F5344CB8AC3E}">
        <p14:creationId xmlns:p14="http://schemas.microsoft.com/office/powerpoint/2010/main" val="118454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a:t>Ordinary Least Squares</a:t>
            </a:r>
          </a:p>
        </p:txBody>
      </p:sp>
      <p:sp>
        <p:nvSpPr>
          <p:cNvPr id="3" name="Slide Number Placeholder 2"/>
          <p:cNvSpPr>
            <a:spLocks noGrp="1"/>
          </p:cNvSpPr>
          <p:nvPr>
            <p:ph type="sldNum" sz="quarter" idx="12"/>
          </p:nvPr>
        </p:nvSpPr>
        <p:spPr/>
        <p:txBody>
          <a:bodyPr/>
          <a:lstStyle/>
          <a:p>
            <a:fld id="{71BD4A25-22B2-48E3-9FC3-0D375F0F72AF}" type="slidenum">
              <a:rPr lang="en-US" smtClean="0"/>
              <a:t>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37" y="1600200"/>
            <a:ext cx="7477125" cy="4134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4600" y="5941367"/>
            <a:ext cx="3625801" cy="461665"/>
          </a:xfrm>
          <a:prstGeom prst="rect">
            <a:avLst/>
          </a:prstGeom>
          <a:noFill/>
        </p:spPr>
        <p:txBody>
          <a:bodyPr wrap="none" rtlCol="0">
            <a:spAutoFit/>
          </a:bodyPr>
          <a:lstStyle/>
          <a:p>
            <a:r>
              <a:rPr lang="en-US" sz="2400" dirty="0"/>
              <a:t>OLS:   Minimize Sum(</a:t>
            </a:r>
            <a:r>
              <a:rPr lang="en-US" sz="2400" dirty="0" err="1"/>
              <a:t>y</a:t>
            </a:r>
            <a:r>
              <a:rPr lang="en-US" sz="2400" baseline="-25000" dirty="0" err="1"/>
              <a:t>i</a:t>
            </a:r>
            <a:r>
              <a:rPr lang="en-US" sz="2400" dirty="0" err="1"/>
              <a:t>-y</a:t>
            </a:r>
            <a:r>
              <a:rPr lang="en-US" sz="2400" baseline="-25000" dirty="0" err="1"/>
              <a:t>i</a:t>
            </a:r>
            <a:r>
              <a:rPr lang="en-US" sz="2400" dirty="0"/>
              <a:t>^)</a:t>
            </a:r>
            <a:r>
              <a:rPr lang="en-US" sz="2400" baseline="30000" dirty="0"/>
              <a:t>2</a:t>
            </a:r>
          </a:p>
        </p:txBody>
      </p:sp>
    </p:spTree>
    <p:extLst>
      <p:ext uri="{BB962C8B-B14F-4D97-AF65-F5344CB8AC3E}">
        <p14:creationId xmlns:p14="http://schemas.microsoft.com/office/powerpoint/2010/main" val="3612838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2542</TotalTime>
  <Words>4714</Words>
  <Application>Microsoft Office PowerPoint</Application>
  <PresentationFormat>On-screen Show (4:3)</PresentationFormat>
  <Paragraphs>399</Paragraphs>
  <Slides>43</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Arial</vt:lpstr>
      <vt:lpstr>Calibri</vt:lpstr>
      <vt:lpstr>Cambria Math</vt:lpstr>
      <vt:lpstr>Lucida Console</vt:lpstr>
      <vt:lpstr>Söhne</vt:lpstr>
      <vt:lpstr>Wingdings</vt:lpstr>
      <vt:lpstr>Office Theme</vt:lpstr>
      <vt:lpstr>Visio</vt:lpstr>
      <vt:lpstr>Linear Regression</vt:lpstr>
      <vt:lpstr>Overview of Linear Regression</vt:lpstr>
      <vt:lpstr>Regression</vt:lpstr>
      <vt:lpstr>Simple Linear Regression</vt:lpstr>
      <vt:lpstr>Simple Linear Regression</vt:lpstr>
      <vt:lpstr>Linear Regression</vt:lpstr>
      <vt:lpstr>Linear Regression</vt:lpstr>
      <vt:lpstr>Technical Description</vt:lpstr>
      <vt:lpstr>Ordinary Least Squares</vt:lpstr>
      <vt:lpstr>Representing Categorical Variable</vt:lpstr>
      <vt:lpstr>Regression Example</vt:lpstr>
      <vt:lpstr>Dummy Variables</vt:lpstr>
      <vt:lpstr>Dummy Variables</vt:lpstr>
      <vt:lpstr>Dummy Variable Trap</vt:lpstr>
      <vt:lpstr>Continuous Vs. Categorical Variables</vt:lpstr>
      <vt:lpstr>What do the Coefficients bi  Mean?</vt:lpstr>
      <vt:lpstr>Building A Model</vt:lpstr>
      <vt:lpstr>Building A Model</vt:lpstr>
      <vt:lpstr>            Backward Elimination</vt:lpstr>
      <vt:lpstr>Forward Selection</vt:lpstr>
      <vt:lpstr>       Bidirectional Elimination</vt:lpstr>
      <vt:lpstr>All Possible Models</vt:lpstr>
      <vt:lpstr>Simple Linear Regression Assumptions</vt:lpstr>
      <vt:lpstr>The Residual</vt:lpstr>
      <vt:lpstr>Diagnostics: Residual Plot</vt:lpstr>
      <vt:lpstr>Diagnostics</vt:lpstr>
      <vt:lpstr>Test for Parameters (F-test)</vt:lpstr>
      <vt:lpstr>Linear Regression Example</vt:lpstr>
      <vt:lpstr>Residual Plots</vt:lpstr>
      <vt:lpstr>Model Summary</vt:lpstr>
      <vt:lpstr>Multiple Variables General Rules</vt:lpstr>
      <vt:lpstr>Multiple Variables Example</vt:lpstr>
      <vt:lpstr>Dependent Variables Example</vt:lpstr>
      <vt:lpstr>Dependent Variables Example</vt:lpstr>
      <vt:lpstr>Diagnostics</vt:lpstr>
      <vt:lpstr>Diagnostics (Continued)</vt:lpstr>
      <vt:lpstr>Diagnostics (Continued)</vt:lpstr>
      <vt:lpstr>Comparing R-Squared</vt:lpstr>
      <vt:lpstr>Coefficients, P-Value, and R-Squared</vt:lpstr>
      <vt:lpstr>Overfitting Problem</vt:lpstr>
      <vt:lpstr>Examples of Regularization (Ridge – Lasso – Elastic Net)</vt:lpstr>
      <vt:lpstr>Regularization Reduces Overfitting</vt:lpstr>
      <vt:lpstr>Linear Regression - Reasons to Choose (+) and  Cautions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CMP</dc:creator>
  <cp:lastModifiedBy>Basma Hatem Farid Ahmed Elhoseny</cp:lastModifiedBy>
  <cp:revision>164</cp:revision>
  <cp:lastPrinted>2017-03-13T08:59:17Z</cp:lastPrinted>
  <dcterms:created xsi:type="dcterms:W3CDTF">2016-03-29T07:35:54Z</dcterms:created>
  <dcterms:modified xsi:type="dcterms:W3CDTF">2024-04-08T04:51:36Z</dcterms:modified>
</cp:coreProperties>
</file>