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69282b37f_1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69282b37f_1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92d18e28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92d18e28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92d18e28_1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692d18e28_1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92d18e28_1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692d18e28_1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2a72706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2a7270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2a72706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2a72706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92538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92538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92538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92538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9282b37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9282b37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69282b37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69282b37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69282b37f_1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69282b37f_1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69837f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69837f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69282b37f_1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69282b37f_1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69282b37f_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69282b37f_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voby-HEDK8RMDeiJ8CFH5W5soilQPWVV/view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205.2729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Dinámica del Problema de Tres Cuerpos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Numéricos, Trayectorias y Caos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Primera intuición de caos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0" y="1077575"/>
            <a:ext cx="3357074" cy="336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700" y="1148038"/>
            <a:ext cx="3216326" cy="3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Primera intuición de caos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0" y="1454200"/>
            <a:ext cx="3633021" cy="2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699" y="1454200"/>
            <a:ext cx="4076150" cy="2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Sección de </a:t>
            </a:r>
            <a:r>
              <a:rPr lang="es-419"/>
              <a:t>poincaré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88" y="1081925"/>
            <a:ext cx="4978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Sección de Poincaré (</a:t>
            </a:r>
            <a:r>
              <a:rPr lang="es-419"/>
              <a:t>R3BP</a:t>
            </a:r>
            <a:r>
              <a:rPr lang="es-419"/>
              <a:t>)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787" y="1038075"/>
            <a:ext cx="4395975" cy="33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1143200" y="24870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5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50" y="1282087"/>
            <a:ext cx="3822826" cy="2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022450"/>
            <a:ext cx="85206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6220"/>
              <a:t>Conclusiones</a:t>
            </a:r>
            <a:endParaRPr sz="6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 title="-476377829025114418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49"/>
            <a:ext cx="9143998" cy="51287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Deducción del sistema</a:t>
            </a:r>
            <a:endParaRPr/>
          </a:p>
        </p:txBody>
      </p:sp>
      <p:pic>
        <p:nvPicPr>
          <p:cNvPr descr="https://quicklatex.com/cache3/55/ql_a106eb117d1de0112cc4884f7e641a55_l3.p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2202263"/>
            <a:ext cx="6107050" cy="1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Resolución con integradores basados en RK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49" y="1393275"/>
            <a:ext cx="2931301" cy="29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Comportamiento de la energía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25" y="1527649"/>
            <a:ext cx="3797974" cy="24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950" y="1508475"/>
            <a:ext cx="3962675" cy="24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Gravitational Softening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Gravitational softening as a smoothing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300" y="2282224"/>
            <a:ext cx="7247401" cy="1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Comportamiento de la energía (Gravitational Softening)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00" y="1733477"/>
            <a:ext cx="3504149" cy="22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00" y="1788248"/>
            <a:ext cx="3504150" cy="219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Integrador </a:t>
            </a:r>
            <a:r>
              <a:rPr lang="es-419"/>
              <a:t>simpléctico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50" y="1582388"/>
            <a:ext cx="7753100" cy="19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Resolución con integrador </a:t>
            </a:r>
            <a:r>
              <a:rPr lang="es-419"/>
              <a:t>simpléctico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4" y="1197113"/>
            <a:ext cx="3335074" cy="33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725" y="1213200"/>
            <a:ext cx="3251624" cy="32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Comportamiento de la energía (Integrador </a:t>
            </a:r>
            <a:r>
              <a:rPr lang="es-419"/>
              <a:t>simpléctico</a:t>
            </a:r>
            <a:r>
              <a:rPr lang="es-419"/>
              <a:t>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91412"/>
            <a:ext cx="4005500" cy="2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25" y="1552900"/>
            <a:ext cx="3933683" cy="2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