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2F3B-F482-4DDD-8391-8FC342C302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4DBD-2773-46D4-A640-166E6086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7" b="5180"/>
          <a:stretch/>
        </p:blipFill>
        <p:spPr bwMode="auto">
          <a:xfrm>
            <a:off x="609600" y="266883"/>
            <a:ext cx="7467600" cy="356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962400"/>
            <a:ext cx="7010400" cy="3894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37941"/>
            <a:ext cx="94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769" y="3962400"/>
            <a:ext cx="11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&lt;Example&gt;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05000" y="2286000"/>
            <a:ext cx="2133600" cy="16004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Body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width</a:t>
            </a:r>
            <a:r>
              <a:rPr lang="ko-KR" altLang="en-US" sz="1400" dirty="0" smtClean="0"/>
              <a:t>를 따로 정의해줘야 하는건지</a:t>
            </a:r>
            <a:r>
              <a:rPr lang="en-US" altLang="ko-KR" sz="1400" dirty="0" smtClean="0"/>
              <a:t>? Example</a:t>
            </a:r>
            <a:r>
              <a:rPr lang="ko-KR" altLang="en-US" sz="1400" dirty="0" smtClean="0"/>
              <a:t>에 비해 내 화면이 더 넓은거 보이지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그리고 화면 크기가 커서 이렇게 스크롤바가 생겨 </a:t>
            </a:r>
            <a:endParaRPr lang="en-US" altLang="ko-KR" sz="1400" dirty="0" smtClean="0"/>
          </a:p>
          <a:p>
            <a:r>
              <a:rPr lang="en-US" sz="1400" dirty="0" smtClean="0"/>
              <a:t>(</a:t>
            </a:r>
            <a:r>
              <a:rPr lang="ko-KR" altLang="en-US" sz="1400" dirty="0" smtClean="0"/>
              <a:t>아래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위로 둘 다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228600" y="3086219"/>
            <a:ext cx="855784" cy="64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57274"/>
            <a:ext cx="2133600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</a:t>
            </a:r>
            <a:r>
              <a:rPr lang="ko-KR" altLang="en-US" sz="1400" dirty="0" smtClean="0"/>
              <a:t>여기 이미지랑 텍스트 사이에 간격을 더 띄워야 하는데 </a:t>
            </a:r>
            <a:r>
              <a:rPr lang="en-US" altLang="ko-KR" sz="1400" dirty="0" smtClean="0"/>
              <a:t>padding</a:t>
            </a:r>
            <a:r>
              <a:rPr lang="ko-KR" altLang="en-US" sz="1400" dirty="0" smtClean="0"/>
              <a:t>을 줘도 적용이 안 돼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43400" y="468030"/>
            <a:ext cx="2514600" cy="1360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40872" r="55769" b="41996"/>
          <a:stretch/>
        </p:blipFill>
        <p:spPr bwMode="auto">
          <a:xfrm>
            <a:off x="9108831" y="0"/>
            <a:ext cx="2326235" cy="129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9296400" y="9906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05800" y="1630239"/>
            <a:ext cx="21336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</a:t>
            </a:r>
            <a:r>
              <a:rPr lang="ko-KR" altLang="en-US" sz="1400" dirty="0" smtClean="0"/>
              <a:t>버튼 스타일 적용이 안됨</a:t>
            </a:r>
            <a:r>
              <a:rPr lang="en-US" altLang="ko-KR" sz="1400" dirty="0" smtClean="0"/>
              <a:t>…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876800" y="2040995"/>
            <a:ext cx="3429000" cy="680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8" t="33487" r="23346" b="37974"/>
          <a:stretch/>
        </p:blipFill>
        <p:spPr bwMode="auto">
          <a:xfrm>
            <a:off x="7906265" y="2232057"/>
            <a:ext cx="4577066" cy="14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077200" y="4194882"/>
            <a:ext cx="2133600" cy="16004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</a:t>
            </a:r>
            <a:r>
              <a:rPr lang="ko-KR" altLang="en-US" sz="1400" dirty="0" smtClean="0"/>
              <a:t>페이스북 아이콘 </a:t>
            </a:r>
            <a:r>
              <a:rPr lang="en-US" altLang="ko-KR" sz="1400" dirty="0" smtClean="0"/>
              <a:t>border </a:t>
            </a:r>
            <a:r>
              <a:rPr lang="ko-KR" altLang="en-US" sz="1400" dirty="0" smtClean="0"/>
              <a:t>모양이 원형이 아니라 약간 찌그러진 모양으로 적용됨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hover </a:t>
            </a:r>
            <a:r>
              <a:rPr lang="ko-KR" altLang="en-US" sz="1400" dirty="0" smtClean="0"/>
              <a:t>할때 아이콘만 컬러가 바뀌고 </a:t>
            </a:r>
            <a:r>
              <a:rPr lang="en-US" altLang="ko-KR" sz="1400" dirty="0" smtClean="0"/>
              <a:t>border</a:t>
            </a:r>
            <a:r>
              <a:rPr lang="ko-KR" altLang="en-US" sz="1400" dirty="0" smtClean="0"/>
              <a:t>는 컬러가 안 바뀜</a:t>
            </a:r>
            <a:endParaRPr lang="en-US" sz="1400" dirty="0"/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>
          <a:xfrm>
            <a:off x="7239000" y="3733800"/>
            <a:ext cx="838200" cy="126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8" t="37618" r="54154" b="26665"/>
          <a:stretch/>
        </p:blipFill>
        <p:spPr bwMode="auto">
          <a:xfrm>
            <a:off x="10271947" y="4194882"/>
            <a:ext cx="2326256" cy="243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-1813849" y="4495800"/>
            <a:ext cx="2133600" cy="11695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5. </a:t>
            </a:r>
            <a:r>
              <a:rPr lang="ko-KR" altLang="en-US" sz="1400" dirty="0" smtClean="0"/>
              <a:t>줄바꿈을 </a:t>
            </a:r>
            <a:r>
              <a:rPr lang="en-US" altLang="ko-KR" sz="1400" dirty="0" smtClean="0"/>
              <a:t>example</a:t>
            </a:r>
            <a:r>
              <a:rPr lang="ko-KR" altLang="en-US" sz="1400" dirty="0" smtClean="0"/>
              <a:t>이랑 똑같이 하기 위해서 문장을 </a:t>
            </a:r>
            <a:r>
              <a:rPr lang="en-US" altLang="ko-KR" sz="1400" dirty="0" smtClean="0"/>
              <a:t>&lt;p&gt;</a:t>
            </a:r>
            <a:r>
              <a:rPr lang="ko-KR" altLang="en-US" sz="1400" dirty="0" smtClean="0"/>
              <a:t>로 각각 나눠줬는데 이렇게 하는게 맞는건지</a:t>
            </a:r>
            <a:r>
              <a:rPr lang="en-US" altLang="ko-KR" sz="1400" dirty="0" smtClean="0"/>
              <a:t>..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319751" y="2286000"/>
            <a:ext cx="4099849" cy="279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1" t="59333" r="24625" b="31334"/>
          <a:stretch/>
        </p:blipFill>
        <p:spPr bwMode="auto">
          <a:xfrm>
            <a:off x="-4742309" y="5795320"/>
            <a:ext cx="5408447" cy="68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8938"/>
            <a:ext cx="3214688" cy="685800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13384" r="61900" b="10267"/>
          <a:stretch/>
        </p:blipFill>
        <p:spPr bwMode="auto">
          <a:xfrm>
            <a:off x="533401" y="298938"/>
            <a:ext cx="3227070" cy="371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15437" r="61769" b="8461"/>
          <a:stretch/>
        </p:blipFill>
        <p:spPr bwMode="auto">
          <a:xfrm>
            <a:off x="533401" y="2547343"/>
            <a:ext cx="3227071" cy="36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828800" y="685562"/>
            <a:ext cx="213360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화면 크기를 조정할 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로고 크기도 바뀌어야 하나</a:t>
            </a:r>
            <a:r>
              <a:rPr lang="en-US" altLang="ko-KR" sz="1400" dirty="0" smtClean="0"/>
              <a:t>?</a:t>
            </a: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V="1">
            <a:off x="304800" y="533400"/>
            <a:ext cx="533400" cy="52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3565" y="255963"/>
            <a:ext cx="94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254694"/>
            <a:ext cx="11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&lt;Example&gt;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52746" y="2680940"/>
            <a:ext cx="21336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배경이미지가 이따위로 적용됨ㅋㅋㅋ</a:t>
            </a:r>
            <a:endParaRPr lang="en-US" altLang="ko-KR" sz="1400" dirty="0" smtClean="0"/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V="1">
            <a:off x="180854" y="2789529"/>
            <a:ext cx="809746" cy="153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800346" y="4724400"/>
            <a:ext cx="2133600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모바일도 마찬가지로</a:t>
            </a:r>
            <a:endParaRPr lang="en-US" altLang="ko-KR" sz="1400" dirty="0" smtClean="0"/>
          </a:p>
          <a:p>
            <a:r>
              <a:rPr lang="en-US" altLang="ko-KR" sz="1400" dirty="0" smtClean="0"/>
              <a:t>Body </a:t>
            </a:r>
            <a:r>
              <a:rPr lang="ko-KR" altLang="en-US" sz="1400" dirty="0" smtClean="0"/>
              <a:t>섹션의 크기를 내가 따로 지정을 해줘야 하는건지 모르겠어</a:t>
            </a:r>
            <a:endParaRPr lang="en-US" altLang="ko-KR" sz="1400" dirty="0" smtClean="0"/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V="1">
            <a:off x="333254" y="4832992"/>
            <a:ext cx="809746" cy="368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5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KOALA</dc:creator>
  <cp:lastModifiedBy>KOALA</cp:lastModifiedBy>
  <cp:revision>4</cp:revision>
  <dcterms:created xsi:type="dcterms:W3CDTF">2021-02-03T12:04:44Z</dcterms:created>
  <dcterms:modified xsi:type="dcterms:W3CDTF">2021-02-03T12:28:53Z</dcterms:modified>
</cp:coreProperties>
</file>