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79" r:id="rId5"/>
    <p:sldId id="277" r:id="rId6"/>
    <p:sldId id="258" r:id="rId7"/>
    <p:sldId id="278" r:id="rId8"/>
    <p:sldId id="260" r:id="rId9"/>
    <p:sldId id="263" r:id="rId10"/>
    <p:sldId id="259" r:id="rId11"/>
    <p:sldId id="265" r:id="rId12"/>
    <p:sldId id="266" r:id="rId13"/>
    <p:sldId id="267" r:id="rId14"/>
    <p:sldId id="268" r:id="rId15"/>
    <p:sldId id="272" r:id="rId16"/>
    <p:sldId id="274" r:id="rId17"/>
    <p:sldId id="273" r:id="rId18"/>
    <p:sldId id="275" r:id="rId19"/>
    <p:sldId id="27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2C9"/>
    <a:srgbClr val="B3B6BD"/>
    <a:srgbClr val="F5F5F5"/>
    <a:srgbClr val="E4DFD9"/>
    <a:srgbClr val="B1B6BA"/>
    <a:srgbClr val="DEB8F6"/>
    <a:srgbClr val="C076EE"/>
    <a:srgbClr val="D36BFD"/>
    <a:srgbClr val="CBCAC2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A6E480-8013-4DC4-8B80-7D03D2C396C8}" type="doc">
      <dgm:prSet loTypeId="urn:microsoft.com/office/officeart/2005/8/layout/list1" loCatId="list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98AE43F-2CB9-495C-B8C4-DAD79394329B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latin typeface="Bahnschrift Condensed" panose="020B0502040204020203" pitchFamily="34" charset="0"/>
            </a:rPr>
            <a:t>SIMPLICITY AND INTUITIVENESS</a:t>
          </a:r>
          <a:endParaRPr lang="en-US" dirty="0"/>
        </a:p>
      </dgm:t>
    </dgm:pt>
    <dgm:pt modelId="{81797DB2-2DE6-45F3-A352-4DA6FFF98EF0}" type="parTrans" cxnId="{D9054969-466F-4CBD-88E3-778877715687}">
      <dgm:prSet/>
      <dgm:spPr/>
      <dgm:t>
        <a:bodyPr/>
        <a:lstStyle/>
        <a:p>
          <a:endParaRPr lang="en-US"/>
        </a:p>
      </dgm:t>
    </dgm:pt>
    <dgm:pt modelId="{6F3D25F6-2873-4548-B8E9-12B7C14C2F6E}" type="sibTrans" cxnId="{D9054969-466F-4CBD-88E3-778877715687}">
      <dgm:prSet/>
      <dgm:spPr/>
      <dgm:t>
        <a:bodyPr/>
        <a:lstStyle/>
        <a:p>
          <a:endParaRPr lang="en-US"/>
        </a:p>
      </dgm:t>
    </dgm:pt>
    <dgm:pt modelId="{225768B3-F26A-4CCC-B439-334995E3FDE8}">
      <dgm:prSet phldrT="[Text]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Bahnschrift Condensed" panose="020B0502040204020203" pitchFamily="34" charset="0"/>
            </a:rPr>
            <a:t>NO TRAINING PHASE</a:t>
          </a:r>
          <a:endParaRPr lang="en-US" dirty="0"/>
        </a:p>
      </dgm:t>
    </dgm:pt>
    <dgm:pt modelId="{EEFC1F51-620E-4F9E-808E-CEFE2DFB8E16}" type="parTrans" cxnId="{56C7C0F4-2C06-4C19-9572-1B9F89EFA1D9}">
      <dgm:prSet/>
      <dgm:spPr/>
      <dgm:t>
        <a:bodyPr/>
        <a:lstStyle/>
        <a:p>
          <a:endParaRPr lang="en-US"/>
        </a:p>
      </dgm:t>
    </dgm:pt>
    <dgm:pt modelId="{60E3A529-0F9A-46B7-8A57-545EF330DFFC}" type="sibTrans" cxnId="{56C7C0F4-2C06-4C19-9572-1B9F89EFA1D9}">
      <dgm:prSet/>
      <dgm:spPr/>
      <dgm:t>
        <a:bodyPr/>
        <a:lstStyle/>
        <a:p>
          <a:endParaRPr lang="en-US"/>
        </a:p>
      </dgm:t>
    </dgm:pt>
    <dgm:pt modelId="{C2C63822-11BF-483B-8984-315F0C8005FC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Bahnschrift Condensed" panose="020B0502040204020203" pitchFamily="34" charset="0"/>
            </a:rPr>
            <a:t>ADAPTABILITY TO LOCAL PATTERNS</a:t>
          </a:r>
          <a:endParaRPr lang="en-US" dirty="0"/>
        </a:p>
      </dgm:t>
    </dgm:pt>
    <dgm:pt modelId="{F1CA41FA-9DE0-4CEB-AF6A-740CFA77EA66}" type="parTrans" cxnId="{217EFB89-CF71-4303-A7E2-1135197B632D}">
      <dgm:prSet/>
      <dgm:spPr/>
      <dgm:t>
        <a:bodyPr/>
        <a:lstStyle/>
        <a:p>
          <a:endParaRPr lang="en-US"/>
        </a:p>
      </dgm:t>
    </dgm:pt>
    <dgm:pt modelId="{3DA24271-DF6F-4E33-AC5A-6B0ECE063844}" type="sibTrans" cxnId="{217EFB89-CF71-4303-A7E2-1135197B632D}">
      <dgm:prSet/>
      <dgm:spPr/>
      <dgm:t>
        <a:bodyPr/>
        <a:lstStyle/>
        <a:p>
          <a:endParaRPr lang="en-US"/>
        </a:p>
      </dgm:t>
    </dgm:pt>
    <dgm:pt modelId="{AD0194CB-D9BE-49DF-869D-F2E3D7E64583}">
      <dgm:prSet/>
      <dgm:spPr/>
      <dgm:t>
        <a:bodyPr/>
        <a:lstStyle/>
        <a:p>
          <a:r>
            <a:rPr lang="en-US" dirty="0"/>
            <a:t> KNN is easy to understand and implement, making it accessible for both beginners and experts.</a:t>
          </a:r>
        </a:p>
      </dgm:t>
    </dgm:pt>
    <dgm:pt modelId="{74498015-6BC5-4EE8-AECB-39D605964E9B}" type="parTrans" cxnId="{0D39B107-3591-4AE4-800F-FBF39ED8186F}">
      <dgm:prSet/>
      <dgm:spPr/>
      <dgm:t>
        <a:bodyPr/>
        <a:lstStyle/>
        <a:p>
          <a:endParaRPr lang="en-US"/>
        </a:p>
      </dgm:t>
    </dgm:pt>
    <dgm:pt modelId="{3CF19CEA-2F95-447D-B6F5-54E0A3C2D224}" type="sibTrans" cxnId="{0D39B107-3591-4AE4-800F-FBF39ED8186F}">
      <dgm:prSet/>
      <dgm:spPr/>
      <dgm:t>
        <a:bodyPr/>
        <a:lstStyle/>
        <a:p>
          <a:endParaRPr lang="en-US"/>
        </a:p>
      </dgm:t>
    </dgm:pt>
    <dgm:pt modelId="{B4C25E1A-E531-4E9F-8041-2ED680AF05A1}">
      <dgm:prSet/>
      <dgm:spPr/>
      <dgm:t>
        <a:bodyPr/>
        <a:lstStyle/>
        <a:p>
          <a:r>
            <a:rPr lang="en-US" dirty="0"/>
            <a:t>KNN is instance- based and doesn't require a separate training phase, making it efficient for real-time applications or scenarios with dynamic </a:t>
          </a:r>
          <a:r>
            <a:rPr lang="en-US" dirty="0" smtClean="0"/>
            <a:t>data.</a:t>
          </a:r>
          <a:endParaRPr lang="en-US" dirty="0"/>
        </a:p>
      </dgm:t>
    </dgm:pt>
    <dgm:pt modelId="{A91F0EB1-0E85-4854-8FF3-759E41540770}" type="parTrans" cxnId="{EF424D57-B0FE-42F0-8C0E-7F3203A0FFDE}">
      <dgm:prSet/>
      <dgm:spPr/>
      <dgm:t>
        <a:bodyPr/>
        <a:lstStyle/>
        <a:p>
          <a:endParaRPr lang="en-US"/>
        </a:p>
      </dgm:t>
    </dgm:pt>
    <dgm:pt modelId="{F6A78600-F189-4BDB-AC95-9CA5E5FAAAA7}" type="sibTrans" cxnId="{EF424D57-B0FE-42F0-8C0E-7F3203A0FFDE}">
      <dgm:prSet/>
      <dgm:spPr/>
      <dgm:t>
        <a:bodyPr/>
        <a:lstStyle/>
        <a:p>
          <a:endParaRPr lang="en-US"/>
        </a:p>
      </dgm:t>
    </dgm:pt>
    <dgm:pt modelId="{A5C80F01-1674-4A87-A448-75830A038A2B}">
      <dgm:prSet/>
      <dgm:spPr/>
      <dgm:t>
        <a:bodyPr/>
        <a:lstStyle/>
        <a:p>
          <a:r>
            <a:rPr lang="en-US" dirty="0"/>
            <a:t> It effectively captures local patterns and variations in the data, making it suitable for situations where global assumptions may not hold.</a:t>
          </a:r>
        </a:p>
      </dgm:t>
    </dgm:pt>
    <dgm:pt modelId="{1F01B788-FF6A-448B-9106-3BCCEE54F786}" type="parTrans" cxnId="{CF3BDBB1-E5D7-4317-BBF7-CCC90322E222}">
      <dgm:prSet/>
      <dgm:spPr/>
      <dgm:t>
        <a:bodyPr/>
        <a:lstStyle/>
        <a:p>
          <a:endParaRPr lang="en-US"/>
        </a:p>
      </dgm:t>
    </dgm:pt>
    <dgm:pt modelId="{8C9CE303-8A32-4BA1-A84F-61302C92F414}" type="sibTrans" cxnId="{CF3BDBB1-E5D7-4317-BBF7-CCC90322E222}">
      <dgm:prSet/>
      <dgm:spPr/>
      <dgm:t>
        <a:bodyPr/>
        <a:lstStyle/>
        <a:p>
          <a:endParaRPr lang="en-US"/>
        </a:p>
      </dgm:t>
    </dgm:pt>
    <dgm:pt modelId="{C4C109EF-F265-43EF-9705-D87950CBD76C}" type="pres">
      <dgm:prSet presAssocID="{D1A6E480-8013-4DC4-8B80-7D03D2C396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AD56AB-9BA5-44CA-BFB2-7869C6C75387}" type="pres">
      <dgm:prSet presAssocID="{698AE43F-2CB9-495C-B8C4-DAD79394329B}" presName="parentLin" presStyleCnt="0"/>
      <dgm:spPr/>
    </dgm:pt>
    <dgm:pt modelId="{63F013E2-5184-472A-93A6-3213667AEE23}" type="pres">
      <dgm:prSet presAssocID="{698AE43F-2CB9-495C-B8C4-DAD79394329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A9B3F74-4E18-49E6-88D3-69DA42221231}" type="pres">
      <dgm:prSet presAssocID="{698AE43F-2CB9-495C-B8C4-DAD79394329B}" presName="parentText" presStyleLbl="node1" presStyleIdx="0" presStyleCnt="3" custLinFactNeighborX="-2528" custLinFactNeighborY="-16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793FD-D634-4222-BCCE-93F1A5EC774A}" type="pres">
      <dgm:prSet presAssocID="{698AE43F-2CB9-495C-B8C4-DAD79394329B}" presName="negativeSpace" presStyleCnt="0"/>
      <dgm:spPr/>
    </dgm:pt>
    <dgm:pt modelId="{0CCE071A-CF50-4135-B8FB-0AFA4E49328D}" type="pres">
      <dgm:prSet presAssocID="{698AE43F-2CB9-495C-B8C4-DAD79394329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EAF6D-6838-4394-92E9-EC894C77D344}" type="pres">
      <dgm:prSet presAssocID="{6F3D25F6-2873-4548-B8E9-12B7C14C2F6E}" presName="spaceBetweenRectangles" presStyleCnt="0"/>
      <dgm:spPr/>
    </dgm:pt>
    <dgm:pt modelId="{E4C15F7C-94C7-42BD-AF72-0DD0E9C38B06}" type="pres">
      <dgm:prSet presAssocID="{225768B3-F26A-4CCC-B439-334995E3FDE8}" presName="parentLin" presStyleCnt="0"/>
      <dgm:spPr/>
    </dgm:pt>
    <dgm:pt modelId="{5B334F1B-5002-45EE-BF50-3545DD92DC8A}" type="pres">
      <dgm:prSet presAssocID="{225768B3-F26A-4CCC-B439-334995E3FD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743C7A6-D45C-46D5-97BF-EBDEA7B5E022}" type="pres">
      <dgm:prSet presAssocID="{225768B3-F26A-4CCC-B439-334995E3FDE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C8E4E-DCBE-4D1D-87E7-28B7597BAE70}" type="pres">
      <dgm:prSet presAssocID="{225768B3-F26A-4CCC-B439-334995E3FDE8}" presName="negativeSpace" presStyleCnt="0"/>
      <dgm:spPr/>
    </dgm:pt>
    <dgm:pt modelId="{87130A52-3EB0-4507-87B0-5C56578D919B}" type="pres">
      <dgm:prSet presAssocID="{225768B3-F26A-4CCC-B439-334995E3FDE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82046-48CC-4B96-AD26-CA447697AD05}" type="pres">
      <dgm:prSet presAssocID="{60E3A529-0F9A-46B7-8A57-545EF330DFFC}" presName="spaceBetweenRectangles" presStyleCnt="0"/>
      <dgm:spPr/>
    </dgm:pt>
    <dgm:pt modelId="{3A48A2C5-C1CB-4E8B-B161-EDC2D1ABEA9E}" type="pres">
      <dgm:prSet presAssocID="{C2C63822-11BF-483B-8984-315F0C8005FC}" presName="parentLin" presStyleCnt="0"/>
      <dgm:spPr/>
    </dgm:pt>
    <dgm:pt modelId="{25324B7C-95BC-4102-B674-28CA44A2373A}" type="pres">
      <dgm:prSet presAssocID="{C2C63822-11BF-483B-8984-315F0C8005F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5E6D9AE-D4E9-4FDD-B414-DBCB38B3DE71}" type="pres">
      <dgm:prSet presAssocID="{C2C63822-11BF-483B-8984-315F0C8005F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2E4BC-BF0E-4008-B690-AAFFC4104A86}" type="pres">
      <dgm:prSet presAssocID="{C2C63822-11BF-483B-8984-315F0C8005FC}" presName="negativeSpace" presStyleCnt="0"/>
      <dgm:spPr/>
    </dgm:pt>
    <dgm:pt modelId="{B536FF3A-2838-4C9B-BE70-BF09DA74DA4B}" type="pres">
      <dgm:prSet presAssocID="{C2C63822-11BF-483B-8984-315F0C8005F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0B832F-F809-4957-A7C6-918CD7931596}" type="presOf" srcId="{225768B3-F26A-4CCC-B439-334995E3FDE8}" destId="{7743C7A6-D45C-46D5-97BF-EBDEA7B5E022}" srcOrd="1" destOrd="0" presId="urn:microsoft.com/office/officeart/2005/8/layout/list1"/>
    <dgm:cxn modelId="{9F216940-969C-429C-A315-E423BE8C0EC8}" type="presOf" srcId="{AD0194CB-D9BE-49DF-869D-F2E3D7E64583}" destId="{0CCE071A-CF50-4135-B8FB-0AFA4E49328D}" srcOrd="0" destOrd="0" presId="urn:microsoft.com/office/officeart/2005/8/layout/list1"/>
    <dgm:cxn modelId="{217EFB89-CF71-4303-A7E2-1135197B632D}" srcId="{D1A6E480-8013-4DC4-8B80-7D03D2C396C8}" destId="{C2C63822-11BF-483B-8984-315F0C8005FC}" srcOrd="2" destOrd="0" parTransId="{F1CA41FA-9DE0-4CEB-AF6A-740CFA77EA66}" sibTransId="{3DA24271-DF6F-4E33-AC5A-6B0ECE063844}"/>
    <dgm:cxn modelId="{EF424D57-B0FE-42F0-8C0E-7F3203A0FFDE}" srcId="{225768B3-F26A-4CCC-B439-334995E3FDE8}" destId="{B4C25E1A-E531-4E9F-8041-2ED680AF05A1}" srcOrd="0" destOrd="0" parTransId="{A91F0EB1-0E85-4854-8FF3-759E41540770}" sibTransId="{F6A78600-F189-4BDB-AC95-9CA5E5FAAAA7}"/>
    <dgm:cxn modelId="{A65A7AE4-1C04-40CB-BF2D-8158C8836D27}" type="presOf" srcId="{D1A6E480-8013-4DC4-8B80-7D03D2C396C8}" destId="{C4C109EF-F265-43EF-9705-D87950CBD76C}" srcOrd="0" destOrd="0" presId="urn:microsoft.com/office/officeart/2005/8/layout/list1"/>
    <dgm:cxn modelId="{D9054969-466F-4CBD-88E3-778877715687}" srcId="{D1A6E480-8013-4DC4-8B80-7D03D2C396C8}" destId="{698AE43F-2CB9-495C-B8C4-DAD79394329B}" srcOrd="0" destOrd="0" parTransId="{81797DB2-2DE6-45F3-A352-4DA6FFF98EF0}" sibTransId="{6F3D25F6-2873-4548-B8E9-12B7C14C2F6E}"/>
    <dgm:cxn modelId="{3CFEB88F-6171-405F-89BF-2246DF09F9FA}" type="presOf" srcId="{A5C80F01-1674-4A87-A448-75830A038A2B}" destId="{B536FF3A-2838-4C9B-BE70-BF09DA74DA4B}" srcOrd="0" destOrd="0" presId="urn:microsoft.com/office/officeart/2005/8/layout/list1"/>
    <dgm:cxn modelId="{56C7C0F4-2C06-4C19-9572-1B9F89EFA1D9}" srcId="{D1A6E480-8013-4DC4-8B80-7D03D2C396C8}" destId="{225768B3-F26A-4CCC-B439-334995E3FDE8}" srcOrd="1" destOrd="0" parTransId="{EEFC1F51-620E-4F9E-808E-CEFE2DFB8E16}" sibTransId="{60E3A529-0F9A-46B7-8A57-545EF330DFFC}"/>
    <dgm:cxn modelId="{47BB117D-1915-422E-9A94-B65DACB26B69}" type="presOf" srcId="{C2C63822-11BF-483B-8984-315F0C8005FC}" destId="{25324B7C-95BC-4102-B674-28CA44A2373A}" srcOrd="0" destOrd="0" presId="urn:microsoft.com/office/officeart/2005/8/layout/list1"/>
    <dgm:cxn modelId="{DEE1BC3F-70F8-44F0-A243-3A5860C9D274}" type="presOf" srcId="{C2C63822-11BF-483B-8984-315F0C8005FC}" destId="{75E6D9AE-D4E9-4FDD-B414-DBCB38B3DE71}" srcOrd="1" destOrd="0" presId="urn:microsoft.com/office/officeart/2005/8/layout/list1"/>
    <dgm:cxn modelId="{0A934AE5-5D1B-4597-A822-372B49FA2387}" type="presOf" srcId="{698AE43F-2CB9-495C-B8C4-DAD79394329B}" destId="{9A9B3F74-4E18-49E6-88D3-69DA42221231}" srcOrd="1" destOrd="0" presId="urn:microsoft.com/office/officeart/2005/8/layout/list1"/>
    <dgm:cxn modelId="{D5D8B59E-8CF5-4135-9D42-1E0CC91F1449}" type="presOf" srcId="{225768B3-F26A-4CCC-B439-334995E3FDE8}" destId="{5B334F1B-5002-45EE-BF50-3545DD92DC8A}" srcOrd="0" destOrd="0" presId="urn:microsoft.com/office/officeart/2005/8/layout/list1"/>
    <dgm:cxn modelId="{5308BB07-D880-448D-B0C8-91513F55B131}" type="presOf" srcId="{B4C25E1A-E531-4E9F-8041-2ED680AF05A1}" destId="{87130A52-3EB0-4507-87B0-5C56578D919B}" srcOrd="0" destOrd="0" presId="urn:microsoft.com/office/officeart/2005/8/layout/list1"/>
    <dgm:cxn modelId="{0D39B107-3591-4AE4-800F-FBF39ED8186F}" srcId="{698AE43F-2CB9-495C-B8C4-DAD79394329B}" destId="{AD0194CB-D9BE-49DF-869D-F2E3D7E64583}" srcOrd="0" destOrd="0" parTransId="{74498015-6BC5-4EE8-AECB-39D605964E9B}" sibTransId="{3CF19CEA-2F95-447D-B6F5-54E0A3C2D224}"/>
    <dgm:cxn modelId="{CF3BDBB1-E5D7-4317-BBF7-CCC90322E222}" srcId="{C2C63822-11BF-483B-8984-315F0C8005FC}" destId="{A5C80F01-1674-4A87-A448-75830A038A2B}" srcOrd="0" destOrd="0" parTransId="{1F01B788-FF6A-448B-9106-3BCCEE54F786}" sibTransId="{8C9CE303-8A32-4BA1-A84F-61302C92F414}"/>
    <dgm:cxn modelId="{A2FB78BB-035A-4B16-9A04-4E9C72AEA4C7}" type="presOf" srcId="{698AE43F-2CB9-495C-B8C4-DAD79394329B}" destId="{63F013E2-5184-472A-93A6-3213667AEE23}" srcOrd="0" destOrd="0" presId="urn:microsoft.com/office/officeart/2005/8/layout/list1"/>
    <dgm:cxn modelId="{BAEC118A-6150-45BB-9EBF-8E092053F417}" type="presParOf" srcId="{C4C109EF-F265-43EF-9705-D87950CBD76C}" destId="{B2AD56AB-9BA5-44CA-BFB2-7869C6C75387}" srcOrd="0" destOrd="0" presId="urn:microsoft.com/office/officeart/2005/8/layout/list1"/>
    <dgm:cxn modelId="{C764EF93-F582-4B6D-83C7-CF5632C7A6D3}" type="presParOf" srcId="{B2AD56AB-9BA5-44CA-BFB2-7869C6C75387}" destId="{63F013E2-5184-472A-93A6-3213667AEE23}" srcOrd="0" destOrd="0" presId="urn:microsoft.com/office/officeart/2005/8/layout/list1"/>
    <dgm:cxn modelId="{ECADCD99-1C11-4D2C-B457-3F86E9A7E707}" type="presParOf" srcId="{B2AD56AB-9BA5-44CA-BFB2-7869C6C75387}" destId="{9A9B3F74-4E18-49E6-88D3-69DA42221231}" srcOrd="1" destOrd="0" presId="urn:microsoft.com/office/officeart/2005/8/layout/list1"/>
    <dgm:cxn modelId="{2B211955-C779-485A-82FC-C3588AA327B3}" type="presParOf" srcId="{C4C109EF-F265-43EF-9705-D87950CBD76C}" destId="{56C793FD-D634-4222-BCCE-93F1A5EC774A}" srcOrd="1" destOrd="0" presId="urn:microsoft.com/office/officeart/2005/8/layout/list1"/>
    <dgm:cxn modelId="{3751BD5C-D01B-4386-914E-49B0E7920E1F}" type="presParOf" srcId="{C4C109EF-F265-43EF-9705-D87950CBD76C}" destId="{0CCE071A-CF50-4135-B8FB-0AFA4E49328D}" srcOrd="2" destOrd="0" presId="urn:microsoft.com/office/officeart/2005/8/layout/list1"/>
    <dgm:cxn modelId="{9B51C132-774D-4F2B-B472-54696B84A9D0}" type="presParOf" srcId="{C4C109EF-F265-43EF-9705-D87950CBD76C}" destId="{6B8EAF6D-6838-4394-92E9-EC894C77D344}" srcOrd="3" destOrd="0" presId="urn:microsoft.com/office/officeart/2005/8/layout/list1"/>
    <dgm:cxn modelId="{68178500-9D66-4ED6-9660-218E10F2A72B}" type="presParOf" srcId="{C4C109EF-F265-43EF-9705-D87950CBD76C}" destId="{E4C15F7C-94C7-42BD-AF72-0DD0E9C38B06}" srcOrd="4" destOrd="0" presId="urn:microsoft.com/office/officeart/2005/8/layout/list1"/>
    <dgm:cxn modelId="{DA2597C2-5C60-4782-B6D9-D1757ADDF7E4}" type="presParOf" srcId="{E4C15F7C-94C7-42BD-AF72-0DD0E9C38B06}" destId="{5B334F1B-5002-45EE-BF50-3545DD92DC8A}" srcOrd="0" destOrd="0" presId="urn:microsoft.com/office/officeart/2005/8/layout/list1"/>
    <dgm:cxn modelId="{EC846B79-4382-46B8-A696-C511795A83C8}" type="presParOf" srcId="{E4C15F7C-94C7-42BD-AF72-0DD0E9C38B06}" destId="{7743C7A6-D45C-46D5-97BF-EBDEA7B5E022}" srcOrd="1" destOrd="0" presId="urn:microsoft.com/office/officeart/2005/8/layout/list1"/>
    <dgm:cxn modelId="{2023920B-5310-48F8-9B51-0C4CD945C7EA}" type="presParOf" srcId="{C4C109EF-F265-43EF-9705-D87950CBD76C}" destId="{24CC8E4E-DCBE-4D1D-87E7-28B7597BAE70}" srcOrd="5" destOrd="0" presId="urn:microsoft.com/office/officeart/2005/8/layout/list1"/>
    <dgm:cxn modelId="{6BB39EAD-FA0B-4BD7-963A-E6B527BCF244}" type="presParOf" srcId="{C4C109EF-F265-43EF-9705-D87950CBD76C}" destId="{87130A52-3EB0-4507-87B0-5C56578D919B}" srcOrd="6" destOrd="0" presId="urn:microsoft.com/office/officeart/2005/8/layout/list1"/>
    <dgm:cxn modelId="{DE6FA0F1-F5B2-4BBD-98A7-D266DE201074}" type="presParOf" srcId="{C4C109EF-F265-43EF-9705-D87950CBD76C}" destId="{08882046-48CC-4B96-AD26-CA447697AD05}" srcOrd="7" destOrd="0" presId="urn:microsoft.com/office/officeart/2005/8/layout/list1"/>
    <dgm:cxn modelId="{42D1E35D-01E1-410A-BC8D-42AFC06680E4}" type="presParOf" srcId="{C4C109EF-F265-43EF-9705-D87950CBD76C}" destId="{3A48A2C5-C1CB-4E8B-B161-EDC2D1ABEA9E}" srcOrd="8" destOrd="0" presId="urn:microsoft.com/office/officeart/2005/8/layout/list1"/>
    <dgm:cxn modelId="{FB9BCFE2-1E5E-4A71-BB7B-3D87630812DE}" type="presParOf" srcId="{3A48A2C5-C1CB-4E8B-B161-EDC2D1ABEA9E}" destId="{25324B7C-95BC-4102-B674-28CA44A2373A}" srcOrd="0" destOrd="0" presId="urn:microsoft.com/office/officeart/2005/8/layout/list1"/>
    <dgm:cxn modelId="{FEC9423A-55EC-4CD6-9E62-2AF1F574EC3E}" type="presParOf" srcId="{3A48A2C5-C1CB-4E8B-B161-EDC2D1ABEA9E}" destId="{75E6D9AE-D4E9-4FDD-B414-DBCB38B3DE71}" srcOrd="1" destOrd="0" presId="urn:microsoft.com/office/officeart/2005/8/layout/list1"/>
    <dgm:cxn modelId="{55096BAC-209D-4DB9-AF02-81EA56486E1B}" type="presParOf" srcId="{C4C109EF-F265-43EF-9705-D87950CBD76C}" destId="{2C22E4BC-BF0E-4008-B690-AAFFC4104A86}" srcOrd="9" destOrd="0" presId="urn:microsoft.com/office/officeart/2005/8/layout/list1"/>
    <dgm:cxn modelId="{827CD36F-64A5-4B99-8B60-91139531C8CE}" type="presParOf" srcId="{C4C109EF-F265-43EF-9705-D87950CBD76C}" destId="{B536FF3A-2838-4C9B-BE70-BF09DA74DA4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A6E480-8013-4DC4-8B80-7D03D2C396C8}" type="doc">
      <dgm:prSet loTypeId="urn:microsoft.com/office/officeart/2005/8/layout/list1" loCatId="list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98AE43F-2CB9-495C-B8C4-DAD79394329B}">
      <dgm:prSet phldrT="[Text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latin typeface="Bahnschrift Condensed" panose="020B0502040204020203" pitchFamily="34" charset="0"/>
            </a:rPr>
            <a:t>Computational Intensity</a:t>
          </a:r>
          <a:endParaRPr lang="en-US" dirty="0"/>
        </a:p>
      </dgm:t>
    </dgm:pt>
    <dgm:pt modelId="{81797DB2-2DE6-45F3-A352-4DA6FFF98EF0}" type="parTrans" cxnId="{D9054969-466F-4CBD-88E3-778877715687}">
      <dgm:prSet/>
      <dgm:spPr/>
      <dgm:t>
        <a:bodyPr/>
        <a:lstStyle/>
        <a:p>
          <a:endParaRPr lang="en-US"/>
        </a:p>
      </dgm:t>
    </dgm:pt>
    <dgm:pt modelId="{6F3D25F6-2873-4548-B8E9-12B7C14C2F6E}" type="sibTrans" cxnId="{D9054969-466F-4CBD-88E3-778877715687}">
      <dgm:prSet/>
      <dgm:spPr/>
      <dgm:t>
        <a:bodyPr/>
        <a:lstStyle/>
        <a:p>
          <a:endParaRPr lang="en-US"/>
        </a:p>
      </dgm:t>
    </dgm:pt>
    <dgm:pt modelId="{225768B3-F26A-4CCC-B439-334995E3FDE8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latin typeface="Bahnschrift Condensed" panose="020B0502040204020203" pitchFamily="34" charset="0"/>
            </a:rPr>
            <a:t>Sensitivity to Outliers</a:t>
          </a:r>
          <a:endParaRPr lang="en-US" dirty="0"/>
        </a:p>
      </dgm:t>
    </dgm:pt>
    <dgm:pt modelId="{EEFC1F51-620E-4F9E-808E-CEFE2DFB8E16}" type="parTrans" cxnId="{56C7C0F4-2C06-4C19-9572-1B9F89EFA1D9}">
      <dgm:prSet/>
      <dgm:spPr/>
      <dgm:t>
        <a:bodyPr/>
        <a:lstStyle/>
        <a:p>
          <a:endParaRPr lang="en-US"/>
        </a:p>
      </dgm:t>
    </dgm:pt>
    <dgm:pt modelId="{60E3A529-0F9A-46B7-8A57-545EF330DFFC}" type="sibTrans" cxnId="{56C7C0F4-2C06-4C19-9572-1B9F89EFA1D9}">
      <dgm:prSet/>
      <dgm:spPr/>
      <dgm:t>
        <a:bodyPr/>
        <a:lstStyle/>
        <a:p>
          <a:endParaRPr lang="en-US"/>
        </a:p>
      </dgm:t>
    </dgm:pt>
    <dgm:pt modelId="{C2C63822-11BF-483B-8984-315F0C8005FC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Bahnschrift Condensed" panose="020B0502040204020203" pitchFamily="34" charset="0"/>
            </a:rPr>
            <a:t>Memory Usage</a:t>
          </a:r>
          <a:endParaRPr lang="en-US" dirty="0"/>
        </a:p>
      </dgm:t>
    </dgm:pt>
    <dgm:pt modelId="{F1CA41FA-9DE0-4CEB-AF6A-740CFA77EA66}" type="parTrans" cxnId="{217EFB89-CF71-4303-A7E2-1135197B632D}">
      <dgm:prSet/>
      <dgm:spPr/>
      <dgm:t>
        <a:bodyPr/>
        <a:lstStyle/>
        <a:p>
          <a:endParaRPr lang="en-US"/>
        </a:p>
      </dgm:t>
    </dgm:pt>
    <dgm:pt modelId="{3DA24271-DF6F-4E33-AC5A-6B0ECE063844}" type="sibTrans" cxnId="{217EFB89-CF71-4303-A7E2-1135197B632D}">
      <dgm:prSet/>
      <dgm:spPr/>
      <dgm:t>
        <a:bodyPr/>
        <a:lstStyle/>
        <a:p>
          <a:endParaRPr lang="en-US"/>
        </a:p>
      </dgm:t>
    </dgm:pt>
    <dgm:pt modelId="{51ECBD82-AED2-4E8B-877B-6AFAA506799B}">
      <dgm:prSet/>
      <dgm:spPr/>
      <dgm:t>
        <a:bodyPr/>
        <a:lstStyle/>
        <a:p>
          <a:r>
            <a:rPr lang="en-US" dirty="0"/>
            <a:t> KNN can be computationally expensive, especially as the dataset size increases, since it requires calculating distances between the query point and all data points.</a:t>
          </a:r>
        </a:p>
      </dgm:t>
    </dgm:pt>
    <dgm:pt modelId="{0713F87D-3027-4458-BBD6-FBE41C17DD8C}" type="parTrans" cxnId="{D89CA0D9-5C5C-40A8-A181-F5575DFB5EF8}">
      <dgm:prSet/>
      <dgm:spPr/>
      <dgm:t>
        <a:bodyPr/>
        <a:lstStyle/>
        <a:p>
          <a:endParaRPr lang="en-US"/>
        </a:p>
      </dgm:t>
    </dgm:pt>
    <dgm:pt modelId="{598E42FA-B122-40D8-B24D-2EC13EF65253}" type="sibTrans" cxnId="{D89CA0D9-5C5C-40A8-A181-F5575DFB5EF8}">
      <dgm:prSet/>
      <dgm:spPr/>
      <dgm:t>
        <a:bodyPr/>
        <a:lstStyle/>
        <a:p>
          <a:endParaRPr lang="en-US"/>
        </a:p>
      </dgm:t>
    </dgm:pt>
    <dgm:pt modelId="{993D9A0A-3671-41D8-A24E-5C1C3F639568}">
      <dgm:prSet/>
      <dgm:spPr/>
      <dgm:t>
        <a:bodyPr/>
        <a:lstStyle/>
        <a:p>
          <a:r>
            <a:rPr lang="en-US" dirty="0"/>
            <a:t> Outliers can significantly impact KNN's performance, as they may dominate the decision- making process due to their influence on distance calculations.</a:t>
          </a:r>
        </a:p>
      </dgm:t>
    </dgm:pt>
    <dgm:pt modelId="{F6FCF8B1-CE6F-498B-9543-A26102869E9E}" type="parTrans" cxnId="{D7BFC710-7C7C-4F96-9009-D1D53C276E9B}">
      <dgm:prSet/>
      <dgm:spPr/>
      <dgm:t>
        <a:bodyPr/>
        <a:lstStyle/>
        <a:p>
          <a:endParaRPr lang="en-US"/>
        </a:p>
      </dgm:t>
    </dgm:pt>
    <dgm:pt modelId="{81BD7DE4-E216-463B-A559-968830F8CA30}" type="sibTrans" cxnId="{D7BFC710-7C7C-4F96-9009-D1D53C276E9B}">
      <dgm:prSet/>
      <dgm:spPr/>
      <dgm:t>
        <a:bodyPr/>
        <a:lstStyle/>
        <a:p>
          <a:endParaRPr lang="en-US"/>
        </a:p>
      </dgm:t>
    </dgm:pt>
    <dgm:pt modelId="{119D9E4C-1884-4EA4-9B8B-8B0DC26CD3DC}">
      <dgm:prSet/>
      <dgm:spPr/>
      <dgm:t>
        <a:bodyPr/>
        <a:lstStyle/>
        <a:p>
          <a:r>
            <a:rPr lang="en-US" dirty="0"/>
            <a:t> As it stores the entire training dataset, KNN can be memory- intensive, limiting its application in scenarios with large datasets.</a:t>
          </a:r>
        </a:p>
      </dgm:t>
    </dgm:pt>
    <dgm:pt modelId="{DE5D7D87-7DFE-4CC6-9144-47BEED867321}" type="parTrans" cxnId="{387EE86D-7CB8-4904-A4BE-CF038B2E1252}">
      <dgm:prSet/>
      <dgm:spPr/>
      <dgm:t>
        <a:bodyPr/>
        <a:lstStyle/>
        <a:p>
          <a:endParaRPr lang="en-US"/>
        </a:p>
      </dgm:t>
    </dgm:pt>
    <dgm:pt modelId="{D5F9FAF4-C17E-4427-A400-C3575A2D9A11}" type="sibTrans" cxnId="{387EE86D-7CB8-4904-A4BE-CF038B2E1252}">
      <dgm:prSet/>
      <dgm:spPr/>
      <dgm:t>
        <a:bodyPr/>
        <a:lstStyle/>
        <a:p>
          <a:endParaRPr lang="en-US"/>
        </a:p>
      </dgm:t>
    </dgm:pt>
    <dgm:pt modelId="{C4C109EF-F265-43EF-9705-D87950CBD76C}" type="pres">
      <dgm:prSet presAssocID="{D1A6E480-8013-4DC4-8B80-7D03D2C396C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AD56AB-9BA5-44CA-BFB2-7869C6C75387}" type="pres">
      <dgm:prSet presAssocID="{698AE43F-2CB9-495C-B8C4-DAD79394329B}" presName="parentLin" presStyleCnt="0"/>
      <dgm:spPr/>
    </dgm:pt>
    <dgm:pt modelId="{63F013E2-5184-472A-93A6-3213667AEE23}" type="pres">
      <dgm:prSet presAssocID="{698AE43F-2CB9-495C-B8C4-DAD79394329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A9B3F74-4E18-49E6-88D3-69DA42221231}" type="pres">
      <dgm:prSet presAssocID="{698AE43F-2CB9-495C-B8C4-DAD79394329B}" presName="parentText" presStyleLbl="node1" presStyleIdx="0" presStyleCnt="3" custLinFactNeighborX="-2528" custLinFactNeighborY="-169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C793FD-D634-4222-BCCE-93F1A5EC774A}" type="pres">
      <dgm:prSet presAssocID="{698AE43F-2CB9-495C-B8C4-DAD79394329B}" presName="negativeSpace" presStyleCnt="0"/>
      <dgm:spPr/>
    </dgm:pt>
    <dgm:pt modelId="{0CCE071A-CF50-4135-B8FB-0AFA4E49328D}" type="pres">
      <dgm:prSet presAssocID="{698AE43F-2CB9-495C-B8C4-DAD79394329B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EAF6D-6838-4394-92E9-EC894C77D344}" type="pres">
      <dgm:prSet presAssocID="{6F3D25F6-2873-4548-B8E9-12B7C14C2F6E}" presName="spaceBetweenRectangles" presStyleCnt="0"/>
      <dgm:spPr/>
    </dgm:pt>
    <dgm:pt modelId="{E4C15F7C-94C7-42BD-AF72-0DD0E9C38B06}" type="pres">
      <dgm:prSet presAssocID="{225768B3-F26A-4CCC-B439-334995E3FDE8}" presName="parentLin" presStyleCnt="0"/>
      <dgm:spPr/>
    </dgm:pt>
    <dgm:pt modelId="{5B334F1B-5002-45EE-BF50-3545DD92DC8A}" type="pres">
      <dgm:prSet presAssocID="{225768B3-F26A-4CCC-B439-334995E3FDE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743C7A6-D45C-46D5-97BF-EBDEA7B5E022}" type="pres">
      <dgm:prSet presAssocID="{225768B3-F26A-4CCC-B439-334995E3FDE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C8E4E-DCBE-4D1D-87E7-28B7597BAE70}" type="pres">
      <dgm:prSet presAssocID="{225768B3-F26A-4CCC-B439-334995E3FDE8}" presName="negativeSpace" presStyleCnt="0"/>
      <dgm:spPr/>
    </dgm:pt>
    <dgm:pt modelId="{87130A52-3EB0-4507-87B0-5C56578D919B}" type="pres">
      <dgm:prSet presAssocID="{225768B3-F26A-4CCC-B439-334995E3FDE8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882046-48CC-4B96-AD26-CA447697AD05}" type="pres">
      <dgm:prSet presAssocID="{60E3A529-0F9A-46B7-8A57-545EF330DFFC}" presName="spaceBetweenRectangles" presStyleCnt="0"/>
      <dgm:spPr/>
    </dgm:pt>
    <dgm:pt modelId="{3A48A2C5-C1CB-4E8B-B161-EDC2D1ABEA9E}" type="pres">
      <dgm:prSet presAssocID="{C2C63822-11BF-483B-8984-315F0C8005FC}" presName="parentLin" presStyleCnt="0"/>
      <dgm:spPr/>
    </dgm:pt>
    <dgm:pt modelId="{25324B7C-95BC-4102-B674-28CA44A2373A}" type="pres">
      <dgm:prSet presAssocID="{C2C63822-11BF-483B-8984-315F0C8005F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5E6D9AE-D4E9-4FDD-B414-DBCB38B3DE71}" type="pres">
      <dgm:prSet presAssocID="{C2C63822-11BF-483B-8984-315F0C8005F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2E4BC-BF0E-4008-B690-AAFFC4104A86}" type="pres">
      <dgm:prSet presAssocID="{C2C63822-11BF-483B-8984-315F0C8005FC}" presName="negativeSpace" presStyleCnt="0"/>
      <dgm:spPr/>
    </dgm:pt>
    <dgm:pt modelId="{B536FF3A-2838-4C9B-BE70-BF09DA74DA4B}" type="pres">
      <dgm:prSet presAssocID="{C2C63822-11BF-483B-8984-315F0C8005F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0B832F-F809-4957-A7C6-918CD7931596}" type="presOf" srcId="{225768B3-F26A-4CCC-B439-334995E3FDE8}" destId="{7743C7A6-D45C-46D5-97BF-EBDEA7B5E022}" srcOrd="1" destOrd="0" presId="urn:microsoft.com/office/officeart/2005/8/layout/list1"/>
    <dgm:cxn modelId="{387EE86D-7CB8-4904-A4BE-CF038B2E1252}" srcId="{C2C63822-11BF-483B-8984-315F0C8005FC}" destId="{119D9E4C-1884-4EA4-9B8B-8B0DC26CD3DC}" srcOrd="0" destOrd="0" parTransId="{DE5D7D87-7DFE-4CC6-9144-47BEED867321}" sibTransId="{D5F9FAF4-C17E-4427-A400-C3575A2D9A11}"/>
    <dgm:cxn modelId="{217EFB89-CF71-4303-A7E2-1135197B632D}" srcId="{D1A6E480-8013-4DC4-8B80-7D03D2C396C8}" destId="{C2C63822-11BF-483B-8984-315F0C8005FC}" srcOrd="2" destOrd="0" parTransId="{F1CA41FA-9DE0-4CEB-AF6A-740CFA77EA66}" sibTransId="{3DA24271-DF6F-4E33-AC5A-6B0ECE063844}"/>
    <dgm:cxn modelId="{A65A7AE4-1C04-40CB-BF2D-8158C8836D27}" type="presOf" srcId="{D1A6E480-8013-4DC4-8B80-7D03D2C396C8}" destId="{C4C109EF-F265-43EF-9705-D87950CBD76C}" srcOrd="0" destOrd="0" presId="urn:microsoft.com/office/officeart/2005/8/layout/list1"/>
    <dgm:cxn modelId="{D9054969-466F-4CBD-88E3-778877715687}" srcId="{D1A6E480-8013-4DC4-8B80-7D03D2C396C8}" destId="{698AE43F-2CB9-495C-B8C4-DAD79394329B}" srcOrd="0" destOrd="0" parTransId="{81797DB2-2DE6-45F3-A352-4DA6FFF98EF0}" sibTransId="{6F3D25F6-2873-4548-B8E9-12B7C14C2F6E}"/>
    <dgm:cxn modelId="{D4E593B5-3604-44FD-BB7F-2F0E147BC1DF}" type="presOf" srcId="{119D9E4C-1884-4EA4-9B8B-8B0DC26CD3DC}" destId="{B536FF3A-2838-4C9B-BE70-BF09DA74DA4B}" srcOrd="0" destOrd="0" presId="urn:microsoft.com/office/officeart/2005/8/layout/list1"/>
    <dgm:cxn modelId="{56C7C0F4-2C06-4C19-9572-1B9F89EFA1D9}" srcId="{D1A6E480-8013-4DC4-8B80-7D03D2C396C8}" destId="{225768B3-F26A-4CCC-B439-334995E3FDE8}" srcOrd="1" destOrd="0" parTransId="{EEFC1F51-620E-4F9E-808E-CEFE2DFB8E16}" sibTransId="{60E3A529-0F9A-46B7-8A57-545EF330DFFC}"/>
    <dgm:cxn modelId="{47BB117D-1915-422E-9A94-B65DACB26B69}" type="presOf" srcId="{C2C63822-11BF-483B-8984-315F0C8005FC}" destId="{25324B7C-95BC-4102-B674-28CA44A2373A}" srcOrd="0" destOrd="0" presId="urn:microsoft.com/office/officeart/2005/8/layout/list1"/>
    <dgm:cxn modelId="{DEE1BC3F-70F8-44F0-A243-3A5860C9D274}" type="presOf" srcId="{C2C63822-11BF-483B-8984-315F0C8005FC}" destId="{75E6D9AE-D4E9-4FDD-B414-DBCB38B3DE71}" srcOrd="1" destOrd="0" presId="urn:microsoft.com/office/officeart/2005/8/layout/list1"/>
    <dgm:cxn modelId="{EA24355D-C6AD-4BA8-9ABE-870B35BEA6B7}" type="presOf" srcId="{993D9A0A-3671-41D8-A24E-5C1C3F639568}" destId="{87130A52-3EB0-4507-87B0-5C56578D919B}" srcOrd="0" destOrd="0" presId="urn:microsoft.com/office/officeart/2005/8/layout/list1"/>
    <dgm:cxn modelId="{0A934AE5-5D1B-4597-A822-372B49FA2387}" type="presOf" srcId="{698AE43F-2CB9-495C-B8C4-DAD79394329B}" destId="{9A9B3F74-4E18-49E6-88D3-69DA42221231}" srcOrd="1" destOrd="0" presId="urn:microsoft.com/office/officeart/2005/8/layout/list1"/>
    <dgm:cxn modelId="{D5D8B59E-8CF5-4135-9D42-1E0CC91F1449}" type="presOf" srcId="{225768B3-F26A-4CCC-B439-334995E3FDE8}" destId="{5B334F1B-5002-45EE-BF50-3545DD92DC8A}" srcOrd="0" destOrd="0" presId="urn:microsoft.com/office/officeart/2005/8/layout/list1"/>
    <dgm:cxn modelId="{5E1F2303-7D88-48D7-ACAD-9179F3D0EC77}" type="presOf" srcId="{51ECBD82-AED2-4E8B-877B-6AFAA506799B}" destId="{0CCE071A-CF50-4135-B8FB-0AFA4E49328D}" srcOrd="0" destOrd="0" presId="urn:microsoft.com/office/officeart/2005/8/layout/list1"/>
    <dgm:cxn modelId="{D7BFC710-7C7C-4F96-9009-D1D53C276E9B}" srcId="{225768B3-F26A-4CCC-B439-334995E3FDE8}" destId="{993D9A0A-3671-41D8-A24E-5C1C3F639568}" srcOrd="0" destOrd="0" parTransId="{F6FCF8B1-CE6F-498B-9543-A26102869E9E}" sibTransId="{81BD7DE4-E216-463B-A559-968830F8CA30}"/>
    <dgm:cxn modelId="{D89CA0D9-5C5C-40A8-A181-F5575DFB5EF8}" srcId="{698AE43F-2CB9-495C-B8C4-DAD79394329B}" destId="{51ECBD82-AED2-4E8B-877B-6AFAA506799B}" srcOrd="0" destOrd="0" parTransId="{0713F87D-3027-4458-BBD6-FBE41C17DD8C}" sibTransId="{598E42FA-B122-40D8-B24D-2EC13EF65253}"/>
    <dgm:cxn modelId="{A2FB78BB-035A-4B16-9A04-4E9C72AEA4C7}" type="presOf" srcId="{698AE43F-2CB9-495C-B8C4-DAD79394329B}" destId="{63F013E2-5184-472A-93A6-3213667AEE23}" srcOrd="0" destOrd="0" presId="urn:microsoft.com/office/officeart/2005/8/layout/list1"/>
    <dgm:cxn modelId="{BAEC118A-6150-45BB-9EBF-8E092053F417}" type="presParOf" srcId="{C4C109EF-F265-43EF-9705-D87950CBD76C}" destId="{B2AD56AB-9BA5-44CA-BFB2-7869C6C75387}" srcOrd="0" destOrd="0" presId="urn:microsoft.com/office/officeart/2005/8/layout/list1"/>
    <dgm:cxn modelId="{C764EF93-F582-4B6D-83C7-CF5632C7A6D3}" type="presParOf" srcId="{B2AD56AB-9BA5-44CA-BFB2-7869C6C75387}" destId="{63F013E2-5184-472A-93A6-3213667AEE23}" srcOrd="0" destOrd="0" presId="urn:microsoft.com/office/officeart/2005/8/layout/list1"/>
    <dgm:cxn modelId="{ECADCD99-1C11-4D2C-B457-3F86E9A7E707}" type="presParOf" srcId="{B2AD56AB-9BA5-44CA-BFB2-7869C6C75387}" destId="{9A9B3F74-4E18-49E6-88D3-69DA42221231}" srcOrd="1" destOrd="0" presId="urn:microsoft.com/office/officeart/2005/8/layout/list1"/>
    <dgm:cxn modelId="{2B211955-C779-485A-82FC-C3588AA327B3}" type="presParOf" srcId="{C4C109EF-F265-43EF-9705-D87950CBD76C}" destId="{56C793FD-D634-4222-BCCE-93F1A5EC774A}" srcOrd="1" destOrd="0" presId="urn:microsoft.com/office/officeart/2005/8/layout/list1"/>
    <dgm:cxn modelId="{3751BD5C-D01B-4386-914E-49B0E7920E1F}" type="presParOf" srcId="{C4C109EF-F265-43EF-9705-D87950CBD76C}" destId="{0CCE071A-CF50-4135-B8FB-0AFA4E49328D}" srcOrd="2" destOrd="0" presId="urn:microsoft.com/office/officeart/2005/8/layout/list1"/>
    <dgm:cxn modelId="{9B51C132-774D-4F2B-B472-54696B84A9D0}" type="presParOf" srcId="{C4C109EF-F265-43EF-9705-D87950CBD76C}" destId="{6B8EAF6D-6838-4394-92E9-EC894C77D344}" srcOrd="3" destOrd="0" presId="urn:microsoft.com/office/officeart/2005/8/layout/list1"/>
    <dgm:cxn modelId="{68178500-9D66-4ED6-9660-218E10F2A72B}" type="presParOf" srcId="{C4C109EF-F265-43EF-9705-D87950CBD76C}" destId="{E4C15F7C-94C7-42BD-AF72-0DD0E9C38B06}" srcOrd="4" destOrd="0" presId="urn:microsoft.com/office/officeart/2005/8/layout/list1"/>
    <dgm:cxn modelId="{DA2597C2-5C60-4782-B6D9-D1757ADDF7E4}" type="presParOf" srcId="{E4C15F7C-94C7-42BD-AF72-0DD0E9C38B06}" destId="{5B334F1B-5002-45EE-BF50-3545DD92DC8A}" srcOrd="0" destOrd="0" presId="urn:microsoft.com/office/officeart/2005/8/layout/list1"/>
    <dgm:cxn modelId="{EC846B79-4382-46B8-A696-C511795A83C8}" type="presParOf" srcId="{E4C15F7C-94C7-42BD-AF72-0DD0E9C38B06}" destId="{7743C7A6-D45C-46D5-97BF-EBDEA7B5E022}" srcOrd="1" destOrd="0" presId="urn:microsoft.com/office/officeart/2005/8/layout/list1"/>
    <dgm:cxn modelId="{2023920B-5310-48F8-9B51-0C4CD945C7EA}" type="presParOf" srcId="{C4C109EF-F265-43EF-9705-D87950CBD76C}" destId="{24CC8E4E-DCBE-4D1D-87E7-28B7597BAE70}" srcOrd="5" destOrd="0" presId="urn:microsoft.com/office/officeart/2005/8/layout/list1"/>
    <dgm:cxn modelId="{6BB39EAD-FA0B-4BD7-963A-E6B527BCF244}" type="presParOf" srcId="{C4C109EF-F265-43EF-9705-D87950CBD76C}" destId="{87130A52-3EB0-4507-87B0-5C56578D919B}" srcOrd="6" destOrd="0" presId="urn:microsoft.com/office/officeart/2005/8/layout/list1"/>
    <dgm:cxn modelId="{DE6FA0F1-F5B2-4BBD-98A7-D266DE201074}" type="presParOf" srcId="{C4C109EF-F265-43EF-9705-D87950CBD76C}" destId="{08882046-48CC-4B96-AD26-CA447697AD05}" srcOrd="7" destOrd="0" presId="urn:microsoft.com/office/officeart/2005/8/layout/list1"/>
    <dgm:cxn modelId="{42D1E35D-01E1-410A-BC8D-42AFC06680E4}" type="presParOf" srcId="{C4C109EF-F265-43EF-9705-D87950CBD76C}" destId="{3A48A2C5-C1CB-4E8B-B161-EDC2D1ABEA9E}" srcOrd="8" destOrd="0" presId="urn:microsoft.com/office/officeart/2005/8/layout/list1"/>
    <dgm:cxn modelId="{FB9BCFE2-1E5E-4A71-BB7B-3D87630812DE}" type="presParOf" srcId="{3A48A2C5-C1CB-4E8B-B161-EDC2D1ABEA9E}" destId="{25324B7C-95BC-4102-B674-28CA44A2373A}" srcOrd="0" destOrd="0" presId="urn:microsoft.com/office/officeart/2005/8/layout/list1"/>
    <dgm:cxn modelId="{FEC9423A-55EC-4CD6-9E62-2AF1F574EC3E}" type="presParOf" srcId="{3A48A2C5-C1CB-4E8B-B161-EDC2D1ABEA9E}" destId="{75E6D9AE-D4E9-4FDD-B414-DBCB38B3DE71}" srcOrd="1" destOrd="0" presId="urn:microsoft.com/office/officeart/2005/8/layout/list1"/>
    <dgm:cxn modelId="{55096BAC-209D-4DB9-AF02-81EA56486E1B}" type="presParOf" srcId="{C4C109EF-F265-43EF-9705-D87950CBD76C}" destId="{2C22E4BC-BF0E-4008-B690-AAFFC4104A86}" srcOrd="9" destOrd="0" presId="urn:microsoft.com/office/officeart/2005/8/layout/list1"/>
    <dgm:cxn modelId="{827CD36F-64A5-4B99-8B60-91139531C8CE}" type="presParOf" srcId="{C4C109EF-F265-43EF-9705-D87950CBD76C}" destId="{B536FF3A-2838-4C9B-BE70-BF09DA74DA4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5C322C-0476-4DDD-ACE5-5C7A7DE9E71E}" type="doc">
      <dgm:prSet loTypeId="urn:microsoft.com/office/officeart/2005/8/layout/pList2" loCatId="list" qsTypeId="urn:microsoft.com/office/officeart/2005/8/quickstyle/3d3" qsCatId="3D" csTypeId="urn:microsoft.com/office/officeart/2005/8/colors/colorful1" csCatId="colorful" phldr="1"/>
      <dgm:spPr/>
    </dgm:pt>
    <dgm:pt modelId="{17D039E8-565B-46C9-A085-A33EDAD6F15A}">
      <dgm:prSet phldrT="[Text]"/>
      <dgm:spPr/>
      <dgm:t>
        <a:bodyPr/>
        <a:lstStyle/>
        <a:p>
          <a:endParaRPr lang="en-US" dirty="0"/>
        </a:p>
        <a:p>
          <a:endParaRPr lang="en-US" dirty="0"/>
        </a:p>
        <a:p>
          <a:r>
            <a:rPr lang="en-US" dirty="0"/>
            <a:t>Recommendation</a:t>
          </a:r>
        </a:p>
        <a:p>
          <a:r>
            <a:rPr lang="en-US" dirty="0"/>
            <a:t>System</a:t>
          </a:r>
        </a:p>
      </dgm:t>
    </dgm:pt>
    <dgm:pt modelId="{A769ED94-2CF7-4F23-A4D9-2C7223BA6DBE}" type="parTrans" cxnId="{A31F34D3-099A-4886-B02E-22DED439AD2D}">
      <dgm:prSet/>
      <dgm:spPr/>
      <dgm:t>
        <a:bodyPr/>
        <a:lstStyle/>
        <a:p>
          <a:endParaRPr lang="en-US"/>
        </a:p>
      </dgm:t>
    </dgm:pt>
    <dgm:pt modelId="{6E3880C3-E78B-4951-9C6C-5FCE5FF831D0}" type="sibTrans" cxnId="{A31F34D3-099A-4886-B02E-22DED439AD2D}">
      <dgm:prSet/>
      <dgm:spPr/>
      <dgm:t>
        <a:bodyPr/>
        <a:lstStyle/>
        <a:p>
          <a:endParaRPr lang="en-US"/>
        </a:p>
      </dgm:t>
    </dgm:pt>
    <dgm:pt modelId="{11DB1C3A-91B4-4B49-9932-A739F35DD077}">
      <dgm:prSet phldrT="[Text]"/>
      <dgm:spPr/>
      <dgm:t>
        <a:bodyPr/>
        <a:lstStyle/>
        <a:p>
          <a:endParaRPr lang="en-US" dirty="0"/>
        </a:p>
        <a:p>
          <a:endParaRPr lang="en-US" dirty="0"/>
        </a:p>
        <a:p>
          <a:r>
            <a:rPr lang="en-US" dirty="0"/>
            <a:t>Medical </a:t>
          </a:r>
        </a:p>
        <a:p>
          <a:r>
            <a:rPr lang="en-US" dirty="0"/>
            <a:t>Diagnosis</a:t>
          </a:r>
        </a:p>
        <a:p>
          <a:endParaRPr lang="en-US" dirty="0"/>
        </a:p>
      </dgm:t>
    </dgm:pt>
    <dgm:pt modelId="{7F721228-FD24-4AF9-A80C-D0A34BA36864}" type="parTrans" cxnId="{6579D5F4-59C8-42F2-A12D-D489C7846BE4}">
      <dgm:prSet/>
      <dgm:spPr/>
      <dgm:t>
        <a:bodyPr/>
        <a:lstStyle/>
        <a:p>
          <a:endParaRPr lang="en-US"/>
        </a:p>
      </dgm:t>
    </dgm:pt>
    <dgm:pt modelId="{BD1BD065-017C-4B47-9CDB-F1ECFB1EF5E2}" type="sibTrans" cxnId="{6579D5F4-59C8-42F2-A12D-D489C7846BE4}">
      <dgm:prSet/>
      <dgm:spPr/>
      <dgm:t>
        <a:bodyPr/>
        <a:lstStyle/>
        <a:p>
          <a:endParaRPr lang="en-US"/>
        </a:p>
      </dgm:t>
    </dgm:pt>
    <dgm:pt modelId="{FCD89AC2-BB47-4641-8E95-0781A014DB21}">
      <dgm:prSet phldrT="[Text]"/>
      <dgm:spPr/>
      <dgm:t>
        <a:bodyPr/>
        <a:lstStyle/>
        <a:p>
          <a:endParaRPr lang="en-US" dirty="0"/>
        </a:p>
        <a:p>
          <a:endParaRPr lang="en-US" dirty="0"/>
        </a:p>
        <a:p>
          <a:r>
            <a:rPr lang="en-US" dirty="0"/>
            <a:t>Spam</a:t>
          </a:r>
        </a:p>
        <a:p>
          <a:r>
            <a:rPr lang="en-US" dirty="0"/>
            <a:t>Filtering</a:t>
          </a:r>
        </a:p>
      </dgm:t>
    </dgm:pt>
    <dgm:pt modelId="{5FDE7C54-FD7D-49EE-8A56-6306786BA4BA}" type="parTrans" cxnId="{1C52A58E-D155-4182-95F1-6002C239A173}">
      <dgm:prSet/>
      <dgm:spPr/>
      <dgm:t>
        <a:bodyPr/>
        <a:lstStyle/>
        <a:p>
          <a:endParaRPr lang="en-US"/>
        </a:p>
      </dgm:t>
    </dgm:pt>
    <dgm:pt modelId="{C2B97BE5-9E5A-4451-B07A-561430C089DF}" type="sibTrans" cxnId="{1C52A58E-D155-4182-95F1-6002C239A173}">
      <dgm:prSet/>
      <dgm:spPr/>
      <dgm:t>
        <a:bodyPr/>
        <a:lstStyle/>
        <a:p>
          <a:endParaRPr lang="en-US"/>
        </a:p>
      </dgm:t>
    </dgm:pt>
    <dgm:pt modelId="{C28B926F-6D7E-426B-A506-D53700B6BE1D}" type="pres">
      <dgm:prSet presAssocID="{675C322C-0476-4DDD-ACE5-5C7A7DE9E71E}" presName="Name0" presStyleCnt="0">
        <dgm:presLayoutVars>
          <dgm:dir/>
          <dgm:resizeHandles val="exact"/>
        </dgm:presLayoutVars>
      </dgm:prSet>
      <dgm:spPr/>
    </dgm:pt>
    <dgm:pt modelId="{10DC1FEF-942B-44B8-A435-34E71E60C54A}" type="pres">
      <dgm:prSet presAssocID="{675C322C-0476-4DDD-ACE5-5C7A7DE9E71E}" presName="bkgdShp" presStyleLbl="alignAccFollowNode1" presStyleIdx="0" presStyleCnt="1" custLinFactNeighborX="761" custLinFactNeighborY="927"/>
      <dgm:spPr/>
    </dgm:pt>
    <dgm:pt modelId="{4F06C3AD-C60C-4CEA-B970-00CF0BA1D665}" type="pres">
      <dgm:prSet presAssocID="{675C322C-0476-4DDD-ACE5-5C7A7DE9E71E}" presName="linComp" presStyleCnt="0"/>
      <dgm:spPr/>
    </dgm:pt>
    <dgm:pt modelId="{B0B5D80F-698B-4D0D-B682-6A19E17E60D0}" type="pres">
      <dgm:prSet presAssocID="{17D039E8-565B-46C9-A085-A33EDAD6F15A}" presName="compNode" presStyleCnt="0"/>
      <dgm:spPr/>
    </dgm:pt>
    <dgm:pt modelId="{39A3F124-C04C-41BB-AE96-738E35D3D2FF}" type="pres">
      <dgm:prSet presAssocID="{17D039E8-565B-46C9-A085-A33EDAD6F15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A6DDE-BE81-46E4-981D-F5CD1F5A5102}" type="pres">
      <dgm:prSet presAssocID="{17D039E8-565B-46C9-A085-A33EDAD6F15A}" presName="invisiNode" presStyleLbl="node1" presStyleIdx="0" presStyleCnt="3"/>
      <dgm:spPr/>
    </dgm:pt>
    <dgm:pt modelId="{A47B9D7C-C311-4E40-A2B5-D572B6BB58A1}" type="pres">
      <dgm:prSet presAssocID="{17D039E8-565B-46C9-A085-A33EDAD6F15A}" presName="imagNode" presStyleLbl="fgImgPlace1" presStyleIdx="0" presStyleCnt="3" custLinFactNeighborX="-3918" custLinFactNeighborY="-11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86FEDAA4-94B8-4FA6-8C76-262241B6074D}" type="pres">
      <dgm:prSet presAssocID="{6E3880C3-E78B-4951-9C6C-5FCE5FF831D0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D03979F-6589-4285-A2A0-36321CAB7E57}" type="pres">
      <dgm:prSet presAssocID="{11DB1C3A-91B4-4B49-9932-A739F35DD077}" presName="compNode" presStyleCnt="0"/>
      <dgm:spPr/>
    </dgm:pt>
    <dgm:pt modelId="{A1792926-580F-435B-AFCF-A4DD6F10D602}" type="pres">
      <dgm:prSet presAssocID="{11DB1C3A-91B4-4B49-9932-A739F35DD07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609AD-547C-4DAD-8EB1-5929F436C2D9}" type="pres">
      <dgm:prSet presAssocID="{11DB1C3A-91B4-4B49-9932-A739F35DD077}" presName="invisiNode" presStyleLbl="node1" presStyleIdx="1" presStyleCnt="3"/>
      <dgm:spPr/>
    </dgm:pt>
    <dgm:pt modelId="{80998EDF-73F8-4DE8-B80B-97AE3C69099C}" type="pres">
      <dgm:prSet presAssocID="{11DB1C3A-91B4-4B49-9932-A739F35DD077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A9BC66B7-F74F-47B1-8869-A1B31D2F69B5}" type="pres">
      <dgm:prSet presAssocID="{BD1BD065-017C-4B47-9CDB-F1ECFB1EF5E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5E8974F-542E-448F-823A-537B0B5889B4}" type="pres">
      <dgm:prSet presAssocID="{FCD89AC2-BB47-4641-8E95-0781A014DB21}" presName="compNode" presStyleCnt="0"/>
      <dgm:spPr/>
    </dgm:pt>
    <dgm:pt modelId="{1B1D8FAB-5E19-4249-B7E4-B66D2F7D5C71}" type="pres">
      <dgm:prSet presAssocID="{FCD89AC2-BB47-4641-8E95-0781A014DB2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9EBC3F-A1FC-4200-B779-79A7A760057D}" type="pres">
      <dgm:prSet presAssocID="{FCD89AC2-BB47-4641-8E95-0781A014DB21}" presName="invisiNode" presStyleLbl="node1" presStyleIdx="2" presStyleCnt="3"/>
      <dgm:spPr/>
    </dgm:pt>
    <dgm:pt modelId="{9CB849B3-45AE-430D-9B92-152267934FC0}" type="pres">
      <dgm:prSet presAssocID="{FCD89AC2-BB47-4641-8E95-0781A014DB21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</dgm:ptLst>
  <dgm:cxnLst>
    <dgm:cxn modelId="{1C52A58E-D155-4182-95F1-6002C239A173}" srcId="{675C322C-0476-4DDD-ACE5-5C7A7DE9E71E}" destId="{FCD89AC2-BB47-4641-8E95-0781A014DB21}" srcOrd="2" destOrd="0" parTransId="{5FDE7C54-FD7D-49EE-8A56-6306786BA4BA}" sibTransId="{C2B97BE5-9E5A-4451-B07A-561430C089DF}"/>
    <dgm:cxn modelId="{A31F34D3-099A-4886-B02E-22DED439AD2D}" srcId="{675C322C-0476-4DDD-ACE5-5C7A7DE9E71E}" destId="{17D039E8-565B-46C9-A085-A33EDAD6F15A}" srcOrd="0" destOrd="0" parTransId="{A769ED94-2CF7-4F23-A4D9-2C7223BA6DBE}" sibTransId="{6E3880C3-E78B-4951-9C6C-5FCE5FF831D0}"/>
    <dgm:cxn modelId="{DA8C2CCB-9848-4244-B764-2F5864D7AFD1}" type="presOf" srcId="{11DB1C3A-91B4-4B49-9932-A739F35DD077}" destId="{A1792926-580F-435B-AFCF-A4DD6F10D602}" srcOrd="0" destOrd="0" presId="urn:microsoft.com/office/officeart/2005/8/layout/pList2"/>
    <dgm:cxn modelId="{0753A2E4-8327-495E-ACCF-AFB6447D15E1}" type="presOf" srcId="{BD1BD065-017C-4B47-9CDB-F1ECFB1EF5E2}" destId="{A9BC66B7-F74F-47B1-8869-A1B31D2F69B5}" srcOrd="0" destOrd="0" presId="urn:microsoft.com/office/officeart/2005/8/layout/pList2"/>
    <dgm:cxn modelId="{6579D5F4-59C8-42F2-A12D-D489C7846BE4}" srcId="{675C322C-0476-4DDD-ACE5-5C7A7DE9E71E}" destId="{11DB1C3A-91B4-4B49-9932-A739F35DD077}" srcOrd="1" destOrd="0" parTransId="{7F721228-FD24-4AF9-A80C-D0A34BA36864}" sibTransId="{BD1BD065-017C-4B47-9CDB-F1ECFB1EF5E2}"/>
    <dgm:cxn modelId="{E9FB5306-8BA7-42D2-AA53-66593F28CF91}" type="presOf" srcId="{675C322C-0476-4DDD-ACE5-5C7A7DE9E71E}" destId="{C28B926F-6D7E-426B-A506-D53700B6BE1D}" srcOrd="0" destOrd="0" presId="urn:microsoft.com/office/officeart/2005/8/layout/pList2"/>
    <dgm:cxn modelId="{4FE11913-5ECC-469A-B3BA-DD81D998540C}" type="presOf" srcId="{6E3880C3-E78B-4951-9C6C-5FCE5FF831D0}" destId="{86FEDAA4-94B8-4FA6-8C76-262241B6074D}" srcOrd="0" destOrd="0" presId="urn:microsoft.com/office/officeart/2005/8/layout/pList2"/>
    <dgm:cxn modelId="{688ED9D6-296F-4975-8204-3B45827849A5}" type="presOf" srcId="{FCD89AC2-BB47-4641-8E95-0781A014DB21}" destId="{1B1D8FAB-5E19-4249-B7E4-B66D2F7D5C71}" srcOrd="0" destOrd="0" presId="urn:microsoft.com/office/officeart/2005/8/layout/pList2"/>
    <dgm:cxn modelId="{34897B12-7F97-4D1B-9499-04A2775F8A32}" type="presOf" srcId="{17D039E8-565B-46C9-A085-A33EDAD6F15A}" destId="{39A3F124-C04C-41BB-AE96-738E35D3D2FF}" srcOrd="0" destOrd="0" presId="urn:microsoft.com/office/officeart/2005/8/layout/pList2"/>
    <dgm:cxn modelId="{1311248B-AB38-486E-A24E-3FE0928EC41D}" type="presParOf" srcId="{C28B926F-6D7E-426B-A506-D53700B6BE1D}" destId="{10DC1FEF-942B-44B8-A435-34E71E60C54A}" srcOrd="0" destOrd="0" presId="urn:microsoft.com/office/officeart/2005/8/layout/pList2"/>
    <dgm:cxn modelId="{CCA34F3A-6862-4FFB-81AC-A1B589FA87DC}" type="presParOf" srcId="{C28B926F-6D7E-426B-A506-D53700B6BE1D}" destId="{4F06C3AD-C60C-4CEA-B970-00CF0BA1D665}" srcOrd="1" destOrd="0" presId="urn:microsoft.com/office/officeart/2005/8/layout/pList2"/>
    <dgm:cxn modelId="{81D51750-C5F0-4CD7-A05E-96666477476F}" type="presParOf" srcId="{4F06C3AD-C60C-4CEA-B970-00CF0BA1D665}" destId="{B0B5D80F-698B-4D0D-B682-6A19E17E60D0}" srcOrd="0" destOrd="0" presId="urn:microsoft.com/office/officeart/2005/8/layout/pList2"/>
    <dgm:cxn modelId="{08EC5324-8CED-4F5A-B415-E2D4E883245F}" type="presParOf" srcId="{B0B5D80F-698B-4D0D-B682-6A19E17E60D0}" destId="{39A3F124-C04C-41BB-AE96-738E35D3D2FF}" srcOrd="0" destOrd="0" presId="urn:microsoft.com/office/officeart/2005/8/layout/pList2"/>
    <dgm:cxn modelId="{72EAC60E-D064-42CA-86B4-523CE7DADDFD}" type="presParOf" srcId="{B0B5D80F-698B-4D0D-B682-6A19E17E60D0}" destId="{B85A6DDE-BE81-46E4-981D-F5CD1F5A5102}" srcOrd="1" destOrd="0" presId="urn:microsoft.com/office/officeart/2005/8/layout/pList2"/>
    <dgm:cxn modelId="{B4931B0C-79D8-4F0F-A926-9F9E3BA6E020}" type="presParOf" srcId="{B0B5D80F-698B-4D0D-B682-6A19E17E60D0}" destId="{A47B9D7C-C311-4E40-A2B5-D572B6BB58A1}" srcOrd="2" destOrd="0" presId="urn:microsoft.com/office/officeart/2005/8/layout/pList2"/>
    <dgm:cxn modelId="{D888487E-B1B8-471B-BF9F-96B762C2B451}" type="presParOf" srcId="{4F06C3AD-C60C-4CEA-B970-00CF0BA1D665}" destId="{86FEDAA4-94B8-4FA6-8C76-262241B6074D}" srcOrd="1" destOrd="0" presId="urn:microsoft.com/office/officeart/2005/8/layout/pList2"/>
    <dgm:cxn modelId="{F06F52A7-7819-4900-A8EB-657EA1D917C9}" type="presParOf" srcId="{4F06C3AD-C60C-4CEA-B970-00CF0BA1D665}" destId="{ED03979F-6589-4285-A2A0-36321CAB7E57}" srcOrd="2" destOrd="0" presId="urn:microsoft.com/office/officeart/2005/8/layout/pList2"/>
    <dgm:cxn modelId="{F098CFEE-A31D-4A72-83C6-0179F2137946}" type="presParOf" srcId="{ED03979F-6589-4285-A2A0-36321CAB7E57}" destId="{A1792926-580F-435B-AFCF-A4DD6F10D602}" srcOrd="0" destOrd="0" presId="urn:microsoft.com/office/officeart/2005/8/layout/pList2"/>
    <dgm:cxn modelId="{629D6158-6850-411E-A928-935D62E7D7DF}" type="presParOf" srcId="{ED03979F-6589-4285-A2A0-36321CAB7E57}" destId="{C29609AD-547C-4DAD-8EB1-5929F436C2D9}" srcOrd="1" destOrd="0" presId="urn:microsoft.com/office/officeart/2005/8/layout/pList2"/>
    <dgm:cxn modelId="{BED97CC2-4242-46A0-961B-D3B0F591DF5A}" type="presParOf" srcId="{ED03979F-6589-4285-A2A0-36321CAB7E57}" destId="{80998EDF-73F8-4DE8-B80B-97AE3C69099C}" srcOrd="2" destOrd="0" presId="urn:microsoft.com/office/officeart/2005/8/layout/pList2"/>
    <dgm:cxn modelId="{72641BF1-896E-4872-922C-678FF0EE8259}" type="presParOf" srcId="{4F06C3AD-C60C-4CEA-B970-00CF0BA1D665}" destId="{A9BC66B7-F74F-47B1-8869-A1B31D2F69B5}" srcOrd="3" destOrd="0" presId="urn:microsoft.com/office/officeart/2005/8/layout/pList2"/>
    <dgm:cxn modelId="{926BC445-22CD-4F83-A88C-FD3B38C6EFFD}" type="presParOf" srcId="{4F06C3AD-C60C-4CEA-B970-00CF0BA1D665}" destId="{65E8974F-542E-448F-823A-537B0B5889B4}" srcOrd="4" destOrd="0" presId="urn:microsoft.com/office/officeart/2005/8/layout/pList2"/>
    <dgm:cxn modelId="{C8F44799-6E1E-40C6-95AB-07693E77CD33}" type="presParOf" srcId="{65E8974F-542E-448F-823A-537B0B5889B4}" destId="{1B1D8FAB-5E19-4249-B7E4-B66D2F7D5C71}" srcOrd="0" destOrd="0" presId="urn:microsoft.com/office/officeart/2005/8/layout/pList2"/>
    <dgm:cxn modelId="{65AC180A-3DE2-4397-A537-1F69AD0FC618}" type="presParOf" srcId="{65E8974F-542E-448F-823A-537B0B5889B4}" destId="{FF9EBC3F-A1FC-4200-B779-79A7A760057D}" srcOrd="1" destOrd="0" presId="urn:microsoft.com/office/officeart/2005/8/layout/pList2"/>
    <dgm:cxn modelId="{818CCE87-6A6A-4309-A594-6376132042A0}" type="presParOf" srcId="{65E8974F-542E-448F-823A-537B0B5889B4}" destId="{9CB849B3-45AE-430D-9B92-152267934FC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2652FA-C9CF-4052-9319-C868A5FBDFF5}" type="doc">
      <dgm:prSet loTypeId="urn:microsoft.com/office/officeart/2008/layout/VerticalCircleList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16362E-0A93-46C5-8136-08DE39493F17}">
      <dgm:prSet phldrT="[Text]"/>
      <dgm:spPr/>
      <dgm:t>
        <a:bodyPr/>
        <a:lstStyle/>
        <a:p>
          <a:endParaRPr lang="en-US" dirty="0"/>
        </a:p>
      </dgm:t>
    </dgm:pt>
    <dgm:pt modelId="{DD25FA97-41B8-435A-9E69-EC3E29E429B1}" type="parTrans" cxnId="{9F3DAA8C-F932-43DA-8B06-52DCFBA1325C}">
      <dgm:prSet/>
      <dgm:spPr/>
      <dgm:t>
        <a:bodyPr/>
        <a:lstStyle/>
        <a:p>
          <a:endParaRPr lang="en-US"/>
        </a:p>
      </dgm:t>
    </dgm:pt>
    <dgm:pt modelId="{D51390BF-7BCB-423B-B454-64C314C2FD91}" type="sibTrans" cxnId="{9F3DAA8C-F932-43DA-8B06-52DCFBA1325C}">
      <dgm:prSet/>
      <dgm:spPr/>
      <dgm:t>
        <a:bodyPr/>
        <a:lstStyle/>
        <a:p>
          <a:endParaRPr lang="en-US"/>
        </a:p>
      </dgm:t>
    </dgm:pt>
    <dgm:pt modelId="{A3A59E3B-DE5B-4ED8-BBF6-C9BBB3EBAA80}">
      <dgm:prSet phldrT="[Text]" custT="1"/>
      <dgm:spPr/>
      <dgm:t>
        <a:bodyPr/>
        <a:lstStyle/>
        <a:p>
          <a:r>
            <a:rPr lang="en-US" sz="2000" dirty="0"/>
            <a:t>TOOLS:----------------</a:t>
          </a:r>
        </a:p>
      </dgm:t>
    </dgm:pt>
    <dgm:pt modelId="{0612E2E0-F667-4D17-8D0C-D0EB49665CD5}" type="parTrans" cxnId="{997D21E2-642D-4756-BD4F-4F85A92600C4}">
      <dgm:prSet/>
      <dgm:spPr/>
      <dgm:t>
        <a:bodyPr/>
        <a:lstStyle/>
        <a:p>
          <a:endParaRPr lang="en-US"/>
        </a:p>
      </dgm:t>
    </dgm:pt>
    <dgm:pt modelId="{4B7A0D42-005A-41D4-93C5-BBEF3ACB01C7}" type="sibTrans" cxnId="{997D21E2-642D-4756-BD4F-4F85A92600C4}">
      <dgm:prSet/>
      <dgm:spPr/>
      <dgm:t>
        <a:bodyPr/>
        <a:lstStyle/>
        <a:p>
          <a:endParaRPr lang="en-US"/>
        </a:p>
      </dgm:t>
    </dgm:pt>
    <dgm:pt modelId="{D0D71B7B-F82B-44D1-926A-F29D96CF1E7E}">
      <dgm:prSet phldrT="[Text]" custT="1"/>
      <dgm:spPr/>
      <dgm:t>
        <a:bodyPr/>
        <a:lstStyle/>
        <a:p>
          <a:r>
            <a:rPr lang="en-US" sz="3600" dirty="0"/>
            <a:t>GOOGLE COLAB</a:t>
          </a:r>
        </a:p>
      </dgm:t>
    </dgm:pt>
    <dgm:pt modelId="{49BB449B-45FB-4FFB-AD7C-07E9178F3E24}" type="parTrans" cxnId="{66147E49-4BC0-4217-8C6B-C153871F12B2}">
      <dgm:prSet/>
      <dgm:spPr/>
      <dgm:t>
        <a:bodyPr/>
        <a:lstStyle/>
        <a:p>
          <a:endParaRPr lang="en-US"/>
        </a:p>
      </dgm:t>
    </dgm:pt>
    <dgm:pt modelId="{EA754EB7-F089-4F8B-ADB5-CBDD1BE07831}" type="sibTrans" cxnId="{66147E49-4BC0-4217-8C6B-C153871F12B2}">
      <dgm:prSet/>
      <dgm:spPr/>
      <dgm:t>
        <a:bodyPr/>
        <a:lstStyle/>
        <a:p>
          <a:endParaRPr lang="en-US"/>
        </a:p>
      </dgm:t>
    </dgm:pt>
    <dgm:pt modelId="{48591943-21C9-4B37-BF01-B49F4AF7CCA4}">
      <dgm:prSet phldrT="[Text]" custT="1"/>
      <dgm:spPr/>
      <dgm:t>
        <a:bodyPr/>
        <a:lstStyle/>
        <a:p>
          <a:r>
            <a:rPr lang="en-US" sz="2000" dirty="0"/>
            <a:t>LANGUAGE:----------</a:t>
          </a:r>
        </a:p>
      </dgm:t>
    </dgm:pt>
    <dgm:pt modelId="{4D1F7FFB-34C5-4BBC-87C3-81AC7D4B98F0}" type="parTrans" cxnId="{F22E1C02-54CB-4042-B8F1-C146B49A69F7}">
      <dgm:prSet/>
      <dgm:spPr/>
      <dgm:t>
        <a:bodyPr/>
        <a:lstStyle/>
        <a:p>
          <a:endParaRPr lang="en-US"/>
        </a:p>
      </dgm:t>
    </dgm:pt>
    <dgm:pt modelId="{F245E1A6-06C4-4446-9101-0531452A5BAF}" type="sibTrans" cxnId="{F22E1C02-54CB-4042-B8F1-C146B49A69F7}">
      <dgm:prSet/>
      <dgm:spPr/>
      <dgm:t>
        <a:bodyPr/>
        <a:lstStyle/>
        <a:p>
          <a:endParaRPr lang="en-US"/>
        </a:p>
      </dgm:t>
    </dgm:pt>
    <dgm:pt modelId="{19CFC47D-5277-4812-A3EA-1191A854388A}">
      <dgm:prSet phldrT="[Text]" custT="1"/>
      <dgm:spPr/>
      <dgm:t>
        <a:bodyPr/>
        <a:lstStyle/>
        <a:p>
          <a:r>
            <a:rPr lang="en-US" sz="4400" dirty="0"/>
            <a:t>PYTHON</a:t>
          </a:r>
        </a:p>
      </dgm:t>
    </dgm:pt>
    <dgm:pt modelId="{EDF8F98A-0315-46D9-8D64-AAC95F836982}" type="parTrans" cxnId="{5B69D9B4-398D-4402-8602-6ED6B44B86BF}">
      <dgm:prSet/>
      <dgm:spPr/>
      <dgm:t>
        <a:bodyPr/>
        <a:lstStyle/>
        <a:p>
          <a:endParaRPr lang="en-US"/>
        </a:p>
      </dgm:t>
    </dgm:pt>
    <dgm:pt modelId="{C32C3C1F-B4DC-4F43-92F7-40B9249012EC}" type="sibTrans" cxnId="{5B69D9B4-398D-4402-8602-6ED6B44B86BF}">
      <dgm:prSet/>
      <dgm:spPr/>
      <dgm:t>
        <a:bodyPr/>
        <a:lstStyle/>
        <a:p>
          <a:endParaRPr lang="en-US"/>
        </a:p>
      </dgm:t>
    </dgm:pt>
    <dgm:pt modelId="{A9DA817F-C5D1-4163-B490-344523E14200}" type="pres">
      <dgm:prSet presAssocID="{C42652FA-C9CF-4052-9319-C868A5FBDFF5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0650F33D-B6DF-4F40-A44A-94F2730AE935}" type="pres">
      <dgm:prSet presAssocID="{FA16362E-0A93-46C5-8136-08DE39493F17}" presName="withChildren" presStyleCnt="0"/>
      <dgm:spPr/>
    </dgm:pt>
    <dgm:pt modelId="{EAC3EF71-B1E5-41BF-81DD-512A45C0BE1A}" type="pres">
      <dgm:prSet presAssocID="{FA16362E-0A93-46C5-8136-08DE39493F17}" presName="bigCircle" presStyleLbl="vennNode1" presStyleIdx="0" presStyleCnt="5" custScaleY="98491" custLinFactNeighborX="-358" custLinFactNeighborY="-833"/>
      <dgm:spPr/>
    </dgm:pt>
    <dgm:pt modelId="{0A202369-2435-4A59-8227-C69AE7D03A39}" type="pres">
      <dgm:prSet presAssocID="{FA16362E-0A93-46C5-8136-08DE39493F17}" presName="medCircle" presStyleLbl="vennNode1" presStyleIdx="1" presStyleCnt="5"/>
      <dgm:spPr/>
    </dgm:pt>
    <dgm:pt modelId="{C63BF1C3-63AB-46E9-B769-14B8530F20D4}" type="pres">
      <dgm:prSet presAssocID="{FA16362E-0A93-46C5-8136-08DE39493F17}" presName="txLvl1" presStyleLbl="revTx" presStyleIdx="0" presStyleCnt="5"/>
      <dgm:spPr/>
      <dgm:t>
        <a:bodyPr/>
        <a:lstStyle/>
        <a:p>
          <a:endParaRPr lang="en-US"/>
        </a:p>
      </dgm:t>
    </dgm:pt>
    <dgm:pt modelId="{E1862A0D-450E-442E-9414-3EBADBDE12AA}" type="pres">
      <dgm:prSet presAssocID="{FA16362E-0A93-46C5-8136-08DE39493F17}" presName="lin" presStyleCnt="0"/>
      <dgm:spPr/>
    </dgm:pt>
    <dgm:pt modelId="{698A658D-E800-4FEA-B757-FE90E55D1A88}" type="pres">
      <dgm:prSet presAssocID="{A3A59E3B-DE5B-4ED8-BBF6-C9BBB3EBAA80}" presName="txLvl2" presStyleLbl="revTx" presStyleIdx="1" presStyleCnt="5"/>
      <dgm:spPr/>
      <dgm:t>
        <a:bodyPr/>
        <a:lstStyle/>
        <a:p>
          <a:endParaRPr lang="en-US"/>
        </a:p>
      </dgm:t>
    </dgm:pt>
    <dgm:pt modelId="{067E63A3-DAA5-48F3-AEDD-7ED49485D4CC}" type="pres">
      <dgm:prSet presAssocID="{4B7A0D42-005A-41D4-93C5-BBEF3ACB01C7}" presName="smCircle" presStyleLbl="vennNode1" presStyleIdx="2" presStyleCnt="5"/>
      <dgm:spPr/>
    </dgm:pt>
    <dgm:pt modelId="{16A4278C-2E0E-46F9-AD93-7192196A1565}" type="pres">
      <dgm:prSet presAssocID="{D0D71B7B-F82B-44D1-926A-F29D96CF1E7E}" presName="txLvl2" presStyleLbl="revTx" presStyleIdx="2" presStyleCnt="5" custLinFactY="93267" custLinFactNeighborX="750" custLinFactNeighborY="100000"/>
      <dgm:spPr/>
      <dgm:t>
        <a:bodyPr/>
        <a:lstStyle/>
        <a:p>
          <a:endParaRPr lang="en-US"/>
        </a:p>
      </dgm:t>
    </dgm:pt>
    <dgm:pt modelId="{3A221187-C945-4AA7-B5DD-F7C77CA10744}" type="pres">
      <dgm:prSet presAssocID="{FA16362E-0A93-46C5-8136-08DE39493F17}" presName="overlap" presStyleCnt="0"/>
      <dgm:spPr/>
    </dgm:pt>
    <dgm:pt modelId="{3C3E8FAE-23A3-429C-A183-AECECDCE46C8}" type="pres">
      <dgm:prSet presAssocID="{48591943-21C9-4B37-BF01-B49F4AF7CCA4}" presName="withChildren" presStyleCnt="0"/>
      <dgm:spPr/>
    </dgm:pt>
    <dgm:pt modelId="{EA925379-11F3-4D1F-8CFE-7D383905E81D}" type="pres">
      <dgm:prSet presAssocID="{48591943-21C9-4B37-BF01-B49F4AF7CCA4}" presName="bigCircle" presStyleLbl="vennNode1" presStyleIdx="3" presStyleCnt="5" custLinFactNeighborX="1430" custLinFactNeighborY="116"/>
      <dgm:spPr/>
    </dgm:pt>
    <dgm:pt modelId="{71D9DCA3-3F72-42CA-9DB6-F575742CE936}" type="pres">
      <dgm:prSet presAssocID="{48591943-21C9-4B37-BF01-B49F4AF7CCA4}" presName="medCircle" presStyleLbl="vennNode1" presStyleIdx="4" presStyleCnt="5"/>
      <dgm:spPr/>
    </dgm:pt>
    <dgm:pt modelId="{97B15087-FF42-4896-8DAB-59D50EAAE429}" type="pres">
      <dgm:prSet presAssocID="{48591943-21C9-4B37-BF01-B49F4AF7CCA4}" presName="txLvl1" presStyleLbl="revTx" presStyleIdx="3" presStyleCnt="5" custLinFactNeighborX="3369" custLinFactNeighborY="71284"/>
      <dgm:spPr/>
      <dgm:t>
        <a:bodyPr/>
        <a:lstStyle/>
        <a:p>
          <a:endParaRPr lang="en-US"/>
        </a:p>
      </dgm:t>
    </dgm:pt>
    <dgm:pt modelId="{17F43BC6-F80F-4F5E-BCF8-520C1F004B24}" type="pres">
      <dgm:prSet presAssocID="{48591943-21C9-4B37-BF01-B49F4AF7CCA4}" presName="lin" presStyleCnt="0"/>
      <dgm:spPr/>
    </dgm:pt>
    <dgm:pt modelId="{F691E472-E197-4812-B90A-FD7A62B70BD1}" type="pres">
      <dgm:prSet presAssocID="{19CFC47D-5277-4812-A3EA-1191A854388A}" presName="txLvl2" presStyleLbl="revTx" presStyleIdx="4" presStyleCnt="5" custLinFactY="55756" custLinFactNeighborX="-1874" custLinFactNeighborY="100000"/>
      <dgm:spPr/>
      <dgm:t>
        <a:bodyPr/>
        <a:lstStyle/>
        <a:p>
          <a:endParaRPr lang="en-US"/>
        </a:p>
      </dgm:t>
    </dgm:pt>
  </dgm:ptLst>
  <dgm:cxnLst>
    <dgm:cxn modelId="{F22E1C02-54CB-4042-B8F1-C146B49A69F7}" srcId="{C42652FA-C9CF-4052-9319-C868A5FBDFF5}" destId="{48591943-21C9-4B37-BF01-B49F4AF7CCA4}" srcOrd="1" destOrd="0" parTransId="{4D1F7FFB-34C5-4BBC-87C3-81AC7D4B98F0}" sibTransId="{F245E1A6-06C4-4446-9101-0531452A5BAF}"/>
    <dgm:cxn modelId="{BA9F3772-A030-4A38-96FA-6BA9452A789F}" type="presOf" srcId="{D0D71B7B-F82B-44D1-926A-F29D96CF1E7E}" destId="{16A4278C-2E0E-46F9-AD93-7192196A1565}" srcOrd="0" destOrd="0" presId="urn:microsoft.com/office/officeart/2008/layout/VerticalCircleList"/>
    <dgm:cxn modelId="{508BA4A7-3DD9-4F95-87EA-FE6DE537F7E8}" type="presOf" srcId="{48591943-21C9-4B37-BF01-B49F4AF7CCA4}" destId="{97B15087-FF42-4896-8DAB-59D50EAAE429}" srcOrd="0" destOrd="0" presId="urn:microsoft.com/office/officeart/2008/layout/VerticalCircleList"/>
    <dgm:cxn modelId="{AD5B162D-3042-4F87-B200-075B6068CF9E}" type="presOf" srcId="{19CFC47D-5277-4812-A3EA-1191A854388A}" destId="{F691E472-E197-4812-B90A-FD7A62B70BD1}" srcOrd="0" destOrd="0" presId="urn:microsoft.com/office/officeart/2008/layout/VerticalCircleList"/>
    <dgm:cxn modelId="{9F3DAA8C-F932-43DA-8B06-52DCFBA1325C}" srcId="{C42652FA-C9CF-4052-9319-C868A5FBDFF5}" destId="{FA16362E-0A93-46C5-8136-08DE39493F17}" srcOrd="0" destOrd="0" parTransId="{DD25FA97-41B8-435A-9E69-EC3E29E429B1}" sibTransId="{D51390BF-7BCB-423B-B454-64C314C2FD91}"/>
    <dgm:cxn modelId="{1A971DF2-73A7-49F1-A0A8-951952BA7C2D}" type="presOf" srcId="{A3A59E3B-DE5B-4ED8-BBF6-C9BBB3EBAA80}" destId="{698A658D-E800-4FEA-B757-FE90E55D1A88}" srcOrd="0" destOrd="0" presId="urn:microsoft.com/office/officeart/2008/layout/VerticalCircleList"/>
    <dgm:cxn modelId="{7E99C401-1ABE-46AC-88A6-DD3221A8C9F6}" type="presOf" srcId="{C42652FA-C9CF-4052-9319-C868A5FBDFF5}" destId="{A9DA817F-C5D1-4163-B490-344523E14200}" srcOrd="0" destOrd="0" presId="urn:microsoft.com/office/officeart/2008/layout/VerticalCircleList"/>
    <dgm:cxn modelId="{66147E49-4BC0-4217-8C6B-C153871F12B2}" srcId="{FA16362E-0A93-46C5-8136-08DE39493F17}" destId="{D0D71B7B-F82B-44D1-926A-F29D96CF1E7E}" srcOrd="1" destOrd="0" parTransId="{49BB449B-45FB-4FFB-AD7C-07E9178F3E24}" sibTransId="{EA754EB7-F089-4F8B-ADB5-CBDD1BE07831}"/>
    <dgm:cxn modelId="{0C064779-94BC-4E4A-97F2-5B1CCCC45507}" type="presOf" srcId="{FA16362E-0A93-46C5-8136-08DE39493F17}" destId="{C63BF1C3-63AB-46E9-B769-14B8530F20D4}" srcOrd="0" destOrd="0" presId="urn:microsoft.com/office/officeart/2008/layout/VerticalCircleList"/>
    <dgm:cxn modelId="{997D21E2-642D-4756-BD4F-4F85A92600C4}" srcId="{FA16362E-0A93-46C5-8136-08DE39493F17}" destId="{A3A59E3B-DE5B-4ED8-BBF6-C9BBB3EBAA80}" srcOrd="0" destOrd="0" parTransId="{0612E2E0-F667-4D17-8D0C-D0EB49665CD5}" sibTransId="{4B7A0D42-005A-41D4-93C5-BBEF3ACB01C7}"/>
    <dgm:cxn modelId="{5B69D9B4-398D-4402-8602-6ED6B44B86BF}" srcId="{48591943-21C9-4B37-BF01-B49F4AF7CCA4}" destId="{19CFC47D-5277-4812-A3EA-1191A854388A}" srcOrd="0" destOrd="0" parTransId="{EDF8F98A-0315-46D9-8D64-AAC95F836982}" sibTransId="{C32C3C1F-B4DC-4F43-92F7-40B9249012EC}"/>
    <dgm:cxn modelId="{FB1C98D0-C85C-4D87-9AE2-5D202B989DC7}" type="presParOf" srcId="{A9DA817F-C5D1-4163-B490-344523E14200}" destId="{0650F33D-B6DF-4F40-A44A-94F2730AE935}" srcOrd="0" destOrd="0" presId="urn:microsoft.com/office/officeart/2008/layout/VerticalCircleList"/>
    <dgm:cxn modelId="{614B4C9E-4C0E-4068-B8ED-00EE23589BA3}" type="presParOf" srcId="{0650F33D-B6DF-4F40-A44A-94F2730AE935}" destId="{EAC3EF71-B1E5-41BF-81DD-512A45C0BE1A}" srcOrd="0" destOrd="0" presId="urn:microsoft.com/office/officeart/2008/layout/VerticalCircleList"/>
    <dgm:cxn modelId="{F355AF01-1EB3-4698-B642-49FE25481F01}" type="presParOf" srcId="{0650F33D-B6DF-4F40-A44A-94F2730AE935}" destId="{0A202369-2435-4A59-8227-C69AE7D03A39}" srcOrd="1" destOrd="0" presId="urn:microsoft.com/office/officeart/2008/layout/VerticalCircleList"/>
    <dgm:cxn modelId="{EDE4C280-2488-42DC-89B3-ECA7FDFE98A2}" type="presParOf" srcId="{0650F33D-B6DF-4F40-A44A-94F2730AE935}" destId="{C63BF1C3-63AB-46E9-B769-14B8530F20D4}" srcOrd="2" destOrd="0" presId="urn:microsoft.com/office/officeart/2008/layout/VerticalCircleList"/>
    <dgm:cxn modelId="{F792E736-6713-4F9A-8CA3-84EDB44E8966}" type="presParOf" srcId="{0650F33D-B6DF-4F40-A44A-94F2730AE935}" destId="{E1862A0D-450E-442E-9414-3EBADBDE12AA}" srcOrd="3" destOrd="0" presId="urn:microsoft.com/office/officeart/2008/layout/VerticalCircleList"/>
    <dgm:cxn modelId="{256D10B7-3BF7-4357-ACC3-920E760125C3}" type="presParOf" srcId="{E1862A0D-450E-442E-9414-3EBADBDE12AA}" destId="{698A658D-E800-4FEA-B757-FE90E55D1A88}" srcOrd="0" destOrd="0" presId="urn:microsoft.com/office/officeart/2008/layout/VerticalCircleList"/>
    <dgm:cxn modelId="{9AED553C-B4DE-46A4-84C8-F70FE5AC1944}" type="presParOf" srcId="{E1862A0D-450E-442E-9414-3EBADBDE12AA}" destId="{067E63A3-DAA5-48F3-AEDD-7ED49485D4CC}" srcOrd="1" destOrd="0" presId="urn:microsoft.com/office/officeart/2008/layout/VerticalCircleList"/>
    <dgm:cxn modelId="{EC26D955-5786-45B7-9DA2-B7EE8C761999}" type="presParOf" srcId="{E1862A0D-450E-442E-9414-3EBADBDE12AA}" destId="{16A4278C-2E0E-46F9-AD93-7192196A1565}" srcOrd="2" destOrd="0" presId="urn:microsoft.com/office/officeart/2008/layout/VerticalCircleList"/>
    <dgm:cxn modelId="{D3EBBEA7-7C65-458C-B47D-47F1FCBBBDF0}" type="presParOf" srcId="{A9DA817F-C5D1-4163-B490-344523E14200}" destId="{3A221187-C945-4AA7-B5DD-F7C77CA10744}" srcOrd="1" destOrd="0" presId="urn:microsoft.com/office/officeart/2008/layout/VerticalCircleList"/>
    <dgm:cxn modelId="{2B70E5ED-2B3C-4AE9-BA81-04743EF31C14}" type="presParOf" srcId="{A9DA817F-C5D1-4163-B490-344523E14200}" destId="{3C3E8FAE-23A3-429C-A183-AECECDCE46C8}" srcOrd="2" destOrd="0" presId="urn:microsoft.com/office/officeart/2008/layout/VerticalCircleList"/>
    <dgm:cxn modelId="{C07F2064-4BA5-4398-B5D6-E2CF062EE820}" type="presParOf" srcId="{3C3E8FAE-23A3-429C-A183-AECECDCE46C8}" destId="{EA925379-11F3-4D1F-8CFE-7D383905E81D}" srcOrd="0" destOrd="0" presId="urn:microsoft.com/office/officeart/2008/layout/VerticalCircleList"/>
    <dgm:cxn modelId="{D1BC71CC-C61D-4B14-B549-B996D897D8A7}" type="presParOf" srcId="{3C3E8FAE-23A3-429C-A183-AECECDCE46C8}" destId="{71D9DCA3-3F72-42CA-9DB6-F575742CE936}" srcOrd="1" destOrd="0" presId="urn:microsoft.com/office/officeart/2008/layout/VerticalCircleList"/>
    <dgm:cxn modelId="{C0DDA47D-6D3A-4C16-98E6-038200C67A63}" type="presParOf" srcId="{3C3E8FAE-23A3-429C-A183-AECECDCE46C8}" destId="{97B15087-FF42-4896-8DAB-59D50EAAE429}" srcOrd="2" destOrd="0" presId="urn:microsoft.com/office/officeart/2008/layout/VerticalCircleList"/>
    <dgm:cxn modelId="{A73E7A21-0029-4BD4-BD4A-653174D3EEEF}" type="presParOf" srcId="{3C3E8FAE-23A3-429C-A183-AECECDCE46C8}" destId="{17F43BC6-F80F-4F5E-BCF8-520C1F004B24}" srcOrd="3" destOrd="0" presId="urn:microsoft.com/office/officeart/2008/layout/VerticalCircleList"/>
    <dgm:cxn modelId="{4678F961-28E5-4871-B0D0-756FE3D088C5}" type="presParOf" srcId="{17F43BC6-F80F-4F5E-BCF8-520C1F004B24}" destId="{F691E472-E197-4812-B90A-FD7A62B70BD1}" srcOrd="0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2652FA-C9CF-4052-9319-C868A5FBDFF5}" type="doc">
      <dgm:prSet loTypeId="urn:microsoft.com/office/officeart/2008/layout/VerticalCircleList" loCatId="list" qsTypeId="urn:microsoft.com/office/officeart/2005/8/quickstyle/3d1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FA16362E-0A93-46C5-8136-08DE39493F17}">
      <dgm:prSet phldrT="[Text]"/>
      <dgm:spPr/>
      <dgm:t>
        <a:bodyPr/>
        <a:lstStyle/>
        <a:p>
          <a:endParaRPr lang="en-US" dirty="0"/>
        </a:p>
      </dgm:t>
    </dgm:pt>
    <dgm:pt modelId="{D51390BF-7BCB-423B-B454-64C314C2FD91}" type="sibTrans" cxnId="{9F3DAA8C-F932-43DA-8B06-52DCFBA1325C}">
      <dgm:prSet/>
      <dgm:spPr/>
      <dgm:t>
        <a:bodyPr/>
        <a:lstStyle/>
        <a:p>
          <a:endParaRPr lang="en-US"/>
        </a:p>
      </dgm:t>
    </dgm:pt>
    <dgm:pt modelId="{DD25FA97-41B8-435A-9E69-EC3E29E429B1}" type="parTrans" cxnId="{9F3DAA8C-F932-43DA-8B06-52DCFBA1325C}">
      <dgm:prSet/>
      <dgm:spPr/>
      <dgm:t>
        <a:bodyPr/>
        <a:lstStyle/>
        <a:p>
          <a:endParaRPr lang="en-US"/>
        </a:p>
      </dgm:t>
    </dgm:pt>
    <dgm:pt modelId="{D0D71B7B-F82B-44D1-926A-F29D96CF1E7E}">
      <dgm:prSet phldrT="[Text]" custT="1"/>
      <dgm:spPr/>
      <dgm:t>
        <a:bodyPr/>
        <a:lstStyle/>
        <a:p>
          <a:endParaRPr lang="en-US" sz="3600" dirty="0"/>
        </a:p>
      </dgm:t>
    </dgm:pt>
    <dgm:pt modelId="{EA754EB7-F089-4F8B-ADB5-CBDD1BE07831}" type="sibTrans" cxnId="{66147E49-4BC0-4217-8C6B-C153871F12B2}">
      <dgm:prSet/>
      <dgm:spPr/>
      <dgm:t>
        <a:bodyPr/>
        <a:lstStyle/>
        <a:p>
          <a:endParaRPr lang="en-US"/>
        </a:p>
      </dgm:t>
    </dgm:pt>
    <dgm:pt modelId="{49BB449B-45FB-4FFB-AD7C-07E9178F3E24}" type="parTrans" cxnId="{66147E49-4BC0-4217-8C6B-C153871F12B2}">
      <dgm:prSet/>
      <dgm:spPr/>
      <dgm:t>
        <a:bodyPr/>
        <a:lstStyle/>
        <a:p>
          <a:endParaRPr lang="en-US"/>
        </a:p>
      </dgm:t>
    </dgm:pt>
    <dgm:pt modelId="{A3A59E3B-DE5B-4ED8-BBF6-C9BBB3EBAA80}">
      <dgm:prSet phldrT="[Text]" custT="1"/>
      <dgm:spPr/>
      <dgm:t>
        <a:bodyPr/>
        <a:lstStyle/>
        <a:p>
          <a:r>
            <a:rPr lang="en-US" sz="3600" dirty="0"/>
            <a:t>LIBRARIES</a:t>
          </a:r>
        </a:p>
      </dgm:t>
    </dgm:pt>
    <dgm:pt modelId="{4B7A0D42-005A-41D4-93C5-BBEF3ACB01C7}" type="sibTrans" cxnId="{997D21E2-642D-4756-BD4F-4F85A92600C4}">
      <dgm:prSet/>
      <dgm:spPr/>
      <dgm:t>
        <a:bodyPr/>
        <a:lstStyle/>
        <a:p>
          <a:endParaRPr lang="en-US"/>
        </a:p>
      </dgm:t>
    </dgm:pt>
    <dgm:pt modelId="{0612E2E0-F667-4D17-8D0C-D0EB49665CD5}" type="parTrans" cxnId="{997D21E2-642D-4756-BD4F-4F85A92600C4}">
      <dgm:prSet/>
      <dgm:spPr/>
      <dgm:t>
        <a:bodyPr/>
        <a:lstStyle/>
        <a:p>
          <a:endParaRPr lang="en-US"/>
        </a:p>
      </dgm:t>
    </dgm:pt>
    <dgm:pt modelId="{A9DA817F-C5D1-4163-B490-344523E14200}" type="pres">
      <dgm:prSet presAssocID="{C42652FA-C9CF-4052-9319-C868A5FBDFF5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0650F33D-B6DF-4F40-A44A-94F2730AE935}" type="pres">
      <dgm:prSet presAssocID="{FA16362E-0A93-46C5-8136-08DE39493F17}" presName="withChildren" presStyleCnt="0"/>
      <dgm:spPr/>
    </dgm:pt>
    <dgm:pt modelId="{EAC3EF71-B1E5-41BF-81DD-512A45C0BE1A}" type="pres">
      <dgm:prSet presAssocID="{FA16362E-0A93-46C5-8136-08DE39493F17}" presName="bigCircle" presStyleLbl="vennNode1" presStyleIdx="0" presStyleCnt="3" custScaleY="98491" custLinFactNeighborX="-139" custLinFactNeighborY="-464"/>
      <dgm:spPr/>
    </dgm:pt>
    <dgm:pt modelId="{0A202369-2435-4A59-8227-C69AE7D03A39}" type="pres">
      <dgm:prSet presAssocID="{FA16362E-0A93-46C5-8136-08DE39493F17}" presName="medCircle" presStyleLbl="vennNode1" presStyleIdx="1" presStyleCnt="3"/>
      <dgm:spPr/>
    </dgm:pt>
    <dgm:pt modelId="{C63BF1C3-63AB-46E9-B769-14B8530F20D4}" type="pres">
      <dgm:prSet presAssocID="{FA16362E-0A93-46C5-8136-08DE39493F17}" presName="txLvl1" presStyleLbl="revTx" presStyleIdx="0" presStyleCnt="3"/>
      <dgm:spPr/>
      <dgm:t>
        <a:bodyPr/>
        <a:lstStyle/>
        <a:p>
          <a:endParaRPr lang="en-US"/>
        </a:p>
      </dgm:t>
    </dgm:pt>
    <dgm:pt modelId="{E1862A0D-450E-442E-9414-3EBADBDE12AA}" type="pres">
      <dgm:prSet presAssocID="{FA16362E-0A93-46C5-8136-08DE39493F17}" presName="lin" presStyleCnt="0"/>
      <dgm:spPr/>
    </dgm:pt>
    <dgm:pt modelId="{698A658D-E800-4FEA-B757-FE90E55D1A88}" type="pres">
      <dgm:prSet presAssocID="{A3A59E3B-DE5B-4ED8-BBF6-C9BBB3EBAA80}" presName="txLvl2" presStyleLbl="revTx" presStyleIdx="1" presStyleCnt="3" custScaleY="100001" custLinFactY="100000" custLinFactNeighborX="-5324" custLinFactNeighborY="115712"/>
      <dgm:spPr/>
      <dgm:t>
        <a:bodyPr/>
        <a:lstStyle/>
        <a:p>
          <a:endParaRPr lang="en-US"/>
        </a:p>
      </dgm:t>
    </dgm:pt>
    <dgm:pt modelId="{067E63A3-DAA5-48F3-AEDD-7ED49485D4CC}" type="pres">
      <dgm:prSet presAssocID="{4B7A0D42-005A-41D4-93C5-BBEF3ACB01C7}" presName="smCircle" presStyleLbl="vennNode1" presStyleIdx="2" presStyleCnt="3"/>
      <dgm:spPr/>
    </dgm:pt>
    <dgm:pt modelId="{16A4278C-2E0E-46F9-AD93-7192196A1565}" type="pres">
      <dgm:prSet presAssocID="{D0D71B7B-F82B-44D1-926A-F29D96CF1E7E}" presName="txLvl2" presStyleLbl="revTx" presStyleIdx="2" presStyleCnt="3" custLinFactY="93267" custLinFactNeighborX="750" custLinFactNeighborY="100000"/>
      <dgm:spPr/>
      <dgm:t>
        <a:bodyPr/>
        <a:lstStyle/>
        <a:p>
          <a:endParaRPr lang="en-US"/>
        </a:p>
      </dgm:t>
    </dgm:pt>
  </dgm:ptLst>
  <dgm:cxnLst>
    <dgm:cxn modelId="{BA9F3772-A030-4A38-96FA-6BA9452A789F}" type="presOf" srcId="{D0D71B7B-F82B-44D1-926A-F29D96CF1E7E}" destId="{16A4278C-2E0E-46F9-AD93-7192196A1565}" srcOrd="0" destOrd="0" presId="urn:microsoft.com/office/officeart/2008/layout/VerticalCircleList"/>
    <dgm:cxn modelId="{9F3DAA8C-F932-43DA-8B06-52DCFBA1325C}" srcId="{C42652FA-C9CF-4052-9319-C868A5FBDFF5}" destId="{FA16362E-0A93-46C5-8136-08DE39493F17}" srcOrd="0" destOrd="0" parTransId="{DD25FA97-41B8-435A-9E69-EC3E29E429B1}" sibTransId="{D51390BF-7BCB-423B-B454-64C314C2FD91}"/>
    <dgm:cxn modelId="{1A971DF2-73A7-49F1-A0A8-951952BA7C2D}" type="presOf" srcId="{A3A59E3B-DE5B-4ED8-BBF6-C9BBB3EBAA80}" destId="{698A658D-E800-4FEA-B757-FE90E55D1A88}" srcOrd="0" destOrd="0" presId="urn:microsoft.com/office/officeart/2008/layout/VerticalCircleList"/>
    <dgm:cxn modelId="{7E99C401-1ABE-46AC-88A6-DD3221A8C9F6}" type="presOf" srcId="{C42652FA-C9CF-4052-9319-C868A5FBDFF5}" destId="{A9DA817F-C5D1-4163-B490-344523E14200}" srcOrd="0" destOrd="0" presId="urn:microsoft.com/office/officeart/2008/layout/VerticalCircleList"/>
    <dgm:cxn modelId="{66147E49-4BC0-4217-8C6B-C153871F12B2}" srcId="{FA16362E-0A93-46C5-8136-08DE39493F17}" destId="{D0D71B7B-F82B-44D1-926A-F29D96CF1E7E}" srcOrd="1" destOrd="0" parTransId="{49BB449B-45FB-4FFB-AD7C-07E9178F3E24}" sibTransId="{EA754EB7-F089-4F8B-ADB5-CBDD1BE07831}"/>
    <dgm:cxn modelId="{0C064779-94BC-4E4A-97F2-5B1CCCC45507}" type="presOf" srcId="{FA16362E-0A93-46C5-8136-08DE39493F17}" destId="{C63BF1C3-63AB-46E9-B769-14B8530F20D4}" srcOrd="0" destOrd="0" presId="urn:microsoft.com/office/officeart/2008/layout/VerticalCircleList"/>
    <dgm:cxn modelId="{997D21E2-642D-4756-BD4F-4F85A92600C4}" srcId="{FA16362E-0A93-46C5-8136-08DE39493F17}" destId="{A3A59E3B-DE5B-4ED8-BBF6-C9BBB3EBAA80}" srcOrd="0" destOrd="0" parTransId="{0612E2E0-F667-4D17-8D0C-D0EB49665CD5}" sibTransId="{4B7A0D42-005A-41D4-93C5-BBEF3ACB01C7}"/>
    <dgm:cxn modelId="{FB1C98D0-C85C-4D87-9AE2-5D202B989DC7}" type="presParOf" srcId="{A9DA817F-C5D1-4163-B490-344523E14200}" destId="{0650F33D-B6DF-4F40-A44A-94F2730AE935}" srcOrd="0" destOrd="0" presId="urn:microsoft.com/office/officeart/2008/layout/VerticalCircleList"/>
    <dgm:cxn modelId="{614B4C9E-4C0E-4068-B8ED-00EE23589BA3}" type="presParOf" srcId="{0650F33D-B6DF-4F40-A44A-94F2730AE935}" destId="{EAC3EF71-B1E5-41BF-81DD-512A45C0BE1A}" srcOrd="0" destOrd="0" presId="urn:microsoft.com/office/officeart/2008/layout/VerticalCircleList"/>
    <dgm:cxn modelId="{F355AF01-1EB3-4698-B642-49FE25481F01}" type="presParOf" srcId="{0650F33D-B6DF-4F40-A44A-94F2730AE935}" destId="{0A202369-2435-4A59-8227-C69AE7D03A39}" srcOrd="1" destOrd="0" presId="urn:microsoft.com/office/officeart/2008/layout/VerticalCircleList"/>
    <dgm:cxn modelId="{EDE4C280-2488-42DC-89B3-ECA7FDFE98A2}" type="presParOf" srcId="{0650F33D-B6DF-4F40-A44A-94F2730AE935}" destId="{C63BF1C3-63AB-46E9-B769-14B8530F20D4}" srcOrd="2" destOrd="0" presId="urn:microsoft.com/office/officeart/2008/layout/VerticalCircleList"/>
    <dgm:cxn modelId="{F792E736-6713-4F9A-8CA3-84EDB44E8966}" type="presParOf" srcId="{0650F33D-B6DF-4F40-A44A-94F2730AE935}" destId="{E1862A0D-450E-442E-9414-3EBADBDE12AA}" srcOrd="3" destOrd="0" presId="urn:microsoft.com/office/officeart/2008/layout/VerticalCircleList"/>
    <dgm:cxn modelId="{256D10B7-3BF7-4357-ACC3-920E760125C3}" type="presParOf" srcId="{E1862A0D-450E-442E-9414-3EBADBDE12AA}" destId="{698A658D-E800-4FEA-B757-FE90E55D1A88}" srcOrd="0" destOrd="0" presId="urn:microsoft.com/office/officeart/2008/layout/VerticalCircleList"/>
    <dgm:cxn modelId="{9AED553C-B4DE-46A4-84C8-F70FE5AC1944}" type="presParOf" srcId="{E1862A0D-450E-442E-9414-3EBADBDE12AA}" destId="{067E63A3-DAA5-48F3-AEDD-7ED49485D4CC}" srcOrd="1" destOrd="0" presId="urn:microsoft.com/office/officeart/2008/layout/VerticalCircleList"/>
    <dgm:cxn modelId="{EC26D955-5786-45B7-9DA2-B7EE8C761999}" type="presParOf" srcId="{E1862A0D-450E-442E-9414-3EBADBDE12AA}" destId="{16A4278C-2E0E-46F9-AD93-7192196A156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2652FA-C9CF-4052-9319-C868A5FBDFF5}" type="doc">
      <dgm:prSet loTypeId="urn:microsoft.com/office/officeart/2008/layout/VerticalCircleList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FA16362E-0A93-46C5-8136-08DE39493F17}">
      <dgm:prSet phldrT="[Text]"/>
      <dgm:spPr/>
      <dgm:t>
        <a:bodyPr/>
        <a:lstStyle/>
        <a:p>
          <a:endParaRPr lang="en-US" dirty="0"/>
        </a:p>
      </dgm:t>
    </dgm:pt>
    <dgm:pt modelId="{D51390BF-7BCB-423B-B454-64C314C2FD91}" type="sibTrans" cxnId="{9F3DAA8C-F932-43DA-8B06-52DCFBA1325C}">
      <dgm:prSet/>
      <dgm:spPr/>
      <dgm:t>
        <a:bodyPr/>
        <a:lstStyle/>
        <a:p>
          <a:endParaRPr lang="en-US"/>
        </a:p>
      </dgm:t>
    </dgm:pt>
    <dgm:pt modelId="{DD25FA97-41B8-435A-9E69-EC3E29E429B1}" type="parTrans" cxnId="{9F3DAA8C-F932-43DA-8B06-52DCFBA1325C}">
      <dgm:prSet/>
      <dgm:spPr/>
      <dgm:t>
        <a:bodyPr/>
        <a:lstStyle/>
        <a:p>
          <a:endParaRPr lang="en-US"/>
        </a:p>
      </dgm:t>
    </dgm:pt>
    <dgm:pt modelId="{D0D71B7B-F82B-44D1-926A-F29D96CF1E7E}">
      <dgm:prSet phldrT="[Text]" custT="1"/>
      <dgm:spPr/>
      <dgm:t>
        <a:bodyPr/>
        <a:lstStyle/>
        <a:p>
          <a:endParaRPr lang="en-US" sz="3600" dirty="0"/>
        </a:p>
      </dgm:t>
    </dgm:pt>
    <dgm:pt modelId="{EA754EB7-F089-4F8B-ADB5-CBDD1BE07831}" type="sibTrans" cxnId="{66147E49-4BC0-4217-8C6B-C153871F12B2}">
      <dgm:prSet/>
      <dgm:spPr/>
      <dgm:t>
        <a:bodyPr/>
        <a:lstStyle/>
        <a:p>
          <a:endParaRPr lang="en-US"/>
        </a:p>
      </dgm:t>
    </dgm:pt>
    <dgm:pt modelId="{49BB449B-45FB-4FFB-AD7C-07E9178F3E24}" type="parTrans" cxnId="{66147E49-4BC0-4217-8C6B-C153871F12B2}">
      <dgm:prSet/>
      <dgm:spPr/>
      <dgm:t>
        <a:bodyPr/>
        <a:lstStyle/>
        <a:p>
          <a:endParaRPr lang="en-US"/>
        </a:p>
      </dgm:t>
    </dgm:pt>
    <dgm:pt modelId="{A3A59E3B-DE5B-4ED8-BBF6-C9BBB3EBAA80}">
      <dgm:prSet phldrT="[Text]" custT="1"/>
      <dgm:spPr/>
      <dgm:t>
        <a:bodyPr/>
        <a:lstStyle/>
        <a:p>
          <a:r>
            <a:rPr lang="en-US" sz="3200" dirty="0"/>
            <a:t>DATA LOADING</a:t>
          </a:r>
        </a:p>
      </dgm:t>
    </dgm:pt>
    <dgm:pt modelId="{4B7A0D42-005A-41D4-93C5-BBEF3ACB01C7}" type="sibTrans" cxnId="{997D21E2-642D-4756-BD4F-4F85A92600C4}">
      <dgm:prSet/>
      <dgm:spPr/>
      <dgm:t>
        <a:bodyPr/>
        <a:lstStyle/>
        <a:p>
          <a:endParaRPr lang="en-US"/>
        </a:p>
      </dgm:t>
    </dgm:pt>
    <dgm:pt modelId="{0612E2E0-F667-4D17-8D0C-D0EB49665CD5}" type="parTrans" cxnId="{997D21E2-642D-4756-BD4F-4F85A92600C4}">
      <dgm:prSet/>
      <dgm:spPr/>
      <dgm:t>
        <a:bodyPr/>
        <a:lstStyle/>
        <a:p>
          <a:endParaRPr lang="en-US"/>
        </a:p>
      </dgm:t>
    </dgm:pt>
    <dgm:pt modelId="{A9DA817F-C5D1-4163-B490-344523E14200}" type="pres">
      <dgm:prSet presAssocID="{C42652FA-C9CF-4052-9319-C868A5FBDFF5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0650F33D-B6DF-4F40-A44A-94F2730AE935}" type="pres">
      <dgm:prSet presAssocID="{FA16362E-0A93-46C5-8136-08DE39493F17}" presName="withChildren" presStyleCnt="0"/>
      <dgm:spPr/>
    </dgm:pt>
    <dgm:pt modelId="{EAC3EF71-B1E5-41BF-81DD-512A45C0BE1A}" type="pres">
      <dgm:prSet presAssocID="{FA16362E-0A93-46C5-8136-08DE39493F17}" presName="bigCircle" presStyleLbl="vennNode1" presStyleIdx="0" presStyleCnt="3" custScaleY="98491" custLinFactNeighborX="-139" custLinFactNeighborY="-464"/>
      <dgm:spPr/>
    </dgm:pt>
    <dgm:pt modelId="{0A202369-2435-4A59-8227-C69AE7D03A39}" type="pres">
      <dgm:prSet presAssocID="{FA16362E-0A93-46C5-8136-08DE39493F17}" presName="medCircle" presStyleLbl="vennNode1" presStyleIdx="1" presStyleCnt="3"/>
      <dgm:spPr/>
    </dgm:pt>
    <dgm:pt modelId="{C63BF1C3-63AB-46E9-B769-14B8530F20D4}" type="pres">
      <dgm:prSet presAssocID="{FA16362E-0A93-46C5-8136-08DE39493F17}" presName="txLvl1" presStyleLbl="revTx" presStyleIdx="0" presStyleCnt="3"/>
      <dgm:spPr/>
      <dgm:t>
        <a:bodyPr/>
        <a:lstStyle/>
        <a:p>
          <a:endParaRPr lang="en-US"/>
        </a:p>
      </dgm:t>
    </dgm:pt>
    <dgm:pt modelId="{E1862A0D-450E-442E-9414-3EBADBDE12AA}" type="pres">
      <dgm:prSet presAssocID="{FA16362E-0A93-46C5-8136-08DE39493F17}" presName="lin" presStyleCnt="0"/>
      <dgm:spPr/>
    </dgm:pt>
    <dgm:pt modelId="{698A658D-E800-4FEA-B757-FE90E55D1A88}" type="pres">
      <dgm:prSet presAssocID="{A3A59E3B-DE5B-4ED8-BBF6-C9BBB3EBAA80}" presName="txLvl2" presStyleLbl="revTx" presStyleIdx="1" presStyleCnt="3" custScaleY="100001" custLinFactY="100000" custLinFactNeighborX="-5324" custLinFactNeighborY="115712"/>
      <dgm:spPr/>
      <dgm:t>
        <a:bodyPr/>
        <a:lstStyle/>
        <a:p>
          <a:endParaRPr lang="en-US"/>
        </a:p>
      </dgm:t>
    </dgm:pt>
    <dgm:pt modelId="{067E63A3-DAA5-48F3-AEDD-7ED49485D4CC}" type="pres">
      <dgm:prSet presAssocID="{4B7A0D42-005A-41D4-93C5-BBEF3ACB01C7}" presName="smCircle" presStyleLbl="vennNode1" presStyleIdx="2" presStyleCnt="3"/>
      <dgm:spPr/>
    </dgm:pt>
    <dgm:pt modelId="{16A4278C-2E0E-46F9-AD93-7192196A1565}" type="pres">
      <dgm:prSet presAssocID="{D0D71B7B-F82B-44D1-926A-F29D96CF1E7E}" presName="txLvl2" presStyleLbl="revTx" presStyleIdx="2" presStyleCnt="3" custLinFactY="93267" custLinFactNeighborX="750" custLinFactNeighborY="100000"/>
      <dgm:spPr/>
      <dgm:t>
        <a:bodyPr/>
        <a:lstStyle/>
        <a:p>
          <a:endParaRPr lang="en-US"/>
        </a:p>
      </dgm:t>
    </dgm:pt>
  </dgm:ptLst>
  <dgm:cxnLst>
    <dgm:cxn modelId="{BA9F3772-A030-4A38-96FA-6BA9452A789F}" type="presOf" srcId="{D0D71B7B-F82B-44D1-926A-F29D96CF1E7E}" destId="{16A4278C-2E0E-46F9-AD93-7192196A1565}" srcOrd="0" destOrd="0" presId="urn:microsoft.com/office/officeart/2008/layout/VerticalCircleList"/>
    <dgm:cxn modelId="{9F3DAA8C-F932-43DA-8B06-52DCFBA1325C}" srcId="{C42652FA-C9CF-4052-9319-C868A5FBDFF5}" destId="{FA16362E-0A93-46C5-8136-08DE39493F17}" srcOrd="0" destOrd="0" parTransId="{DD25FA97-41B8-435A-9E69-EC3E29E429B1}" sibTransId="{D51390BF-7BCB-423B-B454-64C314C2FD91}"/>
    <dgm:cxn modelId="{1A971DF2-73A7-49F1-A0A8-951952BA7C2D}" type="presOf" srcId="{A3A59E3B-DE5B-4ED8-BBF6-C9BBB3EBAA80}" destId="{698A658D-E800-4FEA-B757-FE90E55D1A88}" srcOrd="0" destOrd="0" presId="urn:microsoft.com/office/officeart/2008/layout/VerticalCircleList"/>
    <dgm:cxn modelId="{7E99C401-1ABE-46AC-88A6-DD3221A8C9F6}" type="presOf" srcId="{C42652FA-C9CF-4052-9319-C868A5FBDFF5}" destId="{A9DA817F-C5D1-4163-B490-344523E14200}" srcOrd="0" destOrd="0" presId="urn:microsoft.com/office/officeart/2008/layout/VerticalCircleList"/>
    <dgm:cxn modelId="{66147E49-4BC0-4217-8C6B-C153871F12B2}" srcId="{FA16362E-0A93-46C5-8136-08DE39493F17}" destId="{D0D71B7B-F82B-44D1-926A-F29D96CF1E7E}" srcOrd="1" destOrd="0" parTransId="{49BB449B-45FB-4FFB-AD7C-07E9178F3E24}" sibTransId="{EA754EB7-F089-4F8B-ADB5-CBDD1BE07831}"/>
    <dgm:cxn modelId="{0C064779-94BC-4E4A-97F2-5B1CCCC45507}" type="presOf" srcId="{FA16362E-0A93-46C5-8136-08DE39493F17}" destId="{C63BF1C3-63AB-46E9-B769-14B8530F20D4}" srcOrd="0" destOrd="0" presId="urn:microsoft.com/office/officeart/2008/layout/VerticalCircleList"/>
    <dgm:cxn modelId="{997D21E2-642D-4756-BD4F-4F85A92600C4}" srcId="{FA16362E-0A93-46C5-8136-08DE39493F17}" destId="{A3A59E3B-DE5B-4ED8-BBF6-C9BBB3EBAA80}" srcOrd="0" destOrd="0" parTransId="{0612E2E0-F667-4D17-8D0C-D0EB49665CD5}" sibTransId="{4B7A0D42-005A-41D4-93C5-BBEF3ACB01C7}"/>
    <dgm:cxn modelId="{FB1C98D0-C85C-4D87-9AE2-5D202B989DC7}" type="presParOf" srcId="{A9DA817F-C5D1-4163-B490-344523E14200}" destId="{0650F33D-B6DF-4F40-A44A-94F2730AE935}" srcOrd="0" destOrd="0" presId="urn:microsoft.com/office/officeart/2008/layout/VerticalCircleList"/>
    <dgm:cxn modelId="{614B4C9E-4C0E-4068-B8ED-00EE23589BA3}" type="presParOf" srcId="{0650F33D-B6DF-4F40-A44A-94F2730AE935}" destId="{EAC3EF71-B1E5-41BF-81DD-512A45C0BE1A}" srcOrd="0" destOrd="0" presId="urn:microsoft.com/office/officeart/2008/layout/VerticalCircleList"/>
    <dgm:cxn modelId="{F355AF01-1EB3-4698-B642-49FE25481F01}" type="presParOf" srcId="{0650F33D-B6DF-4F40-A44A-94F2730AE935}" destId="{0A202369-2435-4A59-8227-C69AE7D03A39}" srcOrd="1" destOrd="0" presId="urn:microsoft.com/office/officeart/2008/layout/VerticalCircleList"/>
    <dgm:cxn modelId="{EDE4C280-2488-42DC-89B3-ECA7FDFE98A2}" type="presParOf" srcId="{0650F33D-B6DF-4F40-A44A-94F2730AE935}" destId="{C63BF1C3-63AB-46E9-B769-14B8530F20D4}" srcOrd="2" destOrd="0" presId="urn:microsoft.com/office/officeart/2008/layout/VerticalCircleList"/>
    <dgm:cxn modelId="{F792E736-6713-4F9A-8CA3-84EDB44E8966}" type="presParOf" srcId="{0650F33D-B6DF-4F40-A44A-94F2730AE935}" destId="{E1862A0D-450E-442E-9414-3EBADBDE12AA}" srcOrd="3" destOrd="0" presId="urn:microsoft.com/office/officeart/2008/layout/VerticalCircleList"/>
    <dgm:cxn modelId="{256D10B7-3BF7-4357-ACC3-920E760125C3}" type="presParOf" srcId="{E1862A0D-450E-442E-9414-3EBADBDE12AA}" destId="{698A658D-E800-4FEA-B757-FE90E55D1A88}" srcOrd="0" destOrd="0" presId="urn:microsoft.com/office/officeart/2008/layout/VerticalCircleList"/>
    <dgm:cxn modelId="{9AED553C-B4DE-46A4-84C8-F70FE5AC1944}" type="presParOf" srcId="{E1862A0D-450E-442E-9414-3EBADBDE12AA}" destId="{067E63A3-DAA5-48F3-AEDD-7ED49485D4CC}" srcOrd="1" destOrd="0" presId="urn:microsoft.com/office/officeart/2008/layout/VerticalCircleList"/>
    <dgm:cxn modelId="{EC26D955-5786-45B7-9DA2-B7EE8C761999}" type="presParOf" srcId="{E1862A0D-450E-442E-9414-3EBADBDE12AA}" destId="{16A4278C-2E0E-46F9-AD93-7192196A156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2652FA-C9CF-4052-9319-C868A5FBDFF5}" type="doc">
      <dgm:prSet loTypeId="urn:microsoft.com/office/officeart/2008/layout/VerticalCircleList" loCatId="list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FA16362E-0A93-46C5-8136-08DE39493F17}">
      <dgm:prSet phldrT="[Text]"/>
      <dgm:spPr/>
      <dgm:t>
        <a:bodyPr/>
        <a:lstStyle/>
        <a:p>
          <a:endParaRPr lang="en-US" dirty="0"/>
        </a:p>
      </dgm:t>
    </dgm:pt>
    <dgm:pt modelId="{D51390BF-7BCB-423B-B454-64C314C2FD91}" type="sibTrans" cxnId="{9F3DAA8C-F932-43DA-8B06-52DCFBA1325C}">
      <dgm:prSet/>
      <dgm:spPr/>
      <dgm:t>
        <a:bodyPr/>
        <a:lstStyle/>
        <a:p>
          <a:endParaRPr lang="en-US"/>
        </a:p>
      </dgm:t>
    </dgm:pt>
    <dgm:pt modelId="{DD25FA97-41B8-435A-9E69-EC3E29E429B1}" type="parTrans" cxnId="{9F3DAA8C-F932-43DA-8B06-52DCFBA1325C}">
      <dgm:prSet/>
      <dgm:spPr/>
      <dgm:t>
        <a:bodyPr/>
        <a:lstStyle/>
        <a:p>
          <a:endParaRPr lang="en-US"/>
        </a:p>
      </dgm:t>
    </dgm:pt>
    <dgm:pt modelId="{D0D71B7B-F82B-44D1-926A-F29D96CF1E7E}">
      <dgm:prSet phldrT="[Text]" custT="1"/>
      <dgm:spPr/>
      <dgm:t>
        <a:bodyPr/>
        <a:lstStyle/>
        <a:p>
          <a:endParaRPr lang="en-US" sz="3600" dirty="0"/>
        </a:p>
      </dgm:t>
    </dgm:pt>
    <dgm:pt modelId="{EA754EB7-F089-4F8B-ADB5-CBDD1BE07831}" type="sibTrans" cxnId="{66147E49-4BC0-4217-8C6B-C153871F12B2}">
      <dgm:prSet/>
      <dgm:spPr/>
      <dgm:t>
        <a:bodyPr/>
        <a:lstStyle/>
        <a:p>
          <a:endParaRPr lang="en-US"/>
        </a:p>
      </dgm:t>
    </dgm:pt>
    <dgm:pt modelId="{49BB449B-45FB-4FFB-AD7C-07E9178F3E24}" type="parTrans" cxnId="{66147E49-4BC0-4217-8C6B-C153871F12B2}">
      <dgm:prSet/>
      <dgm:spPr/>
      <dgm:t>
        <a:bodyPr/>
        <a:lstStyle/>
        <a:p>
          <a:endParaRPr lang="en-US"/>
        </a:p>
      </dgm:t>
    </dgm:pt>
    <dgm:pt modelId="{A3A59E3B-DE5B-4ED8-BBF6-C9BBB3EBAA80}">
      <dgm:prSet phldrT="[Text]" custT="1"/>
      <dgm:spPr/>
      <dgm:t>
        <a:bodyPr/>
        <a:lstStyle/>
        <a:p>
          <a:r>
            <a:rPr lang="en-US" sz="3200" dirty="0"/>
            <a:t>DATA SPLITTING</a:t>
          </a:r>
        </a:p>
      </dgm:t>
    </dgm:pt>
    <dgm:pt modelId="{4B7A0D42-005A-41D4-93C5-BBEF3ACB01C7}" type="sibTrans" cxnId="{997D21E2-642D-4756-BD4F-4F85A92600C4}">
      <dgm:prSet/>
      <dgm:spPr/>
      <dgm:t>
        <a:bodyPr/>
        <a:lstStyle/>
        <a:p>
          <a:endParaRPr lang="en-US"/>
        </a:p>
      </dgm:t>
    </dgm:pt>
    <dgm:pt modelId="{0612E2E0-F667-4D17-8D0C-D0EB49665CD5}" type="parTrans" cxnId="{997D21E2-642D-4756-BD4F-4F85A92600C4}">
      <dgm:prSet/>
      <dgm:spPr/>
      <dgm:t>
        <a:bodyPr/>
        <a:lstStyle/>
        <a:p>
          <a:endParaRPr lang="en-US"/>
        </a:p>
      </dgm:t>
    </dgm:pt>
    <dgm:pt modelId="{A9DA817F-C5D1-4163-B490-344523E14200}" type="pres">
      <dgm:prSet presAssocID="{C42652FA-C9CF-4052-9319-C868A5FBDFF5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0650F33D-B6DF-4F40-A44A-94F2730AE935}" type="pres">
      <dgm:prSet presAssocID="{FA16362E-0A93-46C5-8136-08DE39493F17}" presName="withChildren" presStyleCnt="0"/>
      <dgm:spPr/>
    </dgm:pt>
    <dgm:pt modelId="{EAC3EF71-B1E5-41BF-81DD-512A45C0BE1A}" type="pres">
      <dgm:prSet presAssocID="{FA16362E-0A93-46C5-8136-08DE39493F17}" presName="bigCircle" presStyleLbl="vennNode1" presStyleIdx="0" presStyleCnt="3" custScaleY="98491" custLinFactNeighborX="-139" custLinFactNeighborY="-464"/>
      <dgm:spPr/>
    </dgm:pt>
    <dgm:pt modelId="{0A202369-2435-4A59-8227-C69AE7D03A39}" type="pres">
      <dgm:prSet presAssocID="{FA16362E-0A93-46C5-8136-08DE39493F17}" presName="medCircle" presStyleLbl="vennNode1" presStyleIdx="1" presStyleCnt="3"/>
      <dgm:spPr/>
    </dgm:pt>
    <dgm:pt modelId="{C63BF1C3-63AB-46E9-B769-14B8530F20D4}" type="pres">
      <dgm:prSet presAssocID="{FA16362E-0A93-46C5-8136-08DE39493F17}" presName="txLvl1" presStyleLbl="revTx" presStyleIdx="0" presStyleCnt="3"/>
      <dgm:spPr/>
      <dgm:t>
        <a:bodyPr/>
        <a:lstStyle/>
        <a:p>
          <a:endParaRPr lang="en-US"/>
        </a:p>
      </dgm:t>
    </dgm:pt>
    <dgm:pt modelId="{E1862A0D-450E-442E-9414-3EBADBDE12AA}" type="pres">
      <dgm:prSet presAssocID="{FA16362E-0A93-46C5-8136-08DE39493F17}" presName="lin" presStyleCnt="0"/>
      <dgm:spPr/>
    </dgm:pt>
    <dgm:pt modelId="{698A658D-E800-4FEA-B757-FE90E55D1A88}" type="pres">
      <dgm:prSet presAssocID="{A3A59E3B-DE5B-4ED8-BBF6-C9BBB3EBAA80}" presName="txLvl2" presStyleLbl="revTx" presStyleIdx="1" presStyleCnt="3" custScaleY="100001" custLinFactY="100000" custLinFactNeighborX="-5324" custLinFactNeighborY="115712"/>
      <dgm:spPr/>
      <dgm:t>
        <a:bodyPr/>
        <a:lstStyle/>
        <a:p>
          <a:endParaRPr lang="en-US"/>
        </a:p>
      </dgm:t>
    </dgm:pt>
    <dgm:pt modelId="{067E63A3-DAA5-48F3-AEDD-7ED49485D4CC}" type="pres">
      <dgm:prSet presAssocID="{4B7A0D42-005A-41D4-93C5-BBEF3ACB01C7}" presName="smCircle" presStyleLbl="vennNode1" presStyleIdx="2" presStyleCnt="3"/>
      <dgm:spPr/>
    </dgm:pt>
    <dgm:pt modelId="{16A4278C-2E0E-46F9-AD93-7192196A1565}" type="pres">
      <dgm:prSet presAssocID="{D0D71B7B-F82B-44D1-926A-F29D96CF1E7E}" presName="txLvl2" presStyleLbl="revTx" presStyleIdx="2" presStyleCnt="3" custLinFactY="93267" custLinFactNeighborX="750" custLinFactNeighborY="100000"/>
      <dgm:spPr/>
      <dgm:t>
        <a:bodyPr/>
        <a:lstStyle/>
        <a:p>
          <a:endParaRPr lang="en-US"/>
        </a:p>
      </dgm:t>
    </dgm:pt>
  </dgm:ptLst>
  <dgm:cxnLst>
    <dgm:cxn modelId="{BA9F3772-A030-4A38-96FA-6BA9452A789F}" type="presOf" srcId="{D0D71B7B-F82B-44D1-926A-F29D96CF1E7E}" destId="{16A4278C-2E0E-46F9-AD93-7192196A1565}" srcOrd="0" destOrd="0" presId="urn:microsoft.com/office/officeart/2008/layout/VerticalCircleList"/>
    <dgm:cxn modelId="{9F3DAA8C-F932-43DA-8B06-52DCFBA1325C}" srcId="{C42652FA-C9CF-4052-9319-C868A5FBDFF5}" destId="{FA16362E-0A93-46C5-8136-08DE39493F17}" srcOrd="0" destOrd="0" parTransId="{DD25FA97-41B8-435A-9E69-EC3E29E429B1}" sibTransId="{D51390BF-7BCB-423B-B454-64C314C2FD91}"/>
    <dgm:cxn modelId="{1A971DF2-73A7-49F1-A0A8-951952BA7C2D}" type="presOf" srcId="{A3A59E3B-DE5B-4ED8-BBF6-C9BBB3EBAA80}" destId="{698A658D-E800-4FEA-B757-FE90E55D1A88}" srcOrd="0" destOrd="0" presId="urn:microsoft.com/office/officeart/2008/layout/VerticalCircleList"/>
    <dgm:cxn modelId="{7E99C401-1ABE-46AC-88A6-DD3221A8C9F6}" type="presOf" srcId="{C42652FA-C9CF-4052-9319-C868A5FBDFF5}" destId="{A9DA817F-C5D1-4163-B490-344523E14200}" srcOrd="0" destOrd="0" presId="urn:microsoft.com/office/officeart/2008/layout/VerticalCircleList"/>
    <dgm:cxn modelId="{66147E49-4BC0-4217-8C6B-C153871F12B2}" srcId="{FA16362E-0A93-46C5-8136-08DE39493F17}" destId="{D0D71B7B-F82B-44D1-926A-F29D96CF1E7E}" srcOrd="1" destOrd="0" parTransId="{49BB449B-45FB-4FFB-AD7C-07E9178F3E24}" sibTransId="{EA754EB7-F089-4F8B-ADB5-CBDD1BE07831}"/>
    <dgm:cxn modelId="{0C064779-94BC-4E4A-97F2-5B1CCCC45507}" type="presOf" srcId="{FA16362E-0A93-46C5-8136-08DE39493F17}" destId="{C63BF1C3-63AB-46E9-B769-14B8530F20D4}" srcOrd="0" destOrd="0" presId="urn:microsoft.com/office/officeart/2008/layout/VerticalCircleList"/>
    <dgm:cxn modelId="{997D21E2-642D-4756-BD4F-4F85A92600C4}" srcId="{FA16362E-0A93-46C5-8136-08DE39493F17}" destId="{A3A59E3B-DE5B-4ED8-BBF6-C9BBB3EBAA80}" srcOrd="0" destOrd="0" parTransId="{0612E2E0-F667-4D17-8D0C-D0EB49665CD5}" sibTransId="{4B7A0D42-005A-41D4-93C5-BBEF3ACB01C7}"/>
    <dgm:cxn modelId="{FB1C98D0-C85C-4D87-9AE2-5D202B989DC7}" type="presParOf" srcId="{A9DA817F-C5D1-4163-B490-344523E14200}" destId="{0650F33D-B6DF-4F40-A44A-94F2730AE935}" srcOrd="0" destOrd="0" presId="urn:microsoft.com/office/officeart/2008/layout/VerticalCircleList"/>
    <dgm:cxn modelId="{614B4C9E-4C0E-4068-B8ED-00EE23589BA3}" type="presParOf" srcId="{0650F33D-B6DF-4F40-A44A-94F2730AE935}" destId="{EAC3EF71-B1E5-41BF-81DD-512A45C0BE1A}" srcOrd="0" destOrd="0" presId="urn:microsoft.com/office/officeart/2008/layout/VerticalCircleList"/>
    <dgm:cxn modelId="{F355AF01-1EB3-4698-B642-49FE25481F01}" type="presParOf" srcId="{0650F33D-B6DF-4F40-A44A-94F2730AE935}" destId="{0A202369-2435-4A59-8227-C69AE7D03A39}" srcOrd="1" destOrd="0" presId="urn:microsoft.com/office/officeart/2008/layout/VerticalCircleList"/>
    <dgm:cxn modelId="{EDE4C280-2488-42DC-89B3-ECA7FDFE98A2}" type="presParOf" srcId="{0650F33D-B6DF-4F40-A44A-94F2730AE935}" destId="{C63BF1C3-63AB-46E9-B769-14B8530F20D4}" srcOrd="2" destOrd="0" presId="urn:microsoft.com/office/officeart/2008/layout/VerticalCircleList"/>
    <dgm:cxn modelId="{F792E736-6713-4F9A-8CA3-84EDB44E8966}" type="presParOf" srcId="{0650F33D-B6DF-4F40-A44A-94F2730AE935}" destId="{E1862A0D-450E-442E-9414-3EBADBDE12AA}" srcOrd="3" destOrd="0" presId="urn:microsoft.com/office/officeart/2008/layout/VerticalCircleList"/>
    <dgm:cxn modelId="{256D10B7-3BF7-4357-ACC3-920E760125C3}" type="presParOf" srcId="{E1862A0D-450E-442E-9414-3EBADBDE12AA}" destId="{698A658D-E800-4FEA-B757-FE90E55D1A88}" srcOrd="0" destOrd="0" presId="urn:microsoft.com/office/officeart/2008/layout/VerticalCircleList"/>
    <dgm:cxn modelId="{9AED553C-B4DE-46A4-84C8-F70FE5AC1944}" type="presParOf" srcId="{E1862A0D-450E-442E-9414-3EBADBDE12AA}" destId="{067E63A3-DAA5-48F3-AEDD-7ED49485D4CC}" srcOrd="1" destOrd="0" presId="urn:microsoft.com/office/officeart/2008/layout/VerticalCircleList"/>
    <dgm:cxn modelId="{EC26D955-5786-45B7-9DA2-B7EE8C761999}" type="presParOf" srcId="{E1862A0D-450E-442E-9414-3EBADBDE12AA}" destId="{16A4278C-2E0E-46F9-AD93-7192196A156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42652FA-C9CF-4052-9319-C868A5FBDFF5}" type="doc">
      <dgm:prSet loTypeId="urn:microsoft.com/office/officeart/2008/layout/VerticalCircleList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A16362E-0A93-46C5-8136-08DE39493F17}">
      <dgm:prSet phldrT="[Text]"/>
      <dgm:spPr/>
      <dgm:t>
        <a:bodyPr/>
        <a:lstStyle/>
        <a:p>
          <a:endParaRPr lang="en-US" dirty="0"/>
        </a:p>
      </dgm:t>
    </dgm:pt>
    <dgm:pt modelId="{D51390BF-7BCB-423B-B454-64C314C2FD91}" type="sibTrans" cxnId="{9F3DAA8C-F932-43DA-8B06-52DCFBA1325C}">
      <dgm:prSet/>
      <dgm:spPr/>
      <dgm:t>
        <a:bodyPr/>
        <a:lstStyle/>
        <a:p>
          <a:endParaRPr lang="en-US"/>
        </a:p>
      </dgm:t>
    </dgm:pt>
    <dgm:pt modelId="{DD25FA97-41B8-435A-9E69-EC3E29E429B1}" type="parTrans" cxnId="{9F3DAA8C-F932-43DA-8B06-52DCFBA1325C}">
      <dgm:prSet/>
      <dgm:spPr/>
      <dgm:t>
        <a:bodyPr/>
        <a:lstStyle/>
        <a:p>
          <a:endParaRPr lang="en-US"/>
        </a:p>
      </dgm:t>
    </dgm:pt>
    <dgm:pt modelId="{D0D71B7B-F82B-44D1-926A-F29D96CF1E7E}">
      <dgm:prSet phldrT="[Text]" custT="1"/>
      <dgm:spPr/>
      <dgm:t>
        <a:bodyPr/>
        <a:lstStyle/>
        <a:p>
          <a:endParaRPr lang="en-US" sz="3600" dirty="0"/>
        </a:p>
      </dgm:t>
    </dgm:pt>
    <dgm:pt modelId="{EA754EB7-F089-4F8B-ADB5-CBDD1BE07831}" type="sibTrans" cxnId="{66147E49-4BC0-4217-8C6B-C153871F12B2}">
      <dgm:prSet/>
      <dgm:spPr/>
      <dgm:t>
        <a:bodyPr/>
        <a:lstStyle/>
        <a:p>
          <a:endParaRPr lang="en-US"/>
        </a:p>
      </dgm:t>
    </dgm:pt>
    <dgm:pt modelId="{49BB449B-45FB-4FFB-AD7C-07E9178F3E24}" type="parTrans" cxnId="{66147E49-4BC0-4217-8C6B-C153871F12B2}">
      <dgm:prSet/>
      <dgm:spPr/>
      <dgm:t>
        <a:bodyPr/>
        <a:lstStyle/>
        <a:p>
          <a:endParaRPr lang="en-US"/>
        </a:p>
      </dgm:t>
    </dgm:pt>
    <dgm:pt modelId="{A3A59E3B-DE5B-4ED8-BBF6-C9BBB3EBAA80}">
      <dgm:prSet phldrT="[Text]" custT="1"/>
      <dgm:spPr/>
      <dgm:t>
        <a:bodyPr/>
        <a:lstStyle/>
        <a:p>
          <a:r>
            <a:rPr lang="en-US" sz="2400" b="0" dirty="0"/>
            <a:t>KNN MODEL TRAINING AND EVALUATION</a:t>
          </a:r>
        </a:p>
      </dgm:t>
    </dgm:pt>
    <dgm:pt modelId="{4B7A0D42-005A-41D4-93C5-BBEF3ACB01C7}" type="sibTrans" cxnId="{997D21E2-642D-4756-BD4F-4F85A92600C4}">
      <dgm:prSet/>
      <dgm:spPr/>
      <dgm:t>
        <a:bodyPr/>
        <a:lstStyle/>
        <a:p>
          <a:endParaRPr lang="en-US"/>
        </a:p>
      </dgm:t>
    </dgm:pt>
    <dgm:pt modelId="{0612E2E0-F667-4D17-8D0C-D0EB49665CD5}" type="parTrans" cxnId="{997D21E2-642D-4756-BD4F-4F85A92600C4}">
      <dgm:prSet/>
      <dgm:spPr/>
      <dgm:t>
        <a:bodyPr/>
        <a:lstStyle/>
        <a:p>
          <a:endParaRPr lang="en-US"/>
        </a:p>
      </dgm:t>
    </dgm:pt>
    <dgm:pt modelId="{A9DA817F-C5D1-4163-B490-344523E14200}" type="pres">
      <dgm:prSet presAssocID="{C42652FA-C9CF-4052-9319-C868A5FBDFF5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0650F33D-B6DF-4F40-A44A-94F2730AE935}" type="pres">
      <dgm:prSet presAssocID="{FA16362E-0A93-46C5-8136-08DE39493F17}" presName="withChildren" presStyleCnt="0"/>
      <dgm:spPr/>
    </dgm:pt>
    <dgm:pt modelId="{EAC3EF71-B1E5-41BF-81DD-512A45C0BE1A}" type="pres">
      <dgm:prSet presAssocID="{FA16362E-0A93-46C5-8136-08DE39493F17}" presName="bigCircle" presStyleLbl="vennNode1" presStyleIdx="0" presStyleCnt="3" custScaleY="98491" custLinFactNeighborX="-139" custLinFactNeighborY="-464"/>
      <dgm:spPr/>
    </dgm:pt>
    <dgm:pt modelId="{0A202369-2435-4A59-8227-C69AE7D03A39}" type="pres">
      <dgm:prSet presAssocID="{FA16362E-0A93-46C5-8136-08DE39493F17}" presName="medCircle" presStyleLbl="vennNode1" presStyleIdx="1" presStyleCnt="3"/>
      <dgm:spPr/>
    </dgm:pt>
    <dgm:pt modelId="{C63BF1C3-63AB-46E9-B769-14B8530F20D4}" type="pres">
      <dgm:prSet presAssocID="{FA16362E-0A93-46C5-8136-08DE39493F17}" presName="txLvl1" presStyleLbl="revTx" presStyleIdx="0" presStyleCnt="3"/>
      <dgm:spPr/>
      <dgm:t>
        <a:bodyPr/>
        <a:lstStyle/>
        <a:p>
          <a:endParaRPr lang="en-US"/>
        </a:p>
      </dgm:t>
    </dgm:pt>
    <dgm:pt modelId="{E1862A0D-450E-442E-9414-3EBADBDE12AA}" type="pres">
      <dgm:prSet presAssocID="{FA16362E-0A93-46C5-8136-08DE39493F17}" presName="lin" presStyleCnt="0"/>
      <dgm:spPr/>
    </dgm:pt>
    <dgm:pt modelId="{698A658D-E800-4FEA-B757-FE90E55D1A88}" type="pres">
      <dgm:prSet presAssocID="{A3A59E3B-DE5B-4ED8-BBF6-C9BBB3EBAA80}" presName="txLvl2" presStyleLbl="revTx" presStyleIdx="1" presStyleCnt="3" custScaleY="100001" custLinFactY="100000" custLinFactNeighborX="-5324" custLinFactNeighborY="115712"/>
      <dgm:spPr/>
      <dgm:t>
        <a:bodyPr/>
        <a:lstStyle/>
        <a:p>
          <a:endParaRPr lang="en-US"/>
        </a:p>
      </dgm:t>
    </dgm:pt>
    <dgm:pt modelId="{067E63A3-DAA5-48F3-AEDD-7ED49485D4CC}" type="pres">
      <dgm:prSet presAssocID="{4B7A0D42-005A-41D4-93C5-BBEF3ACB01C7}" presName="smCircle" presStyleLbl="vennNode1" presStyleIdx="2" presStyleCnt="3"/>
      <dgm:spPr/>
    </dgm:pt>
    <dgm:pt modelId="{16A4278C-2E0E-46F9-AD93-7192196A1565}" type="pres">
      <dgm:prSet presAssocID="{D0D71B7B-F82B-44D1-926A-F29D96CF1E7E}" presName="txLvl2" presStyleLbl="revTx" presStyleIdx="2" presStyleCnt="3" custLinFactY="93267" custLinFactNeighborX="750" custLinFactNeighborY="100000"/>
      <dgm:spPr/>
      <dgm:t>
        <a:bodyPr/>
        <a:lstStyle/>
        <a:p>
          <a:endParaRPr lang="en-US"/>
        </a:p>
      </dgm:t>
    </dgm:pt>
  </dgm:ptLst>
  <dgm:cxnLst>
    <dgm:cxn modelId="{BA9F3772-A030-4A38-96FA-6BA9452A789F}" type="presOf" srcId="{D0D71B7B-F82B-44D1-926A-F29D96CF1E7E}" destId="{16A4278C-2E0E-46F9-AD93-7192196A1565}" srcOrd="0" destOrd="0" presId="urn:microsoft.com/office/officeart/2008/layout/VerticalCircleList"/>
    <dgm:cxn modelId="{9F3DAA8C-F932-43DA-8B06-52DCFBA1325C}" srcId="{C42652FA-C9CF-4052-9319-C868A5FBDFF5}" destId="{FA16362E-0A93-46C5-8136-08DE39493F17}" srcOrd="0" destOrd="0" parTransId="{DD25FA97-41B8-435A-9E69-EC3E29E429B1}" sibTransId="{D51390BF-7BCB-423B-B454-64C314C2FD91}"/>
    <dgm:cxn modelId="{1A971DF2-73A7-49F1-A0A8-951952BA7C2D}" type="presOf" srcId="{A3A59E3B-DE5B-4ED8-BBF6-C9BBB3EBAA80}" destId="{698A658D-E800-4FEA-B757-FE90E55D1A88}" srcOrd="0" destOrd="0" presId="urn:microsoft.com/office/officeart/2008/layout/VerticalCircleList"/>
    <dgm:cxn modelId="{7E99C401-1ABE-46AC-88A6-DD3221A8C9F6}" type="presOf" srcId="{C42652FA-C9CF-4052-9319-C868A5FBDFF5}" destId="{A9DA817F-C5D1-4163-B490-344523E14200}" srcOrd="0" destOrd="0" presId="urn:microsoft.com/office/officeart/2008/layout/VerticalCircleList"/>
    <dgm:cxn modelId="{66147E49-4BC0-4217-8C6B-C153871F12B2}" srcId="{FA16362E-0A93-46C5-8136-08DE39493F17}" destId="{D0D71B7B-F82B-44D1-926A-F29D96CF1E7E}" srcOrd="1" destOrd="0" parTransId="{49BB449B-45FB-4FFB-AD7C-07E9178F3E24}" sibTransId="{EA754EB7-F089-4F8B-ADB5-CBDD1BE07831}"/>
    <dgm:cxn modelId="{0C064779-94BC-4E4A-97F2-5B1CCCC45507}" type="presOf" srcId="{FA16362E-0A93-46C5-8136-08DE39493F17}" destId="{C63BF1C3-63AB-46E9-B769-14B8530F20D4}" srcOrd="0" destOrd="0" presId="urn:microsoft.com/office/officeart/2008/layout/VerticalCircleList"/>
    <dgm:cxn modelId="{997D21E2-642D-4756-BD4F-4F85A92600C4}" srcId="{FA16362E-0A93-46C5-8136-08DE39493F17}" destId="{A3A59E3B-DE5B-4ED8-BBF6-C9BBB3EBAA80}" srcOrd="0" destOrd="0" parTransId="{0612E2E0-F667-4D17-8D0C-D0EB49665CD5}" sibTransId="{4B7A0D42-005A-41D4-93C5-BBEF3ACB01C7}"/>
    <dgm:cxn modelId="{FB1C98D0-C85C-4D87-9AE2-5D202B989DC7}" type="presParOf" srcId="{A9DA817F-C5D1-4163-B490-344523E14200}" destId="{0650F33D-B6DF-4F40-A44A-94F2730AE935}" srcOrd="0" destOrd="0" presId="urn:microsoft.com/office/officeart/2008/layout/VerticalCircleList"/>
    <dgm:cxn modelId="{614B4C9E-4C0E-4068-B8ED-00EE23589BA3}" type="presParOf" srcId="{0650F33D-B6DF-4F40-A44A-94F2730AE935}" destId="{EAC3EF71-B1E5-41BF-81DD-512A45C0BE1A}" srcOrd="0" destOrd="0" presId="urn:microsoft.com/office/officeart/2008/layout/VerticalCircleList"/>
    <dgm:cxn modelId="{F355AF01-1EB3-4698-B642-49FE25481F01}" type="presParOf" srcId="{0650F33D-B6DF-4F40-A44A-94F2730AE935}" destId="{0A202369-2435-4A59-8227-C69AE7D03A39}" srcOrd="1" destOrd="0" presId="urn:microsoft.com/office/officeart/2008/layout/VerticalCircleList"/>
    <dgm:cxn modelId="{EDE4C280-2488-42DC-89B3-ECA7FDFE98A2}" type="presParOf" srcId="{0650F33D-B6DF-4F40-A44A-94F2730AE935}" destId="{C63BF1C3-63AB-46E9-B769-14B8530F20D4}" srcOrd="2" destOrd="0" presId="urn:microsoft.com/office/officeart/2008/layout/VerticalCircleList"/>
    <dgm:cxn modelId="{F792E736-6713-4F9A-8CA3-84EDB44E8966}" type="presParOf" srcId="{0650F33D-B6DF-4F40-A44A-94F2730AE935}" destId="{E1862A0D-450E-442E-9414-3EBADBDE12AA}" srcOrd="3" destOrd="0" presId="urn:microsoft.com/office/officeart/2008/layout/VerticalCircleList"/>
    <dgm:cxn modelId="{256D10B7-3BF7-4357-ACC3-920E760125C3}" type="presParOf" srcId="{E1862A0D-450E-442E-9414-3EBADBDE12AA}" destId="{698A658D-E800-4FEA-B757-FE90E55D1A88}" srcOrd="0" destOrd="0" presId="urn:microsoft.com/office/officeart/2008/layout/VerticalCircleList"/>
    <dgm:cxn modelId="{9AED553C-B4DE-46A4-84C8-F70FE5AC1944}" type="presParOf" srcId="{E1862A0D-450E-442E-9414-3EBADBDE12AA}" destId="{067E63A3-DAA5-48F3-AEDD-7ED49485D4CC}" srcOrd="1" destOrd="0" presId="urn:microsoft.com/office/officeart/2008/layout/VerticalCircleList"/>
    <dgm:cxn modelId="{EC26D955-5786-45B7-9DA2-B7EE8C761999}" type="presParOf" srcId="{E1862A0D-450E-442E-9414-3EBADBDE12AA}" destId="{16A4278C-2E0E-46F9-AD93-7192196A1565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E071A-CF50-4135-B8FB-0AFA4E49328D}">
      <dsp:nvSpPr>
        <dsp:cNvPr id="0" name=""/>
        <dsp:cNvSpPr/>
      </dsp:nvSpPr>
      <dsp:spPr>
        <a:xfrm>
          <a:off x="0" y="481100"/>
          <a:ext cx="8815227" cy="1020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4160" tIns="374904" rIns="684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 KNN is easy to understand and implement, making it accessible for both beginners and experts.</a:t>
          </a:r>
        </a:p>
      </dsp:txBody>
      <dsp:txXfrm>
        <a:off x="0" y="481100"/>
        <a:ext cx="8815227" cy="1020600"/>
      </dsp:txXfrm>
    </dsp:sp>
    <dsp:sp modelId="{9A9B3F74-4E18-49E6-88D3-69DA42221231}">
      <dsp:nvSpPr>
        <dsp:cNvPr id="0" name=""/>
        <dsp:cNvSpPr/>
      </dsp:nvSpPr>
      <dsp:spPr>
        <a:xfrm>
          <a:off x="429618" y="206398"/>
          <a:ext cx="6170658" cy="53136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236" tIns="0" rIns="23323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ahnschrift Condensed" panose="020B0502040204020203" pitchFamily="34" charset="0"/>
            </a:rPr>
            <a:t>SIMPLICITY AND INTUITIVENESS</a:t>
          </a:r>
          <a:endParaRPr lang="en-US" sz="1800" kern="1200" dirty="0"/>
        </a:p>
      </dsp:txBody>
      <dsp:txXfrm>
        <a:off x="455557" y="232337"/>
        <a:ext cx="6118780" cy="479482"/>
      </dsp:txXfrm>
    </dsp:sp>
    <dsp:sp modelId="{87130A52-3EB0-4507-87B0-5C56578D919B}">
      <dsp:nvSpPr>
        <dsp:cNvPr id="0" name=""/>
        <dsp:cNvSpPr/>
      </dsp:nvSpPr>
      <dsp:spPr>
        <a:xfrm>
          <a:off x="0" y="1864580"/>
          <a:ext cx="8815227" cy="1020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4160" tIns="374904" rIns="684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KNN is instance- based and doesn't require a separate training phase, making it efficient for real-time applications or scenarios with dynamic </a:t>
          </a:r>
          <a:r>
            <a:rPr lang="en-US" sz="1800" kern="1200" dirty="0" smtClean="0"/>
            <a:t>data.</a:t>
          </a:r>
          <a:endParaRPr lang="en-US" sz="1800" kern="1200" dirty="0"/>
        </a:p>
      </dsp:txBody>
      <dsp:txXfrm>
        <a:off x="0" y="1864580"/>
        <a:ext cx="8815227" cy="1020600"/>
      </dsp:txXfrm>
    </dsp:sp>
    <dsp:sp modelId="{7743C7A6-D45C-46D5-97BF-EBDEA7B5E022}">
      <dsp:nvSpPr>
        <dsp:cNvPr id="0" name=""/>
        <dsp:cNvSpPr/>
      </dsp:nvSpPr>
      <dsp:spPr>
        <a:xfrm>
          <a:off x="440761" y="1598900"/>
          <a:ext cx="6170658" cy="531360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236" tIns="0" rIns="23323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ahnschrift Condensed" panose="020B0502040204020203" pitchFamily="34" charset="0"/>
            </a:rPr>
            <a:t>NO TRAINING PHASE</a:t>
          </a:r>
          <a:endParaRPr lang="en-US" sz="1800" kern="1200" dirty="0"/>
        </a:p>
      </dsp:txBody>
      <dsp:txXfrm>
        <a:off x="466700" y="1624839"/>
        <a:ext cx="6118780" cy="479482"/>
      </dsp:txXfrm>
    </dsp:sp>
    <dsp:sp modelId="{B536FF3A-2838-4C9B-BE70-BF09DA74DA4B}">
      <dsp:nvSpPr>
        <dsp:cNvPr id="0" name=""/>
        <dsp:cNvSpPr/>
      </dsp:nvSpPr>
      <dsp:spPr>
        <a:xfrm>
          <a:off x="0" y="3248060"/>
          <a:ext cx="8815227" cy="1020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4160" tIns="374904" rIns="684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 It effectively captures local patterns and variations in the data, making it suitable for situations where global assumptions may not hold.</a:t>
          </a:r>
        </a:p>
      </dsp:txBody>
      <dsp:txXfrm>
        <a:off x="0" y="3248060"/>
        <a:ext cx="8815227" cy="1020600"/>
      </dsp:txXfrm>
    </dsp:sp>
    <dsp:sp modelId="{75E6D9AE-D4E9-4FDD-B414-DBCB38B3DE71}">
      <dsp:nvSpPr>
        <dsp:cNvPr id="0" name=""/>
        <dsp:cNvSpPr/>
      </dsp:nvSpPr>
      <dsp:spPr>
        <a:xfrm>
          <a:off x="440761" y="2982380"/>
          <a:ext cx="6170658" cy="53136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236" tIns="0" rIns="23323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ahnschrift Condensed" panose="020B0502040204020203" pitchFamily="34" charset="0"/>
            </a:rPr>
            <a:t>ADAPTABILITY TO LOCAL PATTERNS</a:t>
          </a:r>
          <a:endParaRPr lang="en-US" sz="1800" kern="1200" dirty="0"/>
        </a:p>
      </dsp:txBody>
      <dsp:txXfrm>
        <a:off x="466700" y="3008319"/>
        <a:ext cx="611878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E071A-CF50-4135-B8FB-0AFA4E49328D}">
      <dsp:nvSpPr>
        <dsp:cNvPr id="0" name=""/>
        <dsp:cNvSpPr/>
      </dsp:nvSpPr>
      <dsp:spPr>
        <a:xfrm>
          <a:off x="0" y="353525"/>
          <a:ext cx="8815227" cy="12757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4160" tIns="374904" rIns="684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 KNN can be computationally expensive, especially as the dataset size increases, since it requires calculating distances between the query point and all data points.</a:t>
          </a:r>
        </a:p>
      </dsp:txBody>
      <dsp:txXfrm>
        <a:off x="0" y="353525"/>
        <a:ext cx="8815227" cy="1275750"/>
      </dsp:txXfrm>
    </dsp:sp>
    <dsp:sp modelId="{9A9B3F74-4E18-49E6-88D3-69DA42221231}">
      <dsp:nvSpPr>
        <dsp:cNvPr id="0" name=""/>
        <dsp:cNvSpPr/>
      </dsp:nvSpPr>
      <dsp:spPr>
        <a:xfrm>
          <a:off x="429618" y="78823"/>
          <a:ext cx="6170658" cy="531360"/>
        </a:xfrm>
        <a:prstGeom prst="round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236" tIns="0" rIns="23323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ahnschrift Condensed" panose="020B0502040204020203" pitchFamily="34" charset="0"/>
            </a:rPr>
            <a:t>Computational Intensity</a:t>
          </a:r>
          <a:endParaRPr lang="en-US" sz="1800" kern="1200" dirty="0"/>
        </a:p>
      </dsp:txBody>
      <dsp:txXfrm>
        <a:off x="455557" y="104762"/>
        <a:ext cx="6118780" cy="479482"/>
      </dsp:txXfrm>
    </dsp:sp>
    <dsp:sp modelId="{87130A52-3EB0-4507-87B0-5C56578D919B}">
      <dsp:nvSpPr>
        <dsp:cNvPr id="0" name=""/>
        <dsp:cNvSpPr/>
      </dsp:nvSpPr>
      <dsp:spPr>
        <a:xfrm>
          <a:off x="0" y="1992155"/>
          <a:ext cx="8815227" cy="1020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4160" tIns="374904" rIns="684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 Outliers can significantly impact KNN's performance, as they may dominate the decision- making process due to their influence on distance calculations.</a:t>
          </a:r>
        </a:p>
      </dsp:txBody>
      <dsp:txXfrm>
        <a:off x="0" y="1992155"/>
        <a:ext cx="8815227" cy="1020600"/>
      </dsp:txXfrm>
    </dsp:sp>
    <dsp:sp modelId="{7743C7A6-D45C-46D5-97BF-EBDEA7B5E022}">
      <dsp:nvSpPr>
        <dsp:cNvPr id="0" name=""/>
        <dsp:cNvSpPr/>
      </dsp:nvSpPr>
      <dsp:spPr>
        <a:xfrm>
          <a:off x="440761" y="1726475"/>
          <a:ext cx="6170658" cy="531360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236" tIns="0" rIns="23323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ahnschrift Condensed" panose="020B0502040204020203" pitchFamily="34" charset="0"/>
            </a:rPr>
            <a:t>Sensitivity to Outliers</a:t>
          </a:r>
          <a:endParaRPr lang="en-US" sz="1800" kern="1200" dirty="0"/>
        </a:p>
      </dsp:txBody>
      <dsp:txXfrm>
        <a:off x="466700" y="1752414"/>
        <a:ext cx="6118780" cy="479482"/>
      </dsp:txXfrm>
    </dsp:sp>
    <dsp:sp modelId="{B536FF3A-2838-4C9B-BE70-BF09DA74DA4B}">
      <dsp:nvSpPr>
        <dsp:cNvPr id="0" name=""/>
        <dsp:cNvSpPr/>
      </dsp:nvSpPr>
      <dsp:spPr>
        <a:xfrm>
          <a:off x="0" y="3375635"/>
          <a:ext cx="8815227" cy="10206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4160" tIns="374904" rIns="68416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/>
            <a:t> As it stores the entire training dataset, KNN can be memory- intensive, limiting its application in scenarios with large datasets.</a:t>
          </a:r>
        </a:p>
      </dsp:txBody>
      <dsp:txXfrm>
        <a:off x="0" y="3375635"/>
        <a:ext cx="8815227" cy="1020600"/>
      </dsp:txXfrm>
    </dsp:sp>
    <dsp:sp modelId="{75E6D9AE-D4E9-4FDD-B414-DBCB38B3DE71}">
      <dsp:nvSpPr>
        <dsp:cNvPr id="0" name=""/>
        <dsp:cNvSpPr/>
      </dsp:nvSpPr>
      <dsp:spPr>
        <a:xfrm>
          <a:off x="440761" y="3109955"/>
          <a:ext cx="6170658" cy="53136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236" tIns="0" rIns="233236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Bahnschrift Condensed" panose="020B0502040204020203" pitchFamily="34" charset="0"/>
            </a:rPr>
            <a:t>Memory Usage</a:t>
          </a:r>
          <a:endParaRPr lang="en-US" sz="1800" kern="1200" dirty="0"/>
        </a:p>
      </dsp:txBody>
      <dsp:txXfrm>
        <a:off x="466700" y="3135894"/>
        <a:ext cx="6118780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C1FEF-942B-44B8-A435-34E71E60C54A}">
      <dsp:nvSpPr>
        <dsp:cNvPr id="0" name=""/>
        <dsp:cNvSpPr/>
      </dsp:nvSpPr>
      <dsp:spPr>
        <a:xfrm>
          <a:off x="0" y="22884"/>
          <a:ext cx="7644830" cy="246870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B9D7C-C311-4E40-A2B5-D572B6BB58A1}">
      <dsp:nvSpPr>
        <dsp:cNvPr id="0" name=""/>
        <dsp:cNvSpPr/>
      </dsp:nvSpPr>
      <dsp:spPr>
        <a:xfrm>
          <a:off x="141359" y="308069"/>
          <a:ext cx="2245668" cy="18103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9A3F124-C04C-41BB-AE96-738E35D3D2FF}">
      <dsp:nvSpPr>
        <dsp:cNvPr id="0" name=""/>
        <dsp:cNvSpPr/>
      </dsp:nvSpPr>
      <dsp:spPr>
        <a:xfrm rot="10800000">
          <a:off x="229344" y="2468703"/>
          <a:ext cx="2245668" cy="3017304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Recommendation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System</a:t>
          </a:r>
        </a:p>
      </dsp:txBody>
      <dsp:txXfrm rot="10800000">
        <a:off x="298406" y="2468703"/>
        <a:ext cx="2107544" cy="2948242"/>
      </dsp:txXfrm>
    </dsp:sp>
    <dsp:sp modelId="{80998EDF-73F8-4DE8-B80B-97AE3C69099C}">
      <dsp:nvSpPr>
        <dsp:cNvPr id="0" name=""/>
        <dsp:cNvSpPr/>
      </dsp:nvSpPr>
      <dsp:spPr>
        <a:xfrm>
          <a:off x="2699580" y="329160"/>
          <a:ext cx="2245668" cy="18103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1792926-580F-435B-AFCF-A4DD6F10D602}">
      <dsp:nvSpPr>
        <dsp:cNvPr id="0" name=""/>
        <dsp:cNvSpPr/>
      </dsp:nvSpPr>
      <dsp:spPr>
        <a:xfrm rot="10800000">
          <a:off x="2699580" y="2468703"/>
          <a:ext cx="2245668" cy="3017304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Medical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Diagnosis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10800000">
        <a:off x="2768642" y="2468703"/>
        <a:ext cx="2107544" cy="2948242"/>
      </dsp:txXfrm>
    </dsp:sp>
    <dsp:sp modelId="{9CB849B3-45AE-430D-9B92-152267934FC0}">
      <dsp:nvSpPr>
        <dsp:cNvPr id="0" name=""/>
        <dsp:cNvSpPr/>
      </dsp:nvSpPr>
      <dsp:spPr>
        <a:xfrm>
          <a:off x="5169816" y="329160"/>
          <a:ext cx="2245668" cy="18103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B1D8FAB-5E19-4249-B7E4-B66D2F7D5C71}">
      <dsp:nvSpPr>
        <dsp:cNvPr id="0" name=""/>
        <dsp:cNvSpPr/>
      </dsp:nvSpPr>
      <dsp:spPr>
        <a:xfrm rot="10800000">
          <a:off x="5169816" y="2468703"/>
          <a:ext cx="2245668" cy="3017304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Spam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Filtering</a:t>
          </a:r>
        </a:p>
      </dsp:txBody>
      <dsp:txXfrm rot="10800000">
        <a:off x="5238878" y="2468703"/>
        <a:ext cx="2107544" cy="29482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EF71-B1E5-41BF-81DD-512A45C0BE1A}">
      <dsp:nvSpPr>
        <dsp:cNvPr id="0" name=""/>
        <dsp:cNvSpPr/>
      </dsp:nvSpPr>
      <dsp:spPr>
        <a:xfrm>
          <a:off x="2476154" y="0"/>
          <a:ext cx="2868037" cy="282475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0A202369-2435-4A59-8227-C69AE7D03A39}">
      <dsp:nvSpPr>
        <dsp:cNvPr id="0" name=""/>
        <dsp:cNvSpPr/>
      </dsp:nvSpPr>
      <dsp:spPr>
        <a:xfrm>
          <a:off x="2622093" y="102158"/>
          <a:ext cx="516246" cy="516246"/>
        </a:xfrm>
        <a:prstGeom prst="ellipse">
          <a:avLst/>
        </a:prstGeom>
        <a:solidFill>
          <a:schemeClr val="accent2">
            <a:alpha val="50000"/>
            <a:hueOff val="-363841"/>
            <a:satOff val="-20982"/>
            <a:lumOff val="2157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C63BF1C3-63AB-46E9-B769-14B8530F20D4}">
      <dsp:nvSpPr>
        <dsp:cNvPr id="0" name=""/>
        <dsp:cNvSpPr/>
      </dsp:nvSpPr>
      <dsp:spPr>
        <a:xfrm>
          <a:off x="2880216" y="102158"/>
          <a:ext cx="2761361" cy="51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9370" rIns="0" bIns="3937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 dirty="0"/>
        </a:p>
      </dsp:txBody>
      <dsp:txXfrm>
        <a:off x="2880216" y="102158"/>
        <a:ext cx="2761361" cy="516246"/>
      </dsp:txXfrm>
    </dsp:sp>
    <dsp:sp modelId="{698A658D-E800-4FEA-B757-FE90E55D1A88}">
      <dsp:nvSpPr>
        <dsp:cNvPr id="0" name=""/>
        <dsp:cNvSpPr/>
      </dsp:nvSpPr>
      <dsp:spPr>
        <a:xfrm>
          <a:off x="2880216" y="618405"/>
          <a:ext cx="2761361" cy="277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TOOLS:----------------</a:t>
          </a:r>
        </a:p>
      </dsp:txBody>
      <dsp:txXfrm>
        <a:off x="2880216" y="618405"/>
        <a:ext cx="2761361" cy="277954"/>
      </dsp:txXfrm>
    </dsp:sp>
    <dsp:sp modelId="{067E63A3-DAA5-48F3-AEDD-7ED49485D4CC}">
      <dsp:nvSpPr>
        <dsp:cNvPr id="0" name=""/>
        <dsp:cNvSpPr/>
      </dsp:nvSpPr>
      <dsp:spPr>
        <a:xfrm>
          <a:off x="2880216" y="896360"/>
          <a:ext cx="99778" cy="99778"/>
        </a:xfrm>
        <a:prstGeom prst="ellipse">
          <a:avLst/>
        </a:prstGeom>
        <a:solidFill>
          <a:schemeClr val="accent2">
            <a:alpha val="50000"/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16A4278C-2E0E-46F9-AD93-7192196A1565}">
      <dsp:nvSpPr>
        <dsp:cNvPr id="0" name=""/>
        <dsp:cNvSpPr/>
      </dsp:nvSpPr>
      <dsp:spPr>
        <a:xfrm>
          <a:off x="2900927" y="1355157"/>
          <a:ext cx="2761361" cy="277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GOOGLE COLAB</a:t>
          </a:r>
        </a:p>
      </dsp:txBody>
      <dsp:txXfrm>
        <a:off x="2900927" y="1355157"/>
        <a:ext cx="2761361" cy="277954"/>
      </dsp:txXfrm>
    </dsp:sp>
    <dsp:sp modelId="{EA925379-11F3-4D1F-8CFE-7D383905E81D}">
      <dsp:nvSpPr>
        <dsp:cNvPr id="0" name=""/>
        <dsp:cNvSpPr/>
      </dsp:nvSpPr>
      <dsp:spPr>
        <a:xfrm>
          <a:off x="2527434" y="2550616"/>
          <a:ext cx="2868037" cy="2868037"/>
        </a:xfrm>
        <a:prstGeom prst="ellipse">
          <a:avLst/>
        </a:prstGeom>
        <a:solidFill>
          <a:schemeClr val="accent2">
            <a:alpha val="50000"/>
            <a:hueOff val="-1091522"/>
            <a:satOff val="-62946"/>
            <a:lumOff val="6471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71D9DCA3-3F72-42CA-9DB6-F575742CE936}">
      <dsp:nvSpPr>
        <dsp:cNvPr id="0" name=""/>
        <dsp:cNvSpPr/>
      </dsp:nvSpPr>
      <dsp:spPr>
        <a:xfrm>
          <a:off x="2622093" y="2667747"/>
          <a:ext cx="516246" cy="516246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97B15087-FF42-4896-8DAB-59D50EAAE429}">
      <dsp:nvSpPr>
        <dsp:cNvPr id="0" name=""/>
        <dsp:cNvSpPr/>
      </dsp:nvSpPr>
      <dsp:spPr>
        <a:xfrm>
          <a:off x="2973247" y="3035748"/>
          <a:ext cx="2761361" cy="516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LANGUAGE:----------</a:t>
          </a:r>
        </a:p>
      </dsp:txBody>
      <dsp:txXfrm>
        <a:off x="2973247" y="3035748"/>
        <a:ext cx="2761361" cy="516246"/>
      </dsp:txXfrm>
    </dsp:sp>
    <dsp:sp modelId="{F691E472-E197-4812-B90A-FD7A62B70BD1}">
      <dsp:nvSpPr>
        <dsp:cNvPr id="0" name=""/>
        <dsp:cNvSpPr/>
      </dsp:nvSpPr>
      <dsp:spPr>
        <a:xfrm>
          <a:off x="2828469" y="3630454"/>
          <a:ext cx="2761361" cy="286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5880" rIns="0" bIns="5588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/>
            <a:t>PYTHON</a:t>
          </a:r>
        </a:p>
      </dsp:txBody>
      <dsp:txXfrm>
        <a:off x="2828469" y="3630454"/>
        <a:ext cx="2761361" cy="2866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EF71-B1E5-41BF-81DD-512A45C0BE1A}">
      <dsp:nvSpPr>
        <dsp:cNvPr id="0" name=""/>
        <dsp:cNvSpPr/>
      </dsp:nvSpPr>
      <dsp:spPr>
        <a:xfrm>
          <a:off x="1728946" y="0"/>
          <a:ext cx="2335065" cy="2299829"/>
        </a:xfrm>
        <a:prstGeom prst="ellipse">
          <a:avLst/>
        </a:prstGeom>
        <a:solidFill>
          <a:schemeClr val="accent4">
            <a:shade val="80000"/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0A202369-2435-4A59-8227-C69AE7D03A39}">
      <dsp:nvSpPr>
        <dsp:cNvPr id="0" name=""/>
        <dsp:cNvSpPr/>
      </dsp:nvSpPr>
      <dsp:spPr>
        <a:xfrm>
          <a:off x="1842651" y="81007"/>
          <a:ext cx="420311" cy="420311"/>
        </a:xfrm>
        <a:prstGeom prst="ellipse">
          <a:avLst/>
        </a:prstGeom>
        <a:solidFill>
          <a:schemeClr val="accent4">
            <a:shade val="80000"/>
            <a:alpha val="50000"/>
            <a:hueOff val="-421055"/>
            <a:satOff val="0"/>
            <a:lumOff val="27634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C63BF1C3-63AB-46E9-B769-14B8530F20D4}">
      <dsp:nvSpPr>
        <dsp:cNvPr id="0" name=""/>
        <dsp:cNvSpPr/>
      </dsp:nvSpPr>
      <dsp:spPr>
        <a:xfrm>
          <a:off x="2052807" y="81007"/>
          <a:ext cx="2248213" cy="420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052807" y="81007"/>
        <a:ext cx="2248213" cy="420311"/>
      </dsp:txXfrm>
    </dsp:sp>
    <dsp:sp modelId="{698A658D-E800-4FEA-B757-FE90E55D1A88}">
      <dsp:nvSpPr>
        <dsp:cNvPr id="0" name=""/>
        <dsp:cNvSpPr/>
      </dsp:nvSpPr>
      <dsp:spPr>
        <a:xfrm>
          <a:off x="1933112" y="932834"/>
          <a:ext cx="2248213" cy="304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LIBRARIES</a:t>
          </a:r>
        </a:p>
      </dsp:txBody>
      <dsp:txXfrm>
        <a:off x="1933112" y="932834"/>
        <a:ext cx="2248213" cy="304879"/>
      </dsp:txXfrm>
    </dsp:sp>
    <dsp:sp modelId="{067E63A3-DAA5-48F3-AEDD-7ED49485D4CC}">
      <dsp:nvSpPr>
        <dsp:cNvPr id="0" name=""/>
        <dsp:cNvSpPr/>
      </dsp:nvSpPr>
      <dsp:spPr>
        <a:xfrm>
          <a:off x="2052807" y="806198"/>
          <a:ext cx="109442" cy="109442"/>
        </a:xfrm>
        <a:prstGeom prst="ellipse">
          <a:avLst/>
        </a:prstGeom>
        <a:solidFill>
          <a:schemeClr val="accent4">
            <a:shade val="80000"/>
            <a:alpha val="50000"/>
            <a:hueOff val="-421055"/>
            <a:satOff val="0"/>
            <a:lumOff val="27634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16A4278C-2E0E-46F9-AD93-7192196A1565}">
      <dsp:nvSpPr>
        <dsp:cNvPr id="0" name=""/>
        <dsp:cNvSpPr/>
      </dsp:nvSpPr>
      <dsp:spPr>
        <a:xfrm>
          <a:off x="2069669" y="1309433"/>
          <a:ext cx="2248213" cy="304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2069669" y="1309433"/>
        <a:ext cx="2248213" cy="3048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EF71-B1E5-41BF-81DD-512A45C0BE1A}">
      <dsp:nvSpPr>
        <dsp:cNvPr id="0" name=""/>
        <dsp:cNvSpPr/>
      </dsp:nvSpPr>
      <dsp:spPr>
        <a:xfrm>
          <a:off x="1728946" y="0"/>
          <a:ext cx="2335065" cy="2299829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0A202369-2435-4A59-8227-C69AE7D03A39}">
      <dsp:nvSpPr>
        <dsp:cNvPr id="0" name=""/>
        <dsp:cNvSpPr/>
      </dsp:nvSpPr>
      <dsp:spPr>
        <a:xfrm>
          <a:off x="1842651" y="81007"/>
          <a:ext cx="420311" cy="420311"/>
        </a:xfrm>
        <a:prstGeom prst="ellipse">
          <a:avLst/>
        </a:prstGeom>
        <a:solidFill>
          <a:schemeClr val="accent1">
            <a:shade val="80000"/>
            <a:alpha val="50000"/>
            <a:hueOff val="276989"/>
            <a:satOff val="-6097"/>
            <a:lumOff val="23823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C63BF1C3-63AB-46E9-B769-14B8530F20D4}">
      <dsp:nvSpPr>
        <dsp:cNvPr id="0" name=""/>
        <dsp:cNvSpPr/>
      </dsp:nvSpPr>
      <dsp:spPr>
        <a:xfrm>
          <a:off x="2052807" y="81007"/>
          <a:ext cx="2248213" cy="420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052807" y="81007"/>
        <a:ext cx="2248213" cy="420311"/>
      </dsp:txXfrm>
    </dsp:sp>
    <dsp:sp modelId="{698A658D-E800-4FEA-B757-FE90E55D1A88}">
      <dsp:nvSpPr>
        <dsp:cNvPr id="0" name=""/>
        <dsp:cNvSpPr/>
      </dsp:nvSpPr>
      <dsp:spPr>
        <a:xfrm>
          <a:off x="1933112" y="932834"/>
          <a:ext cx="2248213" cy="304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DATA LOADING</a:t>
          </a:r>
        </a:p>
      </dsp:txBody>
      <dsp:txXfrm>
        <a:off x="1933112" y="932834"/>
        <a:ext cx="2248213" cy="304879"/>
      </dsp:txXfrm>
    </dsp:sp>
    <dsp:sp modelId="{067E63A3-DAA5-48F3-AEDD-7ED49485D4CC}">
      <dsp:nvSpPr>
        <dsp:cNvPr id="0" name=""/>
        <dsp:cNvSpPr/>
      </dsp:nvSpPr>
      <dsp:spPr>
        <a:xfrm>
          <a:off x="2052807" y="806198"/>
          <a:ext cx="109442" cy="109442"/>
        </a:xfrm>
        <a:prstGeom prst="ellipse">
          <a:avLst/>
        </a:prstGeom>
        <a:solidFill>
          <a:schemeClr val="accent1">
            <a:shade val="80000"/>
            <a:alpha val="50000"/>
            <a:hueOff val="276989"/>
            <a:satOff val="-6097"/>
            <a:lumOff val="23823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16A4278C-2E0E-46F9-AD93-7192196A1565}">
      <dsp:nvSpPr>
        <dsp:cNvPr id="0" name=""/>
        <dsp:cNvSpPr/>
      </dsp:nvSpPr>
      <dsp:spPr>
        <a:xfrm>
          <a:off x="2069669" y="1309433"/>
          <a:ext cx="2248213" cy="304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2069669" y="1309433"/>
        <a:ext cx="2248213" cy="3048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EF71-B1E5-41BF-81DD-512A45C0BE1A}">
      <dsp:nvSpPr>
        <dsp:cNvPr id="0" name=""/>
        <dsp:cNvSpPr/>
      </dsp:nvSpPr>
      <dsp:spPr>
        <a:xfrm>
          <a:off x="1728946" y="0"/>
          <a:ext cx="2335065" cy="2299829"/>
        </a:xfrm>
        <a:prstGeom prst="ellipse">
          <a:avLst/>
        </a:prstGeom>
        <a:solidFill>
          <a:schemeClr val="accent6">
            <a:shade val="80000"/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0A202369-2435-4A59-8227-C69AE7D03A39}">
      <dsp:nvSpPr>
        <dsp:cNvPr id="0" name=""/>
        <dsp:cNvSpPr/>
      </dsp:nvSpPr>
      <dsp:spPr>
        <a:xfrm>
          <a:off x="1842651" y="81007"/>
          <a:ext cx="420311" cy="420311"/>
        </a:xfrm>
        <a:prstGeom prst="ellipse">
          <a:avLst/>
        </a:prstGeom>
        <a:solidFill>
          <a:schemeClr val="accent6">
            <a:shade val="80000"/>
            <a:alpha val="50000"/>
            <a:hueOff val="253175"/>
            <a:satOff val="-10286"/>
            <a:lumOff val="25091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C63BF1C3-63AB-46E9-B769-14B8530F20D4}">
      <dsp:nvSpPr>
        <dsp:cNvPr id="0" name=""/>
        <dsp:cNvSpPr/>
      </dsp:nvSpPr>
      <dsp:spPr>
        <a:xfrm>
          <a:off x="2052807" y="81007"/>
          <a:ext cx="2248213" cy="420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052807" y="81007"/>
        <a:ext cx="2248213" cy="420311"/>
      </dsp:txXfrm>
    </dsp:sp>
    <dsp:sp modelId="{698A658D-E800-4FEA-B757-FE90E55D1A88}">
      <dsp:nvSpPr>
        <dsp:cNvPr id="0" name=""/>
        <dsp:cNvSpPr/>
      </dsp:nvSpPr>
      <dsp:spPr>
        <a:xfrm>
          <a:off x="1933112" y="932834"/>
          <a:ext cx="2248213" cy="304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0640" rIns="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DATA SPLITTING</a:t>
          </a:r>
        </a:p>
      </dsp:txBody>
      <dsp:txXfrm>
        <a:off x="1933112" y="932834"/>
        <a:ext cx="2248213" cy="304879"/>
      </dsp:txXfrm>
    </dsp:sp>
    <dsp:sp modelId="{067E63A3-DAA5-48F3-AEDD-7ED49485D4CC}">
      <dsp:nvSpPr>
        <dsp:cNvPr id="0" name=""/>
        <dsp:cNvSpPr/>
      </dsp:nvSpPr>
      <dsp:spPr>
        <a:xfrm>
          <a:off x="2052807" y="806198"/>
          <a:ext cx="109442" cy="109442"/>
        </a:xfrm>
        <a:prstGeom prst="ellipse">
          <a:avLst/>
        </a:prstGeom>
        <a:solidFill>
          <a:schemeClr val="accent6">
            <a:shade val="80000"/>
            <a:alpha val="50000"/>
            <a:hueOff val="253175"/>
            <a:satOff val="-10286"/>
            <a:lumOff val="25091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16A4278C-2E0E-46F9-AD93-7192196A1565}">
      <dsp:nvSpPr>
        <dsp:cNvPr id="0" name=""/>
        <dsp:cNvSpPr/>
      </dsp:nvSpPr>
      <dsp:spPr>
        <a:xfrm>
          <a:off x="2069669" y="1309433"/>
          <a:ext cx="2248213" cy="304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2069669" y="1309433"/>
        <a:ext cx="2248213" cy="30487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EF71-B1E5-41BF-81DD-512A45C0BE1A}">
      <dsp:nvSpPr>
        <dsp:cNvPr id="0" name=""/>
        <dsp:cNvSpPr/>
      </dsp:nvSpPr>
      <dsp:spPr>
        <a:xfrm>
          <a:off x="1728946" y="0"/>
          <a:ext cx="2335065" cy="229982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0A202369-2435-4A59-8227-C69AE7D03A39}">
      <dsp:nvSpPr>
        <dsp:cNvPr id="0" name=""/>
        <dsp:cNvSpPr/>
      </dsp:nvSpPr>
      <dsp:spPr>
        <a:xfrm>
          <a:off x="1842651" y="81007"/>
          <a:ext cx="420311" cy="42031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C63BF1C3-63AB-46E9-B769-14B8530F20D4}">
      <dsp:nvSpPr>
        <dsp:cNvPr id="0" name=""/>
        <dsp:cNvSpPr/>
      </dsp:nvSpPr>
      <dsp:spPr>
        <a:xfrm>
          <a:off x="2052807" y="81007"/>
          <a:ext cx="2248213" cy="4203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1750" rIns="0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>
        <a:off x="2052807" y="81007"/>
        <a:ext cx="2248213" cy="420311"/>
      </dsp:txXfrm>
    </dsp:sp>
    <dsp:sp modelId="{698A658D-E800-4FEA-B757-FE90E55D1A88}">
      <dsp:nvSpPr>
        <dsp:cNvPr id="0" name=""/>
        <dsp:cNvSpPr/>
      </dsp:nvSpPr>
      <dsp:spPr>
        <a:xfrm>
          <a:off x="1933112" y="932834"/>
          <a:ext cx="2248213" cy="304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/>
            <a:t>KNN MODEL TRAINING AND EVALUATION</a:t>
          </a:r>
        </a:p>
      </dsp:txBody>
      <dsp:txXfrm>
        <a:off x="1933112" y="932834"/>
        <a:ext cx="2248213" cy="304879"/>
      </dsp:txXfrm>
    </dsp:sp>
    <dsp:sp modelId="{067E63A3-DAA5-48F3-AEDD-7ED49485D4CC}">
      <dsp:nvSpPr>
        <dsp:cNvPr id="0" name=""/>
        <dsp:cNvSpPr/>
      </dsp:nvSpPr>
      <dsp:spPr>
        <a:xfrm>
          <a:off x="2052807" y="806198"/>
          <a:ext cx="109442" cy="10944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tx1"/>
        </a:fontRef>
      </dsp:style>
    </dsp:sp>
    <dsp:sp modelId="{16A4278C-2E0E-46F9-AD93-7192196A1565}">
      <dsp:nvSpPr>
        <dsp:cNvPr id="0" name=""/>
        <dsp:cNvSpPr/>
      </dsp:nvSpPr>
      <dsp:spPr>
        <a:xfrm>
          <a:off x="2069669" y="1309433"/>
          <a:ext cx="2248213" cy="304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5720" rIns="0" bIns="4572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2069669" y="1309433"/>
        <a:ext cx="2248213" cy="304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BD87-2AFF-4222-A6AC-E0EF5F5E7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AC282-CFC0-4286-AB59-D146B591A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10B3-2130-4CAB-BCFC-8715113B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8421-0881-47E3-BE2E-1BE5DE6DFD12}" type="datetimeFigureOut">
              <a:rPr lang="en-US" smtClean="0"/>
              <a:t>15-Jan-24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17ED-BE68-4CE4-BEE1-65B7FEA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CD89-2B8B-4DCB-A348-6329AFB6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43E8-0B5A-4B49-8F23-544CD0D989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4F2DB-6ADD-407F-BCB3-2B291A57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3DCDE-F2D6-48BD-9A7B-A72CC9E1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B7B94-F023-4AF6-9FEE-FA4BDECB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8421-0881-47E3-BE2E-1BE5DE6DFD12}" type="datetimeFigureOut">
              <a:rPr lang="en-US" smtClean="0"/>
              <a:t>15-Jan-24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1A11E-3028-4DEB-A2E6-D39F0DFA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56B82-F579-419A-9B1C-B39D2BFF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43E8-0B5A-4B49-8F23-544CD0D989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9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0DEB6-4779-4A59-B454-6C40FFC4C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85105-88D7-4BAF-B367-B135524F5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7612F-5EB9-4CC5-B60F-0CCB72BE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8421-0881-47E3-BE2E-1BE5DE6DFD12}" type="datetimeFigureOut">
              <a:rPr lang="en-US" smtClean="0"/>
              <a:t>15-Jan-24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CA24B-7725-4CF8-BDE7-598A9E34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844C-BC92-4167-A348-C27CD994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43E8-0B5A-4B49-8F23-544CD0D989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97B2-DCDD-479F-B48C-2F747DC5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23ED-5B17-4858-9124-E9B2D65C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6F5E3-D98B-4868-83E7-554E4BF7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8421-0881-47E3-BE2E-1BE5DE6DFD12}" type="datetimeFigureOut">
              <a:rPr lang="en-US" smtClean="0"/>
              <a:t>15-Jan-24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03A8-38B2-4394-9525-E51E8D61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DCE6F-8407-420A-B25A-DD6BDB70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43E8-0B5A-4B49-8F23-544CD0D989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EFDE-8F7B-4DC6-BD60-D875E718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680BC-1752-456D-B400-629BC034E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1427-9305-40AE-8CEB-2865A03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8421-0881-47E3-BE2E-1BE5DE6DFD12}" type="datetimeFigureOut">
              <a:rPr lang="en-US" smtClean="0"/>
              <a:t>15-Jan-24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46B8-4669-4F23-8CD8-9977A842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C8C9F-4004-49EF-9A8A-A1B8FBDD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43E8-0B5A-4B49-8F23-544CD0D989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4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6378-04E0-47D2-A1C7-DDAADD3E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C70A-1831-49E7-B8E9-0F9E2F632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B341F-67D3-46DD-BE5E-37CDB2612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19200-CD91-4866-B684-EE36611E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8421-0881-47E3-BE2E-1BE5DE6DFD12}" type="datetimeFigureOut">
              <a:rPr lang="en-US" smtClean="0"/>
              <a:t>15-Jan-24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66376-0C98-4B82-BCD0-68C4650B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84D31-3FE3-4558-90C5-668620C6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43E8-0B5A-4B49-8F23-544CD0D989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7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FB08-13E6-4F0D-A2A4-F70A7EEC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C4505-0575-4C8B-B32B-7680CCEF0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B0B2F-8F22-4977-A612-FE814F423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FDE81-71F4-4835-ACD4-3BDE864F4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6D08B-F999-4D93-B5F2-D5D8B6ED8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BFFFA-ADF8-4F8D-A1BF-34674868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8421-0881-47E3-BE2E-1BE5DE6DFD12}" type="datetimeFigureOut">
              <a:rPr lang="en-US" smtClean="0"/>
              <a:t>15-Jan-24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0D03D-F6AA-496B-A171-51A04D0A9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1097F-B512-4346-B938-AC9D42BB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43E8-0B5A-4B49-8F23-544CD0D989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1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CFCD-4C81-48DA-B9B6-C7FA2D5D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B6464-5513-48A8-98A6-D82CDAFD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8421-0881-47E3-BE2E-1BE5DE6DFD12}" type="datetimeFigureOut">
              <a:rPr lang="en-US" smtClean="0"/>
              <a:t>15-Jan-24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2C136-0250-4B46-AD26-D788874A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7511E-5D24-4878-8CCE-698F1D2E8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43E8-0B5A-4B49-8F23-544CD0D989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25063-534A-4D3D-91E7-A38D0AC6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8421-0881-47E3-BE2E-1BE5DE6DFD12}" type="datetimeFigureOut">
              <a:rPr lang="en-US" smtClean="0"/>
              <a:t>15-Jan-24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1EDE4-B96B-4D90-BBE2-B3CC71BC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C0AB4-B87C-4D1C-891D-2C097AF2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43E8-0B5A-4B49-8F23-544CD0D989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3BD2-6E6D-473B-BC58-51CA7D13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C23C-D3D2-42C1-AEE6-F72B56814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97DD7-1377-4E7E-948A-0C940E23F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EFF6-B5D7-4FBA-BDA6-D7242B5C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8421-0881-47E3-BE2E-1BE5DE6DFD12}" type="datetimeFigureOut">
              <a:rPr lang="en-US" smtClean="0"/>
              <a:t>15-Jan-24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2CBD-471E-4678-B45A-7F6C9D61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D2F76-A0A9-4DDB-91BE-200A46A9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43E8-0B5A-4B49-8F23-544CD0D989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58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A4EA-6B2E-47A6-91CC-DD05C6C7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B7C82-580F-45BB-BD16-D22BE37A9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EF209-83A8-45C5-90A7-70A19B0D9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1F874-2F4F-460B-9C00-562E1E94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8421-0881-47E3-BE2E-1BE5DE6DFD12}" type="datetimeFigureOut">
              <a:rPr lang="en-US" smtClean="0"/>
              <a:t>15-Jan-24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8D659-FACA-4988-BBE4-F2540D84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8BBAF-AA1A-4319-8704-0E34465E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343E8-0B5A-4B49-8F23-544CD0D989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4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024ED-B2B2-4CBD-8943-3D875D7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403AD-7007-4E64-BBE5-D93CC5559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DC06-4995-420E-8F94-05F7E64A8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8421-0881-47E3-BE2E-1BE5DE6DFD12}" type="datetimeFigureOut">
              <a:rPr lang="en-US" smtClean="0"/>
              <a:t>15-Jan-24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2C1A-6FA7-44FB-921C-62D6C3CCB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5161-A6E8-4017-811A-367B0F818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343E8-0B5A-4B49-8F23-544CD0D989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9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6E6E8E-5B64-430A-9D42-6F902C858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516" y="-174661"/>
            <a:ext cx="4424356" cy="6858000"/>
          </a:xfrm>
          <a:prstGeom prst="rect">
            <a:avLst/>
          </a:prstGeom>
          <a:effectLst>
            <a:softEdge rad="4572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7450A-CFE0-4859-A203-61BB7120E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575" y="2945480"/>
            <a:ext cx="7313392" cy="8695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hnschrift SemiBold Condensed" panose="020B0502040204020203" pitchFamily="34" charset="0"/>
              </a:rPr>
              <a:t>KNN ALGORITHM</a:t>
            </a:r>
            <a:br>
              <a:rPr lang="en-US" b="1" dirty="0">
                <a:latin typeface="Bahnschrift SemiBold Condensed" panose="020B0502040204020203" pitchFamily="34" charset="0"/>
              </a:rPr>
            </a:br>
            <a:r>
              <a:rPr lang="en-US" sz="2200" b="1" dirty="0">
                <a:latin typeface="Bahnschrift SemiBold Condensed" panose="020B0502040204020203" pitchFamily="34" charset="0"/>
              </a:rPr>
              <a:t>K-Nearest-Neighbor</a:t>
            </a:r>
          </a:p>
        </p:txBody>
      </p:sp>
    </p:spTree>
    <p:extLst>
      <p:ext uri="{BB962C8B-B14F-4D97-AF65-F5344CB8AC3E}">
        <p14:creationId xmlns:p14="http://schemas.microsoft.com/office/powerpoint/2010/main" val="218695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B20F-D9FA-4739-A0DE-C3EE75E3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/>
            </a:r>
            <a:br>
              <a:rPr lang="en-US" dirty="0">
                <a:latin typeface="Bahnschrift SemiBold Condensed" panose="020B0502040204020203" pitchFamily="34" charset="0"/>
              </a:rPr>
            </a:b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5D775-87B7-4E10-98FC-F01479513543}"/>
              </a:ext>
            </a:extLst>
          </p:cNvPr>
          <p:cNvSpPr/>
          <p:nvPr/>
        </p:nvSpPr>
        <p:spPr>
          <a:xfrm>
            <a:off x="4428163" y="5486174"/>
            <a:ext cx="4066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Condensed" panose="020B0502040204020203" pitchFamily="34" charset="0"/>
              </a:rPr>
              <a:t>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2B5FF-C7A1-46A1-A3FD-FCE03BC6C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745" y="448496"/>
            <a:ext cx="5087310" cy="490971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67DB16-069A-4F5E-B478-A464A0490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12057">
            <a:off x="6397042" y="2394645"/>
            <a:ext cx="1567972" cy="2617923"/>
          </a:xfrm>
          <a:prstGeom prst="rect">
            <a:avLst/>
          </a:prstGeom>
          <a:effectLst>
            <a:softEdge rad="495300"/>
          </a:effectLst>
        </p:spPr>
      </p:pic>
    </p:spTree>
    <p:extLst>
      <p:ext uri="{BB962C8B-B14F-4D97-AF65-F5344CB8AC3E}">
        <p14:creationId xmlns:p14="http://schemas.microsoft.com/office/powerpoint/2010/main" val="3130550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B696-48CD-401C-ACB8-A8011F83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[APPLICATION]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2D54CE6-B3F1-4AA6-AD61-38B482581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054466"/>
              </p:ext>
            </p:extLst>
          </p:nvPr>
        </p:nvGraphicFramePr>
        <p:xfrm>
          <a:off x="3708970" y="1027906"/>
          <a:ext cx="7644830" cy="548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82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7FB207-EB9A-4DA8-8FA9-420F10F6E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53" t="21573" r="-1620" b="30038"/>
          <a:stretch/>
        </p:blipFill>
        <p:spPr>
          <a:xfrm>
            <a:off x="3778439" y="563031"/>
            <a:ext cx="4635120" cy="425324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0D3BC9-944D-4990-9306-D3900100B612}"/>
              </a:ext>
            </a:extLst>
          </p:cNvPr>
          <p:cNvSpPr/>
          <p:nvPr/>
        </p:nvSpPr>
        <p:spPr>
          <a:xfrm>
            <a:off x="5215790" y="4816279"/>
            <a:ext cx="17604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Condensed" panose="020B0502040204020203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27350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83D594-88B0-4868-B5C2-F9BF288D7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05" y="2042419"/>
            <a:ext cx="9048750" cy="4219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CF91ED-D318-4030-8A21-5491B633ED4C}"/>
              </a:ext>
            </a:extLst>
          </p:cNvPr>
          <p:cNvSpPr/>
          <p:nvPr/>
        </p:nvSpPr>
        <p:spPr>
          <a:xfrm>
            <a:off x="2156026" y="1138535"/>
            <a:ext cx="7331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typical workflow for training and evaluating a machine learning model using K-Nearest Neighbors on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flower dataset.</a:t>
            </a:r>
          </a:p>
        </p:txBody>
      </p:sp>
    </p:spTree>
    <p:extLst>
      <p:ext uri="{BB962C8B-B14F-4D97-AF65-F5344CB8AC3E}">
        <p14:creationId xmlns:p14="http://schemas.microsoft.com/office/powerpoint/2010/main" val="415801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2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16B4F-6EAD-49DA-8A06-4BD3448E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00" y="8564"/>
            <a:ext cx="3732880" cy="4596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B07D6-5861-41DF-ACC8-444E6EBE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714" y="2260314"/>
            <a:ext cx="3732880" cy="4596297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11C770-4FFF-4C7D-B308-D02E7DF90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705911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7A40391-93AA-4D37-9875-38AF635ECE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074" y="5647685"/>
            <a:ext cx="1208926" cy="1208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FA2B20-E81E-4F9F-9D69-05E3B5D2DD4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711" y="-141800"/>
            <a:ext cx="2025426" cy="132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5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2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D81A68-112E-4A09-82E6-56832B12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04" y="240734"/>
            <a:ext cx="2380180" cy="2930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E16B4F-6EAD-49DA-8A06-4BD3448E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20" y="3927283"/>
            <a:ext cx="2380180" cy="2930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B07D6-5861-41DF-ACC8-444E6EBE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303"/>
            <a:ext cx="3732880" cy="4596297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11C770-4FFF-4C7D-B308-D02E7DF90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783345"/>
              </p:ext>
            </p:extLst>
          </p:nvPr>
        </p:nvGraphicFramePr>
        <p:xfrm>
          <a:off x="-160030" y="380619"/>
          <a:ext cx="6033214" cy="2300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F7B38EF-AA82-4DDA-BD2C-AA8E0046DC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83" y="1828860"/>
            <a:ext cx="8743308" cy="16579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DA8A35-408D-4070-9F58-E9C2D61D3ADB}"/>
              </a:ext>
            </a:extLst>
          </p:cNvPr>
          <p:cNvSpPr/>
          <p:nvPr/>
        </p:nvSpPr>
        <p:spPr>
          <a:xfrm>
            <a:off x="3267183" y="4212501"/>
            <a:ext cx="68323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starts by importing necessary libraries, including Google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Colab's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 module for accessing files, pandas for data manipulation,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scikit-learn's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for splitting the data, implementing the K-Nearest Neighbors classifier, and evaluating accuracy.</a:t>
            </a:r>
          </a:p>
        </p:txBody>
      </p:sp>
    </p:spTree>
    <p:extLst>
      <p:ext uri="{BB962C8B-B14F-4D97-AF65-F5344CB8AC3E}">
        <p14:creationId xmlns:p14="http://schemas.microsoft.com/office/powerpoint/2010/main" val="2954278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B20F-D9FA-4739-A0DE-C3EE75E3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/>
            </a:r>
            <a:br>
              <a:rPr lang="en-US" dirty="0">
                <a:latin typeface="Bahnschrift SemiBold Condensed" panose="020B0502040204020203" pitchFamily="34" charset="0"/>
              </a:rPr>
            </a:b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5D775-87B7-4E10-98FC-F01479513543}"/>
              </a:ext>
            </a:extLst>
          </p:cNvPr>
          <p:cNvSpPr/>
          <p:nvPr/>
        </p:nvSpPr>
        <p:spPr>
          <a:xfrm>
            <a:off x="3636176" y="5342336"/>
            <a:ext cx="4919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Condensed" panose="020B0502040204020203" pitchFamily="34" charset="0"/>
              </a:rPr>
              <a:t>CODE BREAK-DOWN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6C077-6A28-4F01-9AF2-CF115EEB0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6"/>
          <a:stretch/>
        </p:blipFill>
        <p:spPr>
          <a:xfrm>
            <a:off x="3905918" y="863519"/>
            <a:ext cx="4071938" cy="419185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2416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2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D81A68-112E-4A09-82E6-56832B12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04" y="240734"/>
            <a:ext cx="2380180" cy="2930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E16B4F-6EAD-49DA-8A06-4BD3448E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20" y="3927283"/>
            <a:ext cx="2380180" cy="2930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B07D6-5861-41DF-ACC8-444E6EBE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303"/>
            <a:ext cx="3732880" cy="4596297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11C770-4FFF-4C7D-B308-D02E7DF90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144520"/>
              </p:ext>
            </p:extLst>
          </p:nvPr>
        </p:nvGraphicFramePr>
        <p:xfrm>
          <a:off x="-160030" y="380619"/>
          <a:ext cx="6033214" cy="2300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BC267C8-2EA7-4D98-92D3-497318E830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163" y="2010052"/>
            <a:ext cx="8859940" cy="17502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FCEE1F-291C-4D01-87E0-057F87798B47}"/>
              </a:ext>
            </a:extLst>
          </p:cNvPr>
          <p:cNvSpPr/>
          <p:nvPr/>
        </p:nvSpPr>
        <p:spPr>
          <a:xfrm>
            <a:off x="2986162" y="4450873"/>
            <a:ext cx="70311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reads a CSV file named 'IrisFlowerDataset.csv' into a pandas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called dataset.</a:t>
            </a:r>
          </a:p>
        </p:txBody>
      </p:sp>
    </p:spTree>
    <p:extLst>
      <p:ext uri="{BB962C8B-B14F-4D97-AF65-F5344CB8AC3E}">
        <p14:creationId xmlns:p14="http://schemas.microsoft.com/office/powerpoint/2010/main" val="2834163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2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D81A68-112E-4A09-82E6-56832B12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04" y="240734"/>
            <a:ext cx="2380180" cy="2930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E16B4F-6EAD-49DA-8A06-4BD3448E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20" y="3927283"/>
            <a:ext cx="2380180" cy="2930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B07D6-5861-41DF-ACC8-444E6EBE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303"/>
            <a:ext cx="3732880" cy="4596297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11C770-4FFF-4C7D-B308-D02E7DF90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804044"/>
              </p:ext>
            </p:extLst>
          </p:nvPr>
        </p:nvGraphicFramePr>
        <p:xfrm>
          <a:off x="-416884" y="158490"/>
          <a:ext cx="6033214" cy="2300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A2091CE-F6FC-4F7D-8AFE-137DF8C4A3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71" y="1807921"/>
            <a:ext cx="8515244" cy="16823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ED31A1-246F-4E17-8C5B-F8819E794527}"/>
              </a:ext>
            </a:extLst>
          </p:cNvPr>
          <p:cNvSpPr/>
          <p:nvPr/>
        </p:nvSpPr>
        <p:spPr>
          <a:xfrm>
            <a:off x="3048000" y="404554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split into features (X) and target labels (y). Then, the data is further divided into training and testing sets using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function.</a:t>
            </a:r>
          </a:p>
        </p:txBody>
      </p:sp>
    </p:spTree>
    <p:extLst>
      <p:ext uri="{BB962C8B-B14F-4D97-AF65-F5344CB8AC3E}">
        <p14:creationId xmlns:p14="http://schemas.microsoft.com/office/powerpoint/2010/main" val="2024532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2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D81A68-112E-4A09-82E6-56832B122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04" y="240734"/>
            <a:ext cx="2380180" cy="2930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E16B4F-6EAD-49DA-8A06-4BD3448E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20" y="3927283"/>
            <a:ext cx="2380180" cy="2930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B07D6-5861-41DF-ACC8-444E6EBE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3303"/>
            <a:ext cx="3732880" cy="4596297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111C770-4FFF-4C7D-B308-D02E7DF90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6494146"/>
              </p:ext>
            </p:extLst>
          </p:nvPr>
        </p:nvGraphicFramePr>
        <p:xfrm>
          <a:off x="-416884" y="158490"/>
          <a:ext cx="6033214" cy="2300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7900F51-483C-4C68-A216-62BC4188D1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46" y="1782880"/>
            <a:ext cx="9312792" cy="22956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6318C3-BCC2-4617-B7BB-386E5D0457ED}"/>
              </a:ext>
            </a:extLst>
          </p:cNvPr>
          <p:cNvSpPr/>
          <p:nvPr/>
        </p:nvSpPr>
        <p:spPr>
          <a:xfrm>
            <a:off x="2825184" y="4387966"/>
            <a:ext cx="69866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K-Nearest Neighbors classifier with 3 neighbors is instantiated, trained on the training data, and used to predict the labels of the test set. The accuracy of the model is then calculated and printed.</a:t>
            </a:r>
          </a:p>
        </p:txBody>
      </p:sp>
    </p:spTree>
    <p:extLst>
      <p:ext uri="{BB962C8B-B14F-4D97-AF65-F5344CB8AC3E}">
        <p14:creationId xmlns:p14="http://schemas.microsoft.com/office/powerpoint/2010/main" val="3461911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9C8782-660D-4E31-92F8-531D5B1B79DC}"/>
              </a:ext>
            </a:extLst>
          </p:cNvPr>
          <p:cNvSpPr txBox="1"/>
          <p:nvPr/>
        </p:nvSpPr>
        <p:spPr>
          <a:xfrm>
            <a:off x="2404153" y="708917"/>
            <a:ext cx="798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Bahnschrift SemiBold Condensed" panose="020B0502040204020203" pitchFamily="34" charset="0"/>
              </a:rPr>
              <a:t>Our Team</a:t>
            </a:r>
            <a:endParaRPr lang="en-US" sz="5400" dirty="0">
              <a:latin typeface="Bahnschrift SemiBold Condensed" panose="020B0502040204020203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692996" y="2172832"/>
            <a:ext cx="2181887" cy="209135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Laiba Athar</a:t>
            </a:r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L1F20BSSE0207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4905469" y="2172831"/>
            <a:ext cx="2219608" cy="209135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Sara Arshad</a:t>
            </a:r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L1F20BSSE0226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246199" y="2172831"/>
            <a:ext cx="2237715" cy="2100405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sz="1600" dirty="0" smtClean="0"/>
              <a:t>L1F20BSSE0005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3574612" y="4454305"/>
            <a:ext cx="2237715" cy="210040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Umair Aslam</a:t>
            </a:r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L1F20BSSE0385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31322" y="4454305"/>
            <a:ext cx="2237715" cy="210040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1600" dirty="0" smtClean="0"/>
              <a:t>L1F20BSSE0383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33234" y="2753566"/>
            <a:ext cx="235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Khadija Fatima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94284" y="5012997"/>
            <a:ext cx="273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Maryam Maqsood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65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8ABABA-4702-4C66-9139-52A92DA862D9}"/>
              </a:ext>
            </a:extLst>
          </p:cNvPr>
          <p:cNvSpPr/>
          <p:nvPr/>
        </p:nvSpPr>
        <p:spPr>
          <a:xfrm>
            <a:off x="4707639" y="511408"/>
            <a:ext cx="24400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7200" b="1" spc="5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Condensed" panose="020B0502040204020203" pitchFamily="34" charset="0"/>
              </a:rPr>
              <a:t>OUTPUT</a:t>
            </a:r>
            <a:endParaRPr lang="en-US" sz="7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EA01F-2A53-41E6-BF65-3EDDDBCD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12" y="2888786"/>
            <a:ext cx="9145500" cy="16815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0316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E061-F482-4817-B556-3CF75660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WHAT IS KNN?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0E89-BA58-4A18-B8CD-2D239BF1E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484" y="1356190"/>
            <a:ext cx="7602878" cy="5136686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askerville Old Face" panose="02020602080505020303" pitchFamily="18" charset="0"/>
              </a:rPr>
              <a:t>K-Nearest Neighbors (KNN) is a machine learning algorithm for classification. It predicts the class or value of a new data point by considering the majority class or average of its K nearest neighbors in the feature space. The algorithm assumes that similar instances in the dataset have similar output values, making it a simple yet effective approach for various tasks. The choice of K is an important parameter that influences the algorithm's performance.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C6ED2-65B5-4752-99A0-35CE967D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4" t="8677" r="11492" b="57303"/>
          <a:stretch/>
        </p:blipFill>
        <p:spPr>
          <a:xfrm>
            <a:off x="-1" y="3544583"/>
            <a:ext cx="3184989" cy="33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0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727030-5CF9-49F7-81DD-7518EDB3D684}"/>
              </a:ext>
            </a:extLst>
          </p:cNvPr>
          <p:cNvSpPr txBox="1"/>
          <p:nvPr/>
        </p:nvSpPr>
        <p:spPr>
          <a:xfrm>
            <a:off x="5715506" y="4123553"/>
            <a:ext cx="134663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800" b="1" spc="5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Condensed" panose="020B0502040204020203" pitchFamily="34" charset="0"/>
              </a:rPr>
              <a:t>K = ?</a:t>
            </a:r>
            <a:endParaRPr lang="en-US" sz="4800" b="1" spc="50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hnschrift SemiBold Condensed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63" y="1006132"/>
            <a:ext cx="4372556" cy="3948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727030-5CF9-49F7-81DD-7518EDB3D684}"/>
              </a:ext>
            </a:extLst>
          </p:cNvPr>
          <p:cNvSpPr txBox="1"/>
          <p:nvPr/>
        </p:nvSpPr>
        <p:spPr>
          <a:xfrm>
            <a:off x="1831671" y="4954550"/>
            <a:ext cx="8818741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spc="50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 Condensed" panose="020B0502040204020203" pitchFamily="34" charset="0"/>
              </a:rPr>
              <a:t>Selection &amp; Effect of “K” value</a:t>
            </a:r>
            <a:endParaRPr lang="en-US" sz="6000" b="1" spc="5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6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8D5CA6EB-8B6E-48C9-8196-6B45F8732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99" y="0"/>
            <a:ext cx="12199199" cy="6858000"/>
          </a:xfrm>
          <a:prstGeom prst="rect">
            <a:avLst/>
          </a:prstGeom>
        </p:spPr>
      </p:pic>
      <p:sp>
        <p:nvSpPr>
          <p:cNvPr id="65" name="Title 1">
            <a:extLst>
              <a:ext uri="{FF2B5EF4-FFF2-40B4-BE49-F238E27FC236}">
                <a16:creationId xmlns:a16="http://schemas.microsoft.com/office/drawing/2014/main" id="{C503EF10-F0FC-4C5A-A3CE-FB64676E8822}"/>
              </a:ext>
            </a:extLst>
          </p:cNvPr>
          <p:cNvSpPr>
            <a:spLocks noGrp="1"/>
          </p:cNvSpPr>
          <p:nvPr/>
        </p:nvSpPr>
        <p:spPr>
          <a:xfrm rot="10800000" flipV="1">
            <a:off x="269001" y="1897441"/>
            <a:ext cx="2184115" cy="593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Bahnschrift SemiBold Condensed" panose="020B0502040204020203" pitchFamily="34" charset="0"/>
            </a:endParaRPr>
          </a:p>
        </p:txBody>
      </p:sp>
      <p:sp>
        <p:nvSpPr>
          <p:cNvPr id="2" name="Flowchart: Connector 1"/>
          <p:cNvSpPr/>
          <p:nvPr/>
        </p:nvSpPr>
        <p:spPr>
          <a:xfrm>
            <a:off x="2036617" y="3491346"/>
            <a:ext cx="2004291" cy="1856509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Value of 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>
            <a:off x="4571168" y="4361584"/>
            <a:ext cx="3103834" cy="1000827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Odd Numbers other than 1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7675002" y="5602514"/>
            <a:ext cx="3103834" cy="1000826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Square root of total number of instances</a:t>
            </a:r>
            <a:endParaRPr lang="en-US" dirty="0"/>
          </a:p>
        </p:txBody>
      </p:sp>
      <p:sp>
        <p:nvSpPr>
          <p:cNvPr id="7" name="Snip Diagonal Corner Rectangle 6"/>
          <p:cNvSpPr/>
          <p:nvPr/>
        </p:nvSpPr>
        <p:spPr>
          <a:xfrm>
            <a:off x="914400" y="1413164"/>
            <a:ext cx="4248727" cy="484277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Larger Value of K results in under fitting</a:t>
            </a:r>
            <a:endParaRPr lang="en-US" dirty="0"/>
          </a:p>
        </p:txBody>
      </p:sp>
      <p:sp>
        <p:nvSpPr>
          <p:cNvPr id="37" name="Snip Diagonal Corner Rectangle 36"/>
          <p:cNvSpPr/>
          <p:nvPr/>
        </p:nvSpPr>
        <p:spPr>
          <a:xfrm>
            <a:off x="914400" y="2381718"/>
            <a:ext cx="4248727" cy="484277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Smaller Value of K results in over fitting</a:t>
            </a:r>
            <a:endParaRPr lang="en-US" dirty="0"/>
          </a:p>
        </p:txBody>
      </p:sp>
      <p:sp>
        <p:nvSpPr>
          <p:cNvPr id="38" name="Flowchart: Connector 37"/>
          <p:cNvSpPr/>
          <p:nvPr/>
        </p:nvSpPr>
        <p:spPr>
          <a:xfrm>
            <a:off x="7675002" y="1252538"/>
            <a:ext cx="2004291" cy="1856509"/>
          </a:xfrm>
          <a:prstGeom prst="flowChartConnector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Effect of Value of 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5477164" y="1981543"/>
            <a:ext cx="2013527" cy="424873"/>
          </a:xfrm>
          <a:prstGeom prst="lef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7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37" grpId="0" animBg="1"/>
      <p:bldP spid="3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B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8D5CA6EB-8B6E-48C9-8196-6B45F8732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388" y="0"/>
            <a:ext cx="7682201" cy="6858000"/>
          </a:xfrm>
          <a:prstGeom prst="rect">
            <a:avLst/>
          </a:prstGeom>
        </p:spPr>
      </p:pic>
      <p:sp>
        <p:nvSpPr>
          <p:cNvPr id="65" name="Title 1">
            <a:extLst>
              <a:ext uri="{FF2B5EF4-FFF2-40B4-BE49-F238E27FC236}">
                <a16:creationId xmlns:a16="http://schemas.microsoft.com/office/drawing/2014/main" id="{C503EF10-F0FC-4C5A-A3CE-FB64676E8822}"/>
              </a:ext>
            </a:extLst>
          </p:cNvPr>
          <p:cNvSpPr>
            <a:spLocks noGrp="1"/>
          </p:cNvSpPr>
          <p:nvPr/>
        </p:nvSpPr>
        <p:spPr>
          <a:xfrm rot="10800000" flipV="1">
            <a:off x="269001" y="1897441"/>
            <a:ext cx="2184115" cy="5930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Bahnschrift SemiBold Condensed" panose="020B0502040204020203" pitchFamily="34" charset="0"/>
              </a:rPr>
              <a:t>ALGORITHM STEPS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5F995D3-89D9-49FD-B8EE-61DD6B28A90D}"/>
              </a:ext>
            </a:extLst>
          </p:cNvPr>
          <p:cNvSpPr/>
          <p:nvPr/>
        </p:nvSpPr>
        <p:spPr>
          <a:xfrm>
            <a:off x="5381251" y="443649"/>
            <a:ext cx="1613043" cy="110960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092490F-B7FB-4554-9849-31E9FD5CFBA7}"/>
              </a:ext>
            </a:extLst>
          </p:cNvPr>
          <p:cNvSpPr/>
          <p:nvPr/>
        </p:nvSpPr>
        <p:spPr>
          <a:xfrm>
            <a:off x="5456597" y="1855190"/>
            <a:ext cx="1469204" cy="78083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3759BB4-040D-4637-962F-C9C02AF6E3B9}"/>
              </a:ext>
            </a:extLst>
          </p:cNvPr>
          <p:cNvSpPr/>
          <p:nvPr/>
        </p:nvSpPr>
        <p:spPr>
          <a:xfrm>
            <a:off x="5456597" y="2872332"/>
            <a:ext cx="1469204" cy="78083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62798A6-7406-49B4-A83F-E24164FA3AEF}"/>
              </a:ext>
            </a:extLst>
          </p:cNvPr>
          <p:cNvSpPr/>
          <p:nvPr/>
        </p:nvSpPr>
        <p:spPr>
          <a:xfrm>
            <a:off x="9135255" y="1705097"/>
            <a:ext cx="2684470" cy="88887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58A7126-2A64-46AB-BFE7-82E10F388562}"/>
              </a:ext>
            </a:extLst>
          </p:cNvPr>
          <p:cNvSpPr/>
          <p:nvPr/>
        </p:nvSpPr>
        <p:spPr>
          <a:xfrm>
            <a:off x="9135255" y="2866313"/>
            <a:ext cx="2684470" cy="76801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Put the distances in the sorted list.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2B4FEB1-C553-4E0C-9093-90D6962F5527}"/>
              </a:ext>
            </a:extLst>
          </p:cNvPr>
          <p:cNvSpPr/>
          <p:nvPr/>
        </p:nvSpPr>
        <p:spPr>
          <a:xfrm>
            <a:off x="9135255" y="4030842"/>
            <a:ext cx="2684470" cy="78083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Select top K from the sorted list.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0A4F9DA-0B22-4DD0-AC02-1EEBE3070070}"/>
              </a:ext>
            </a:extLst>
          </p:cNvPr>
          <p:cNvSpPr/>
          <p:nvPr/>
        </p:nvSpPr>
        <p:spPr>
          <a:xfrm>
            <a:off x="9135254" y="5202081"/>
            <a:ext cx="2684470" cy="83143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6F47A22-BBE5-45CB-AAF6-D0C2133AA7FD}"/>
              </a:ext>
            </a:extLst>
          </p:cNvPr>
          <p:cNvSpPr/>
          <p:nvPr/>
        </p:nvSpPr>
        <p:spPr>
          <a:xfrm>
            <a:off x="520993" y="5304743"/>
            <a:ext cx="1613043" cy="110960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58F712A4-94BE-49B9-99A5-1303A3AF442C}"/>
              </a:ext>
            </a:extLst>
          </p:cNvPr>
          <p:cNvSpPr/>
          <p:nvPr/>
        </p:nvSpPr>
        <p:spPr>
          <a:xfrm>
            <a:off x="4601273" y="3830397"/>
            <a:ext cx="3179850" cy="999162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424614D8-FE98-44FC-8A24-6D4022DE7352}"/>
              </a:ext>
            </a:extLst>
          </p:cNvPr>
          <p:cNvCxnSpPr>
            <a:cxnSpLocks/>
            <a:stCxn id="74" idx="3"/>
            <a:endCxn id="69" idx="1"/>
          </p:cNvCxnSpPr>
          <p:nvPr/>
        </p:nvCxnSpPr>
        <p:spPr>
          <a:xfrm flipV="1">
            <a:off x="7781123" y="2149536"/>
            <a:ext cx="1354132" cy="21804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F7E640F-3030-4801-8BE5-8F95C8F88E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38044" y="4303010"/>
            <a:ext cx="2536854" cy="16387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A6EE24-5B3E-4609-AD88-48B10EC8793F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>
            <a:off x="10477490" y="2593975"/>
            <a:ext cx="0" cy="2723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F6A673D-95C9-4B13-9A3D-E32B3BCD0D0C}"/>
              </a:ext>
            </a:extLst>
          </p:cNvPr>
          <p:cNvCxnSpPr/>
          <p:nvPr/>
        </p:nvCxnSpPr>
        <p:spPr>
          <a:xfrm>
            <a:off x="10400535" y="3653168"/>
            <a:ext cx="0" cy="367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D348493-017B-4263-BA4B-9D3316CB7D06}"/>
              </a:ext>
            </a:extLst>
          </p:cNvPr>
          <p:cNvCxnSpPr/>
          <p:nvPr/>
        </p:nvCxnSpPr>
        <p:spPr>
          <a:xfrm>
            <a:off x="10402858" y="4829559"/>
            <a:ext cx="0" cy="367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82D3C234-C994-4E06-ADC3-096CA090AA4B}"/>
              </a:ext>
            </a:extLst>
          </p:cNvPr>
          <p:cNvCxnSpPr>
            <a:cxnSpLocks/>
            <a:stCxn id="72" idx="1"/>
            <a:endCxn id="74" idx="2"/>
          </p:cNvCxnSpPr>
          <p:nvPr/>
        </p:nvCxnSpPr>
        <p:spPr>
          <a:xfrm rot="10800000">
            <a:off x="6191198" y="4829559"/>
            <a:ext cx="2944056" cy="7882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F5DC0B2-F19A-4D2F-991D-689B9E067AC0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187773" y="1553258"/>
            <a:ext cx="3426" cy="301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F09CA01-D7FC-4807-B6C9-884377D84A28}"/>
              </a:ext>
            </a:extLst>
          </p:cNvPr>
          <p:cNvCxnSpPr>
            <a:cxnSpLocks/>
          </p:cNvCxnSpPr>
          <p:nvPr/>
        </p:nvCxnSpPr>
        <p:spPr>
          <a:xfrm>
            <a:off x="6172358" y="2621193"/>
            <a:ext cx="3426" cy="301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CCAB292-61EC-46EB-94A7-B1F7C9158BBB}"/>
              </a:ext>
            </a:extLst>
          </p:cNvPr>
          <p:cNvCxnSpPr>
            <a:cxnSpLocks/>
          </p:cNvCxnSpPr>
          <p:nvPr/>
        </p:nvCxnSpPr>
        <p:spPr>
          <a:xfrm>
            <a:off x="6167218" y="3610658"/>
            <a:ext cx="3426" cy="301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TextBox 34">
            <a:extLst>
              <a:ext uri="{FF2B5EF4-FFF2-40B4-BE49-F238E27FC236}">
                <a16:creationId xmlns:a16="http://schemas.microsoft.com/office/drawing/2014/main" id="{DFD52FAD-A4D4-4EF1-934F-24E174E4E911}"/>
              </a:ext>
            </a:extLst>
          </p:cNvPr>
          <p:cNvSpPr txBox="1"/>
          <p:nvPr/>
        </p:nvSpPr>
        <p:spPr>
          <a:xfrm>
            <a:off x="5809342" y="819938"/>
            <a:ext cx="1766297" cy="38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</a:t>
            </a:r>
          </a:p>
        </p:txBody>
      </p:sp>
      <p:sp>
        <p:nvSpPr>
          <p:cNvPr id="85" name="TextBox 35">
            <a:extLst>
              <a:ext uri="{FF2B5EF4-FFF2-40B4-BE49-F238E27FC236}">
                <a16:creationId xmlns:a16="http://schemas.microsoft.com/office/drawing/2014/main" id="{28E1FD21-DA85-43AE-849F-F1354D87837B}"/>
              </a:ext>
            </a:extLst>
          </p:cNvPr>
          <p:cNvSpPr txBox="1"/>
          <p:nvPr/>
        </p:nvSpPr>
        <p:spPr>
          <a:xfrm>
            <a:off x="5484423" y="1915426"/>
            <a:ext cx="176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Load training data set.</a:t>
            </a:r>
          </a:p>
        </p:txBody>
      </p:sp>
      <p:sp>
        <p:nvSpPr>
          <p:cNvPr id="86" name="TextBox 36">
            <a:extLst>
              <a:ext uri="{FF2B5EF4-FFF2-40B4-BE49-F238E27FC236}">
                <a16:creationId xmlns:a16="http://schemas.microsoft.com/office/drawing/2014/main" id="{365347E8-BB95-4710-9078-0BC5F197CDC6}"/>
              </a:ext>
            </a:extLst>
          </p:cNvPr>
          <p:cNvSpPr txBox="1"/>
          <p:nvPr/>
        </p:nvSpPr>
        <p:spPr>
          <a:xfrm>
            <a:off x="5484423" y="2947142"/>
            <a:ext cx="176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value </a:t>
            </a:r>
          </a:p>
          <a:p>
            <a:r>
              <a:rPr lang="en-US" dirty="0"/>
              <a:t> of K.</a:t>
            </a:r>
          </a:p>
        </p:txBody>
      </p:sp>
      <p:sp>
        <p:nvSpPr>
          <p:cNvPr id="87" name="TextBox 37">
            <a:extLst>
              <a:ext uri="{FF2B5EF4-FFF2-40B4-BE49-F238E27FC236}">
                <a16:creationId xmlns:a16="http://schemas.microsoft.com/office/drawing/2014/main" id="{B78757FD-8EA2-4775-9672-0B1B6286CD18}"/>
              </a:ext>
            </a:extLst>
          </p:cNvPr>
          <p:cNvSpPr txBox="1"/>
          <p:nvPr/>
        </p:nvSpPr>
        <p:spPr>
          <a:xfrm>
            <a:off x="5018012" y="4038702"/>
            <a:ext cx="2339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Finished classification for each record.</a:t>
            </a:r>
          </a:p>
        </p:txBody>
      </p:sp>
      <p:sp>
        <p:nvSpPr>
          <p:cNvPr id="88" name="TextBox 55">
            <a:extLst>
              <a:ext uri="{FF2B5EF4-FFF2-40B4-BE49-F238E27FC236}">
                <a16:creationId xmlns:a16="http://schemas.microsoft.com/office/drawing/2014/main" id="{7ED7EB35-B3D6-43F0-87F0-3F7DF870A556}"/>
              </a:ext>
            </a:extLst>
          </p:cNvPr>
          <p:cNvSpPr txBox="1"/>
          <p:nvPr/>
        </p:nvSpPr>
        <p:spPr>
          <a:xfrm>
            <a:off x="1059257" y="5710131"/>
            <a:ext cx="139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END</a:t>
            </a:r>
          </a:p>
        </p:txBody>
      </p:sp>
      <p:sp>
        <p:nvSpPr>
          <p:cNvPr id="89" name="TextBox 2">
            <a:extLst>
              <a:ext uri="{FF2B5EF4-FFF2-40B4-BE49-F238E27FC236}">
                <a16:creationId xmlns:a16="http://schemas.microsoft.com/office/drawing/2014/main" id="{88CE0A37-6087-47A3-ADFE-9271199CD5E1}"/>
              </a:ext>
            </a:extLst>
          </p:cNvPr>
          <p:cNvSpPr txBox="1"/>
          <p:nvPr/>
        </p:nvSpPr>
        <p:spPr>
          <a:xfrm>
            <a:off x="9142423" y="1670645"/>
            <a:ext cx="2773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Compute Euclidean Distance to all records in training set. </a:t>
            </a:r>
          </a:p>
        </p:txBody>
      </p:sp>
      <p:sp>
        <p:nvSpPr>
          <p:cNvPr id="90" name="TextBox 42">
            <a:extLst>
              <a:ext uri="{FF2B5EF4-FFF2-40B4-BE49-F238E27FC236}">
                <a16:creationId xmlns:a16="http://schemas.microsoft.com/office/drawing/2014/main" id="{6B25DCDC-B6AD-4410-9AEB-2A8C81762772}"/>
              </a:ext>
            </a:extLst>
          </p:cNvPr>
          <p:cNvSpPr txBox="1"/>
          <p:nvPr/>
        </p:nvSpPr>
        <p:spPr>
          <a:xfrm>
            <a:off x="9142423" y="5156133"/>
            <a:ext cx="2780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class of the test point based on number of similarities in selected K.</a:t>
            </a:r>
          </a:p>
        </p:txBody>
      </p:sp>
      <p:sp>
        <p:nvSpPr>
          <p:cNvPr id="91" name="TextBox 50">
            <a:extLst>
              <a:ext uri="{FF2B5EF4-FFF2-40B4-BE49-F238E27FC236}">
                <a16:creationId xmlns:a16="http://schemas.microsoft.com/office/drawing/2014/main" id="{5D9E224A-2D9C-4524-AC3E-E89E4ED86FC3}"/>
              </a:ext>
            </a:extLst>
          </p:cNvPr>
          <p:cNvSpPr txBox="1"/>
          <p:nvPr/>
        </p:nvSpPr>
        <p:spPr>
          <a:xfrm>
            <a:off x="3800748" y="3960646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YES</a:t>
            </a:r>
          </a:p>
        </p:txBody>
      </p:sp>
      <p:sp>
        <p:nvSpPr>
          <p:cNvPr id="92" name="TextBox 51">
            <a:extLst>
              <a:ext uri="{FF2B5EF4-FFF2-40B4-BE49-F238E27FC236}">
                <a16:creationId xmlns:a16="http://schemas.microsoft.com/office/drawing/2014/main" id="{FB487BB2-0625-4F2C-89F4-FC1764DE9B02}"/>
              </a:ext>
            </a:extLst>
          </p:cNvPr>
          <p:cNvSpPr txBox="1"/>
          <p:nvPr/>
        </p:nvSpPr>
        <p:spPr>
          <a:xfrm>
            <a:off x="7803217" y="399253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35383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727030-5CF9-49F7-81DD-7518EDB3D684}"/>
              </a:ext>
            </a:extLst>
          </p:cNvPr>
          <p:cNvSpPr txBox="1"/>
          <p:nvPr/>
        </p:nvSpPr>
        <p:spPr>
          <a:xfrm>
            <a:off x="3893720" y="5365876"/>
            <a:ext cx="6144671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hnschrift SemiBold Condensed" panose="020B0502040204020203" pitchFamily="34" charset="0"/>
              </a:rPr>
              <a:t>PROS AND CONS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3FEAEB-5620-4C98-8525-4B1902815C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4" t="7192" r="11826" b="55205"/>
          <a:stretch/>
        </p:blipFill>
        <p:spPr>
          <a:xfrm>
            <a:off x="3616503" y="476461"/>
            <a:ext cx="4735833" cy="48917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14000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chemeClr val="bg1">
                <a:lumMod val="85000"/>
              </a:schemeClr>
            </a:gs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77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0">
              <a:schemeClr val="bg1">
                <a:lumMod val="8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B89F-A16E-47C6-A136-320CD811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           [PROS]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762B2E5A-4024-48BF-BBC5-A5FFED3774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6718"/>
              </p:ext>
            </p:extLst>
          </p:nvPr>
        </p:nvGraphicFramePr>
        <p:xfrm>
          <a:off x="2671281" y="1495479"/>
          <a:ext cx="8815227" cy="4484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69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B89F-A16E-47C6-A136-320CD811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 Condensed" panose="020B0502040204020203" pitchFamily="34" charset="0"/>
              </a:rPr>
              <a:t>      [CONS]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762B2E5A-4024-48BF-BBC5-A5FFED3774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702526"/>
              </p:ext>
            </p:extLst>
          </p:nvPr>
        </p:nvGraphicFramePr>
        <p:xfrm>
          <a:off x="2671281" y="1495479"/>
          <a:ext cx="8815227" cy="4484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30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545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Bahnschrift Condensed</vt:lpstr>
      <vt:lpstr>Bahnschrift SemiBold Condensed</vt:lpstr>
      <vt:lpstr>Baskerville Old Face</vt:lpstr>
      <vt:lpstr>Calibri</vt:lpstr>
      <vt:lpstr>Calibri Light</vt:lpstr>
      <vt:lpstr>Times New Roman</vt:lpstr>
      <vt:lpstr>Office Theme</vt:lpstr>
      <vt:lpstr>KNN ALGORITHM K-Nearest-Neighbor</vt:lpstr>
      <vt:lpstr>PowerPoint Presentation</vt:lpstr>
      <vt:lpstr>WHAT IS KNN?</vt:lpstr>
      <vt:lpstr>PowerPoint Presentation</vt:lpstr>
      <vt:lpstr>PowerPoint Presentation</vt:lpstr>
      <vt:lpstr>PowerPoint Presentation</vt:lpstr>
      <vt:lpstr>PowerPoint Presentation</vt:lpstr>
      <vt:lpstr>           [PROS]</vt:lpstr>
      <vt:lpstr>      [CONS]</vt:lpstr>
      <vt:lpstr> </vt:lpstr>
      <vt:lpstr>[APPLICATION]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ALGORITHM</dc:title>
  <dc:creator>iman Fatima</dc:creator>
  <cp:lastModifiedBy>DELL</cp:lastModifiedBy>
  <cp:revision>54</cp:revision>
  <dcterms:created xsi:type="dcterms:W3CDTF">2024-01-14T11:44:38Z</dcterms:created>
  <dcterms:modified xsi:type="dcterms:W3CDTF">2024-01-15T13:09:36Z</dcterms:modified>
</cp:coreProperties>
</file>