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1" y="3085765"/>
            <a:ext cx="8474199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095-EAF8-402B-9FFC-00414798A45E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5C46-E22F-4500-B3AC-AC0C78C78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095-EAF8-402B-9FFC-00414798A45E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5C46-E22F-4500-B3AC-AC0C78C78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095-EAF8-402B-9FFC-00414798A45E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5C46-E22F-4500-B3AC-AC0C78C78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530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302026"/>
            <a:ext cx="8272211" cy="46733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095-EAF8-402B-9FFC-00414798A45E}" type="datetimeFigureOut">
              <a:rPr lang="en-US" smtClean="0"/>
              <a:t>4/1/2024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393951"/>
            <a:ext cx="8272211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095-EAF8-402B-9FFC-00414798A45E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5C46-E22F-4500-B3AC-AC0C78C78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9"/>
            <a:ext cx="8272212" cy="4928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391479"/>
            <a:ext cx="3896075" cy="446957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1391479"/>
            <a:ext cx="3896077" cy="446957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095-EAF8-402B-9FFC-00414798A45E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5C46-E22F-4500-B3AC-AC0C78C78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250891"/>
            <a:ext cx="3896077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926053"/>
            <a:ext cx="3896075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29" y="2250893"/>
            <a:ext cx="3896078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2926053"/>
            <a:ext cx="3896078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095-EAF8-402B-9FFC-00414798A45E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5C46-E22F-4500-B3AC-AC0C78C78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5922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095-EAF8-402B-9FFC-00414798A45E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5C46-E22F-4500-B3AC-AC0C78C78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095-EAF8-402B-9FFC-00414798A45E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5C46-E22F-4500-B3AC-AC0C78C78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601201"/>
            <a:ext cx="2762042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3" y="933451"/>
            <a:ext cx="2273889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7" y="1179829"/>
            <a:ext cx="4988243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3" y="2836654"/>
            <a:ext cx="2273889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6456917"/>
            <a:ext cx="2133599" cy="365125"/>
          </a:xfrm>
        </p:spPr>
        <p:txBody>
          <a:bodyPr/>
          <a:lstStyle/>
          <a:p>
            <a:fld id="{3C90F095-EAF8-402B-9FFC-00414798A45E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6452591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56917"/>
            <a:ext cx="789383" cy="365125"/>
          </a:xfrm>
        </p:spPr>
        <p:txBody>
          <a:bodyPr/>
          <a:lstStyle/>
          <a:p>
            <a:fld id="{E7E65C46-E22F-4500-B3AC-AC0C78C78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641351"/>
            <a:ext cx="8468144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095-EAF8-402B-9FFC-00414798A45E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5894" y="6423915"/>
            <a:ext cx="518790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5C46-E22F-4500-B3AC-AC0C78C78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415198"/>
            <a:ext cx="8272212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6423915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90F095-EAF8-402B-9FFC-00414798A45E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6423915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7E65C46-E22F-4500-B3AC-AC0C78C787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63753" y="6437910"/>
            <a:ext cx="844354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066800"/>
            <a:ext cx="8839200" cy="1801368"/>
          </a:xfrm>
        </p:spPr>
        <p:txBody>
          <a:bodyPr/>
          <a:lstStyle/>
          <a:p>
            <a:r>
              <a:rPr lang="en-US" b="0" dirty="0"/>
              <a:t>Enhancing </a:t>
            </a:r>
            <a:r>
              <a:rPr lang="en-US" b="0" dirty="0" err="1"/>
              <a:t>Cybersecurity</a:t>
            </a:r>
            <a:r>
              <a:rPr lang="en-US" b="0" dirty="0"/>
              <a:t> with Security Scanners in Cybernetic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5105400"/>
            <a:ext cx="5114778" cy="1101248"/>
          </a:xfrm>
        </p:spPr>
        <p:txBody>
          <a:bodyPr>
            <a:noAutofit/>
          </a:bodyPr>
          <a:lstStyle/>
          <a:p>
            <a:r>
              <a:rPr lang="en-US" sz="2000" dirty="0" smtClean="0"/>
              <a:t>Presented by :</a:t>
            </a:r>
          </a:p>
          <a:p>
            <a:r>
              <a:rPr lang="en-US" sz="2000" dirty="0" smtClean="0"/>
              <a:t>                        </a:t>
            </a:r>
            <a:r>
              <a:rPr lang="en-US" sz="2000" dirty="0" err="1" smtClean="0"/>
              <a:t>t.saranya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iii </a:t>
            </a:r>
            <a:r>
              <a:rPr lang="en-US" sz="2000" dirty="0" err="1" smtClean="0"/>
              <a:t>yr</a:t>
            </a:r>
            <a:r>
              <a:rPr lang="en-US" sz="2000" dirty="0" smtClean="0"/>
              <a:t> </a:t>
            </a:r>
            <a:r>
              <a:rPr lang="en-US" sz="2000" dirty="0" err="1" smtClean="0"/>
              <a:t>cse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86000"/>
            <a:ext cx="525337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2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BEST PRACTICES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272211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Scheduled Scans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Set up recurring scans.</a:t>
            </a:r>
          </a:p>
          <a:p>
            <a:pPr marL="0" indent="0">
              <a:buNone/>
            </a:pPr>
            <a:r>
              <a:rPr lang="en-US" sz="2800" b="1" dirty="0"/>
              <a:t>Customization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Tailor scans to your environment.</a:t>
            </a:r>
          </a:p>
          <a:p>
            <a:pPr marL="0" indent="0">
              <a:buNone/>
            </a:pPr>
            <a:r>
              <a:rPr lang="en-US" sz="2800" b="1" dirty="0"/>
              <a:t>Actionable Insights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Address vulnerabilities promptly.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85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72212" cy="530296"/>
          </a:xfrm>
        </p:spPr>
        <p:txBody>
          <a:bodyPr>
            <a:noAutofit/>
          </a:bodyPr>
          <a:lstStyle/>
          <a:p>
            <a:r>
              <a:rPr lang="en-US" sz="5400" dirty="0" smtClean="0"/>
              <a:t>CONCLUSION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 smtClean="0"/>
          </a:p>
          <a:p>
            <a:r>
              <a:rPr lang="en-US" sz="4400" dirty="0" smtClean="0"/>
              <a:t>Recap </a:t>
            </a:r>
            <a:r>
              <a:rPr lang="en-US" sz="4400" dirty="0"/>
              <a:t>importance of security scanners.</a:t>
            </a:r>
          </a:p>
          <a:p>
            <a:r>
              <a:rPr lang="en-US" sz="4400" dirty="0"/>
              <a:t>Encourage proactive </a:t>
            </a:r>
            <a:r>
              <a:rPr lang="en-US" sz="4400" dirty="0" err="1"/>
              <a:t>cybernet</a:t>
            </a:r>
            <a:r>
              <a:rPr lang="en-US" sz="4400" dirty="0"/>
              <a:t> security practices.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40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synapsis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72211" cy="4673324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KEY POINTS</a:t>
            </a:r>
          </a:p>
          <a:p>
            <a:r>
              <a:rPr lang="en-US" sz="2400" dirty="0" smtClean="0"/>
              <a:t>DEFINTION </a:t>
            </a:r>
          </a:p>
          <a:p>
            <a:r>
              <a:rPr lang="en-US" sz="2400" dirty="0" smtClean="0"/>
              <a:t>FUNCTIONALITY</a:t>
            </a:r>
          </a:p>
          <a:p>
            <a:r>
              <a:rPr lang="en-US" sz="2400" dirty="0" smtClean="0"/>
              <a:t>TYPES OF SECURITY SCANNERS</a:t>
            </a:r>
          </a:p>
          <a:p>
            <a:r>
              <a:rPr lang="en-US" sz="2400" dirty="0" smtClean="0"/>
              <a:t>BENEFITS OF USING SECURITY SCANNERS</a:t>
            </a:r>
          </a:p>
          <a:p>
            <a:r>
              <a:rPr lang="en-US" sz="2400" dirty="0" smtClean="0"/>
              <a:t>CHALLENGES AND CONSIDERATION</a:t>
            </a:r>
          </a:p>
          <a:p>
            <a:r>
              <a:rPr lang="en-US" sz="2400" dirty="0" smtClean="0"/>
              <a:t>BEST PRACTICES </a:t>
            </a:r>
          </a:p>
          <a:p>
            <a:r>
              <a:rPr lang="en-US" sz="2400" dirty="0" smtClean="0"/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20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Title</a:t>
            </a:r>
            <a:r>
              <a:rPr lang="en-US" sz="2800" dirty="0"/>
              <a:t>: </a:t>
            </a:r>
            <a:endParaRPr lang="en-US" sz="2800" dirty="0" smtClean="0"/>
          </a:p>
          <a:p>
            <a:r>
              <a:rPr lang="en-US" sz="2800" dirty="0" smtClean="0"/>
              <a:t>Understanding </a:t>
            </a:r>
            <a:r>
              <a:rPr lang="en-US" sz="2800" dirty="0"/>
              <a:t>Security Scanners</a:t>
            </a:r>
          </a:p>
          <a:p>
            <a:pPr marL="0" indent="0">
              <a:buNone/>
            </a:pPr>
            <a:r>
              <a:rPr lang="en-US" sz="2800" b="1" dirty="0"/>
              <a:t>Objective</a:t>
            </a:r>
            <a:r>
              <a:rPr lang="en-US" sz="2800" dirty="0"/>
              <a:t>: </a:t>
            </a:r>
            <a:endParaRPr lang="en-US" sz="2800" dirty="0" smtClean="0"/>
          </a:p>
          <a:p>
            <a:r>
              <a:rPr lang="en-US" sz="2800" dirty="0" smtClean="0"/>
              <a:t>Explore </a:t>
            </a:r>
            <a:r>
              <a:rPr lang="en-US" sz="2800" dirty="0"/>
              <a:t>the role of security scanners in safeguarding </a:t>
            </a:r>
            <a:r>
              <a:rPr lang="en-US" sz="2800" dirty="0" err="1"/>
              <a:t>cybernet</a:t>
            </a:r>
            <a:r>
              <a:rPr lang="en-US" sz="2800" dirty="0"/>
              <a:t> systems.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176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KEY POINTS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8839200" cy="4673324"/>
          </a:xfrm>
        </p:spPr>
        <p:txBody>
          <a:bodyPr>
            <a:normAutofit/>
          </a:bodyPr>
          <a:lstStyle/>
          <a:p>
            <a:r>
              <a:rPr lang="en-US" sz="3200" dirty="0"/>
              <a:t>Cyberspace dependence is increasing globally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/>
              <a:t>Cyber threats pose significant risks.</a:t>
            </a:r>
          </a:p>
          <a:p>
            <a:endParaRPr lang="en-US" sz="3200" dirty="0" smtClean="0"/>
          </a:p>
          <a:p>
            <a:r>
              <a:rPr lang="en-US" sz="3200" dirty="0" smtClean="0"/>
              <a:t>Security </a:t>
            </a:r>
            <a:r>
              <a:rPr lang="en-US" sz="3200" dirty="0"/>
              <a:t>scanners play a crucial role in defense.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51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DEFINITION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4673324"/>
          </a:xfrm>
        </p:spPr>
        <p:txBody>
          <a:bodyPr>
            <a:noAutofit/>
          </a:bodyPr>
          <a:lstStyle/>
          <a:p>
            <a:r>
              <a:rPr lang="en-US" sz="3600" dirty="0" smtClean="0"/>
              <a:t>   A </a:t>
            </a:r>
            <a:r>
              <a:rPr lang="en-US" sz="3600" dirty="0"/>
              <a:t>security scanner is a tool that identifies vulnerabilities, weaknesses, and threats in computer systems, networks, and applications.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838200"/>
            <a:ext cx="203661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1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FUNCTIONALITY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0"/>
            <a:ext cx="8272211" cy="2438400"/>
          </a:xfrm>
        </p:spPr>
        <p:txBody>
          <a:bodyPr>
            <a:normAutofit/>
          </a:bodyPr>
          <a:lstStyle/>
          <a:p>
            <a:r>
              <a:rPr lang="en-US" sz="3200" dirty="0"/>
              <a:t>Detects known vulnerabilities.</a:t>
            </a:r>
          </a:p>
          <a:p>
            <a:r>
              <a:rPr lang="en-US" sz="3200" dirty="0"/>
              <a:t>Identifies zero-day attacks.</a:t>
            </a:r>
          </a:p>
          <a:p>
            <a:r>
              <a:rPr lang="en-US" sz="3200" dirty="0"/>
              <a:t>Helps protect against sophisticated threats.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56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TYPES OF SECURITY SCANNERS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Web Application </a:t>
            </a:r>
            <a:r>
              <a:rPr lang="en-US" sz="2800" dirty="0" smtClean="0"/>
              <a:t>Scanners</a:t>
            </a:r>
          </a:p>
          <a:p>
            <a:endParaRPr lang="en-US" sz="2800" dirty="0"/>
          </a:p>
          <a:p>
            <a:r>
              <a:rPr lang="en-US" sz="2800" dirty="0"/>
              <a:t>Network </a:t>
            </a:r>
            <a:r>
              <a:rPr lang="en-US" sz="2800" dirty="0" smtClean="0"/>
              <a:t>Scanners</a:t>
            </a:r>
          </a:p>
          <a:p>
            <a:endParaRPr lang="en-US" sz="2800" dirty="0"/>
          </a:p>
          <a:p>
            <a:r>
              <a:rPr lang="en-US" sz="2800" dirty="0"/>
              <a:t>Vulnerability Scanners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35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8272212" cy="530296"/>
          </a:xfrm>
        </p:spPr>
        <p:txBody>
          <a:bodyPr>
            <a:noAutofit/>
          </a:bodyPr>
          <a:lstStyle/>
          <a:p>
            <a:r>
              <a:rPr lang="en-US" sz="4000" dirty="0" smtClean="0"/>
              <a:t>BENEFITS OF SECURITY SCANNERS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272211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Efficiency</a:t>
            </a:r>
            <a:r>
              <a:rPr lang="en-US" sz="3200" dirty="0"/>
              <a:t>: </a:t>
            </a:r>
            <a:endParaRPr lang="en-US" sz="3200" dirty="0" smtClean="0"/>
          </a:p>
          <a:p>
            <a:r>
              <a:rPr lang="en-US" sz="3200" dirty="0" smtClean="0"/>
              <a:t>  Automated </a:t>
            </a:r>
            <a:r>
              <a:rPr lang="en-US" sz="3200" dirty="0"/>
              <a:t>scans save </a:t>
            </a:r>
            <a:r>
              <a:rPr lang="en-US" sz="3200" dirty="0" smtClean="0"/>
              <a:t>time.</a:t>
            </a:r>
          </a:p>
          <a:p>
            <a:pPr marL="0" indent="0">
              <a:buNone/>
            </a:pPr>
            <a:r>
              <a:rPr lang="en-US" sz="3200" b="1" dirty="0" smtClean="0"/>
              <a:t>Risk </a:t>
            </a:r>
            <a:r>
              <a:rPr lang="en-US" sz="3200" b="1" dirty="0"/>
              <a:t>Reduction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  Early </a:t>
            </a:r>
            <a:r>
              <a:rPr lang="en-US" sz="3200" dirty="0"/>
              <a:t>detection prevents </a:t>
            </a:r>
            <a:r>
              <a:rPr lang="en-US" sz="3200" dirty="0" smtClean="0"/>
              <a:t>breaches.</a:t>
            </a:r>
          </a:p>
          <a:p>
            <a:pPr marL="0" indent="0">
              <a:buNone/>
            </a:pPr>
            <a:r>
              <a:rPr lang="en-US" sz="3200" b="1" dirty="0" smtClean="0"/>
              <a:t>Compliance</a:t>
            </a:r>
            <a:r>
              <a:rPr lang="en-US" sz="3200" dirty="0" smtClean="0"/>
              <a:t>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Helps </a:t>
            </a:r>
            <a:r>
              <a:rPr lang="en-US" sz="3200" dirty="0"/>
              <a:t>meet regulatory requirements.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311" y="1371600"/>
            <a:ext cx="3505689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7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Challenges and </a:t>
            </a:r>
            <a:r>
              <a:rPr lang="en-US" sz="3600" b="1" dirty="0" err="1" smtClean="0"/>
              <a:t>ConsiderationS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057400"/>
            <a:ext cx="8272211" cy="3917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False Positives</a:t>
            </a:r>
            <a:r>
              <a:rPr lang="en-US" sz="2800" dirty="0"/>
              <a:t>: </a:t>
            </a:r>
            <a:endParaRPr lang="en-US" sz="2800" dirty="0" smtClean="0"/>
          </a:p>
          <a:p>
            <a:r>
              <a:rPr lang="en-US" sz="2800" dirty="0" smtClean="0"/>
              <a:t>Understand </a:t>
            </a:r>
            <a:r>
              <a:rPr lang="en-US" sz="2800" dirty="0"/>
              <a:t>limitations.</a:t>
            </a:r>
          </a:p>
          <a:p>
            <a:pPr marL="0" indent="0">
              <a:buNone/>
            </a:pPr>
            <a:r>
              <a:rPr lang="en-US" sz="2800" b="1" dirty="0" smtClean="0"/>
              <a:t>Coverage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Use </a:t>
            </a:r>
            <a:r>
              <a:rPr lang="en-US" sz="2800" dirty="0"/>
              <a:t>multiple scanners.</a:t>
            </a:r>
          </a:p>
          <a:p>
            <a:pPr marL="0" indent="0">
              <a:buNone/>
            </a:pPr>
            <a:r>
              <a:rPr lang="en-US" sz="2800" b="1" dirty="0"/>
              <a:t>Frequency</a:t>
            </a:r>
            <a:r>
              <a:rPr lang="en-US" sz="2800" dirty="0"/>
              <a:t>: </a:t>
            </a:r>
            <a:endParaRPr lang="en-US" sz="2800" dirty="0" smtClean="0"/>
          </a:p>
          <a:p>
            <a:r>
              <a:rPr lang="en-US" sz="2800" dirty="0" smtClean="0"/>
              <a:t>Regular </a:t>
            </a:r>
            <a:r>
              <a:rPr lang="en-US" sz="2800" dirty="0"/>
              <a:t>scans are essential.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07" y="1814287"/>
            <a:ext cx="2791215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template </Template>
  <TotalTime>55</TotalTime>
  <Words>223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Enhancing Cybersecurity with Security Scanners in Cybernetic Systems</vt:lpstr>
      <vt:lpstr>synapsis</vt:lpstr>
      <vt:lpstr>INTRODUCTION</vt:lpstr>
      <vt:lpstr>KEY POINTS </vt:lpstr>
      <vt:lpstr>DEFINITION</vt:lpstr>
      <vt:lpstr>FUNCTIONALITY</vt:lpstr>
      <vt:lpstr>TYPES OF SECURITY SCANNERS</vt:lpstr>
      <vt:lpstr>BENEFITS OF SECURITY SCANNERS</vt:lpstr>
      <vt:lpstr>Challenges and ConsiderationS</vt:lpstr>
      <vt:lpstr>BEST PRACTICES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Cybersecurity with Security Scanners in Cybernetic Systems</dc:title>
  <dc:creator>LENOVO</dc:creator>
  <cp:lastModifiedBy>LENOVO</cp:lastModifiedBy>
  <cp:revision>6</cp:revision>
  <dcterms:created xsi:type="dcterms:W3CDTF">2024-04-01T18:04:48Z</dcterms:created>
  <dcterms:modified xsi:type="dcterms:W3CDTF">2024-04-01T19:00:30Z</dcterms:modified>
</cp:coreProperties>
</file>