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27"/>
  </p:notes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73" r:id="rId14"/>
    <p:sldId id="274" r:id="rId15"/>
    <p:sldId id="277" r:id="rId16"/>
    <p:sldId id="276" r:id="rId17"/>
    <p:sldId id="275" r:id="rId18"/>
    <p:sldId id="278" r:id="rId19"/>
    <p:sldId id="283" r:id="rId20"/>
    <p:sldId id="282" r:id="rId21"/>
    <p:sldId id="279" r:id="rId22"/>
    <p:sldId id="285" r:id="rId23"/>
    <p:sldId id="284" r:id="rId24"/>
    <p:sldId id="269" r:id="rId25"/>
    <p:sldId id="270" r:id="rId2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7028E1F-33DD-4573-96C7-ABFD673C11CB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4546F92-87BB-4744-9EA2-027BEBAAFE7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67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C97287-6FD3-444E-A844-631F08E0D8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5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0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A38F7E-0E7E-4731-836B-36F66978AE10}" type="datetimeFigureOut">
              <a:rPr lang="ar-EG" smtClean="0"/>
              <a:t>20/10/1439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F7941D-686F-4770-9C56-8725A76BAE1C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1632" y="482"/>
            <a:chExt cx="2495" cy="3356"/>
          </a:xfrm>
        </p:grpSpPr>
        <p:pic>
          <p:nvPicPr>
            <p:cNvPr id="5" name="Picture 5" descr="wa jaalna min al maa kol shaea haee"/>
            <p:cNvPicPr>
              <a:picLocks noChangeAspect="1" noChangeArrowheads="1"/>
            </p:cNvPicPr>
            <p:nvPr/>
          </p:nvPicPr>
          <p:blipFill>
            <a:blip r:embed="rId3" cstate="print"/>
            <a:srcRect l="5325" t="4240" r="5478" b="9370"/>
            <a:stretch>
              <a:fillRect/>
            </a:stretch>
          </p:blipFill>
          <p:spPr bwMode="auto">
            <a:xfrm>
              <a:off x="1632" y="482"/>
              <a:ext cx="2495" cy="33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9220" name="Group 6"/>
            <p:cNvGrpSpPr>
              <a:grpSpLocks noChangeAspect="1"/>
            </p:cNvGrpSpPr>
            <p:nvPr/>
          </p:nvGrpSpPr>
          <p:grpSpPr bwMode="auto">
            <a:xfrm>
              <a:off x="2674" y="527"/>
              <a:ext cx="1407" cy="635"/>
              <a:chOff x="1292" y="0"/>
              <a:chExt cx="3538" cy="1140"/>
            </a:xfrm>
          </p:grpSpPr>
          <p:sp>
            <p:nvSpPr>
              <p:cNvPr id="9221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1292" y="0"/>
                <a:ext cx="3538" cy="1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" name="Freeform 8"/>
              <p:cNvSpPr>
                <a:spLocks/>
              </p:cNvSpPr>
              <p:nvPr/>
            </p:nvSpPr>
            <p:spPr bwMode="auto">
              <a:xfrm>
                <a:off x="2337" y="1081"/>
                <a:ext cx="72" cy="40"/>
              </a:xfrm>
              <a:custGeom>
                <a:avLst/>
                <a:gdLst>
                  <a:gd name="T0" fmla="*/ 55 w 72"/>
                  <a:gd name="T1" fmla="*/ 38 h 40"/>
                  <a:gd name="T2" fmla="*/ 5 w 72"/>
                  <a:gd name="T3" fmla="*/ 24 h 40"/>
                  <a:gd name="T4" fmla="*/ 0 w 72"/>
                  <a:gd name="T5" fmla="*/ 16 h 40"/>
                  <a:gd name="T6" fmla="*/ 0 w 72"/>
                  <a:gd name="T7" fmla="*/ 0 h 40"/>
                  <a:gd name="T8" fmla="*/ 50 w 72"/>
                  <a:gd name="T9" fmla="*/ 14 h 40"/>
                  <a:gd name="T10" fmla="*/ 72 w 72"/>
                  <a:gd name="T11" fmla="*/ 16 h 40"/>
                  <a:gd name="T12" fmla="*/ 72 w 72"/>
                  <a:gd name="T13" fmla="*/ 40 h 40"/>
                  <a:gd name="T14" fmla="*/ 61 w 72"/>
                  <a:gd name="T15" fmla="*/ 40 h 40"/>
                  <a:gd name="T16" fmla="*/ 55 w 72"/>
                  <a:gd name="T17" fmla="*/ 38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2"/>
                  <a:gd name="T28" fmla="*/ 0 h 40"/>
                  <a:gd name="T29" fmla="*/ 72 w 72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2" h="40">
                    <a:moveTo>
                      <a:pt x="55" y="38"/>
                    </a:moveTo>
                    <a:lnTo>
                      <a:pt x="5" y="24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50" y="14"/>
                    </a:lnTo>
                    <a:lnTo>
                      <a:pt x="72" y="16"/>
                    </a:lnTo>
                    <a:lnTo>
                      <a:pt x="72" y="40"/>
                    </a:lnTo>
                    <a:lnTo>
                      <a:pt x="61" y="40"/>
                    </a:lnTo>
                    <a:lnTo>
                      <a:pt x="55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" name="Freeform 9"/>
              <p:cNvSpPr>
                <a:spLocks/>
              </p:cNvSpPr>
              <p:nvPr/>
            </p:nvSpPr>
            <p:spPr bwMode="auto">
              <a:xfrm>
                <a:off x="1334" y="124"/>
                <a:ext cx="3439" cy="942"/>
              </a:xfrm>
              <a:custGeom>
                <a:avLst/>
                <a:gdLst>
                  <a:gd name="T0" fmla="*/ 1015 w 3441"/>
                  <a:gd name="T1" fmla="*/ 885 h 943"/>
                  <a:gd name="T2" fmla="*/ 847 w 3441"/>
                  <a:gd name="T3" fmla="*/ 822 h 943"/>
                  <a:gd name="T4" fmla="*/ 768 w 3441"/>
                  <a:gd name="T5" fmla="*/ 716 h 943"/>
                  <a:gd name="T6" fmla="*/ 577 w 3441"/>
                  <a:gd name="T7" fmla="*/ 620 h 943"/>
                  <a:gd name="T8" fmla="*/ 491 w 3441"/>
                  <a:gd name="T9" fmla="*/ 670 h 943"/>
                  <a:gd name="T10" fmla="*/ 481 w 3441"/>
                  <a:gd name="T11" fmla="*/ 772 h 943"/>
                  <a:gd name="T12" fmla="*/ 40 w 3441"/>
                  <a:gd name="T13" fmla="*/ 905 h 943"/>
                  <a:gd name="T14" fmla="*/ 23 w 3441"/>
                  <a:gd name="T15" fmla="*/ 747 h 943"/>
                  <a:gd name="T16" fmla="*/ 60 w 3441"/>
                  <a:gd name="T17" fmla="*/ 518 h 943"/>
                  <a:gd name="T18" fmla="*/ 100 w 3441"/>
                  <a:gd name="T19" fmla="*/ 502 h 943"/>
                  <a:gd name="T20" fmla="*/ 139 w 3441"/>
                  <a:gd name="T21" fmla="*/ 598 h 943"/>
                  <a:gd name="T22" fmla="*/ 45 w 3441"/>
                  <a:gd name="T23" fmla="*/ 849 h 943"/>
                  <a:gd name="T24" fmla="*/ 188 w 3441"/>
                  <a:gd name="T25" fmla="*/ 747 h 943"/>
                  <a:gd name="T26" fmla="*/ 288 w 3441"/>
                  <a:gd name="T27" fmla="*/ 759 h 943"/>
                  <a:gd name="T28" fmla="*/ 444 w 3441"/>
                  <a:gd name="T29" fmla="*/ 693 h 943"/>
                  <a:gd name="T30" fmla="*/ 516 w 3441"/>
                  <a:gd name="T31" fmla="*/ 520 h 943"/>
                  <a:gd name="T32" fmla="*/ 661 w 3441"/>
                  <a:gd name="T33" fmla="*/ 633 h 943"/>
                  <a:gd name="T34" fmla="*/ 958 w 3441"/>
                  <a:gd name="T35" fmla="*/ 611 h 943"/>
                  <a:gd name="T36" fmla="*/ 878 w 3441"/>
                  <a:gd name="T37" fmla="*/ 480 h 943"/>
                  <a:gd name="T38" fmla="*/ 998 w 3441"/>
                  <a:gd name="T39" fmla="*/ 430 h 943"/>
                  <a:gd name="T40" fmla="*/ 1418 w 3441"/>
                  <a:gd name="T41" fmla="*/ 507 h 943"/>
                  <a:gd name="T42" fmla="*/ 903 w 3441"/>
                  <a:gd name="T43" fmla="*/ 724 h 943"/>
                  <a:gd name="T44" fmla="*/ 1117 w 3441"/>
                  <a:gd name="T45" fmla="*/ 742 h 943"/>
                  <a:gd name="T46" fmla="*/ 1262 w 3441"/>
                  <a:gd name="T47" fmla="*/ 588 h 943"/>
                  <a:gd name="T48" fmla="*/ 1431 w 3441"/>
                  <a:gd name="T49" fmla="*/ 398 h 943"/>
                  <a:gd name="T50" fmla="*/ 1383 w 3441"/>
                  <a:gd name="T51" fmla="*/ 34 h 943"/>
                  <a:gd name="T52" fmla="*/ 1418 w 3441"/>
                  <a:gd name="T53" fmla="*/ 665 h 943"/>
                  <a:gd name="T54" fmla="*/ 1313 w 3441"/>
                  <a:gd name="T55" fmla="*/ 809 h 943"/>
                  <a:gd name="T56" fmla="*/ 1169 w 3441"/>
                  <a:gd name="T57" fmla="*/ 851 h 943"/>
                  <a:gd name="T58" fmla="*/ 1465 w 3441"/>
                  <a:gd name="T59" fmla="*/ 779 h 943"/>
                  <a:gd name="T60" fmla="*/ 1588 w 3441"/>
                  <a:gd name="T61" fmla="*/ 423 h 943"/>
                  <a:gd name="T62" fmla="*/ 1579 w 3441"/>
                  <a:gd name="T63" fmla="*/ 16 h 943"/>
                  <a:gd name="T64" fmla="*/ 1590 w 3441"/>
                  <a:gd name="T65" fmla="*/ 196 h 943"/>
                  <a:gd name="T66" fmla="*/ 1643 w 3441"/>
                  <a:gd name="T67" fmla="*/ 591 h 943"/>
                  <a:gd name="T68" fmla="*/ 1689 w 3441"/>
                  <a:gd name="T69" fmla="*/ 438 h 943"/>
                  <a:gd name="T70" fmla="*/ 1989 w 3441"/>
                  <a:gd name="T71" fmla="*/ 411 h 943"/>
                  <a:gd name="T72" fmla="*/ 2121 w 3441"/>
                  <a:gd name="T73" fmla="*/ 466 h 943"/>
                  <a:gd name="T74" fmla="*/ 1959 w 3441"/>
                  <a:gd name="T75" fmla="*/ 499 h 943"/>
                  <a:gd name="T76" fmla="*/ 1865 w 3441"/>
                  <a:gd name="T77" fmla="*/ 626 h 943"/>
                  <a:gd name="T78" fmla="*/ 1576 w 3441"/>
                  <a:gd name="T79" fmla="*/ 820 h 943"/>
                  <a:gd name="T80" fmla="*/ 1847 w 3441"/>
                  <a:gd name="T81" fmla="*/ 736 h 943"/>
                  <a:gd name="T82" fmla="*/ 2072 w 3441"/>
                  <a:gd name="T83" fmla="*/ 42 h 943"/>
                  <a:gd name="T84" fmla="*/ 2176 w 3441"/>
                  <a:gd name="T85" fmla="*/ 415 h 943"/>
                  <a:gd name="T86" fmla="*/ 2177 w 3441"/>
                  <a:gd name="T87" fmla="*/ 586 h 943"/>
                  <a:gd name="T88" fmla="*/ 1893 w 3441"/>
                  <a:gd name="T89" fmla="*/ 786 h 943"/>
                  <a:gd name="T90" fmla="*/ 2171 w 3441"/>
                  <a:gd name="T91" fmla="*/ 745 h 943"/>
                  <a:gd name="T92" fmla="*/ 2410 w 3441"/>
                  <a:gd name="T93" fmla="*/ 693 h 943"/>
                  <a:gd name="T94" fmla="*/ 2582 w 3441"/>
                  <a:gd name="T95" fmla="*/ 758 h 943"/>
                  <a:gd name="T96" fmla="*/ 3018 w 3441"/>
                  <a:gd name="T97" fmla="*/ 673 h 943"/>
                  <a:gd name="T98" fmla="*/ 3181 w 3441"/>
                  <a:gd name="T99" fmla="*/ 682 h 943"/>
                  <a:gd name="T100" fmla="*/ 3290 w 3441"/>
                  <a:gd name="T101" fmla="*/ 626 h 943"/>
                  <a:gd name="T102" fmla="*/ 3370 w 3441"/>
                  <a:gd name="T103" fmla="*/ 578 h 943"/>
                  <a:gd name="T104" fmla="*/ 3393 w 3441"/>
                  <a:gd name="T105" fmla="*/ 443 h 943"/>
                  <a:gd name="T106" fmla="*/ 3425 w 3441"/>
                  <a:gd name="T107" fmla="*/ 588 h 943"/>
                  <a:gd name="T108" fmla="*/ 3277 w 3441"/>
                  <a:gd name="T109" fmla="*/ 713 h 943"/>
                  <a:gd name="T110" fmla="*/ 3064 w 3441"/>
                  <a:gd name="T111" fmla="*/ 782 h 943"/>
                  <a:gd name="T112" fmla="*/ 2909 w 3441"/>
                  <a:gd name="T113" fmla="*/ 768 h 943"/>
                  <a:gd name="T114" fmla="*/ 2432 w 3441"/>
                  <a:gd name="T115" fmla="*/ 862 h 943"/>
                  <a:gd name="T116" fmla="*/ 2234 w 3441"/>
                  <a:gd name="T117" fmla="*/ 769 h 943"/>
                  <a:gd name="T118" fmla="*/ 1700 w 3441"/>
                  <a:gd name="T119" fmla="*/ 900 h 943"/>
                  <a:gd name="T120" fmla="*/ 1566 w 3441"/>
                  <a:gd name="T121" fmla="*/ 876 h 943"/>
                  <a:gd name="T122" fmla="*/ 1354 w 3441"/>
                  <a:gd name="T123" fmla="*/ 910 h 9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441"/>
                  <a:gd name="T187" fmla="*/ 0 h 943"/>
                  <a:gd name="T188" fmla="*/ 3441 w 3441"/>
                  <a:gd name="T189" fmla="*/ 943 h 94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441" h="943">
                    <a:moveTo>
                      <a:pt x="1203" y="940"/>
                    </a:moveTo>
                    <a:lnTo>
                      <a:pt x="1150" y="905"/>
                    </a:lnTo>
                    <a:lnTo>
                      <a:pt x="1140" y="886"/>
                    </a:lnTo>
                    <a:lnTo>
                      <a:pt x="1127" y="817"/>
                    </a:lnTo>
                    <a:lnTo>
                      <a:pt x="1126" y="815"/>
                    </a:lnTo>
                    <a:lnTo>
                      <a:pt x="1125" y="814"/>
                    </a:lnTo>
                    <a:lnTo>
                      <a:pt x="1107" y="819"/>
                    </a:lnTo>
                    <a:lnTo>
                      <a:pt x="1089" y="827"/>
                    </a:lnTo>
                    <a:lnTo>
                      <a:pt x="1071" y="840"/>
                    </a:lnTo>
                    <a:lnTo>
                      <a:pt x="1053" y="854"/>
                    </a:lnTo>
                    <a:lnTo>
                      <a:pt x="1033" y="869"/>
                    </a:lnTo>
                    <a:lnTo>
                      <a:pt x="1015" y="885"/>
                    </a:lnTo>
                    <a:lnTo>
                      <a:pt x="997" y="900"/>
                    </a:lnTo>
                    <a:lnTo>
                      <a:pt x="976" y="913"/>
                    </a:lnTo>
                    <a:lnTo>
                      <a:pt x="934" y="925"/>
                    </a:lnTo>
                    <a:lnTo>
                      <a:pt x="922" y="924"/>
                    </a:lnTo>
                    <a:lnTo>
                      <a:pt x="911" y="921"/>
                    </a:lnTo>
                    <a:lnTo>
                      <a:pt x="901" y="916"/>
                    </a:lnTo>
                    <a:lnTo>
                      <a:pt x="892" y="911"/>
                    </a:lnTo>
                    <a:lnTo>
                      <a:pt x="882" y="904"/>
                    </a:lnTo>
                    <a:lnTo>
                      <a:pt x="874" y="896"/>
                    </a:lnTo>
                    <a:lnTo>
                      <a:pt x="866" y="886"/>
                    </a:lnTo>
                    <a:lnTo>
                      <a:pt x="860" y="876"/>
                    </a:lnTo>
                    <a:lnTo>
                      <a:pt x="855" y="860"/>
                    </a:lnTo>
                    <a:lnTo>
                      <a:pt x="850" y="841"/>
                    </a:lnTo>
                    <a:lnTo>
                      <a:pt x="847" y="822"/>
                    </a:lnTo>
                    <a:lnTo>
                      <a:pt x="848" y="804"/>
                    </a:lnTo>
                    <a:lnTo>
                      <a:pt x="851" y="785"/>
                    </a:lnTo>
                    <a:lnTo>
                      <a:pt x="856" y="766"/>
                    </a:lnTo>
                    <a:lnTo>
                      <a:pt x="862" y="748"/>
                    </a:lnTo>
                    <a:lnTo>
                      <a:pt x="870" y="729"/>
                    </a:lnTo>
                    <a:lnTo>
                      <a:pt x="878" y="710"/>
                    </a:lnTo>
                    <a:lnTo>
                      <a:pt x="865" y="702"/>
                    </a:lnTo>
                    <a:lnTo>
                      <a:pt x="851" y="704"/>
                    </a:lnTo>
                    <a:lnTo>
                      <a:pt x="837" y="707"/>
                    </a:lnTo>
                    <a:lnTo>
                      <a:pt x="823" y="710"/>
                    </a:lnTo>
                    <a:lnTo>
                      <a:pt x="810" y="713"/>
                    </a:lnTo>
                    <a:lnTo>
                      <a:pt x="797" y="715"/>
                    </a:lnTo>
                    <a:lnTo>
                      <a:pt x="781" y="716"/>
                    </a:lnTo>
                    <a:lnTo>
                      <a:pt x="768" y="716"/>
                    </a:lnTo>
                    <a:lnTo>
                      <a:pt x="754" y="715"/>
                    </a:lnTo>
                    <a:lnTo>
                      <a:pt x="739" y="716"/>
                    </a:lnTo>
                    <a:lnTo>
                      <a:pt x="723" y="716"/>
                    </a:lnTo>
                    <a:lnTo>
                      <a:pt x="708" y="714"/>
                    </a:lnTo>
                    <a:lnTo>
                      <a:pt x="693" y="710"/>
                    </a:lnTo>
                    <a:lnTo>
                      <a:pt x="677" y="705"/>
                    </a:lnTo>
                    <a:lnTo>
                      <a:pt x="663" y="699"/>
                    </a:lnTo>
                    <a:lnTo>
                      <a:pt x="649" y="691"/>
                    </a:lnTo>
                    <a:lnTo>
                      <a:pt x="635" y="682"/>
                    </a:lnTo>
                    <a:lnTo>
                      <a:pt x="622" y="671"/>
                    </a:lnTo>
                    <a:lnTo>
                      <a:pt x="609" y="660"/>
                    </a:lnTo>
                    <a:lnTo>
                      <a:pt x="597" y="648"/>
                    </a:lnTo>
                    <a:lnTo>
                      <a:pt x="586" y="635"/>
                    </a:lnTo>
                    <a:lnTo>
                      <a:pt x="577" y="620"/>
                    </a:lnTo>
                    <a:lnTo>
                      <a:pt x="569" y="605"/>
                    </a:lnTo>
                    <a:lnTo>
                      <a:pt x="562" y="590"/>
                    </a:lnTo>
                    <a:lnTo>
                      <a:pt x="556" y="573"/>
                    </a:lnTo>
                    <a:lnTo>
                      <a:pt x="534" y="568"/>
                    </a:lnTo>
                    <a:lnTo>
                      <a:pt x="526" y="571"/>
                    </a:lnTo>
                    <a:lnTo>
                      <a:pt x="517" y="575"/>
                    </a:lnTo>
                    <a:lnTo>
                      <a:pt x="509" y="581"/>
                    </a:lnTo>
                    <a:lnTo>
                      <a:pt x="502" y="587"/>
                    </a:lnTo>
                    <a:lnTo>
                      <a:pt x="495" y="594"/>
                    </a:lnTo>
                    <a:lnTo>
                      <a:pt x="489" y="601"/>
                    </a:lnTo>
                    <a:lnTo>
                      <a:pt x="483" y="609"/>
                    </a:lnTo>
                    <a:lnTo>
                      <a:pt x="480" y="617"/>
                    </a:lnTo>
                    <a:lnTo>
                      <a:pt x="483" y="654"/>
                    </a:lnTo>
                    <a:lnTo>
                      <a:pt x="491" y="670"/>
                    </a:lnTo>
                    <a:lnTo>
                      <a:pt x="500" y="684"/>
                    </a:lnTo>
                    <a:lnTo>
                      <a:pt x="512" y="696"/>
                    </a:lnTo>
                    <a:lnTo>
                      <a:pt x="525" y="705"/>
                    </a:lnTo>
                    <a:lnTo>
                      <a:pt x="540" y="715"/>
                    </a:lnTo>
                    <a:lnTo>
                      <a:pt x="555" y="724"/>
                    </a:lnTo>
                    <a:lnTo>
                      <a:pt x="570" y="734"/>
                    </a:lnTo>
                    <a:lnTo>
                      <a:pt x="584" y="745"/>
                    </a:lnTo>
                    <a:lnTo>
                      <a:pt x="588" y="790"/>
                    </a:lnTo>
                    <a:lnTo>
                      <a:pt x="576" y="804"/>
                    </a:lnTo>
                    <a:lnTo>
                      <a:pt x="557" y="798"/>
                    </a:lnTo>
                    <a:lnTo>
                      <a:pt x="539" y="790"/>
                    </a:lnTo>
                    <a:lnTo>
                      <a:pt x="519" y="783"/>
                    </a:lnTo>
                    <a:lnTo>
                      <a:pt x="501" y="776"/>
                    </a:lnTo>
                    <a:lnTo>
                      <a:pt x="481" y="772"/>
                    </a:lnTo>
                    <a:lnTo>
                      <a:pt x="462" y="769"/>
                    </a:lnTo>
                    <a:lnTo>
                      <a:pt x="444" y="769"/>
                    </a:lnTo>
                    <a:lnTo>
                      <a:pt x="423" y="773"/>
                    </a:lnTo>
                    <a:lnTo>
                      <a:pt x="410" y="781"/>
                    </a:lnTo>
                    <a:lnTo>
                      <a:pt x="391" y="779"/>
                    </a:lnTo>
                    <a:lnTo>
                      <a:pt x="341" y="798"/>
                    </a:lnTo>
                    <a:lnTo>
                      <a:pt x="176" y="886"/>
                    </a:lnTo>
                    <a:lnTo>
                      <a:pt x="139" y="897"/>
                    </a:lnTo>
                    <a:lnTo>
                      <a:pt x="96" y="913"/>
                    </a:lnTo>
                    <a:lnTo>
                      <a:pt x="86" y="914"/>
                    </a:lnTo>
                    <a:lnTo>
                      <a:pt x="74" y="914"/>
                    </a:lnTo>
                    <a:lnTo>
                      <a:pt x="62" y="912"/>
                    </a:lnTo>
                    <a:lnTo>
                      <a:pt x="51" y="910"/>
                    </a:lnTo>
                    <a:lnTo>
                      <a:pt x="40" y="905"/>
                    </a:lnTo>
                    <a:lnTo>
                      <a:pt x="29" y="898"/>
                    </a:lnTo>
                    <a:lnTo>
                      <a:pt x="20" y="889"/>
                    </a:lnTo>
                    <a:lnTo>
                      <a:pt x="12" y="876"/>
                    </a:lnTo>
                    <a:lnTo>
                      <a:pt x="7" y="864"/>
                    </a:lnTo>
                    <a:lnTo>
                      <a:pt x="3" y="852"/>
                    </a:lnTo>
                    <a:lnTo>
                      <a:pt x="1" y="841"/>
                    </a:lnTo>
                    <a:lnTo>
                      <a:pt x="0" y="828"/>
                    </a:lnTo>
                    <a:lnTo>
                      <a:pt x="0" y="816"/>
                    </a:lnTo>
                    <a:lnTo>
                      <a:pt x="1" y="805"/>
                    </a:lnTo>
                    <a:lnTo>
                      <a:pt x="4" y="793"/>
                    </a:lnTo>
                    <a:lnTo>
                      <a:pt x="7" y="781"/>
                    </a:lnTo>
                    <a:lnTo>
                      <a:pt x="11" y="769"/>
                    </a:lnTo>
                    <a:lnTo>
                      <a:pt x="17" y="758"/>
                    </a:lnTo>
                    <a:lnTo>
                      <a:pt x="23" y="747"/>
                    </a:lnTo>
                    <a:lnTo>
                      <a:pt x="30" y="735"/>
                    </a:lnTo>
                    <a:lnTo>
                      <a:pt x="39" y="723"/>
                    </a:lnTo>
                    <a:lnTo>
                      <a:pt x="47" y="712"/>
                    </a:lnTo>
                    <a:lnTo>
                      <a:pt x="56" y="700"/>
                    </a:lnTo>
                    <a:lnTo>
                      <a:pt x="66" y="689"/>
                    </a:lnTo>
                    <a:lnTo>
                      <a:pt x="53" y="673"/>
                    </a:lnTo>
                    <a:lnTo>
                      <a:pt x="43" y="653"/>
                    </a:lnTo>
                    <a:lnTo>
                      <a:pt x="38" y="634"/>
                    </a:lnTo>
                    <a:lnTo>
                      <a:pt x="36" y="614"/>
                    </a:lnTo>
                    <a:lnTo>
                      <a:pt x="39" y="594"/>
                    </a:lnTo>
                    <a:lnTo>
                      <a:pt x="43" y="575"/>
                    </a:lnTo>
                    <a:lnTo>
                      <a:pt x="49" y="556"/>
                    </a:lnTo>
                    <a:lnTo>
                      <a:pt x="55" y="537"/>
                    </a:lnTo>
                    <a:lnTo>
                      <a:pt x="60" y="518"/>
                    </a:lnTo>
                    <a:lnTo>
                      <a:pt x="86" y="472"/>
                    </a:lnTo>
                    <a:lnTo>
                      <a:pt x="152" y="382"/>
                    </a:lnTo>
                    <a:lnTo>
                      <a:pt x="165" y="387"/>
                    </a:lnTo>
                    <a:lnTo>
                      <a:pt x="162" y="400"/>
                    </a:lnTo>
                    <a:lnTo>
                      <a:pt x="157" y="412"/>
                    </a:lnTo>
                    <a:lnTo>
                      <a:pt x="149" y="426"/>
                    </a:lnTo>
                    <a:lnTo>
                      <a:pt x="141" y="438"/>
                    </a:lnTo>
                    <a:lnTo>
                      <a:pt x="131" y="450"/>
                    </a:lnTo>
                    <a:lnTo>
                      <a:pt x="124" y="463"/>
                    </a:lnTo>
                    <a:lnTo>
                      <a:pt x="118" y="476"/>
                    </a:lnTo>
                    <a:lnTo>
                      <a:pt x="115" y="489"/>
                    </a:lnTo>
                    <a:lnTo>
                      <a:pt x="109" y="493"/>
                    </a:lnTo>
                    <a:lnTo>
                      <a:pt x="105" y="497"/>
                    </a:lnTo>
                    <a:lnTo>
                      <a:pt x="100" y="502"/>
                    </a:lnTo>
                    <a:lnTo>
                      <a:pt x="97" y="507"/>
                    </a:lnTo>
                    <a:lnTo>
                      <a:pt x="94" y="513"/>
                    </a:lnTo>
                    <a:lnTo>
                      <a:pt x="93" y="518"/>
                    </a:lnTo>
                    <a:lnTo>
                      <a:pt x="91" y="524"/>
                    </a:lnTo>
                    <a:lnTo>
                      <a:pt x="91" y="530"/>
                    </a:lnTo>
                    <a:lnTo>
                      <a:pt x="79" y="545"/>
                    </a:lnTo>
                    <a:lnTo>
                      <a:pt x="68" y="573"/>
                    </a:lnTo>
                    <a:lnTo>
                      <a:pt x="72" y="596"/>
                    </a:lnTo>
                    <a:lnTo>
                      <a:pt x="99" y="626"/>
                    </a:lnTo>
                    <a:lnTo>
                      <a:pt x="115" y="626"/>
                    </a:lnTo>
                    <a:lnTo>
                      <a:pt x="137" y="598"/>
                    </a:lnTo>
                    <a:lnTo>
                      <a:pt x="138" y="598"/>
                    </a:lnTo>
                    <a:lnTo>
                      <a:pt x="139" y="598"/>
                    </a:lnTo>
                    <a:lnTo>
                      <a:pt x="158" y="604"/>
                    </a:lnTo>
                    <a:lnTo>
                      <a:pt x="155" y="622"/>
                    </a:lnTo>
                    <a:lnTo>
                      <a:pt x="125" y="678"/>
                    </a:lnTo>
                    <a:lnTo>
                      <a:pt x="72" y="723"/>
                    </a:lnTo>
                    <a:lnTo>
                      <a:pt x="60" y="736"/>
                    </a:lnTo>
                    <a:lnTo>
                      <a:pt x="51" y="749"/>
                    </a:lnTo>
                    <a:lnTo>
                      <a:pt x="44" y="761"/>
                    </a:lnTo>
                    <a:lnTo>
                      <a:pt x="38" y="774"/>
                    </a:lnTo>
                    <a:lnTo>
                      <a:pt x="34" y="788"/>
                    </a:lnTo>
                    <a:lnTo>
                      <a:pt x="30" y="801"/>
                    </a:lnTo>
                    <a:lnTo>
                      <a:pt x="29" y="814"/>
                    </a:lnTo>
                    <a:lnTo>
                      <a:pt x="28" y="827"/>
                    </a:lnTo>
                    <a:lnTo>
                      <a:pt x="45" y="849"/>
                    </a:lnTo>
                    <a:lnTo>
                      <a:pt x="83" y="860"/>
                    </a:lnTo>
                    <a:lnTo>
                      <a:pt x="107" y="854"/>
                    </a:lnTo>
                    <a:lnTo>
                      <a:pt x="188" y="817"/>
                    </a:lnTo>
                    <a:lnTo>
                      <a:pt x="189" y="815"/>
                    </a:lnTo>
                    <a:lnTo>
                      <a:pt x="190" y="814"/>
                    </a:lnTo>
                    <a:lnTo>
                      <a:pt x="195" y="804"/>
                    </a:lnTo>
                    <a:lnTo>
                      <a:pt x="198" y="795"/>
                    </a:lnTo>
                    <a:lnTo>
                      <a:pt x="199" y="785"/>
                    </a:lnTo>
                    <a:lnTo>
                      <a:pt x="198" y="775"/>
                    </a:lnTo>
                    <a:lnTo>
                      <a:pt x="196" y="766"/>
                    </a:lnTo>
                    <a:lnTo>
                      <a:pt x="193" y="756"/>
                    </a:lnTo>
                    <a:lnTo>
                      <a:pt x="188" y="747"/>
                    </a:lnTo>
                    <a:lnTo>
                      <a:pt x="183" y="737"/>
                    </a:lnTo>
                    <a:lnTo>
                      <a:pt x="155" y="718"/>
                    </a:lnTo>
                    <a:lnTo>
                      <a:pt x="155" y="691"/>
                    </a:lnTo>
                    <a:lnTo>
                      <a:pt x="171" y="691"/>
                    </a:lnTo>
                    <a:lnTo>
                      <a:pt x="214" y="726"/>
                    </a:lnTo>
                    <a:lnTo>
                      <a:pt x="222" y="788"/>
                    </a:lnTo>
                    <a:lnTo>
                      <a:pt x="241" y="788"/>
                    </a:lnTo>
                    <a:lnTo>
                      <a:pt x="248" y="783"/>
                    </a:lnTo>
                    <a:lnTo>
                      <a:pt x="255" y="779"/>
                    </a:lnTo>
                    <a:lnTo>
                      <a:pt x="262" y="774"/>
                    </a:lnTo>
                    <a:lnTo>
                      <a:pt x="268" y="769"/>
                    </a:lnTo>
                    <a:lnTo>
                      <a:pt x="274" y="765"/>
                    </a:lnTo>
                    <a:lnTo>
                      <a:pt x="281" y="761"/>
                    </a:lnTo>
                    <a:lnTo>
                      <a:pt x="288" y="759"/>
                    </a:lnTo>
                    <a:lnTo>
                      <a:pt x="295" y="758"/>
                    </a:lnTo>
                    <a:lnTo>
                      <a:pt x="313" y="749"/>
                    </a:lnTo>
                    <a:lnTo>
                      <a:pt x="331" y="741"/>
                    </a:lnTo>
                    <a:lnTo>
                      <a:pt x="350" y="734"/>
                    </a:lnTo>
                    <a:lnTo>
                      <a:pt x="367" y="726"/>
                    </a:lnTo>
                    <a:lnTo>
                      <a:pt x="384" y="721"/>
                    </a:lnTo>
                    <a:lnTo>
                      <a:pt x="401" y="716"/>
                    </a:lnTo>
                    <a:lnTo>
                      <a:pt x="419" y="711"/>
                    </a:lnTo>
                    <a:lnTo>
                      <a:pt x="438" y="707"/>
                    </a:lnTo>
                    <a:lnTo>
                      <a:pt x="441" y="706"/>
                    </a:lnTo>
                    <a:lnTo>
                      <a:pt x="443" y="705"/>
                    </a:lnTo>
                    <a:lnTo>
                      <a:pt x="444" y="705"/>
                    </a:lnTo>
                    <a:lnTo>
                      <a:pt x="444" y="693"/>
                    </a:lnTo>
                    <a:lnTo>
                      <a:pt x="444" y="681"/>
                    </a:lnTo>
                    <a:lnTo>
                      <a:pt x="444" y="667"/>
                    </a:lnTo>
                    <a:lnTo>
                      <a:pt x="445" y="654"/>
                    </a:lnTo>
                    <a:lnTo>
                      <a:pt x="447" y="641"/>
                    </a:lnTo>
                    <a:lnTo>
                      <a:pt x="449" y="626"/>
                    </a:lnTo>
                    <a:lnTo>
                      <a:pt x="452" y="613"/>
                    </a:lnTo>
                    <a:lnTo>
                      <a:pt x="456" y="600"/>
                    </a:lnTo>
                    <a:lnTo>
                      <a:pt x="461" y="587"/>
                    </a:lnTo>
                    <a:lnTo>
                      <a:pt x="467" y="573"/>
                    </a:lnTo>
                    <a:lnTo>
                      <a:pt x="474" y="561"/>
                    </a:lnTo>
                    <a:lnTo>
                      <a:pt x="482" y="550"/>
                    </a:lnTo>
                    <a:lnTo>
                      <a:pt x="493" y="539"/>
                    </a:lnTo>
                    <a:lnTo>
                      <a:pt x="504" y="530"/>
                    </a:lnTo>
                    <a:lnTo>
                      <a:pt x="516" y="520"/>
                    </a:lnTo>
                    <a:lnTo>
                      <a:pt x="530" y="513"/>
                    </a:lnTo>
                    <a:lnTo>
                      <a:pt x="553" y="504"/>
                    </a:lnTo>
                    <a:lnTo>
                      <a:pt x="562" y="508"/>
                    </a:lnTo>
                    <a:lnTo>
                      <a:pt x="569" y="514"/>
                    </a:lnTo>
                    <a:lnTo>
                      <a:pt x="575" y="521"/>
                    </a:lnTo>
                    <a:lnTo>
                      <a:pt x="580" y="529"/>
                    </a:lnTo>
                    <a:lnTo>
                      <a:pt x="584" y="537"/>
                    </a:lnTo>
                    <a:lnTo>
                      <a:pt x="588" y="544"/>
                    </a:lnTo>
                    <a:lnTo>
                      <a:pt x="591" y="551"/>
                    </a:lnTo>
                    <a:lnTo>
                      <a:pt x="593" y="558"/>
                    </a:lnTo>
                    <a:lnTo>
                      <a:pt x="605" y="582"/>
                    </a:lnTo>
                    <a:lnTo>
                      <a:pt x="621" y="602"/>
                    </a:lnTo>
                    <a:lnTo>
                      <a:pt x="641" y="619"/>
                    </a:lnTo>
                    <a:lnTo>
                      <a:pt x="661" y="633"/>
                    </a:lnTo>
                    <a:lnTo>
                      <a:pt x="683" y="643"/>
                    </a:lnTo>
                    <a:lnTo>
                      <a:pt x="706" y="649"/>
                    </a:lnTo>
                    <a:lnTo>
                      <a:pt x="728" y="652"/>
                    </a:lnTo>
                    <a:lnTo>
                      <a:pt x="749" y="651"/>
                    </a:lnTo>
                    <a:lnTo>
                      <a:pt x="764" y="653"/>
                    </a:lnTo>
                    <a:lnTo>
                      <a:pt x="778" y="654"/>
                    </a:lnTo>
                    <a:lnTo>
                      <a:pt x="793" y="654"/>
                    </a:lnTo>
                    <a:lnTo>
                      <a:pt x="807" y="652"/>
                    </a:lnTo>
                    <a:lnTo>
                      <a:pt x="820" y="649"/>
                    </a:lnTo>
                    <a:lnTo>
                      <a:pt x="834" y="646"/>
                    </a:lnTo>
                    <a:lnTo>
                      <a:pt x="848" y="642"/>
                    </a:lnTo>
                    <a:lnTo>
                      <a:pt x="862" y="638"/>
                    </a:lnTo>
                    <a:lnTo>
                      <a:pt x="926" y="626"/>
                    </a:lnTo>
                    <a:lnTo>
                      <a:pt x="958" y="611"/>
                    </a:lnTo>
                    <a:lnTo>
                      <a:pt x="971" y="609"/>
                    </a:lnTo>
                    <a:lnTo>
                      <a:pt x="1003" y="596"/>
                    </a:lnTo>
                    <a:lnTo>
                      <a:pt x="1015" y="593"/>
                    </a:lnTo>
                    <a:lnTo>
                      <a:pt x="1101" y="555"/>
                    </a:lnTo>
                    <a:lnTo>
                      <a:pt x="1114" y="550"/>
                    </a:lnTo>
                    <a:lnTo>
                      <a:pt x="1135" y="540"/>
                    </a:lnTo>
                    <a:lnTo>
                      <a:pt x="1140" y="530"/>
                    </a:lnTo>
                    <a:lnTo>
                      <a:pt x="1000" y="502"/>
                    </a:lnTo>
                    <a:lnTo>
                      <a:pt x="992" y="507"/>
                    </a:lnTo>
                    <a:lnTo>
                      <a:pt x="971" y="515"/>
                    </a:lnTo>
                    <a:lnTo>
                      <a:pt x="892" y="504"/>
                    </a:lnTo>
                    <a:lnTo>
                      <a:pt x="876" y="494"/>
                    </a:lnTo>
                    <a:lnTo>
                      <a:pt x="876" y="487"/>
                    </a:lnTo>
                    <a:lnTo>
                      <a:pt x="878" y="480"/>
                    </a:lnTo>
                    <a:lnTo>
                      <a:pt x="880" y="471"/>
                    </a:lnTo>
                    <a:lnTo>
                      <a:pt x="883" y="464"/>
                    </a:lnTo>
                    <a:lnTo>
                      <a:pt x="887" y="456"/>
                    </a:lnTo>
                    <a:lnTo>
                      <a:pt x="893" y="450"/>
                    </a:lnTo>
                    <a:lnTo>
                      <a:pt x="900" y="443"/>
                    </a:lnTo>
                    <a:lnTo>
                      <a:pt x="907" y="438"/>
                    </a:lnTo>
                    <a:lnTo>
                      <a:pt x="918" y="434"/>
                    </a:lnTo>
                    <a:lnTo>
                      <a:pt x="930" y="431"/>
                    </a:lnTo>
                    <a:lnTo>
                      <a:pt x="942" y="429"/>
                    </a:lnTo>
                    <a:lnTo>
                      <a:pt x="953" y="428"/>
                    </a:lnTo>
                    <a:lnTo>
                      <a:pt x="964" y="427"/>
                    </a:lnTo>
                    <a:lnTo>
                      <a:pt x="975" y="428"/>
                    </a:lnTo>
                    <a:lnTo>
                      <a:pt x="986" y="428"/>
                    </a:lnTo>
                    <a:lnTo>
                      <a:pt x="998" y="430"/>
                    </a:lnTo>
                    <a:lnTo>
                      <a:pt x="1009" y="432"/>
                    </a:lnTo>
                    <a:lnTo>
                      <a:pt x="1020" y="434"/>
                    </a:lnTo>
                    <a:lnTo>
                      <a:pt x="1030" y="437"/>
                    </a:lnTo>
                    <a:lnTo>
                      <a:pt x="1041" y="439"/>
                    </a:lnTo>
                    <a:lnTo>
                      <a:pt x="1053" y="442"/>
                    </a:lnTo>
                    <a:lnTo>
                      <a:pt x="1063" y="445"/>
                    </a:lnTo>
                    <a:lnTo>
                      <a:pt x="1074" y="448"/>
                    </a:lnTo>
                    <a:lnTo>
                      <a:pt x="1085" y="451"/>
                    </a:lnTo>
                    <a:lnTo>
                      <a:pt x="1132" y="462"/>
                    </a:lnTo>
                    <a:lnTo>
                      <a:pt x="1288" y="483"/>
                    </a:lnTo>
                    <a:lnTo>
                      <a:pt x="1362" y="483"/>
                    </a:lnTo>
                    <a:lnTo>
                      <a:pt x="1403" y="483"/>
                    </a:lnTo>
                    <a:lnTo>
                      <a:pt x="1418" y="494"/>
                    </a:lnTo>
                    <a:lnTo>
                      <a:pt x="1418" y="507"/>
                    </a:lnTo>
                    <a:lnTo>
                      <a:pt x="1397" y="545"/>
                    </a:lnTo>
                    <a:lnTo>
                      <a:pt x="1326" y="545"/>
                    </a:lnTo>
                    <a:lnTo>
                      <a:pt x="1222" y="558"/>
                    </a:lnTo>
                    <a:lnTo>
                      <a:pt x="1041" y="641"/>
                    </a:lnTo>
                    <a:lnTo>
                      <a:pt x="1028" y="643"/>
                    </a:lnTo>
                    <a:lnTo>
                      <a:pt x="1013" y="647"/>
                    </a:lnTo>
                    <a:lnTo>
                      <a:pt x="998" y="652"/>
                    </a:lnTo>
                    <a:lnTo>
                      <a:pt x="983" y="659"/>
                    </a:lnTo>
                    <a:lnTo>
                      <a:pt x="967" y="667"/>
                    </a:lnTo>
                    <a:lnTo>
                      <a:pt x="953" y="677"/>
                    </a:lnTo>
                    <a:lnTo>
                      <a:pt x="938" y="688"/>
                    </a:lnTo>
                    <a:lnTo>
                      <a:pt x="926" y="699"/>
                    </a:lnTo>
                    <a:lnTo>
                      <a:pt x="914" y="712"/>
                    </a:lnTo>
                    <a:lnTo>
                      <a:pt x="903" y="724"/>
                    </a:lnTo>
                    <a:lnTo>
                      <a:pt x="893" y="739"/>
                    </a:lnTo>
                    <a:lnTo>
                      <a:pt x="884" y="753"/>
                    </a:lnTo>
                    <a:lnTo>
                      <a:pt x="877" y="767"/>
                    </a:lnTo>
                    <a:lnTo>
                      <a:pt x="872" y="782"/>
                    </a:lnTo>
                    <a:lnTo>
                      <a:pt x="868" y="798"/>
                    </a:lnTo>
                    <a:lnTo>
                      <a:pt x="867" y="812"/>
                    </a:lnTo>
                    <a:lnTo>
                      <a:pt x="868" y="827"/>
                    </a:lnTo>
                    <a:lnTo>
                      <a:pt x="878" y="862"/>
                    </a:lnTo>
                    <a:lnTo>
                      <a:pt x="923" y="873"/>
                    </a:lnTo>
                    <a:lnTo>
                      <a:pt x="956" y="860"/>
                    </a:lnTo>
                    <a:lnTo>
                      <a:pt x="969" y="854"/>
                    </a:lnTo>
                    <a:lnTo>
                      <a:pt x="1015" y="814"/>
                    </a:lnTo>
                    <a:lnTo>
                      <a:pt x="1066" y="779"/>
                    </a:lnTo>
                    <a:lnTo>
                      <a:pt x="1117" y="742"/>
                    </a:lnTo>
                    <a:lnTo>
                      <a:pt x="1144" y="740"/>
                    </a:lnTo>
                    <a:lnTo>
                      <a:pt x="1151" y="720"/>
                    </a:lnTo>
                    <a:lnTo>
                      <a:pt x="1160" y="702"/>
                    </a:lnTo>
                    <a:lnTo>
                      <a:pt x="1170" y="683"/>
                    </a:lnTo>
                    <a:lnTo>
                      <a:pt x="1180" y="663"/>
                    </a:lnTo>
                    <a:lnTo>
                      <a:pt x="1192" y="644"/>
                    </a:lnTo>
                    <a:lnTo>
                      <a:pt x="1207" y="625"/>
                    </a:lnTo>
                    <a:lnTo>
                      <a:pt x="1223" y="606"/>
                    </a:lnTo>
                    <a:lnTo>
                      <a:pt x="1241" y="588"/>
                    </a:lnTo>
                    <a:lnTo>
                      <a:pt x="1245" y="586"/>
                    </a:lnTo>
                    <a:lnTo>
                      <a:pt x="1246" y="585"/>
                    </a:lnTo>
                    <a:lnTo>
                      <a:pt x="1247" y="585"/>
                    </a:lnTo>
                    <a:lnTo>
                      <a:pt x="1262" y="588"/>
                    </a:lnTo>
                    <a:lnTo>
                      <a:pt x="1225" y="633"/>
                    </a:lnTo>
                    <a:lnTo>
                      <a:pt x="1192" y="697"/>
                    </a:lnTo>
                    <a:lnTo>
                      <a:pt x="1233" y="687"/>
                    </a:lnTo>
                    <a:lnTo>
                      <a:pt x="1273" y="675"/>
                    </a:lnTo>
                    <a:lnTo>
                      <a:pt x="1362" y="643"/>
                    </a:lnTo>
                    <a:lnTo>
                      <a:pt x="1434" y="604"/>
                    </a:lnTo>
                    <a:lnTo>
                      <a:pt x="1434" y="601"/>
                    </a:lnTo>
                    <a:lnTo>
                      <a:pt x="1434" y="599"/>
                    </a:lnTo>
                    <a:lnTo>
                      <a:pt x="1434" y="598"/>
                    </a:lnTo>
                    <a:lnTo>
                      <a:pt x="1456" y="580"/>
                    </a:lnTo>
                    <a:lnTo>
                      <a:pt x="1442" y="499"/>
                    </a:lnTo>
                    <a:lnTo>
                      <a:pt x="1434" y="425"/>
                    </a:lnTo>
                    <a:lnTo>
                      <a:pt x="1431" y="398"/>
                    </a:lnTo>
                    <a:lnTo>
                      <a:pt x="1427" y="373"/>
                    </a:lnTo>
                    <a:lnTo>
                      <a:pt x="1422" y="346"/>
                    </a:lnTo>
                    <a:lnTo>
                      <a:pt x="1417" y="321"/>
                    </a:lnTo>
                    <a:lnTo>
                      <a:pt x="1412" y="294"/>
                    </a:lnTo>
                    <a:lnTo>
                      <a:pt x="1407" y="269"/>
                    </a:lnTo>
                    <a:lnTo>
                      <a:pt x="1402" y="242"/>
                    </a:lnTo>
                    <a:lnTo>
                      <a:pt x="1398" y="217"/>
                    </a:lnTo>
                    <a:lnTo>
                      <a:pt x="1392" y="190"/>
                    </a:lnTo>
                    <a:lnTo>
                      <a:pt x="1389" y="165"/>
                    </a:lnTo>
                    <a:lnTo>
                      <a:pt x="1386" y="138"/>
                    </a:lnTo>
                    <a:lnTo>
                      <a:pt x="1384" y="113"/>
                    </a:lnTo>
                    <a:lnTo>
                      <a:pt x="1382" y="86"/>
                    </a:lnTo>
                    <a:lnTo>
                      <a:pt x="1382" y="61"/>
                    </a:lnTo>
                    <a:lnTo>
                      <a:pt x="1383" y="34"/>
                    </a:lnTo>
                    <a:lnTo>
                      <a:pt x="1386" y="9"/>
                    </a:lnTo>
                    <a:lnTo>
                      <a:pt x="1400" y="5"/>
                    </a:lnTo>
                    <a:lnTo>
                      <a:pt x="1429" y="42"/>
                    </a:lnTo>
                    <a:lnTo>
                      <a:pt x="1429" y="53"/>
                    </a:lnTo>
                    <a:lnTo>
                      <a:pt x="1436" y="70"/>
                    </a:lnTo>
                    <a:lnTo>
                      <a:pt x="1442" y="103"/>
                    </a:lnTo>
                    <a:lnTo>
                      <a:pt x="1451" y="120"/>
                    </a:lnTo>
                    <a:lnTo>
                      <a:pt x="1451" y="149"/>
                    </a:lnTo>
                    <a:lnTo>
                      <a:pt x="1429" y="147"/>
                    </a:lnTo>
                    <a:lnTo>
                      <a:pt x="1431" y="181"/>
                    </a:lnTo>
                    <a:lnTo>
                      <a:pt x="1487" y="491"/>
                    </a:lnTo>
                    <a:lnTo>
                      <a:pt x="1482" y="585"/>
                    </a:lnTo>
                    <a:lnTo>
                      <a:pt x="1429" y="662"/>
                    </a:lnTo>
                    <a:lnTo>
                      <a:pt x="1418" y="665"/>
                    </a:lnTo>
                    <a:lnTo>
                      <a:pt x="1407" y="673"/>
                    </a:lnTo>
                    <a:lnTo>
                      <a:pt x="1396" y="679"/>
                    </a:lnTo>
                    <a:lnTo>
                      <a:pt x="1383" y="685"/>
                    </a:lnTo>
                    <a:lnTo>
                      <a:pt x="1372" y="690"/>
                    </a:lnTo>
                    <a:lnTo>
                      <a:pt x="1360" y="696"/>
                    </a:lnTo>
                    <a:lnTo>
                      <a:pt x="1349" y="703"/>
                    </a:lnTo>
                    <a:lnTo>
                      <a:pt x="1336" y="712"/>
                    </a:lnTo>
                    <a:lnTo>
                      <a:pt x="1326" y="723"/>
                    </a:lnTo>
                    <a:lnTo>
                      <a:pt x="1308" y="773"/>
                    </a:lnTo>
                    <a:lnTo>
                      <a:pt x="1334" y="776"/>
                    </a:lnTo>
                    <a:lnTo>
                      <a:pt x="1316" y="809"/>
                    </a:lnTo>
                    <a:lnTo>
                      <a:pt x="1314" y="809"/>
                    </a:lnTo>
                    <a:lnTo>
                      <a:pt x="1313" y="809"/>
                    </a:lnTo>
                    <a:lnTo>
                      <a:pt x="1300" y="812"/>
                    </a:lnTo>
                    <a:lnTo>
                      <a:pt x="1286" y="801"/>
                    </a:lnTo>
                    <a:lnTo>
                      <a:pt x="1295" y="729"/>
                    </a:lnTo>
                    <a:lnTo>
                      <a:pt x="1257" y="740"/>
                    </a:lnTo>
                    <a:lnTo>
                      <a:pt x="1243" y="742"/>
                    </a:lnTo>
                    <a:lnTo>
                      <a:pt x="1227" y="748"/>
                    </a:lnTo>
                    <a:lnTo>
                      <a:pt x="1169" y="769"/>
                    </a:lnTo>
                    <a:lnTo>
                      <a:pt x="1157" y="804"/>
                    </a:lnTo>
                    <a:lnTo>
                      <a:pt x="1157" y="813"/>
                    </a:lnTo>
                    <a:lnTo>
                      <a:pt x="1158" y="822"/>
                    </a:lnTo>
                    <a:lnTo>
                      <a:pt x="1161" y="832"/>
                    </a:lnTo>
                    <a:lnTo>
                      <a:pt x="1165" y="842"/>
                    </a:lnTo>
                    <a:lnTo>
                      <a:pt x="1169" y="851"/>
                    </a:lnTo>
                    <a:lnTo>
                      <a:pt x="1176" y="859"/>
                    </a:lnTo>
                    <a:lnTo>
                      <a:pt x="1184" y="865"/>
                    </a:lnTo>
                    <a:lnTo>
                      <a:pt x="1196" y="870"/>
                    </a:lnTo>
                    <a:lnTo>
                      <a:pt x="1235" y="878"/>
                    </a:lnTo>
                    <a:lnTo>
                      <a:pt x="1258" y="875"/>
                    </a:lnTo>
                    <a:lnTo>
                      <a:pt x="1281" y="870"/>
                    </a:lnTo>
                    <a:lnTo>
                      <a:pt x="1304" y="863"/>
                    </a:lnTo>
                    <a:lnTo>
                      <a:pt x="1327" y="855"/>
                    </a:lnTo>
                    <a:lnTo>
                      <a:pt x="1351" y="845"/>
                    </a:lnTo>
                    <a:lnTo>
                      <a:pt x="1373" y="833"/>
                    </a:lnTo>
                    <a:lnTo>
                      <a:pt x="1397" y="821"/>
                    </a:lnTo>
                    <a:lnTo>
                      <a:pt x="1419" y="808"/>
                    </a:lnTo>
                    <a:lnTo>
                      <a:pt x="1441" y="795"/>
                    </a:lnTo>
                    <a:lnTo>
                      <a:pt x="1465" y="779"/>
                    </a:lnTo>
                    <a:lnTo>
                      <a:pt x="1487" y="765"/>
                    </a:lnTo>
                    <a:lnTo>
                      <a:pt x="1511" y="750"/>
                    </a:lnTo>
                    <a:lnTo>
                      <a:pt x="1534" y="734"/>
                    </a:lnTo>
                    <a:lnTo>
                      <a:pt x="1558" y="718"/>
                    </a:lnTo>
                    <a:lnTo>
                      <a:pt x="1580" y="703"/>
                    </a:lnTo>
                    <a:lnTo>
                      <a:pt x="1604" y="689"/>
                    </a:lnTo>
                    <a:lnTo>
                      <a:pt x="1617" y="673"/>
                    </a:lnTo>
                    <a:lnTo>
                      <a:pt x="1620" y="635"/>
                    </a:lnTo>
                    <a:lnTo>
                      <a:pt x="1617" y="599"/>
                    </a:lnTo>
                    <a:lnTo>
                      <a:pt x="1612" y="564"/>
                    </a:lnTo>
                    <a:lnTo>
                      <a:pt x="1607" y="529"/>
                    </a:lnTo>
                    <a:lnTo>
                      <a:pt x="1602" y="493"/>
                    </a:lnTo>
                    <a:lnTo>
                      <a:pt x="1595" y="458"/>
                    </a:lnTo>
                    <a:lnTo>
                      <a:pt x="1588" y="423"/>
                    </a:lnTo>
                    <a:lnTo>
                      <a:pt x="1582" y="388"/>
                    </a:lnTo>
                    <a:lnTo>
                      <a:pt x="1575" y="352"/>
                    </a:lnTo>
                    <a:lnTo>
                      <a:pt x="1569" y="316"/>
                    </a:lnTo>
                    <a:lnTo>
                      <a:pt x="1562" y="282"/>
                    </a:lnTo>
                    <a:lnTo>
                      <a:pt x="1557" y="246"/>
                    </a:lnTo>
                    <a:lnTo>
                      <a:pt x="1551" y="211"/>
                    </a:lnTo>
                    <a:lnTo>
                      <a:pt x="1546" y="176"/>
                    </a:lnTo>
                    <a:lnTo>
                      <a:pt x="1542" y="140"/>
                    </a:lnTo>
                    <a:lnTo>
                      <a:pt x="1539" y="105"/>
                    </a:lnTo>
                    <a:lnTo>
                      <a:pt x="1537" y="70"/>
                    </a:lnTo>
                    <a:lnTo>
                      <a:pt x="1531" y="53"/>
                    </a:lnTo>
                    <a:lnTo>
                      <a:pt x="1553" y="3"/>
                    </a:lnTo>
                    <a:lnTo>
                      <a:pt x="1571" y="5"/>
                    </a:lnTo>
                    <a:lnTo>
                      <a:pt x="1579" y="16"/>
                    </a:lnTo>
                    <a:lnTo>
                      <a:pt x="1579" y="35"/>
                    </a:lnTo>
                    <a:lnTo>
                      <a:pt x="1587" y="50"/>
                    </a:lnTo>
                    <a:lnTo>
                      <a:pt x="1599" y="85"/>
                    </a:lnTo>
                    <a:lnTo>
                      <a:pt x="1604" y="101"/>
                    </a:lnTo>
                    <a:lnTo>
                      <a:pt x="1610" y="117"/>
                    </a:lnTo>
                    <a:lnTo>
                      <a:pt x="1611" y="119"/>
                    </a:lnTo>
                    <a:lnTo>
                      <a:pt x="1612" y="120"/>
                    </a:lnTo>
                    <a:lnTo>
                      <a:pt x="1615" y="133"/>
                    </a:lnTo>
                    <a:lnTo>
                      <a:pt x="1607" y="147"/>
                    </a:lnTo>
                    <a:lnTo>
                      <a:pt x="1587" y="139"/>
                    </a:lnTo>
                    <a:lnTo>
                      <a:pt x="1588" y="168"/>
                    </a:lnTo>
                    <a:lnTo>
                      <a:pt x="1590" y="196"/>
                    </a:lnTo>
                    <a:lnTo>
                      <a:pt x="1593" y="225"/>
                    </a:lnTo>
                    <a:lnTo>
                      <a:pt x="1597" y="252"/>
                    </a:lnTo>
                    <a:lnTo>
                      <a:pt x="1603" y="281"/>
                    </a:lnTo>
                    <a:lnTo>
                      <a:pt x="1608" y="309"/>
                    </a:lnTo>
                    <a:lnTo>
                      <a:pt x="1613" y="338"/>
                    </a:lnTo>
                    <a:lnTo>
                      <a:pt x="1618" y="365"/>
                    </a:lnTo>
                    <a:lnTo>
                      <a:pt x="1623" y="394"/>
                    </a:lnTo>
                    <a:lnTo>
                      <a:pt x="1628" y="423"/>
                    </a:lnTo>
                    <a:lnTo>
                      <a:pt x="1632" y="450"/>
                    </a:lnTo>
                    <a:lnTo>
                      <a:pt x="1636" y="479"/>
                    </a:lnTo>
                    <a:lnTo>
                      <a:pt x="1639" y="506"/>
                    </a:lnTo>
                    <a:lnTo>
                      <a:pt x="1642" y="535"/>
                    </a:lnTo>
                    <a:lnTo>
                      <a:pt x="1643" y="562"/>
                    </a:lnTo>
                    <a:lnTo>
                      <a:pt x="1643" y="591"/>
                    </a:lnTo>
                    <a:lnTo>
                      <a:pt x="1635" y="668"/>
                    </a:lnTo>
                    <a:lnTo>
                      <a:pt x="1724" y="614"/>
                    </a:lnTo>
                    <a:lnTo>
                      <a:pt x="1758" y="596"/>
                    </a:lnTo>
                    <a:lnTo>
                      <a:pt x="1765" y="591"/>
                    </a:lnTo>
                    <a:lnTo>
                      <a:pt x="1716" y="558"/>
                    </a:lnTo>
                    <a:lnTo>
                      <a:pt x="1710" y="553"/>
                    </a:lnTo>
                    <a:lnTo>
                      <a:pt x="1705" y="547"/>
                    </a:lnTo>
                    <a:lnTo>
                      <a:pt x="1698" y="541"/>
                    </a:lnTo>
                    <a:lnTo>
                      <a:pt x="1694" y="534"/>
                    </a:lnTo>
                    <a:lnTo>
                      <a:pt x="1690" y="527"/>
                    </a:lnTo>
                    <a:lnTo>
                      <a:pt x="1686" y="520"/>
                    </a:lnTo>
                    <a:lnTo>
                      <a:pt x="1683" y="513"/>
                    </a:lnTo>
                    <a:lnTo>
                      <a:pt x="1681" y="507"/>
                    </a:lnTo>
                    <a:lnTo>
                      <a:pt x="1689" y="438"/>
                    </a:lnTo>
                    <a:lnTo>
                      <a:pt x="1707" y="425"/>
                    </a:lnTo>
                    <a:lnTo>
                      <a:pt x="1708" y="425"/>
                    </a:lnTo>
                    <a:lnTo>
                      <a:pt x="1709" y="425"/>
                    </a:lnTo>
                    <a:lnTo>
                      <a:pt x="1811" y="400"/>
                    </a:lnTo>
                    <a:lnTo>
                      <a:pt x="1866" y="403"/>
                    </a:lnTo>
                    <a:lnTo>
                      <a:pt x="1908" y="408"/>
                    </a:lnTo>
                    <a:lnTo>
                      <a:pt x="1921" y="409"/>
                    </a:lnTo>
                    <a:lnTo>
                      <a:pt x="1935" y="409"/>
                    </a:lnTo>
                    <a:lnTo>
                      <a:pt x="1948" y="410"/>
                    </a:lnTo>
                    <a:lnTo>
                      <a:pt x="1962" y="410"/>
                    </a:lnTo>
                    <a:lnTo>
                      <a:pt x="1975" y="411"/>
                    </a:lnTo>
                    <a:lnTo>
                      <a:pt x="1989" y="411"/>
                    </a:lnTo>
                    <a:lnTo>
                      <a:pt x="2003" y="411"/>
                    </a:lnTo>
                    <a:lnTo>
                      <a:pt x="2016" y="412"/>
                    </a:lnTo>
                    <a:lnTo>
                      <a:pt x="2029" y="413"/>
                    </a:lnTo>
                    <a:lnTo>
                      <a:pt x="2042" y="414"/>
                    </a:lnTo>
                    <a:lnTo>
                      <a:pt x="2057" y="416"/>
                    </a:lnTo>
                    <a:lnTo>
                      <a:pt x="2071" y="418"/>
                    </a:lnTo>
                    <a:lnTo>
                      <a:pt x="2084" y="422"/>
                    </a:lnTo>
                    <a:lnTo>
                      <a:pt x="2097" y="425"/>
                    </a:lnTo>
                    <a:lnTo>
                      <a:pt x="2112" y="429"/>
                    </a:lnTo>
                    <a:lnTo>
                      <a:pt x="2125" y="433"/>
                    </a:lnTo>
                    <a:lnTo>
                      <a:pt x="2126" y="441"/>
                    </a:lnTo>
                    <a:lnTo>
                      <a:pt x="2125" y="449"/>
                    </a:lnTo>
                    <a:lnTo>
                      <a:pt x="2123" y="458"/>
                    </a:lnTo>
                    <a:lnTo>
                      <a:pt x="2121" y="466"/>
                    </a:lnTo>
                    <a:lnTo>
                      <a:pt x="2117" y="476"/>
                    </a:lnTo>
                    <a:lnTo>
                      <a:pt x="2111" y="483"/>
                    </a:lnTo>
                    <a:lnTo>
                      <a:pt x="2104" y="491"/>
                    </a:lnTo>
                    <a:lnTo>
                      <a:pt x="2095" y="497"/>
                    </a:lnTo>
                    <a:lnTo>
                      <a:pt x="2041" y="521"/>
                    </a:lnTo>
                    <a:lnTo>
                      <a:pt x="1964" y="550"/>
                    </a:lnTo>
                    <a:lnTo>
                      <a:pt x="1871" y="596"/>
                    </a:lnTo>
                    <a:lnTo>
                      <a:pt x="1870" y="596"/>
                    </a:lnTo>
                    <a:lnTo>
                      <a:pt x="1869" y="596"/>
                    </a:lnTo>
                    <a:lnTo>
                      <a:pt x="1824" y="568"/>
                    </a:lnTo>
                    <a:lnTo>
                      <a:pt x="1855" y="547"/>
                    </a:lnTo>
                    <a:lnTo>
                      <a:pt x="1959" y="499"/>
                    </a:lnTo>
                    <a:lnTo>
                      <a:pt x="1972" y="497"/>
                    </a:lnTo>
                    <a:lnTo>
                      <a:pt x="1977" y="483"/>
                    </a:lnTo>
                    <a:lnTo>
                      <a:pt x="1861" y="472"/>
                    </a:lnTo>
                    <a:lnTo>
                      <a:pt x="1738" y="478"/>
                    </a:lnTo>
                    <a:lnTo>
                      <a:pt x="1712" y="491"/>
                    </a:lnTo>
                    <a:lnTo>
                      <a:pt x="1729" y="501"/>
                    </a:lnTo>
                    <a:lnTo>
                      <a:pt x="1747" y="514"/>
                    </a:lnTo>
                    <a:lnTo>
                      <a:pt x="1767" y="529"/>
                    </a:lnTo>
                    <a:lnTo>
                      <a:pt x="1785" y="545"/>
                    </a:lnTo>
                    <a:lnTo>
                      <a:pt x="1805" y="561"/>
                    </a:lnTo>
                    <a:lnTo>
                      <a:pt x="1824" y="579"/>
                    </a:lnTo>
                    <a:lnTo>
                      <a:pt x="1842" y="597"/>
                    </a:lnTo>
                    <a:lnTo>
                      <a:pt x="1861" y="614"/>
                    </a:lnTo>
                    <a:lnTo>
                      <a:pt x="1865" y="626"/>
                    </a:lnTo>
                    <a:lnTo>
                      <a:pt x="1868" y="638"/>
                    </a:lnTo>
                    <a:lnTo>
                      <a:pt x="1869" y="649"/>
                    </a:lnTo>
                    <a:lnTo>
                      <a:pt x="1870" y="660"/>
                    </a:lnTo>
                    <a:lnTo>
                      <a:pt x="1869" y="671"/>
                    </a:lnTo>
                    <a:lnTo>
                      <a:pt x="1867" y="683"/>
                    </a:lnTo>
                    <a:lnTo>
                      <a:pt x="1864" y="694"/>
                    </a:lnTo>
                    <a:lnTo>
                      <a:pt x="1861" y="705"/>
                    </a:lnTo>
                    <a:lnTo>
                      <a:pt x="1811" y="691"/>
                    </a:lnTo>
                    <a:lnTo>
                      <a:pt x="1794" y="668"/>
                    </a:lnTo>
                    <a:lnTo>
                      <a:pt x="1788" y="643"/>
                    </a:lnTo>
                    <a:lnTo>
                      <a:pt x="1686" y="697"/>
                    </a:lnTo>
                    <a:lnTo>
                      <a:pt x="1604" y="750"/>
                    </a:lnTo>
                    <a:lnTo>
                      <a:pt x="1579" y="793"/>
                    </a:lnTo>
                    <a:lnTo>
                      <a:pt x="1576" y="820"/>
                    </a:lnTo>
                    <a:lnTo>
                      <a:pt x="1579" y="844"/>
                    </a:lnTo>
                    <a:lnTo>
                      <a:pt x="1615" y="878"/>
                    </a:lnTo>
                    <a:lnTo>
                      <a:pt x="1650" y="873"/>
                    </a:lnTo>
                    <a:lnTo>
                      <a:pt x="1668" y="861"/>
                    </a:lnTo>
                    <a:lnTo>
                      <a:pt x="1685" y="849"/>
                    </a:lnTo>
                    <a:lnTo>
                      <a:pt x="1705" y="837"/>
                    </a:lnTo>
                    <a:lnTo>
                      <a:pt x="1722" y="823"/>
                    </a:lnTo>
                    <a:lnTo>
                      <a:pt x="1740" y="810"/>
                    </a:lnTo>
                    <a:lnTo>
                      <a:pt x="1758" y="797"/>
                    </a:lnTo>
                    <a:lnTo>
                      <a:pt x="1775" y="785"/>
                    </a:lnTo>
                    <a:lnTo>
                      <a:pt x="1793" y="771"/>
                    </a:lnTo>
                    <a:lnTo>
                      <a:pt x="1811" y="759"/>
                    </a:lnTo>
                    <a:lnTo>
                      <a:pt x="1829" y="747"/>
                    </a:lnTo>
                    <a:lnTo>
                      <a:pt x="1847" y="736"/>
                    </a:lnTo>
                    <a:lnTo>
                      <a:pt x="1865" y="724"/>
                    </a:lnTo>
                    <a:lnTo>
                      <a:pt x="1884" y="714"/>
                    </a:lnTo>
                    <a:lnTo>
                      <a:pt x="1903" y="705"/>
                    </a:lnTo>
                    <a:lnTo>
                      <a:pt x="1921" y="698"/>
                    </a:lnTo>
                    <a:lnTo>
                      <a:pt x="1939" y="691"/>
                    </a:lnTo>
                    <a:lnTo>
                      <a:pt x="2022" y="662"/>
                    </a:lnTo>
                    <a:lnTo>
                      <a:pt x="2057" y="646"/>
                    </a:lnTo>
                    <a:lnTo>
                      <a:pt x="2133" y="601"/>
                    </a:lnTo>
                    <a:lnTo>
                      <a:pt x="2155" y="576"/>
                    </a:lnTo>
                    <a:lnTo>
                      <a:pt x="2146" y="486"/>
                    </a:lnTo>
                    <a:lnTo>
                      <a:pt x="2151" y="467"/>
                    </a:lnTo>
                    <a:lnTo>
                      <a:pt x="2138" y="454"/>
                    </a:lnTo>
                    <a:lnTo>
                      <a:pt x="2109" y="299"/>
                    </a:lnTo>
                    <a:lnTo>
                      <a:pt x="2072" y="42"/>
                    </a:lnTo>
                    <a:lnTo>
                      <a:pt x="2072" y="19"/>
                    </a:lnTo>
                    <a:lnTo>
                      <a:pt x="2084" y="3"/>
                    </a:lnTo>
                    <a:lnTo>
                      <a:pt x="2097" y="0"/>
                    </a:lnTo>
                    <a:lnTo>
                      <a:pt x="2114" y="11"/>
                    </a:lnTo>
                    <a:lnTo>
                      <a:pt x="2133" y="55"/>
                    </a:lnTo>
                    <a:lnTo>
                      <a:pt x="2138" y="85"/>
                    </a:lnTo>
                    <a:lnTo>
                      <a:pt x="2148" y="115"/>
                    </a:lnTo>
                    <a:lnTo>
                      <a:pt x="2151" y="125"/>
                    </a:lnTo>
                    <a:lnTo>
                      <a:pt x="2143" y="136"/>
                    </a:lnTo>
                    <a:lnTo>
                      <a:pt x="2122" y="128"/>
                    </a:lnTo>
                    <a:lnTo>
                      <a:pt x="2120" y="147"/>
                    </a:lnTo>
                    <a:lnTo>
                      <a:pt x="2146" y="286"/>
                    </a:lnTo>
                    <a:lnTo>
                      <a:pt x="2176" y="403"/>
                    </a:lnTo>
                    <a:lnTo>
                      <a:pt x="2176" y="415"/>
                    </a:lnTo>
                    <a:lnTo>
                      <a:pt x="2176" y="428"/>
                    </a:lnTo>
                    <a:lnTo>
                      <a:pt x="2177" y="441"/>
                    </a:lnTo>
                    <a:lnTo>
                      <a:pt x="2178" y="453"/>
                    </a:lnTo>
                    <a:lnTo>
                      <a:pt x="2179" y="464"/>
                    </a:lnTo>
                    <a:lnTo>
                      <a:pt x="2180" y="477"/>
                    </a:lnTo>
                    <a:lnTo>
                      <a:pt x="2181" y="489"/>
                    </a:lnTo>
                    <a:lnTo>
                      <a:pt x="2182" y="501"/>
                    </a:lnTo>
                    <a:lnTo>
                      <a:pt x="2183" y="513"/>
                    </a:lnTo>
                    <a:lnTo>
                      <a:pt x="2184" y="524"/>
                    </a:lnTo>
                    <a:lnTo>
                      <a:pt x="2184" y="537"/>
                    </a:lnTo>
                    <a:lnTo>
                      <a:pt x="2183" y="549"/>
                    </a:lnTo>
                    <a:lnTo>
                      <a:pt x="2182" y="561"/>
                    </a:lnTo>
                    <a:lnTo>
                      <a:pt x="2180" y="573"/>
                    </a:lnTo>
                    <a:lnTo>
                      <a:pt x="2177" y="586"/>
                    </a:lnTo>
                    <a:lnTo>
                      <a:pt x="2173" y="598"/>
                    </a:lnTo>
                    <a:lnTo>
                      <a:pt x="2166" y="615"/>
                    </a:lnTo>
                    <a:lnTo>
                      <a:pt x="2156" y="632"/>
                    </a:lnTo>
                    <a:lnTo>
                      <a:pt x="2143" y="645"/>
                    </a:lnTo>
                    <a:lnTo>
                      <a:pt x="2130" y="656"/>
                    </a:lnTo>
                    <a:lnTo>
                      <a:pt x="2116" y="667"/>
                    </a:lnTo>
                    <a:lnTo>
                      <a:pt x="2100" y="676"/>
                    </a:lnTo>
                    <a:lnTo>
                      <a:pt x="2086" y="686"/>
                    </a:lnTo>
                    <a:lnTo>
                      <a:pt x="2072" y="695"/>
                    </a:lnTo>
                    <a:lnTo>
                      <a:pt x="2055" y="699"/>
                    </a:lnTo>
                    <a:lnTo>
                      <a:pt x="1916" y="761"/>
                    </a:lnTo>
                    <a:lnTo>
                      <a:pt x="1908" y="768"/>
                    </a:lnTo>
                    <a:lnTo>
                      <a:pt x="1899" y="776"/>
                    </a:lnTo>
                    <a:lnTo>
                      <a:pt x="1893" y="786"/>
                    </a:lnTo>
                    <a:lnTo>
                      <a:pt x="1888" y="795"/>
                    </a:lnTo>
                    <a:lnTo>
                      <a:pt x="1882" y="804"/>
                    </a:lnTo>
                    <a:lnTo>
                      <a:pt x="1879" y="814"/>
                    </a:lnTo>
                    <a:lnTo>
                      <a:pt x="1878" y="823"/>
                    </a:lnTo>
                    <a:lnTo>
                      <a:pt x="1877" y="832"/>
                    </a:lnTo>
                    <a:lnTo>
                      <a:pt x="1894" y="876"/>
                    </a:lnTo>
                    <a:lnTo>
                      <a:pt x="1918" y="883"/>
                    </a:lnTo>
                    <a:lnTo>
                      <a:pt x="1939" y="876"/>
                    </a:lnTo>
                    <a:lnTo>
                      <a:pt x="2084" y="801"/>
                    </a:lnTo>
                    <a:lnTo>
                      <a:pt x="2101" y="790"/>
                    </a:lnTo>
                    <a:lnTo>
                      <a:pt x="2119" y="777"/>
                    </a:lnTo>
                    <a:lnTo>
                      <a:pt x="2136" y="766"/>
                    </a:lnTo>
                    <a:lnTo>
                      <a:pt x="2153" y="755"/>
                    </a:lnTo>
                    <a:lnTo>
                      <a:pt x="2171" y="745"/>
                    </a:lnTo>
                    <a:lnTo>
                      <a:pt x="2188" y="735"/>
                    </a:lnTo>
                    <a:lnTo>
                      <a:pt x="2206" y="725"/>
                    </a:lnTo>
                    <a:lnTo>
                      <a:pt x="2222" y="717"/>
                    </a:lnTo>
                    <a:lnTo>
                      <a:pt x="2239" y="709"/>
                    </a:lnTo>
                    <a:lnTo>
                      <a:pt x="2258" y="703"/>
                    </a:lnTo>
                    <a:lnTo>
                      <a:pt x="2275" y="698"/>
                    </a:lnTo>
                    <a:lnTo>
                      <a:pt x="2291" y="694"/>
                    </a:lnTo>
                    <a:lnTo>
                      <a:pt x="2309" y="692"/>
                    </a:lnTo>
                    <a:lnTo>
                      <a:pt x="2326" y="691"/>
                    </a:lnTo>
                    <a:lnTo>
                      <a:pt x="2343" y="692"/>
                    </a:lnTo>
                    <a:lnTo>
                      <a:pt x="2361" y="695"/>
                    </a:lnTo>
                    <a:lnTo>
                      <a:pt x="2382" y="673"/>
                    </a:lnTo>
                    <a:lnTo>
                      <a:pt x="2403" y="682"/>
                    </a:lnTo>
                    <a:lnTo>
                      <a:pt x="2410" y="693"/>
                    </a:lnTo>
                    <a:lnTo>
                      <a:pt x="2417" y="702"/>
                    </a:lnTo>
                    <a:lnTo>
                      <a:pt x="2426" y="710"/>
                    </a:lnTo>
                    <a:lnTo>
                      <a:pt x="2436" y="717"/>
                    </a:lnTo>
                    <a:lnTo>
                      <a:pt x="2446" y="723"/>
                    </a:lnTo>
                    <a:lnTo>
                      <a:pt x="2458" y="729"/>
                    </a:lnTo>
                    <a:lnTo>
                      <a:pt x="2468" y="735"/>
                    </a:lnTo>
                    <a:lnTo>
                      <a:pt x="2477" y="740"/>
                    </a:lnTo>
                    <a:lnTo>
                      <a:pt x="2492" y="744"/>
                    </a:lnTo>
                    <a:lnTo>
                      <a:pt x="2508" y="748"/>
                    </a:lnTo>
                    <a:lnTo>
                      <a:pt x="2523" y="751"/>
                    </a:lnTo>
                    <a:lnTo>
                      <a:pt x="2538" y="754"/>
                    </a:lnTo>
                    <a:lnTo>
                      <a:pt x="2553" y="756"/>
                    </a:lnTo>
                    <a:lnTo>
                      <a:pt x="2568" y="757"/>
                    </a:lnTo>
                    <a:lnTo>
                      <a:pt x="2582" y="758"/>
                    </a:lnTo>
                    <a:lnTo>
                      <a:pt x="2597" y="758"/>
                    </a:lnTo>
                    <a:lnTo>
                      <a:pt x="2613" y="759"/>
                    </a:lnTo>
                    <a:lnTo>
                      <a:pt x="2627" y="759"/>
                    </a:lnTo>
                    <a:lnTo>
                      <a:pt x="2641" y="758"/>
                    </a:lnTo>
                    <a:lnTo>
                      <a:pt x="2655" y="758"/>
                    </a:lnTo>
                    <a:lnTo>
                      <a:pt x="2670" y="757"/>
                    </a:lnTo>
                    <a:lnTo>
                      <a:pt x="2685" y="757"/>
                    </a:lnTo>
                    <a:lnTo>
                      <a:pt x="2699" y="756"/>
                    </a:lnTo>
                    <a:lnTo>
                      <a:pt x="2714" y="756"/>
                    </a:lnTo>
                    <a:lnTo>
                      <a:pt x="2847" y="731"/>
                    </a:lnTo>
                    <a:lnTo>
                      <a:pt x="2926" y="710"/>
                    </a:lnTo>
                    <a:lnTo>
                      <a:pt x="2941" y="705"/>
                    </a:lnTo>
                    <a:lnTo>
                      <a:pt x="2995" y="678"/>
                    </a:lnTo>
                    <a:lnTo>
                      <a:pt x="3018" y="673"/>
                    </a:lnTo>
                    <a:lnTo>
                      <a:pt x="3028" y="670"/>
                    </a:lnTo>
                    <a:lnTo>
                      <a:pt x="3039" y="678"/>
                    </a:lnTo>
                    <a:lnTo>
                      <a:pt x="3036" y="705"/>
                    </a:lnTo>
                    <a:lnTo>
                      <a:pt x="3076" y="718"/>
                    </a:lnTo>
                    <a:lnTo>
                      <a:pt x="3087" y="718"/>
                    </a:lnTo>
                    <a:lnTo>
                      <a:pt x="3098" y="717"/>
                    </a:lnTo>
                    <a:lnTo>
                      <a:pt x="3109" y="714"/>
                    </a:lnTo>
                    <a:lnTo>
                      <a:pt x="3121" y="709"/>
                    </a:lnTo>
                    <a:lnTo>
                      <a:pt x="3132" y="702"/>
                    </a:lnTo>
                    <a:lnTo>
                      <a:pt x="3142" y="694"/>
                    </a:lnTo>
                    <a:lnTo>
                      <a:pt x="3153" y="685"/>
                    </a:lnTo>
                    <a:lnTo>
                      <a:pt x="3162" y="673"/>
                    </a:lnTo>
                    <a:lnTo>
                      <a:pt x="3184" y="665"/>
                    </a:lnTo>
                    <a:lnTo>
                      <a:pt x="3181" y="682"/>
                    </a:lnTo>
                    <a:lnTo>
                      <a:pt x="3194" y="691"/>
                    </a:lnTo>
                    <a:lnTo>
                      <a:pt x="3235" y="697"/>
                    </a:lnTo>
                    <a:lnTo>
                      <a:pt x="3245" y="691"/>
                    </a:lnTo>
                    <a:lnTo>
                      <a:pt x="3252" y="685"/>
                    </a:lnTo>
                    <a:lnTo>
                      <a:pt x="3259" y="676"/>
                    </a:lnTo>
                    <a:lnTo>
                      <a:pt x="3264" y="667"/>
                    </a:lnTo>
                    <a:lnTo>
                      <a:pt x="3270" y="659"/>
                    </a:lnTo>
                    <a:lnTo>
                      <a:pt x="3275" y="650"/>
                    </a:lnTo>
                    <a:lnTo>
                      <a:pt x="3280" y="641"/>
                    </a:lnTo>
                    <a:lnTo>
                      <a:pt x="3285" y="633"/>
                    </a:lnTo>
                    <a:lnTo>
                      <a:pt x="3288" y="630"/>
                    </a:lnTo>
                    <a:lnTo>
                      <a:pt x="3289" y="627"/>
                    </a:lnTo>
                    <a:lnTo>
                      <a:pt x="3290" y="626"/>
                    </a:lnTo>
                    <a:lnTo>
                      <a:pt x="3309" y="633"/>
                    </a:lnTo>
                    <a:lnTo>
                      <a:pt x="3312" y="643"/>
                    </a:lnTo>
                    <a:lnTo>
                      <a:pt x="3323" y="660"/>
                    </a:lnTo>
                    <a:lnTo>
                      <a:pt x="3363" y="687"/>
                    </a:lnTo>
                    <a:lnTo>
                      <a:pt x="3393" y="678"/>
                    </a:lnTo>
                    <a:lnTo>
                      <a:pt x="3395" y="678"/>
                    </a:lnTo>
                    <a:lnTo>
                      <a:pt x="3396" y="678"/>
                    </a:lnTo>
                    <a:lnTo>
                      <a:pt x="3404" y="662"/>
                    </a:lnTo>
                    <a:lnTo>
                      <a:pt x="3399" y="635"/>
                    </a:lnTo>
                    <a:lnTo>
                      <a:pt x="3390" y="615"/>
                    </a:lnTo>
                    <a:lnTo>
                      <a:pt x="3380" y="596"/>
                    </a:lnTo>
                    <a:lnTo>
                      <a:pt x="3370" y="578"/>
                    </a:lnTo>
                    <a:lnTo>
                      <a:pt x="3360" y="558"/>
                    </a:lnTo>
                    <a:lnTo>
                      <a:pt x="3350" y="539"/>
                    </a:lnTo>
                    <a:lnTo>
                      <a:pt x="3341" y="519"/>
                    </a:lnTo>
                    <a:lnTo>
                      <a:pt x="3334" y="500"/>
                    </a:lnTo>
                    <a:lnTo>
                      <a:pt x="3326" y="481"/>
                    </a:lnTo>
                    <a:lnTo>
                      <a:pt x="3324" y="478"/>
                    </a:lnTo>
                    <a:lnTo>
                      <a:pt x="3323" y="477"/>
                    </a:lnTo>
                    <a:lnTo>
                      <a:pt x="3323" y="476"/>
                    </a:lnTo>
                    <a:lnTo>
                      <a:pt x="3307" y="438"/>
                    </a:lnTo>
                    <a:lnTo>
                      <a:pt x="3307" y="387"/>
                    </a:lnTo>
                    <a:lnTo>
                      <a:pt x="3320" y="372"/>
                    </a:lnTo>
                    <a:lnTo>
                      <a:pt x="3391" y="433"/>
                    </a:lnTo>
                    <a:lnTo>
                      <a:pt x="3393" y="443"/>
                    </a:lnTo>
                    <a:lnTo>
                      <a:pt x="3409" y="443"/>
                    </a:lnTo>
                    <a:lnTo>
                      <a:pt x="3409" y="446"/>
                    </a:lnTo>
                    <a:lnTo>
                      <a:pt x="3409" y="448"/>
                    </a:lnTo>
                    <a:lnTo>
                      <a:pt x="3409" y="449"/>
                    </a:lnTo>
                    <a:lnTo>
                      <a:pt x="3393" y="449"/>
                    </a:lnTo>
                    <a:lnTo>
                      <a:pt x="3363" y="459"/>
                    </a:lnTo>
                    <a:lnTo>
                      <a:pt x="3407" y="545"/>
                    </a:lnTo>
                    <a:lnTo>
                      <a:pt x="3411" y="568"/>
                    </a:lnTo>
                    <a:lnTo>
                      <a:pt x="3425" y="583"/>
                    </a:lnTo>
                    <a:lnTo>
                      <a:pt x="3425" y="586"/>
                    </a:lnTo>
                    <a:lnTo>
                      <a:pt x="3425" y="587"/>
                    </a:lnTo>
                    <a:lnTo>
                      <a:pt x="3425" y="588"/>
                    </a:lnTo>
                    <a:lnTo>
                      <a:pt x="3441" y="593"/>
                    </a:lnTo>
                    <a:lnTo>
                      <a:pt x="3433" y="609"/>
                    </a:lnTo>
                    <a:lnTo>
                      <a:pt x="3433" y="622"/>
                    </a:lnTo>
                    <a:lnTo>
                      <a:pt x="3435" y="638"/>
                    </a:lnTo>
                    <a:lnTo>
                      <a:pt x="3437" y="653"/>
                    </a:lnTo>
                    <a:lnTo>
                      <a:pt x="3436" y="668"/>
                    </a:lnTo>
                    <a:lnTo>
                      <a:pt x="3433" y="684"/>
                    </a:lnTo>
                    <a:lnTo>
                      <a:pt x="3429" y="699"/>
                    </a:lnTo>
                    <a:lnTo>
                      <a:pt x="3421" y="714"/>
                    </a:lnTo>
                    <a:lnTo>
                      <a:pt x="3410" y="728"/>
                    </a:lnTo>
                    <a:lnTo>
                      <a:pt x="3396" y="742"/>
                    </a:lnTo>
                    <a:lnTo>
                      <a:pt x="3340" y="748"/>
                    </a:lnTo>
                    <a:lnTo>
                      <a:pt x="3280" y="705"/>
                    </a:lnTo>
                    <a:lnTo>
                      <a:pt x="3277" y="713"/>
                    </a:lnTo>
                    <a:lnTo>
                      <a:pt x="3273" y="721"/>
                    </a:lnTo>
                    <a:lnTo>
                      <a:pt x="3267" y="729"/>
                    </a:lnTo>
                    <a:lnTo>
                      <a:pt x="3259" y="738"/>
                    </a:lnTo>
                    <a:lnTo>
                      <a:pt x="3252" y="744"/>
                    </a:lnTo>
                    <a:lnTo>
                      <a:pt x="3245" y="750"/>
                    </a:lnTo>
                    <a:lnTo>
                      <a:pt x="3237" y="754"/>
                    </a:lnTo>
                    <a:lnTo>
                      <a:pt x="3230" y="756"/>
                    </a:lnTo>
                    <a:lnTo>
                      <a:pt x="3204" y="763"/>
                    </a:lnTo>
                    <a:lnTo>
                      <a:pt x="3173" y="750"/>
                    </a:lnTo>
                    <a:lnTo>
                      <a:pt x="3160" y="735"/>
                    </a:lnTo>
                    <a:lnTo>
                      <a:pt x="3134" y="756"/>
                    </a:lnTo>
                    <a:lnTo>
                      <a:pt x="3084" y="785"/>
                    </a:lnTo>
                    <a:lnTo>
                      <a:pt x="3074" y="783"/>
                    </a:lnTo>
                    <a:lnTo>
                      <a:pt x="3064" y="782"/>
                    </a:lnTo>
                    <a:lnTo>
                      <a:pt x="3053" y="780"/>
                    </a:lnTo>
                    <a:lnTo>
                      <a:pt x="3042" y="777"/>
                    </a:lnTo>
                    <a:lnTo>
                      <a:pt x="3033" y="773"/>
                    </a:lnTo>
                    <a:lnTo>
                      <a:pt x="3023" y="767"/>
                    </a:lnTo>
                    <a:lnTo>
                      <a:pt x="3015" y="759"/>
                    </a:lnTo>
                    <a:lnTo>
                      <a:pt x="3006" y="748"/>
                    </a:lnTo>
                    <a:lnTo>
                      <a:pt x="3004" y="735"/>
                    </a:lnTo>
                    <a:lnTo>
                      <a:pt x="2991" y="739"/>
                    </a:lnTo>
                    <a:lnTo>
                      <a:pt x="2978" y="743"/>
                    </a:lnTo>
                    <a:lnTo>
                      <a:pt x="2963" y="748"/>
                    </a:lnTo>
                    <a:lnTo>
                      <a:pt x="2949" y="753"/>
                    </a:lnTo>
                    <a:lnTo>
                      <a:pt x="2936" y="758"/>
                    </a:lnTo>
                    <a:lnTo>
                      <a:pt x="2923" y="763"/>
                    </a:lnTo>
                    <a:lnTo>
                      <a:pt x="2909" y="768"/>
                    </a:lnTo>
                    <a:lnTo>
                      <a:pt x="2896" y="772"/>
                    </a:lnTo>
                    <a:lnTo>
                      <a:pt x="2883" y="777"/>
                    </a:lnTo>
                    <a:lnTo>
                      <a:pt x="2870" y="781"/>
                    </a:lnTo>
                    <a:lnTo>
                      <a:pt x="2856" y="787"/>
                    </a:lnTo>
                    <a:lnTo>
                      <a:pt x="2843" y="790"/>
                    </a:lnTo>
                    <a:lnTo>
                      <a:pt x="2830" y="794"/>
                    </a:lnTo>
                    <a:lnTo>
                      <a:pt x="2816" y="797"/>
                    </a:lnTo>
                    <a:lnTo>
                      <a:pt x="2802" y="799"/>
                    </a:lnTo>
                    <a:lnTo>
                      <a:pt x="2788" y="801"/>
                    </a:lnTo>
                    <a:lnTo>
                      <a:pt x="2641" y="822"/>
                    </a:lnTo>
                    <a:lnTo>
                      <a:pt x="2452" y="801"/>
                    </a:lnTo>
                    <a:lnTo>
                      <a:pt x="2434" y="862"/>
                    </a:lnTo>
                    <a:lnTo>
                      <a:pt x="2433" y="862"/>
                    </a:lnTo>
                    <a:lnTo>
                      <a:pt x="2432" y="862"/>
                    </a:lnTo>
                    <a:lnTo>
                      <a:pt x="2418" y="860"/>
                    </a:lnTo>
                    <a:lnTo>
                      <a:pt x="2404" y="855"/>
                    </a:lnTo>
                    <a:lnTo>
                      <a:pt x="2391" y="847"/>
                    </a:lnTo>
                    <a:lnTo>
                      <a:pt x="2380" y="838"/>
                    </a:lnTo>
                    <a:lnTo>
                      <a:pt x="2369" y="826"/>
                    </a:lnTo>
                    <a:lnTo>
                      <a:pt x="2361" y="814"/>
                    </a:lnTo>
                    <a:lnTo>
                      <a:pt x="2353" y="802"/>
                    </a:lnTo>
                    <a:lnTo>
                      <a:pt x="2348" y="790"/>
                    </a:lnTo>
                    <a:lnTo>
                      <a:pt x="2345" y="761"/>
                    </a:lnTo>
                    <a:lnTo>
                      <a:pt x="2263" y="761"/>
                    </a:lnTo>
                    <a:lnTo>
                      <a:pt x="2244" y="763"/>
                    </a:lnTo>
                    <a:lnTo>
                      <a:pt x="2234" y="769"/>
                    </a:lnTo>
                    <a:lnTo>
                      <a:pt x="2114" y="838"/>
                    </a:lnTo>
                    <a:lnTo>
                      <a:pt x="1995" y="916"/>
                    </a:lnTo>
                    <a:lnTo>
                      <a:pt x="1982" y="918"/>
                    </a:lnTo>
                    <a:lnTo>
                      <a:pt x="1972" y="925"/>
                    </a:lnTo>
                    <a:lnTo>
                      <a:pt x="1942" y="934"/>
                    </a:lnTo>
                    <a:lnTo>
                      <a:pt x="1882" y="910"/>
                    </a:lnTo>
                    <a:lnTo>
                      <a:pt x="1863" y="873"/>
                    </a:lnTo>
                    <a:lnTo>
                      <a:pt x="1859" y="809"/>
                    </a:lnTo>
                    <a:lnTo>
                      <a:pt x="1847" y="798"/>
                    </a:lnTo>
                    <a:lnTo>
                      <a:pt x="1829" y="809"/>
                    </a:lnTo>
                    <a:lnTo>
                      <a:pt x="1816" y="812"/>
                    </a:lnTo>
                    <a:lnTo>
                      <a:pt x="1796" y="827"/>
                    </a:lnTo>
                    <a:lnTo>
                      <a:pt x="1771" y="860"/>
                    </a:lnTo>
                    <a:lnTo>
                      <a:pt x="1700" y="900"/>
                    </a:lnTo>
                    <a:lnTo>
                      <a:pt x="1668" y="918"/>
                    </a:lnTo>
                    <a:lnTo>
                      <a:pt x="1654" y="923"/>
                    </a:lnTo>
                    <a:lnTo>
                      <a:pt x="1653" y="924"/>
                    </a:lnTo>
                    <a:lnTo>
                      <a:pt x="1652" y="925"/>
                    </a:lnTo>
                    <a:lnTo>
                      <a:pt x="1639" y="925"/>
                    </a:lnTo>
                    <a:lnTo>
                      <a:pt x="1628" y="923"/>
                    </a:lnTo>
                    <a:lnTo>
                      <a:pt x="1616" y="920"/>
                    </a:lnTo>
                    <a:lnTo>
                      <a:pt x="1605" y="914"/>
                    </a:lnTo>
                    <a:lnTo>
                      <a:pt x="1594" y="907"/>
                    </a:lnTo>
                    <a:lnTo>
                      <a:pt x="1584" y="899"/>
                    </a:lnTo>
                    <a:lnTo>
                      <a:pt x="1574" y="889"/>
                    </a:lnTo>
                    <a:lnTo>
                      <a:pt x="1566" y="876"/>
                    </a:lnTo>
                    <a:lnTo>
                      <a:pt x="1566" y="873"/>
                    </a:lnTo>
                    <a:lnTo>
                      <a:pt x="1566" y="871"/>
                    </a:lnTo>
                    <a:lnTo>
                      <a:pt x="1566" y="870"/>
                    </a:lnTo>
                    <a:lnTo>
                      <a:pt x="1561" y="785"/>
                    </a:lnTo>
                    <a:lnTo>
                      <a:pt x="1490" y="827"/>
                    </a:lnTo>
                    <a:lnTo>
                      <a:pt x="1473" y="839"/>
                    </a:lnTo>
                    <a:lnTo>
                      <a:pt x="1457" y="850"/>
                    </a:lnTo>
                    <a:lnTo>
                      <a:pt x="1439" y="861"/>
                    </a:lnTo>
                    <a:lnTo>
                      <a:pt x="1422" y="872"/>
                    </a:lnTo>
                    <a:lnTo>
                      <a:pt x="1406" y="882"/>
                    </a:lnTo>
                    <a:lnTo>
                      <a:pt x="1388" y="893"/>
                    </a:lnTo>
                    <a:lnTo>
                      <a:pt x="1371" y="902"/>
                    </a:lnTo>
                    <a:lnTo>
                      <a:pt x="1354" y="910"/>
                    </a:lnTo>
                    <a:lnTo>
                      <a:pt x="1340" y="913"/>
                    </a:lnTo>
                    <a:lnTo>
                      <a:pt x="1313" y="925"/>
                    </a:lnTo>
                    <a:lnTo>
                      <a:pt x="1300" y="928"/>
                    </a:lnTo>
                    <a:lnTo>
                      <a:pt x="1211" y="943"/>
                    </a:lnTo>
                    <a:lnTo>
                      <a:pt x="1209" y="936"/>
                    </a:lnTo>
                    <a:lnTo>
                      <a:pt x="1203" y="9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4" name="Freeform 10"/>
              <p:cNvSpPr>
                <a:spLocks/>
              </p:cNvSpPr>
              <p:nvPr/>
            </p:nvSpPr>
            <p:spPr bwMode="auto">
              <a:xfrm>
                <a:off x="2759" y="982"/>
                <a:ext cx="107" cy="81"/>
              </a:xfrm>
              <a:custGeom>
                <a:avLst/>
                <a:gdLst>
                  <a:gd name="T0" fmla="*/ 5 w 107"/>
                  <a:gd name="T1" fmla="*/ 77 h 81"/>
                  <a:gd name="T2" fmla="*/ 5 w 107"/>
                  <a:gd name="T3" fmla="*/ 77 h 81"/>
                  <a:gd name="T4" fmla="*/ 5 w 107"/>
                  <a:gd name="T5" fmla="*/ 77 h 81"/>
                  <a:gd name="T6" fmla="*/ 5 w 107"/>
                  <a:gd name="T7" fmla="*/ 77 h 81"/>
                  <a:gd name="T8" fmla="*/ 5 w 107"/>
                  <a:gd name="T9" fmla="*/ 77 h 81"/>
                  <a:gd name="T10" fmla="*/ 0 w 107"/>
                  <a:gd name="T11" fmla="*/ 64 h 81"/>
                  <a:gd name="T12" fmla="*/ 15 w 107"/>
                  <a:gd name="T13" fmla="*/ 43 h 81"/>
                  <a:gd name="T14" fmla="*/ 26 w 107"/>
                  <a:gd name="T15" fmla="*/ 32 h 81"/>
                  <a:gd name="T16" fmla="*/ 40 w 107"/>
                  <a:gd name="T17" fmla="*/ 30 h 81"/>
                  <a:gd name="T18" fmla="*/ 88 w 107"/>
                  <a:gd name="T19" fmla="*/ 3 h 81"/>
                  <a:gd name="T20" fmla="*/ 107 w 107"/>
                  <a:gd name="T21" fmla="*/ 0 h 81"/>
                  <a:gd name="T22" fmla="*/ 107 w 107"/>
                  <a:gd name="T23" fmla="*/ 3 h 81"/>
                  <a:gd name="T24" fmla="*/ 107 w 107"/>
                  <a:gd name="T25" fmla="*/ 5 h 81"/>
                  <a:gd name="T26" fmla="*/ 107 w 107"/>
                  <a:gd name="T27" fmla="*/ 6 h 81"/>
                  <a:gd name="T28" fmla="*/ 107 w 107"/>
                  <a:gd name="T29" fmla="*/ 6 h 81"/>
                  <a:gd name="T30" fmla="*/ 98 w 107"/>
                  <a:gd name="T31" fmla="*/ 26 h 81"/>
                  <a:gd name="T32" fmla="*/ 10 w 107"/>
                  <a:gd name="T33" fmla="*/ 81 h 81"/>
                  <a:gd name="T34" fmla="*/ 5 w 107"/>
                  <a:gd name="T35" fmla="*/ 77 h 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7"/>
                  <a:gd name="T55" fmla="*/ 0 h 81"/>
                  <a:gd name="T56" fmla="*/ 107 w 107"/>
                  <a:gd name="T57" fmla="*/ 81 h 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7" h="81">
                    <a:moveTo>
                      <a:pt x="5" y="77"/>
                    </a:moveTo>
                    <a:lnTo>
                      <a:pt x="5" y="77"/>
                    </a:lnTo>
                    <a:lnTo>
                      <a:pt x="0" y="64"/>
                    </a:lnTo>
                    <a:lnTo>
                      <a:pt x="15" y="43"/>
                    </a:lnTo>
                    <a:lnTo>
                      <a:pt x="26" y="32"/>
                    </a:lnTo>
                    <a:lnTo>
                      <a:pt x="40" y="30"/>
                    </a:lnTo>
                    <a:lnTo>
                      <a:pt x="88" y="3"/>
                    </a:lnTo>
                    <a:lnTo>
                      <a:pt x="107" y="0"/>
                    </a:lnTo>
                    <a:lnTo>
                      <a:pt x="107" y="3"/>
                    </a:lnTo>
                    <a:lnTo>
                      <a:pt x="107" y="5"/>
                    </a:lnTo>
                    <a:lnTo>
                      <a:pt x="107" y="6"/>
                    </a:lnTo>
                    <a:lnTo>
                      <a:pt x="98" y="26"/>
                    </a:lnTo>
                    <a:lnTo>
                      <a:pt x="10" y="81"/>
                    </a:lnTo>
                    <a:lnTo>
                      <a:pt x="5" y="7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" name="Freeform 11"/>
              <p:cNvSpPr>
                <a:spLocks/>
              </p:cNvSpPr>
              <p:nvPr/>
            </p:nvSpPr>
            <p:spPr bwMode="auto">
              <a:xfrm>
                <a:off x="3710" y="961"/>
                <a:ext cx="222" cy="102"/>
              </a:xfrm>
              <a:custGeom>
                <a:avLst/>
                <a:gdLst>
                  <a:gd name="T0" fmla="*/ 0 w 222"/>
                  <a:gd name="T1" fmla="*/ 98 h 102"/>
                  <a:gd name="T2" fmla="*/ 0 w 222"/>
                  <a:gd name="T3" fmla="*/ 98 h 102"/>
                  <a:gd name="T4" fmla="*/ 0 w 222"/>
                  <a:gd name="T5" fmla="*/ 98 h 102"/>
                  <a:gd name="T6" fmla="*/ 0 w 222"/>
                  <a:gd name="T7" fmla="*/ 98 h 102"/>
                  <a:gd name="T8" fmla="*/ 0 w 222"/>
                  <a:gd name="T9" fmla="*/ 98 h 102"/>
                  <a:gd name="T10" fmla="*/ 5 w 222"/>
                  <a:gd name="T11" fmla="*/ 85 h 102"/>
                  <a:gd name="T12" fmla="*/ 83 w 222"/>
                  <a:gd name="T13" fmla="*/ 58 h 102"/>
                  <a:gd name="T14" fmla="*/ 161 w 222"/>
                  <a:gd name="T15" fmla="*/ 16 h 102"/>
                  <a:gd name="T16" fmla="*/ 179 w 222"/>
                  <a:gd name="T17" fmla="*/ 10 h 102"/>
                  <a:gd name="T18" fmla="*/ 188 w 222"/>
                  <a:gd name="T19" fmla="*/ 2 h 102"/>
                  <a:gd name="T20" fmla="*/ 189 w 222"/>
                  <a:gd name="T21" fmla="*/ 2 h 102"/>
                  <a:gd name="T22" fmla="*/ 190 w 222"/>
                  <a:gd name="T23" fmla="*/ 2 h 102"/>
                  <a:gd name="T24" fmla="*/ 190 w 222"/>
                  <a:gd name="T25" fmla="*/ 2 h 102"/>
                  <a:gd name="T26" fmla="*/ 190 w 222"/>
                  <a:gd name="T27" fmla="*/ 2 h 102"/>
                  <a:gd name="T28" fmla="*/ 204 w 222"/>
                  <a:gd name="T29" fmla="*/ 0 h 102"/>
                  <a:gd name="T30" fmla="*/ 220 w 222"/>
                  <a:gd name="T31" fmla="*/ 10 h 102"/>
                  <a:gd name="T32" fmla="*/ 222 w 222"/>
                  <a:gd name="T33" fmla="*/ 37 h 102"/>
                  <a:gd name="T34" fmla="*/ 209 w 222"/>
                  <a:gd name="T35" fmla="*/ 45 h 102"/>
                  <a:gd name="T36" fmla="*/ 163 w 222"/>
                  <a:gd name="T37" fmla="*/ 37 h 102"/>
                  <a:gd name="T38" fmla="*/ 92 w 222"/>
                  <a:gd name="T39" fmla="*/ 79 h 102"/>
                  <a:gd name="T40" fmla="*/ 76 w 222"/>
                  <a:gd name="T41" fmla="*/ 87 h 102"/>
                  <a:gd name="T42" fmla="*/ 5 w 222"/>
                  <a:gd name="T43" fmla="*/ 102 h 102"/>
                  <a:gd name="T44" fmla="*/ 0 w 222"/>
                  <a:gd name="T45" fmla="*/ 98 h 10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2"/>
                  <a:gd name="T70" fmla="*/ 0 h 102"/>
                  <a:gd name="T71" fmla="*/ 222 w 222"/>
                  <a:gd name="T72" fmla="*/ 102 h 10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2" h="102">
                    <a:moveTo>
                      <a:pt x="0" y="98"/>
                    </a:moveTo>
                    <a:lnTo>
                      <a:pt x="0" y="98"/>
                    </a:lnTo>
                    <a:lnTo>
                      <a:pt x="5" y="85"/>
                    </a:lnTo>
                    <a:lnTo>
                      <a:pt x="83" y="58"/>
                    </a:lnTo>
                    <a:lnTo>
                      <a:pt x="161" y="16"/>
                    </a:lnTo>
                    <a:lnTo>
                      <a:pt x="179" y="10"/>
                    </a:lnTo>
                    <a:lnTo>
                      <a:pt x="188" y="2"/>
                    </a:lnTo>
                    <a:lnTo>
                      <a:pt x="189" y="2"/>
                    </a:lnTo>
                    <a:lnTo>
                      <a:pt x="190" y="2"/>
                    </a:lnTo>
                    <a:lnTo>
                      <a:pt x="204" y="0"/>
                    </a:lnTo>
                    <a:lnTo>
                      <a:pt x="220" y="10"/>
                    </a:lnTo>
                    <a:lnTo>
                      <a:pt x="222" y="37"/>
                    </a:lnTo>
                    <a:lnTo>
                      <a:pt x="209" y="45"/>
                    </a:lnTo>
                    <a:lnTo>
                      <a:pt x="163" y="37"/>
                    </a:lnTo>
                    <a:lnTo>
                      <a:pt x="92" y="79"/>
                    </a:lnTo>
                    <a:lnTo>
                      <a:pt x="76" y="87"/>
                    </a:lnTo>
                    <a:lnTo>
                      <a:pt x="5" y="102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" name="Freeform 12"/>
              <p:cNvSpPr>
                <a:spLocks/>
              </p:cNvSpPr>
              <p:nvPr/>
            </p:nvSpPr>
            <p:spPr bwMode="auto">
              <a:xfrm>
                <a:off x="2033" y="873"/>
                <a:ext cx="76" cy="184"/>
              </a:xfrm>
              <a:custGeom>
                <a:avLst/>
                <a:gdLst>
                  <a:gd name="T0" fmla="*/ 34 w 76"/>
                  <a:gd name="T1" fmla="*/ 181 h 184"/>
                  <a:gd name="T2" fmla="*/ 34 w 76"/>
                  <a:gd name="T3" fmla="*/ 181 h 184"/>
                  <a:gd name="T4" fmla="*/ 34 w 76"/>
                  <a:gd name="T5" fmla="*/ 181 h 184"/>
                  <a:gd name="T6" fmla="*/ 34 w 76"/>
                  <a:gd name="T7" fmla="*/ 181 h 184"/>
                  <a:gd name="T8" fmla="*/ 34 w 76"/>
                  <a:gd name="T9" fmla="*/ 181 h 184"/>
                  <a:gd name="T10" fmla="*/ 37 w 76"/>
                  <a:gd name="T11" fmla="*/ 168 h 184"/>
                  <a:gd name="T12" fmla="*/ 40 w 76"/>
                  <a:gd name="T13" fmla="*/ 156 h 184"/>
                  <a:gd name="T14" fmla="*/ 44 w 76"/>
                  <a:gd name="T15" fmla="*/ 143 h 184"/>
                  <a:gd name="T16" fmla="*/ 46 w 76"/>
                  <a:gd name="T17" fmla="*/ 129 h 184"/>
                  <a:gd name="T18" fmla="*/ 46 w 76"/>
                  <a:gd name="T19" fmla="*/ 117 h 184"/>
                  <a:gd name="T20" fmla="*/ 46 w 76"/>
                  <a:gd name="T21" fmla="*/ 104 h 184"/>
                  <a:gd name="T22" fmla="*/ 45 w 76"/>
                  <a:gd name="T23" fmla="*/ 92 h 184"/>
                  <a:gd name="T24" fmla="*/ 40 w 76"/>
                  <a:gd name="T25" fmla="*/ 79 h 184"/>
                  <a:gd name="T26" fmla="*/ 0 w 76"/>
                  <a:gd name="T27" fmla="*/ 19 h 184"/>
                  <a:gd name="T28" fmla="*/ 11 w 76"/>
                  <a:gd name="T29" fmla="*/ 0 h 184"/>
                  <a:gd name="T30" fmla="*/ 21 w 76"/>
                  <a:gd name="T31" fmla="*/ 0 h 184"/>
                  <a:gd name="T32" fmla="*/ 34 w 76"/>
                  <a:gd name="T33" fmla="*/ 11 h 184"/>
                  <a:gd name="T34" fmla="*/ 66 w 76"/>
                  <a:gd name="T35" fmla="*/ 51 h 184"/>
                  <a:gd name="T36" fmla="*/ 73 w 76"/>
                  <a:gd name="T37" fmla="*/ 67 h 184"/>
                  <a:gd name="T38" fmla="*/ 76 w 76"/>
                  <a:gd name="T39" fmla="*/ 84 h 184"/>
                  <a:gd name="T40" fmla="*/ 76 w 76"/>
                  <a:gd name="T41" fmla="*/ 101 h 184"/>
                  <a:gd name="T42" fmla="*/ 75 w 76"/>
                  <a:gd name="T43" fmla="*/ 117 h 184"/>
                  <a:gd name="T44" fmla="*/ 71 w 76"/>
                  <a:gd name="T45" fmla="*/ 133 h 184"/>
                  <a:gd name="T46" fmla="*/ 65 w 76"/>
                  <a:gd name="T47" fmla="*/ 150 h 184"/>
                  <a:gd name="T48" fmla="*/ 58 w 76"/>
                  <a:gd name="T49" fmla="*/ 166 h 184"/>
                  <a:gd name="T50" fmla="*/ 50 w 76"/>
                  <a:gd name="T51" fmla="*/ 181 h 184"/>
                  <a:gd name="T52" fmla="*/ 40 w 76"/>
                  <a:gd name="T53" fmla="*/ 184 h 184"/>
                  <a:gd name="T54" fmla="*/ 34 w 76"/>
                  <a:gd name="T55" fmla="*/ 181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76"/>
                  <a:gd name="T85" fmla="*/ 0 h 184"/>
                  <a:gd name="T86" fmla="*/ 76 w 76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76" h="184">
                    <a:moveTo>
                      <a:pt x="34" y="181"/>
                    </a:moveTo>
                    <a:lnTo>
                      <a:pt x="34" y="181"/>
                    </a:lnTo>
                    <a:lnTo>
                      <a:pt x="37" y="168"/>
                    </a:lnTo>
                    <a:lnTo>
                      <a:pt x="40" y="156"/>
                    </a:lnTo>
                    <a:lnTo>
                      <a:pt x="44" y="143"/>
                    </a:lnTo>
                    <a:lnTo>
                      <a:pt x="46" y="129"/>
                    </a:lnTo>
                    <a:lnTo>
                      <a:pt x="46" y="117"/>
                    </a:lnTo>
                    <a:lnTo>
                      <a:pt x="46" y="104"/>
                    </a:lnTo>
                    <a:lnTo>
                      <a:pt x="45" y="92"/>
                    </a:lnTo>
                    <a:lnTo>
                      <a:pt x="40" y="79"/>
                    </a:lnTo>
                    <a:lnTo>
                      <a:pt x="0" y="19"/>
                    </a:lnTo>
                    <a:lnTo>
                      <a:pt x="11" y="0"/>
                    </a:lnTo>
                    <a:lnTo>
                      <a:pt x="21" y="0"/>
                    </a:lnTo>
                    <a:lnTo>
                      <a:pt x="34" y="11"/>
                    </a:lnTo>
                    <a:lnTo>
                      <a:pt x="66" y="51"/>
                    </a:lnTo>
                    <a:lnTo>
                      <a:pt x="73" y="67"/>
                    </a:lnTo>
                    <a:lnTo>
                      <a:pt x="76" y="84"/>
                    </a:lnTo>
                    <a:lnTo>
                      <a:pt x="76" y="101"/>
                    </a:lnTo>
                    <a:lnTo>
                      <a:pt x="75" y="117"/>
                    </a:lnTo>
                    <a:lnTo>
                      <a:pt x="71" y="133"/>
                    </a:lnTo>
                    <a:lnTo>
                      <a:pt x="65" y="150"/>
                    </a:lnTo>
                    <a:lnTo>
                      <a:pt x="58" y="166"/>
                    </a:lnTo>
                    <a:lnTo>
                      <a:pt x="50" y="181"/>
                    </a:lnTo>
                    <a:lnTo>
                      <a:pt x="40" y="184"/>
                    </a:lnTo>
                    <a:lnTo>
                      <a:pt x="34" y="1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Freeform 13"/>
              <p:cNvSpPr>
                <a:spLocks/>
              </p:cNvSpPr>
              <p:nvPr/>
            </p:nvSpPr>
            <p:spPr bwMode="auto">
              <a:xfrm>
                <a:off x="4058" y="940"/>
                <a:ext cx="322" cy="114"/>
              </a:xfrm>
              <a:custGeom>
                <a:avLst/>
                <a:gdLst>
                  <a:gd name="T0" fmla="*/ 0 w 322"/>
                  <a:gd name="T1" fmla="*/ 114 h 114"/>
                  <a:gd name="T2" fmla="*/ 0 w 322"/>
                  <a:gd name="T3" fmla="*/ 106 h 114"/>
                  <a:gd name="T4" fmla="*/ 11 w 322"/>
                  <a:gd name="T5" fmla="*/ 93 h 114"/>
                  <a:gd name="T6" fmla="*/ 36 w 322"/>
                  <a:gd name="T7" fmla="*/ 93 h 114"/>
                  <a:gd name="T8" fmla="*/ 92 w 322"/>
                  <a:gd name="T9" fmla="*/ 75 h 114"/>
                  <a:gd name="T10" fmla="*/ 108 w 322"/>
                  <a:gd name="T11" fmla="*/ 77 h 114"/>
                  <a:gd name="T12" fmla="*/ 124 w 322"/>
                  <a:gd name="T13" fmla="*/ 61 h 114"/>
                  <a:gd name="T14" fmla="*/ 202 w 322"/>
                  <a:gd name="T15" fmla="*/ 18 h 114"/>
                  <a:gd name="T16" fmla="*/ 261 w 322"/>
                  <a:gd name="T17" fmla="*/ 27 h 114"/>
                  <a:gd name="T18" fmla="*/ 280 w 322"/>
                  <a:gd name="T19" fmla="*/ 10 h 114"/>
                  <a:gd name="T20" fmla="*/ 299 w 322"/>
                  <a:gd name="T21" fmla="*/ 10 h 114"/>
                  <a:gd name="T22" fmla="*/ 309 w 322"/>
                  <a:gd name="T23" fmla="*/ 0 h 114"/>
                  <a:gd name="T24" fmla="*/ 322 w 322"/>
                  <a:gd name="T25" fmla="*/ 0 h 114"/>
                  <a:gd name="T26" fmla="*/ 304 w 322"/>
                  <a:gd name="T27" fmla="*/ 40 h 114"/>
                  <a:gd name="T28" fmla="*/ 280 w 322"/>
                  <a:gd name="T29" fmla="*/ 40 h 114"/>
                  <a:gd name="T30" fmla="*/ 258 w 322"/>
                  <a:gd name="T31" fmla="*/ 53 h 114"/>
                  <a:gd name="T32" fmla="*/ 228 w 322"/>
                  <a:gd name="T33" fmla="*/ 45 h 114"/>
                  <a:gd name="T34" fmla="*/ 202 w 322"/>
                  <a:gd name="T35" fmla="*/ 50 h 114"/>
                  <a:gd name="T36" fmla="*/ 199 w 322"/>
                  <a:gd name="T37" fmla="*/ 61 h 114"/>
                  <a:gd name="T38" fmla="*/ 179 w 322"/>
                  <a:gd name="T39" fmla="*/ 59 h 114"/>
                  <a:gd name="T40" fmla="*/ 132 w 322"/>
                  <a:gd name="T41" fmla="*/ 85 h 114"/>
                  <a:gd name="T42" fmla="*/ 5 w 322"/>
                  <a:gd name="T43" fmla="*/ 114 h 114"/>
                  <a:gd name="T44" fmla="*/ 0 w 322"/>
                  <a:gd name="T45" fmla="*/ 114 h 11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22"/>
                  <a:gd name="T70" fmla="*/ 0 h 114"/>
                  <a:gd name="T71" fmla="*/ 322 w 322"/>
                  <a:gd name="T72" fmla="*/ 114 h 11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22" h="114">
                    <a:moveTo>
                      <a:pt x="0" y="114"/>
                    </a:moveTo>
                    <a:lnTo>
                      <a:pt x="0" y="106"/>
                    </a:lnTo>
                    <a:lnTo>
                      <a:pt x="11" y="93"/>
                    </a:lnTo>
                    <a:lnTo>
                      <a:pt x="36" y="93"/>
                    </a:lnTo>
                    <a:lnTo>
                      <a:pt x="92" y="75"/>
                    </a:lnTo>
                    <a:lnTo>
                      <a:pt x="108" y="77"/>
                    </a:lnTo>
                    <a:lnTo>
                      <a:pt x="124" y="61"/>
                    </a:lnTo>
                    <a:lnTo>
                      <a:pt x="202" y="18"/>
                    </a:lnTo>
                    <a:lnTo>
                      <a:pt x="261" y="27"/>
                    </a:lnTo>
                    <a:lnTo>
                      <a:pt x="280" y="10"/>
                    </a:lnTo>
                    <a:lnTo>
                      <a:pt x="299" y="10"/>
                    </a:lnTo>
                    <a:lnTo>
                      <a:pt x="309" y="0"/>
                    </a:lnTo>
                    <a:lnTo>
                      <a:pt x="322" y="0"/>
                    </a:lnTo>
                    <a:lnTo>
                      <a:pt x="304" y="40"/>
                    </a:lnTo>
                    <a:lnTo>
                      <a:pt x="280" y="40"/>
                    </a:lnTo>
                    <a:lnTo>
                      <a:pt x="258" y="53"/>
                    </a:lnTo>
                    <a:lnTo>
                      <a:pt x="228" y="45"/>
                    </a:lnTo>
                    <a:lnTo>
                      <a:pt x="202" y="50"/>
                    </a:lnTo>
                    <a:lnTo>
                      <a:pt x="199" y="61"/>
                    </a:lnTo>
                    <a:lnTo>
                      <a:pt x="179" y="59"/>
                    </a:lnTo>
                    <a:lnTo>
                      <a:pt x="132" y="85"/>
                    </a:lnTo>
                    <a:lnTo>
                      <a:pt x="5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Freeform 14"/>
              <p:cNvSpPr>
                <a:spLocks/>
              </p:cNvSpPr>
              <p:nvPr/>
            </p:nvSpPr>
            <p:spPr bwMode="auto">
              <a:xfrm>
                <a:off x="4381" y="950"/>
                <a:ext cx="212" cy="98"/>
              </a:xfrm>
              <a:custGeom>
                <a:avLst/>
                <a:gdLst>
                  <a:gd name="T0" fmla="*/ 0 w 212"/>
                  <a:gd name="T1" fmla="*/ 96 h 98"/>
                  <a:gd name="T2" fmla="*/ 0 w 212"/>
                  <a:gd name="T3" fmla="*/ 96 h 98"/>
                  <a:gd name="T4" fmla="*/ 0 w 212"/>
                  <a:gd name="T5" fmla="*/ 96 h 98"/>
                  <a:gd name="T6" fmla="*/ 0 w 212"/>
                  <a:gd name="T7" fmla="*/ 96 h 98"/>
                  <a:gd name="T8" fmla="*/ 0 w 212"/>
                  <a:gd name="T9" fmla="*/ 96 h 98"/>
                  <a:gd name="T10" fmla="*/ 7 w 212"/>
                  <a:gd name="T11" fmla="*/ 73 h 98"/>
                  <a:gd name="T12" fmla="*/ 27 w 212"/>
                  <a:gd name="T13" fmla="*/ 65 h 98"/>
                  <a:gd name="T14" fmla="*/ 40 w 212"/>
                  <a:gd name="T15" fmla="*/ 63 h 98"/>
                  <a:gd name="T16" fmla="*/ 56 w 212"/>
                  <a:gd name="T17" fmla="*/ 54 h 98"/>
                  <a:gd name="T18" fmla="*/ 98 w 212"/>
                  <a:gd name="T19" fmla="*/ 38 h 98"/>
                  <a:gd name="T20" fmla="*/ 113 w 212"/>
                  <a:gd name="T21" fmla="*/ 35 h 98"/>
                  <a:gd name="T22" fmla="*/ 194 w 212"/>
                  <a:gd name="T23" fmla="*/ 0 h 98"/>
                  <a:gd name="T24" fmla="*/ 196 w 212"/>
                  <a:gd name="T25" fmla="*/ 0 h 98"/>
                  <a:gd name="T26" fmla="*/ 197 w 212"/>
                  <a:gd name="T27" fmla="*/ 0 h 98"/>
                  <a:gd name="T28" fmla="*/ 197 w 212"/>
                  <a:gd name="T29" fmla="*/ 0 h 98"/>
                  <a:gd name="T30" fmla="*/ 197 w 212"/>
                  <a:gd name="T31" fmla="*/ 0 h 98"/>
                  <a:gd name="T32" fmla="*/ 212 w 212"/>
                  <a:gd name="T33" fmla="*/ 2 h 98"/>
                  <a:gd name="T34" fmla="*/ 212 w 212"/>
                  <a:gd name="T35" fmla="*/ 11 h 98"/>
                  <a:gd name="T36" fmla="*/ 159 w 212"/>
                  <a:gd name="T37" fmla="*/ 46 h 98"/>
                  <a:gd name="T38" fmla="*/ 118 w 212"/>
                  <a:gd name="T39" fmla="*/ 58 h 98"/>
                  <a:gd name="T40" fmla="*/ 69 w 212"/>
                  <a:gd name="T41" fmla="*/ 73 h 98"/>
                  <a:gd name="T42" fmla="*/ 18 w 212"/>
                  <a:gd name="T43" fmla="*/ 96 h 98"/>
                  <a:gd name="T44" fmla="*/ 5 w 212"/>
                  <a:gd name="T45" fmla="*/ 98 h 98"/>
                  <a:gd name="T46" fmla="*/ 0 w 212"/>
                  <a:gd name="T47" fmla="*/ 96 h 9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12"/>
                  <a:gd name="T73" fmla="*/ 0 h 98"/>
                  <a:gd name="T74" fmla="*/ 212 w 212"/>
                  <a:gd name="T75" fmla="*/ 98 h 9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12" h="98">
                    <a:moveTo>
                      <a:pt x="0" y="96"/>
                    </a:moveTo>
                    <a:lnTo>
                      <a:pt x="0" y="96"/>
                    </a:lnTo>
                    <a:lnTo>
                      <a:pt x="7" y="73"/>
                    </a:lnTo>
                    <a:lnTo>
                      <a:pt x="27" y="65"/>
                    </a:lnTo>
                    <a:lnTo>
                      <a:pt x="40" y="63"/>
                    </a:lnTo>
                    <a:lnTo>
                      <a:pt x="56" y="54"/>
                    </a:lnTo>
                    <a:lnTo>
                      <a:pt x="98" y="38"/>
                    </a:lnTo>
                    <a:lnTo>
                      <a:pt x="113" y="35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7" y="0"/>
                    </a:lnTo>
                    <a:lnTo>
                      <a:pt x="212" y="2"/>
                    </a:lnTo>
                    <a:lnTo>
                      <a:pt x="212" y="11"/>
                    </a:lnTo>
                    <a:lnTo>
                      <a:pt x="159" y="46"/>
                    </a:lnTo>
                    <a:lnTo>
                      <a:pt x="118" y="58"/>
                    </a:lnTo>
                    <a:lnTo>
                      <a:pt x="69" y="73"/>
                    </a:lnTo>
                    <a:lnTo>
                      <a:pt x="18" y="96"/>
                    </a:lnTo>
                    <a:lnTo>
                      <a:pt x="5" y="98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" name="Freeform 15"/>
              <p:cNvSpPr>
                <a:spLocks/>
              </p:cNvSpPr>
              <p:nvPr/>
            </p:nvSpPr>
            <p:spPr bwMode="auto">
              <a:xfrm>
                <a:off x="1837" y="953"/>
                <a:ext cx="172" cy="91"/>
              </a:xfrm>
              <a:custGeom>
                <a:avLst/>
                <a:gdLst>
                  <a:gd name="T0" fmla="*/ 40 w 172"/>
                  <a:gd name="T1" fmla="*/ 88 h 91"/>
                  <a:gd name="T2" fmla="*/ 10 w 172"/>
                  <a:gd name="T3" fmla="*/ 73 h 91"/>
                  <a:gd name="T4" fmla="*/ 0 w 172"/>
                  <a:gd name="T5" fmla="*/ 63 h 91"/>
                  <a:gd name="T6" fmla="*/ 0 w 172"/>
                  <a:gd name="T7" fmla="*/ 61 h 91"/>
                  <a:gd name="T8" fmla="*/ 0 w 172"/>
                  <a:gd name="T9" fmla="*/ 60 h 91"/>
                  <a:gd name="T10" fmla="*/ 0 w 172"/>
                  <a:gd name="T11" fmla="*/ 60 h 91"/>
                  <a:gd name="T12" fmla="*/ 0 w 172"/>
                  <a:gd name="T13" fmla="*/ 60 h 91"/>
                  <a:gd name="T14" fmla="*/ 8 w 172"/>
                  <a:gd name="T15" fmla="*/ 22 h 91"/>
                  <a:gd name="T16" fmla="*/ 18 w 172"/>
                  <a:gd name="T17" fmla="*/ 14 h 91"/>
                  <a:gd name="T18" fmla="*/ 25 w 172"/>
                  <a:gd name="T19" fmla="*/ 12 h 91"/>
                  <a:gd name="T20" fmla="*/ 31 w 172"/>
                  <a:gd name="T21" fmla="*/ 12 h 91"/>
                  <a:gd name="T22" fmla="*/ 38 w 172"/>
                  <a:gd name="T23" fmla="*/ 13 h 91"/>
                  <a:gd name="T24" fmla="*/ 44 w 172"/>
                  <a:gd name="T25" fmla="*/ 15 h 91"/>
                  <a:gd name="T26" fmla="*/ 50 w 172"/>
                  <a:gd name="T27" fmla="*/ 18 h 91"/>
                  <a:gd name="T28" fmla="*/ 56 w 172"/>
                  <a:gd name="T29" fmla="*/ 22 h 91"/>
                  <a:gd name="T30" fmla="*/ 62 w 172"/>
                  <a:gd name="T31" fmla="*/ 26 h 91"/>
                  <a:gd name="T32" fmla="*/ 69 w 172"/>
                  <a:gd name="T33" fmla="*/ 30 h 91"/>
                  <a:gd name="T34" fmla="*/ 82 w 172"/>
                  <a:gd name="T35" fmla="*/ 32 h 91"/>
                  <a:gd name="T36" fmla="*/ 96 w 172"/>
                  <a:gd name="T37" fmla="*/ 14 h 91"/>
                  <a:gd name="T38" fmla="*/ 107 w 172"/>
                  <a:gd name="T39" fmla="*/ 5 h 91"/>
                  <a:gd name="T40" fmla="*/ 116 w 172"/>
                  <a:gd name="T41" fmla="*/ 0 h 91"/>
                  <a:gd name="T42" fmla="*/ 172 w 172"/>
                  <a:gd name="T43" fmla="*/ 32 h 91"/>
                  <a:gd name="T44" fmla="*/ 146 w 172"/>
                  <a:gd name="T45" fmla="*/ 86 h 91"/>
                  <a:gd name="T46" fmla="*/ 85 w 172"/>
                  <a:gd name="T47" fmla="*/ 63 h 91"/>
                  <a:gd name="T48" fmla="*/ 64 w 172"/>
                  <a:gd name="T49" fmla="*/ 88 h 91"/>
                  <a:gd name="T50" fmla="*/ 45 w 172"/>
                  <a:gd name="T51" fmla="*/ 91 h 91"/>
                  <a:gd name="T52" fmla="*/ 40 w 172"/>
                  <a:gd name="T53" fmla="*/ 88 h 9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72"/>
                  <a:gd name="T82" fmla="*/ 0 h 91"/>
                  <a:gd name="T83" fmla="*/ 172 w 172"/>
                  <a:gd name="T84" fmla="*/ 91 h 9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72" h="91">
                    <a:moveTo>
                      <a:pt x="40" y="88"/>
                    </a:moveTo>
                    <a:lnTo>
                      <a:pt x="10" y="73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0" y="60"/>
                    </a:lnTo>
                    <a:lnTo>
                      <a:pt x="8" y="22"/>
                    </a:lnTo>
                    <a:lnTo>
                      <a:pt x="18" y="14"/>
                    </a:lnTo>
                    <a:lnTo>
                      <a:pt x="25" y="12"/>
                    </a:lnTo>
                    <a:lnTo>
                      <a:pt x="31" y="12"/>
                    </a:lnTo>
                    <a:lnTo>
                      <a:pt x="38" y="13"/>
                    </a:lnTo>
                    <a:lnTo>
                      <a:pt x="44" y="15"/>
                    </a:lnTo>
                    <a:lnTo>
                      <a:pt x="50" y="18"/>
                    </a:lnTo>
                    <a:lnTo>
                      <a:pt x="56" y="22"/>
                    </a:lnTo>
                    <a:lnTo>
                      <a:pt x="62" y="26"/>
                    </a:lnTo>
                    <a:lnTo>
                      <a:pt x="69" y="30"/>
                    </a:lnTo>
                    <a:lnTo>
                      <a:pt x="82" y="32"/>
                    </a:lnTo>
                    <a:lnTo>
                      <a:pt x="96" y="14"/>
                    </a:lnTo>
                    <a:lnTo>
                      <a:pt x="107" y="5"/>
                    </a:lnTo>
                    <a:lnTo>
                      <a:pt x="116" y="0"/>
                    </a:lnTo>
                    <a:lnTo>
                      <a:pt x="172" y="32"/>
                    </a:lnTo>
                    <a:lnTo>
                      <a:pt x="146" y="86"/>
                    </a:lnTo>
                    <a:lnTo>
                      <a:pt x="85" y="63"/>
                    </a:lnTo>
                    <a:lnTo>
                      <a:pt x="64" y="88"/>
                    </a:lnTo>
                    <a:lnTo>
                      <a:pt x="45" y="91"/>
                    </a:lnTo>
                    <a:lnTo>
                      <a:pt x="40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Freeform 16"/>
              <p:cNvSpPr>
                <a:spLocks/>
              </p:cNvSpPr>
              <p:nvPr/>
            </p:nvSpPr>
            <p:spPr bwMode="auto">
              <a:xfrm>
                <a:off x="3477" y="950"/>
                <a:ext cx="170" cy="93"/>
              </a:xfrm>
              <a:custGeom>
                <a:avLst/>
                <a:gdLst>
                  <a:gd name="T0" fmla="*/ 3 w 170"/>
                  <a:gd name="T1" fmla="*/ 93 h 93"/>
                  <a:gd name="T2" fmla="*/ 0 w 170"/>
                  <a:gd name="T3" fmla="*/ 86 h 93"/>
                  <a:gd name="T4" fmla="*/ 18 w 170"/>
                  <a:gd name="T5" fmla="*/ 73 h 93"/>
                  <a:gd name="T6" fmla="*/ 36 w 170"/>
                  <a:gd name="T7" fmla="*/ 62 h 93"/>
                  <a:gd name="T8" fmla="*/ 54 w 170"/>
                  <a:gd name="T9" fmla="*/ 51 h 93"/>
                  <a:gd name="T10" fmla="*/ 73 w 170"/>
                  <a:gd name="T11" fmla="*/ 42 h 93"/>
                  <a:gd name="T12" fmla="*/ 92 w 170"/>
                  <a:gd name="T13" fmla="*/ 33 h 93"/>
                  <a:gd name="T14" fmla="*/ 111 w 170"/>
                  <a:gd name="T15" fmla="*/ 24 h 93"/>
                  <a:gd name="T16" fmla="*/ 130 w 170"/>
                  <a:gd name="T17" fmla="*/ 14 h 93"/>
                  <a:gd name="T18" fmla="*/ 148 w 170"/>
                  <a:gd name="T19" fmla="*/ 2 h 93"/>
                  <a:gd name="T20" fmla="*/ 151 w 170"/>
                  <a:gd name="T21" fmla="*/ 1 h 93"/>
                  <a:gd name="T22" fmla="*/ 153 w 170"/>
                  <a:gd name="T23" fmla="*/ 0 h 93"/>
                  <a:gd name="T24" fmla="*/ 154 w 170"/>
                  <a:gd name="T25" fmla="*/ 0 h 93"/>
                  <a:gd name="T26" fmla="*/ 154 w 170"/>
                  <a:gd name="T27" fmla="*/ 0 h 93"/>
                  <a:gd name="T28" fmla="*/ 170 w 170"/>
                  <a:gd name="T29" fmla="*/ 2 h 93"/>
                  <a:gd name="T30" fmla="*/ 166 w 170"/>
                  <a:gd name="T31" fmla="*/ 12 h 93"/>
                  <a:gd name="T32" fmla="*/ 160 w 170"/>
                  <a:gd name="T33" fmla="*/ 19 h 93"/>
                  <a:gd name="T34" fmla="*/ 153 w 170"/>
                  <a:gd name="T35" fmla="*/ 25 h 93"/>
                  <a:gd name="T36" fmla="*/ 146 w 170"/>
                  <a:gd name="T37" fmla="*/ 30 h 93"/>
                  <a:gd name="T38" fmla="*/ 138 w 170"/>
                  <a:gd name="T39" fmla="*/ 34 h 93"/>
                  <a:gd name="T40" fmla="*/ 130 w 170"/>
                  <a:gd name="T41" fmla="*/ 38 h 93"/>
                  <a:gd name="T42" fmla="*/ 122 w 170"/>
                  <a:gd name="T43" fmla="*/ 43 h 93"/>
                  <a:gd name="T44" fmla="*/ 114 w 170"/>
                  <a:gd name="T45" fmla="*/ 48 h 93"/>
                  <a:gd name="T46" fmla="*/ 100 w 170"/>
                  <a:gd name="T47" fmla="*/ 51 h 93"/>
                  <a:gd name="T48" fmla="*/ 88 w 170"/>
                  <a:gd name="T49" fmla="*/ 57 h 93"/>
                  <a:gd name="T50" fmla="*/ 75 w 170"/>
                  <a:gd name="T51" fmla="*/ 65 h 93"/>
                  <a:gd name="T52" fmla="*/ 62 w 170"/>
                  <a:gd name="T53" fmla="*/ 73 h 93"/>
                  <a:gd name="T54" fmla="*/ 50 w 170"/>
                  <a:gd name="T55" fmla="*/ 80 h 93"/>
                  <a:gd name="T56" fmla="*/ 37 w 170"/>
                  <a:gd name="T57" fmla="*/ 87 h 93"/>
                  <a:gd name="T58" fmla="*/ 25 w 170"/>
                  <a:gd name="T59" fmla="*/ 91 h 93"/>
                  <a:gd name="T60" fmla="*/ 11 w 170"/>
                  <a:gd name="T61" fmla="*/ 93 h 93"/>
                  <a:gd name="T62" fmla="*/ 3 w 170"/>
                  <a:gd name="T63" fmla="*/ 93 h 9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70"/>
                  <a:gd name="T97" fmla="*/ 0 h 93"/>
                  <a:gd name="T98" fmla="*/ 170 w 170"/>
                  <a:gd name="T99" fmla="*/ 93 h 9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70" h="93">
                    <a:moveTo>
                      <a:pt x="3" y="93"/>
                    </a:moveTo>
                    <a:lnTo>
                      <a:pt x="0" y="86"/>
                    </a:lnTo>
                    <a:lnTo>
                      <a:pt x="18" y="73"/>
                    </a:lnTo>
                    <a:lnTo>
                      <a:pt x="36" y="62"/>
                    </a:lnTo>
                    <a:lnTo>
                      <a:pt x="54" y="51"/>
                    </a:lnTo>
                    <a:lnTo>
                      <a:pt x="73" y="42"/>
                    </a:lnTo>
                    <a:lnTo>
                      <a:pt x="92" y="33"/>
                    </a:lnTo>
                    <a:lnTo>
                      <a:pt x="111" y="24"/>
                    </a:lnTo>
                    <a:lnTo>
                      <a:pt x="130" y="14"/>
                    </a:lnTo>
                    <a:lnTo>
                      <a:pt x="148" y="2"/>
                    </a:lnTo>
                    <a:lnTo>
                      <a:pt x="151" y="1"/>
                    </a:lnTo>
                    <a:lnTo>
                      <a:pt x="153" y="0"/>
                    </a:lnTo>
                    <a:lnTo>
                      <a:pt x="154" y="0"/>
                    </a:lnTo>
                    <a:lnTo>
                      <a:pt x="170" y="2"/>
                    </a:lnTo>
                    <a:lnTo>
                      <a:pt x="166" y="12"/>
                    </a:lnTo>
                    <a:lnTo>
                      <a:pt x="160" y="19"/>
                    </a:lnTo>
                    <a:lnTo>
                      <a:pt x="153" y="25"/>
                    </a:lnTo>
                    <a:lnTo>
                      <a:pt x="146" y="30"/>
                    </a:lnTo>
                    <a:lnTo>
                      <a:pt x="138" y="34"/>
                    </a:lnTo>
                    <a:lnTo>
                      <a:pt x="130" y="38"/>
                    </a:lnTo>
                    <a:lnTo>
                      <a:pt x="122" y="43"/>
                    </a:lnTo>
                    <a:lnTo>
                      <a:pt x="114" y="48"/>
                    </a:lnTo>
                    <a:lnTo>
                      <a:pt x="100" y="51"/>
                    </a:lnTo>
                    <a:lnTo>
                      <a:pt x="88" y="57"/>
                    </a:lnTo>
                    <a:lnTo>
                      <a:pt x="75" y="65"/>
                    </a:lnTo>
                    <a:lnTo>
                      <a:pt x="62" y="73"/>
                    </a:lnTo>
                    <a:lnTo>
                      <a:pt x="50" y="80"/>
                    </a:lnTo>
                    <a:lnTo>
                      <a:pt x="37" y="87"/>
                    </a:lnTo>
                    <a:lnTo>
                      <a:pt x="25" y="91"/>
                    </a:lnTo>
                    <a:lnTo>
                      <a:pt x="11" y="93"/>
                    </a:lnTo>
                    <a:lnTo>
                      <a:pt x="3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Freeform 17"/>
              <p:cNvSpPr>
                <a:spLocks/>
              </p:cNvSpPr>
              <p:nvPr/>
            </p:nvSpPr>
            <p:spPr bwMode="auto">
              <a:xfrm>
                <a:off x="1619" y="944"/>
                <a:ext cx="190" cy="94"/>
              </a:xfrm>
              <a:custGeom>
                <a:avLst/>
                <a:gdLst>
                  <a:gd name="T0" fmla="*/ 6 w 190"/>
                  <a:gd name="T1" fmla="*/ 91 h 94"/>
                  <a:gd name="T2" fmla="*/ 6 w 190"/>
                  <a:gd name="T3" fmla="*/ 91 h 94"/>
                  <a:gd name="T4" fmla="*/ 6 w 190"/>
                  <a:gd name="T5" fmla="*/ 91 h 94"/>
                  <a:gd name="T6" fmla="*/ 6 w 190"/>
                  <a:gd name="T7" fmla="*/ 91 h 94"/>
                  <a:gd name="T8" fmla="*/ 6 w 190"/>
                  <a:gd name="T9" fmla="*/ 91 h 94"/>
                  <a:gd name="T10" fmla="*/ 0 w 190"/>
                  <a:gd name="T11" fmla="*/ 70 h 94"/>
                  <a:gd name="T12" fmla="*/ 54 w 190"/>
                  <a:gd name="T13" fmla="*/ 48 h 94"/>
                  <a:gd name="T14" fmla="*/ 96 w 190"/>
                  <a:gd name="T15" fmla="*/ 30 h 94"/>
                  <a:gd name="T16" fmla="*/ 131 w 190"/>
                  <a:gd name="T17" fmla="*/ 19 h 94"/>
                  <a:gd name="T18" fmla="*/ 167 w 190"/>
                  <a:gd name="T19" fmla="*/ 0 h 94"/>
                  <a:gd name="T20" fmla="*/ 168 w 190"/>
                  <a:gd name="T21" fmla="*/ 0 h 94"/>
                  <a:gd name="T22" fmla="*/ 169 w 190"/>
                  <a:gd name="T23" fmla="*/ 0 h 94"/>
                  <a:gd name="T24" fmla="*/ 169 w 190"/>
                  <a:gd name="T25" fmla="*/ 0 h 94"/>
                  <a:gd name="T26" fmla="*/ 169 w 190"/>
                  <a:gd name="T27" fmla="*/ 0 h 94"/>
                  <a:gd name="T28" fmla="*/ 190 w 190"/>
                  <a:gd name="T29" fmla="*/ 5 h 94"/>
                  <a:gd name="T30" fmla="*/ 180 w 190"/>
                  <a:gd name="T31" fmla="*/ 14 h 94"/>
                  <a:gd name="T32" fmla="*/ 170 w 190"/>
                  <a:gd name="T33" fmla="*/ 22 h 94"/>
                  <a:gd name="T34" fmla="*/ 160 w 190"/>
                  <a:gd name="T35" fmla="*/ 30 h 94"/>
                  <a:gd name="T36" fmla="*/ 148 w 190"/>
                  <a:gd name="T37" fmla="*/ 36 h 94"/>
                  <a:gd name="T38" fmla="*/ 137 w 190"/>
                  <a:gd name="T39" fmla="*/ 42 h 94"/>
                  <a:gd name="T40" fmla="*/ 126 w 190"/>
                  <a:gd name="T41" fmla="*/ 48 h 94"/>
                  <a:gd name="T42" fmla="*/ 116 w 190"/>
                  <a:gd name="T43" fmla="*/ 53 h 94"/>
                  <a:gd name="T44" fmla="*/ 105 w 190"/>
                  <a:gd name="T45" fmla="*/ 58 h 94"/>
                  <a:gd name="T46" fmla="*/ 92 w 190"/>
                  <a:gd name="T47" fmla="*/ 62 h 94"/>
                  <a:gd name="T48" fmla="*/ 81 w 190"/>
                  <a:gd name="T49" fmla="*/ 68 h 94"/>
                  <a:gd name="T50" fmla="*/ 70 w 190"/>
                  <a:gd name="T51" fmla="*/ 72 h 94"/>
                  <a:gd name="T52" fmla="*/ 59 w 190"/>
                  <a:gd name="T53" fmla="*/ 76 h 94"/>
                  <a:gd name="T54" fmla="*/ 47 w 190"/>
                  <a:gd name="T55" fmla="*/ 80 h 94"/>
                  <a:gd name="T56" fmla="*/ 35 w 190"/>
                  <a:gd name="T57" fmla="*/ 85 h 94"/>
                  <a:gd name="T58" fmla="*/ 24 w 190"/>
                  <a:gd name="T59" fmla="*/ 89 h 94"/>
                  <a:gd name="T60" fmla="*/ 13 w 190"/>
                  <a:gd name="T61" fmla="*/ 94 h 94"/>
                  <a:gd name="T62" fmla="*/ 6 w 190"/>
                  <a:gd name="T63" fmla="*/ 91 h 9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0"/>
                  <a:gd name="T97" fmla="*/ 0 h 94"/>
                  <a:gd name="T98" fmla="*/ 190 w 190"/>
                  <a:gd name="T99" fmla="*/ 94 h 9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0" h="94">
                    <a:moveTo>
                      <a:pt x="6" y="91"/>
                    </a:moveTo>
                    <a:lnTo>
                      <a:pt x="6" y="91"/>
                    </a:lnTo>
                    <a:lnTo>
                      <a:pt x="0" y="70"/>
                    </a:lnTo>
                    <a:lnTo>
                      <a:pt x="54" y="48"/>
                    </a:lnTo>
                    <a:lnTo>
                      <a:pt x="96" y="30"/>
                    </a:lnTo>
                    <a:lnTo>
                      <a:pt x="131" y="19"/>
                    </a:lnTo>
                    <a:lnTo>
                      <a:pt x="167" y="0"/>
                    </a:lnTo>
                    <a:lnTo>
                      <a:pt x="168" y="0"/>
                    </a:lnTo>
                    <a:lnTo>
                      <a:pt x="169" y="0"/>
                    </a:lnTo>
                    <a:lnTo>
                      <a:pt x="190" y="5"/>
                    </a:lnTo>
                    <a:lnTo>
                      <a:pt x="180" y="14"/>
                    </a:lnTo>
                    <a:lnTo>
                      <a:pt x="170" y="22"/>
                    </a:lnTo>
                    <a:lnTo>
                      <a:pt x="160" y="30"/>
                    </a:lnTo>
                    <a:lnTo>
                      <a:pt x="148" y="36"/>
                    </a:lnTo>
                    <a:lnTo>
                      <a:pt x="137" y="42"/>
                    </a:lnTo>
                    <a:lnTo>
                      <a:pt x="126" y="48"/>
                    </a:lnTo>
                    <a:lnTo>
                      <a:pt x="116" y="53"/>
                    </a:lnTo>
                    <a:lnTo>
                      <a:pt x="105" y="58"/>
                    </a:lnTo>
                    <a:lnTo>
                      <a:pt x="92" y="62"/>
                    </a:lnTo>
                    <a:lnTo>
                      <a:pt x="81" y="68"/>
                    </a:lnTo>
                    <a:lnTo>
                      <a:pt x="70" y="72"/>
                    </a:lnTo>
                    <a:lnTo>
                      <a:pt x="59" y="76"/>
                    </a:lnTo>
                    <a:lnTo>
                      <a:pt x="47" y="80"/>
                    </a:lnTo>
                    <a:lnTo>
                      <a:pt x="35" y="85"/>
                    </a:lnTo>
                    <a:lnTo>
                      <a:pt x="24" y="89"/>
                    </a:lnTo>
                    <a:lnTo>
                      <a:pt x="13" y="94"/>
                    </a:lnTo>
                    <a:lnTo>
                      <a:pt x="6" y="9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" name="Freeform 18"/>
              <p:cNvSpPr>
                <a:spLocks/>
              </p:cNvSpPr>
              <p:nvPr/>
            </p:nvSpPr>
            <p:spPr bwMode="auto">
              <a:xfrm>
                <a:off x="4644" y="930"/>
                <a:ext cx="84" cy="83"/>
              </a:xfrm>
              <a:custGeom>
                <a:avLst/>
                <a:gdLst>
                  <a:gd name="T0" fmla="*/ 43 w 84"/>
                  <a:gd name="T1" fmla="*/ 79 h 83"/>
                  <a:gd name="T2" fmla="*/ 2 w 84"/>
                  <a:gd name="T3" fmla="*/ 53 h 83"/>
                  <a:gd name="T4" fmla="*/ 0 w 84"/>
                  <a:gd name="T5" fmla="*/ 42 h 83"/>
                  <a:gd name="T6" fmla="*/ 19 w 84"/>
                  <a:gd name="T7" fmla="*/ 0 h 83"/>
                  <a:gd name="T8" fmla="*/ 20 w 84"/>
                  <a:gd name="T9" fmla="*/ 0 h 83"/>
                  <a:gd name="T10" fmla="*/ 21 w 84"/>
                  <a:gd name="T11" fmla="*/ 0 h 83"/>
                  <a:gd name="T12" fmla="*/ 21 w 84"/>
                  <a:gd name="T13" fmla="*/ 0 h 83"/>
                  <a:gd name="T14" fmla="*/ 21 w 84"/>
                  <a:gd name="T15" fmla="*/ 0 h 83"/>
                  <a:gd name="T16" fmla="*/ 76 w 84"/>
                  <a:gd name="T17" fmla="*/ 18 h 83"/>
                  <a:gd name="T18" fmla="*/ 76 w 84"/>
                  <a:gd name="T19" fmla="*/ 21 h 83"/>
                  <a:gd name="T20" fmla="*/ 76 w 84"/>
                  <a:gd name="T21" fmla="*/ 22 h 83"/>
                  <a:gd name="T22" fmla="*/ 76 w 84"/>
                  <a:gd name="T23" fmla="*/ 23 h 83"/>
                  <a:gd name="T24" fmla="*/ 76 w 84"/>
                  <a:gd name="T25" fmla="*/ 23 h 83"/>
                  <a:gd name="T26" fmla="*/ 84 w 84"/>
                  <a:gd name="T27" fmla="*/ 47 h 83"/>
                  <a:gd name="T28" fmla="*/ 56 w 84"/>
                  <a:gd name="T29" fmla="*/ 83 h 83"/>
                  <a:gd name="T30" fmla="*/ 48 w 84"/>
                  <a:gd name="T31" fmla="*/ 83 h 83"/>
                  <a:gd name="T32" fmla="*/ 43 w 84"/>
                  <a:gd name="T33" fmla="*/ 79 h 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4"/>
                  <a:gd name="T52" fmla="*/ 0 h 83"/>
                  <a:gd name="T53" fmla="*/ 84 w 84"/>
                  <a:gd name="T54" fmla="*/ 83 h 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4" h="83">
                    <a:moveTo>
                      <a:pt x="43" y="79"/>
                    </a:moveTo>
                    <a:lnTo>
                      <a:pt x="2" y="53"/>
                    </a:lnTo>
                    <a:lnTo>
                      <a:pt x="0" y="42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76" y="18"/>
                    </a:lnTo>
                    <a:lnTo>
                      <a:pt x="76" y="21"/>
                    </a:lnTo>
                    <a:lnTo>
                      <a:pt x="76" y="22"/>
                    </a:lnTo>
                    <a:lnTo>
                      <a:pt x="76" y="23"/>
                    </a:lnTo>
                    <a:lnTo>
                      <a:pt x="84" y="47"/>
                    </a:lnTo>
                    <a:lnTo>
                      <a:pt x="56" y="83"/>
                    </a:lnTo>
                    <a:lnTo>
                      <a:pt x="48" y="83"/>
                    </a:lnTo>
                    <a:lnTo>
                      <a:pt x="43" y="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Freeform 19"/>
              <p:cNvSpPr>
                <a:spLocks/>
              </p:cNvSpPr>
              <p:nvPr/>
            </p:nvSpPr>
            <p:spPr bwMode="auto">
              <a:xfrm>
                <a:off x="2306" y="821"/>
                <a:ext cx="47" cy="74"/>
              </a:xfrm>
              <a:custGeom>
                <a:avLst/>
                <a:gdLst>
                  <a:gd name="T0" fmla="*/ 12 w 47"/>
                  <a:gd name="T1" fmla="*/ 71 h 74"/>
                  <a:gd name="T2" fmla="*/ 0 w 47"/>
                  <a:gd name="T3" fmla="*/ 58 h 74"/>
                  <a:gd name="T4" fmla="*/ 5 w 47"/>
                  <a:gd name="T5" fmla="*/ 25 h 74"/>
                  <a:gd name="T6" fmla="*/ 25 w 47"/>
                  <a:gd name="T7" fmla="*/ 0 h 74"/>
                  <a:gd name="T8" fmla="*/ 36 w 47"/>
                  <a:gd name="T9" fmla="*/ 0 h 74"/>
                  <a:gd name="T10" fmla="*/ 28 w 47"/>
                  <a:gd name="T11" fmla="*/ 40 h 74"/>
                  <a:gd name="T12" fmla="*/ 30 w 47"/>
                  <a:gd name="T13" fmla="*/ 41 h 74"/>
                  <a:gd name="T14" fmla="*/ 31 w 47"/>
                  <a:gd name="T15" fmla="*/ 42 h 74"/>
                  <a:gd name="T16" fmla="*/ 31 w 47"/>
                  <a:gd name="T17" fmla="*/ 42 h 74"/>
                  <a:gd name="T18" fmla="*/ 31 w 47"/>
                  <a:gd name="T19" fmla="*/ 42 h 74"/>
                  <a:gd name="T20" fmla="*/ 47 w 47"/>
                  <a:gd name="T21" fmla="*/ 55 h 74"/>
                  <a:gd name="T22" fmla="*/ 36 w 47"/>
                  <a:gd name="T23" fmla="*/ 71 h 74"/>
                  <a:gd name="T24" fmla="*/ 17 w 47"/>
                  <a:gd name="T25" fmla="*/ 74 h 74"/>
                  <a:gd name="T26" fmla="*/ 12 w 47"/>
                  <a:gd name="T27" fmla="*/ 71 h 7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7"/>
                  <a:gd name="T43" fmla="*/ 0 h 74"/>
                  <a:gd name="T44" fmla="*/ 47 w 47"/>
                  <a:gd name="T45" fmla="*/ 74 h 7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7" h="74">
                    <a:moveTo>
                      <a:pt x="12" y="71"/>
                    </a:moveTo>
                    <a:lnTo>
                      <a:pt x="0" y="58"/>
                    </a:lnTo>
                    <a:lnTo>
                      <a:pt x="5" y="25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28" y="40"/>
                    </a:lnTo>
                    <a:lnTo>
                      <a:pt x="30" y="41"/>
                    </a:lnTo>
                    <a:lnTo>
                      <a:pt x="31" y="42"/>
                    </a:lnTo>
                    <a:lnTo>
                      <a:pt x="47" y="55"/>
                    </a:lnTo>
                    <a:lnTo>
                      <a:pt x="36" y="71"/>
                    </a:lnTo>
                    <a:lnTo>
                      <a:pt x="17" y="74"/>
                    </a:lnTo>
                    <a:lnTo>
                      <a:pt x="12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Freeform 20"/>
              <p:cNvSpPr>
                <a:spLocks/>
              </p:cNvSpPr>
              <p:nvPr/>
            </p:nvSpPr>
            <p:spPr bwMode="auto">
              <a:xfrm>
                <a:off x="3883" y="790"/>
                <a:ext cx="121" cy="67"/>
              </a:xfrm>
              <a:custGeom>
                <a:avLst/>
                <a:gdLst>
                  <a:gd name="T0" fmla="*/ 0 w 121"/>
                  <a:gd name="T1" fmla="*/ 63 h 67"/>
                  <a:gd name="T2" fmla="*/ 0 w 121"/>
                  <a:gd name="T3" fmla="*/ 63 h 67"/>
                  <a:gd name="T4" fmla="*/ 0 w 121"/>
                  <a:gd name="T5" fmla="*/ 63 h 67"/>
                  <a:gd name="T6" fmla="*/ 0 w 121"/>
                  <a:gd name="T7" fmla="*/ 63 h 67"/>
                  <a:gd name="T8" fmla="*/ 0 w 121"/>
                  <a:gd name="T9" fmla="*/ 63 h 67"/>
                  <a:gd name="T10" fmla="*/ 3 w 121"/>
                  <a:gd name="T11" fmla="*/ 45 h 67"/>
                  <a:gd name="T12" fmla="*/ 38 w 121"/>
                  <a:gd name="T13" fmla="*/ 24 h 67"/>
                  <a:gd name="T14" fmla="*/ 50 w 121"/>
                  <a:gd name="T15" fmla="*/ 22 h 67"/>
                  <a:gd name="T16" fmla="*/ 65 w 121"/>
                  <a:gd name="T17" fmla="*/ 14 h 67"/>
                  <a:gd name="T18" fmla="*/ 79 w 121"/>
                  <a:gd name="T19" fmla="*/ 10 h 67"/>
                  <a:gd name="T20" fmla="*/ 97 w 121"/>
                  <a:gd name="T21" fmla="*/ 0 h 67"/>
                  <a:gd name="T22" fmla="*/ 98 w 121"/>
                  <a:gd name="T23" fmla="*/ 0 h 67"/>
                  <a:gd name="T24" fmla="*/ 99 w 121"/>
                  <a:gd name="T25" fmla="*/ 0 h 67"/>
                  <a:gd name="T26" fmla="*/ 99 w 121"/>
                  <a:gd name="T27" fmla="*/ 0 h 67"/>
                  <a:gd name="T28" fmla="*/ 99 w 121"/>
                  <a:gd name="T29" fmla="*/ 0 h 67"/>
                  <a:gd name="T30" fmla="*/ 121 w 121"/>
                  <a:gd name="T31" fmla="*/ 5 h 67"/>
                  <a:gd name="T32" fmla="*/ 107 w 121"/>
                  <a:gd name="T33" fmla="*/ 24 h 67"/>
                  <a:gd name="T34" fmla="*/ 5 w 121"/>
                  <a:gd name="T35" fmla="*/ 67 h 67"/>
                  <a:gd name="T36" fmla="*/ 0 w 121"/>
                  <a:gd name="T37" fmla="*/ 63 h 6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1"/>
                  <a:gd name="T58" fmla="*/ 0 h 67"/>
                  <a:gd name="T59" fmla="*/ 121 w 121"/>
                  <a:gd name="T60" fmla="*/ 67 h 6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1" h="67">
                    <a:moveTo>
                      <a:pt x="0" y="63"/>
                    </a:moveTo>
                    <a:lnTo>
                      <a:pt x="0" y="63"/>
                    </a:lnTo>
                    <a:lnTo>
                      <a:pt x="3" y="45"/>
                    </a:lnTo>
                    <a:lnTo>
                      <a:pt x="38" y="24"/>
                    </a:lnTo>
                    <a:lnTo>
                      <a:pt x="50" y="22"/>
                    </a:lnTo>
                    <a:lnTo>
                      <a:pt x="65" y="14"/>
                    </a:lnTo>
                    <a:lnTo>
                      <a:pt x="79" y="10"/>
                    </a:lnTo>
                    <a:lnTo>
                      <a:pt x="97" y="0"/>
                    </a:lnTo>
                    <a:lnTo>
                      <a:pt x="98" y="0"/>
                    </a:lnTo>
                    <a:lnTo>
                      <a:pt x="99" y="0"/>
                    </a:lnTo>
                    <a:lnTo>
                      <a:pt x="121" y="5"/>
                    </a:lnTo>
                    <a:lnTo>
                      <a:pt x="107" y="24"/>
                    </a:lnTo>
                    <a:lnTo>
                      <a:pt x="5" y="6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Freeform 21"/>
              <p:cNvSpPr>
                <a:spLocks/>
              </p:cNvSpPr>
              <p:nvPr/>
            </p:nvSpPr>
            <p:spPr bwMode="auto">
              <a:xfrm>
                <a:off x="1502" y="185"/>
                <a:ext cx="1087" cy="637"/>
              </a:xfrm>
              <a:custGeom>
                <a:avLst/>
                <a:gdLst>
                  <a:gd name="T0" fmla="*/ 168 w 1087"/>
                  <a:gd name="T1" fmla="*/ 609 h 637"/>
                  <a:gd name="T2" fmla="*/ 166 w 1087"/>
                  <a:gd name="T3" fmla="*/ 605 h 637"/>
                  <a:gd name="T4" fmla="*/ 154 w 1087"/>
                  <a:gd name="T5" fmla="*/ 600 h 637"/>
                  <a:gd name="T6" fmla="*/ 117 w 1087"/>
                  <a:gd name="T7" fmla="*/ 608 h 637"/>
                  <a:gd name="T8" fmla="*/ 59 w 1087"/>
                  <a:gd name="T9" fmla="*/ 581 h 637"/>
                  <a:gd name="T10" fmla="*/ 33 w 1087"/>
                  <a:gd name="T11" fmla="*/ 481 h 637"/>
                  <a:gd name="T12" fmla="*/ 3 w 1087"/>
                  <a:gd name="T13" fmla="*/ 441 h 637"/>
                  <a:gd name="T14" fmla="*/ 49 w 1087"/>
                  <a:gd name="T15" fmla="*/ 410 h 637"/>
                  <a:gd name="T16" fmla="*/ 195 w 1087"/>
                  <a:gd name="T17" fmla="*/ 256 h 637"/>
                  <a:gd name="T18" fmla="*/ 157 w 1087"/>
                  <a:gd name="T19" fmla="*/ 125 h 637"/>
                  <a:gd name="T20" fmla="*/ 157 w 1087"/>
                  <a:gd name="T21" fmla="*/ 93 h 637"/>
                  <a:gd name="T22" fmla="*/ 232 w 1087"/>
                  <a:gd name="T23" fmla="*/ 85 h 637"/>
                  <a:gd name="T24" fmla="*/ 232 w 1087"/>
                  <a:gd name="T25" fmla="*/ 87 h 637"/>
                  <a:gd name="T26" fmla="*/ 190 w 1087"/>
                  <a:gd name="T27" fmla="*/ 129 h 637"/>
                  <a:gd name="T28" fmla="*/ 193 w 1087"/>
                  <a:gd name="T29" fmla="*/ 172 h 637"/>
                  <a:gd name="T30" fmla="*/ 211 w 1087"/>
                  <a:gd name="T31" fmla="*/ 221 h 637"/>
                  <a:gd name="T32" fmla="*/ 218 w 1087"/>
                  <a:gd name="T33" fmla="*/ 263 h 637"/>
                  <a:gd name="T34" fmla="*/ 221 w 1087"/>
                  <a:gd name="T35" fmla="*/ 269 h 637"/>
                  <a:gd name="T36" fmla="*/ 295 w 1087"/>
                  <a:gd name="T37" fmla="*/ 245 h 637"/>
                  <a:gd name="T38" fmla="*/ 407 w 1087"/>
                  <a:gd name="T39" fmla="*/ 201 h 637"/>
                  <a:gd name="T40" fmla="*/ 542 w 1087"/>
                  <a:gd name="T41" fmla="*/ 157 h 637"/>
                  <a:gd name="T42" fmla="*/ 671 w 1087"/>
                  <a:gd name="T43" fmla="*/ 117 h 637"/>
                  <a:gd name="T44" fmla="*/ 948 w 1087"/>
                  <a:gd name="T45" fmla="*/ 31 h 637"/>
                  <a:gd name="T46" fmla="*/ 952 w 1087"/>
                  <a:gd name="T47" fmla="*/ 34 h 637"/>
                  <a:gd name="T48" fmla="*/ 1087 w 1087"/>
                  <a:gd name="T49" fmla="*/ 12 h 637"/>
                  <a:gd name="T50" fmla="*/ 1087 w 1087"/>
                  <a:gd name="T51" fmla="*/ 23 h 637"/>
                  <a:gd name="T52" fmla="*/ 1062 w 1087"/>
                  <a:gd name="T53" fmla="*/ 55 h 637"/>
                  <a:gd name="T54" fmla="*/ 1009 w 1087"/>
                  <a:gd name="T55" fmla="*/ 69 h 637"/>
                  <a:gd name="T56" fmla="*/ 880 w 1087"/>
                  <a:gd name="T57" fmla="*/ 106 h 637"/>
                  <a:gd name="T58" fmla="*/ 602 w 1087"/>
                  <a:gd name="T59" fmla="*/ 186 h 637"/>
                  <a:gd name="T60" fmla="*/ 439 w 1087"/>
                  <a:gd name="T61" fmla="*/ 247 h 637"/>
                  <a:gd name="T62" fmla="*/ 361 w 1087"/>
                  <a:gd name="T63" fmla="*/ 338 h 637"/>
                  <a:gd name="T64" fmla="*/ 325 w 1087"/>
                  <a:gd name="T65" fmla="*/ 363 h 637"/>
                  <a:gd name="T66" fmla="*/ 279 w 1087"/>
                  <a:gd name="T67" fmla="*/ 320 h 637"/>
                  <a:gd name="T68" fmla="*/ 123 w 1087"/>
                  <a:gd name="T69" fmla="*/ 379 h 637"/>
                  <a:gd name="T70" fmla="*/ 90 w 1087"/>
                  <a:gd name="T71" fmla="*/ 407 h 637"/>
                  <a:gd name="T72" fmla="*/ 83 w 1087"/>
                  <a:gd name="T73" fmla="*/ 410 h 637"/>
                  <a:gd name="T74" fmla="*/ 104 w 1087"/>
                  <a:gd name="T75" fmla="*/ 440 h 637"/>
                  <a:gd name="T76" fmla="*/ 82 w 1087"/>
                  <a:gd name="T77" fmla="*/ 492 h 637"/>
                  <a:gd name="T78" fmla="*/ 76 w 1087"/>
                  <a:gd name="T79" fmla="*/ 514 h 637"/>
                  <a:gd name="T80" fmla="*/ 114 w 1087"/>
                  <a:gd name="T81" fmla="*/ 506 h 637"/>
                  <a:gd name="T82" fmla="*/ 142 w 1087"/>
                  <a:gd name="T83" fmla="*/ 518 h 637"/>
                  <a:gd name="T84" fmla="*/ 151 w 1087"/>
                  <a:gd name="T85" fmla="*/ 529 h 637"/>
                  <a:gd name="T86" fmla="*/ 109 w 1087"/>
                  <a:gd name="T87" fmla="*/ 573 h 637"/>
                  <a:gd name="T88" fmla="*/ 177 w 1087"/>
                  <a:gd name="T89" fmla="*/ 557 h 637"/>
                  <a:gd name="T90" fmla="*/ 235 w 1087"/>
                  <a:gd name="T91" fmla="*/ 584 h 637"/>
                  <a:gd name="T92" fmla="*/ 208 w 1087"/>
                  <a:gd name="T93" fmla="*/ 584 h 637"/>
                  <a:gd name="T94" fmla="*/ 208 w 1087"/>
                  <a:gd name="T95" fmla="*/ 605 h 637"/>
                  <a:gd name="T96" fmla="*/ 208 w 1087"/>
                  <a:gd name="T97" fmla="*/ 608 h 637"/>
                  <a:gd name="T98" fmla="*/ 167 w 1087"/>
                  <a:gd name="T99" fmla="*/ 632 h 63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87"/>
                  <a:gd name="T151" fmla="*/ 0 h 637"/>
                  <a:gd name="T152" fmla="*/ 1087 w 1087"/>
                  <a:gd name="T153" fmla="*/ 637 h 63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87" h="637">
                    <a:moveTo>
                      <a:pt x="162" y="635"/>
                    </a:moveTo>
                    <a:lnTo>
                      <a:pt x="123" y="620"/>
                    </a:lnTo>
                    <a:lnTo>
                      <a:pt x="171" y="611"/>
                    </a:lnTo>
                    <a:lnTo>
                      <a:pt x="168" y="609"/>
                    </a:lnTo>
                    <a:lnTo>
                      <a:pt x="167" y="608"/>
                    </a:lnTo>
                    <a:lnTo>
                      <a:pt x="166" y="605"/>
                    </a:lnTo>
                    <a:lnTo>
                      <a:pt x="165" y="604"/>
                    </a:lnTo>
                    <a:lnTo>
                      <a:pt x="165" y="603"/>
                    </a:lnTo>
                    <a:lnTo>
                      <a:pt x="154" y="600"/>
                    </a:lnTo>
                    <a:lnTo>
                      <a:pt x="136" y="600"/>
                    </a:lnTo>
                    <a:lnTo>
                      <a:pt x="120" y="608"/>
                    </a:lnTo>
                    <a:lnTo>
                      <a:pt x="118" y="608"/>
                    </a:lnTo>
                    <a:lnTo>
                      <a:pt x="117" y="608"/>
                    </a:lnTo>
                    <a:lnTo>
                      <a:pt x="82" y="592"/>
                    </a:lnTo>
                    <a:lnTo>
                      <a:pt x="59" y="581"/>
                    </a:lnTo>
                    <a:lnTo>
                      <a:pt x="39" y="557"/>
                    </a:lnTo>
                    <a:lnTo>
                      <a:pt x="47" y="501"/>
                    </a:lnTo>
                    <a:lnTo>
                      <a:pt x="41" y="491"/>
                    </a:lnTo>
                    <a:lnTo>
                      <a:pt x="33" y="481"/>
                    </a:lnTo>
                    <a:lnTo>
                      <a:pt x="25" y="472"/>
                    </a:lnTo>
                    <a:lnTo>
                      <a:pt x="16" y="461"/>
                    </a:lnTo>
                    <a:lnTo>
                      <a:pt x="8" y="451"/>
                    </a:lnTo>
                    <a:lnTo>
                      <a:pt x="3" y="441"/>
                    </a:lnTo>
                    <a:lnTo>
                      <a:pt x="0" y="431"/>
                    </a:lnTo>
                    <a:lnTo>
                      <a:pt x="1" y="421"/>
                    </a:lnTo>
                    <a:lnTo>
                      <a:pt x="23" y="408"/>
                    </a:lnTo>
                    <a:lnTo>
                      <a:pt x="49" y="410"/>
                    </a:lnTo>
                    <a:lnTo>
                      <a:pt x="84" y="348"/>
                    </a:lnTo>
                    <a:lnTo>
                      <a:pt x="195" y="290"/>
                    </a:lnTo>
                    <a:lnTo>
                      <a:pt x="205" y="274"/>
                    </a:lnTo>
                    <a:lnTo>
                      <a:pt x="195" y="256"/>
                    </a:lnTo>
                    <a:lnTo>
                      <a:pt x="174" y="196"/>
                    </a:lnTo>
                    <a:lnTo>
                      <a:pt x="171" y="183"/>
                    </a:lnTo>
                    <a:lnTo>
                      <a:pt x="157" y="155"/>
                    </a:lnTo>
                    <a:lnTo>
                      <a:pt x="157" y="125"/>
                    </a:lnTo>
                    <a:lnTo>
                      <a:pt x="171" y="111"/>
                    </a:lnTo>
                    <a:lnTo>
                      <a:pt x="157" y="101"/>
                    </a:lnTo>
                    <a:lnTo>
                      <a:pt x="157" y="95"/>
                    </a:lnTo>
                    <a:lnTo>
                      <a:pt x="157" y="93"/>
                    </a:lnTo>
                    <a:lnTo>
                      <a:pt x="157" y="92"/>
                    </a:lnTo>
                    <a:lnTo>
                      <a:pt x="165" y="71"/>
                    </a:lnTo>
                    <a:lnTo>
                      <a:pt x="232" y="85"/>
                    </a:lnTo>
                    <a:lnTo>
                      <a:pt x="232" y="86"/>
                    </a:lnTo>
                    <a:lnTo>
                      <a:pt x="232" y="87"/>
                    </a:lnTo>
                    <a:lnTo>
                      <a:pt x="222" y="122"/>
                    </a:lnTo>
                    <a:lnTo>
                      <a:pt x="192" y="127"/>
                    </a:lnTo>
                    <a:lnTo>
                      <a:pt x="191" y="128"/>
                    </a:lnTo>
                    <a:lnTo>
                      <a:pt x="190" y="129"/>
                    </a:lnTo>
                    <a:lnTo>
                      <a:pt x="187" y="160"/>
                    </a:lnTo>
                    <a:lnTo>
                      <a:pt x="193" y="172"/>
                    </a:lnTo>
                    <a:lnTo>
                      <a:pt x="199" y="184"/>
                    </a:lnTo>
                    <a:lnTo>
                      <a:pt x="203" y="196"/>
                    </a:lnTo>
                    <a:lnTo>
                      <a:pt x="207" y="209"/>
                    </a:lnTo>
                    <a:lnTo>
                      <a:pt x="211" y="221"/>
                    </a:lnTo>
                    <a:lnTo>
                      <a:pt x="214" y="233"/>
                    </a:lnTo>
                    <a:lnTo>
                      <a:pt x="216" y="245"/>
                    </a:lnTo>
                    <a:lnTo>
                      <a:pt x="218" y="258"/>
                    </a:lnTo>
                    <a:lnTo>
                      <a:pt x="218" y="263"/>
                    </a:lnTo>
                    <a:lnTo>
                      <a:pt x="218" y="265"/>
                    </a:lnTo>
                    <a:lnTo>
                      <a:pt x="218" y="266"/>
                    </a:lnTo>
                    <a:lnTo>
                      <a:pt x="221" y="269"/>
                    </a:lnTo>
                    <a:lnTo>
                      <a:pt x="222" y="271"/>
                    </a:lnTo>
                    <a:lnTo>
                      <a:pt x="222" y="272"/>
                    </a:lnTo>
                    <a:lnTo>
                      <a:pt x="295" y="245"/>
                    </a:lnTo>
                    <a:lnTo>
                      <a:pt x="310" y="242"/>
                    </a:lnTo>
                    <a:lnTo>
                      <a:pt x="369" y="216"/>
                    </a:lnTo>
                    <a:lnTo>
                      <a:pt x="396" y="210"/>
                    </a:lnTo>
                    <a:lnTo>
                      <a:pt x="407" y="201"/>
                    </a:lnTo>
                    <a:lnTo>
                      <a:pt x="444" y="189"/>
                    </a:lnTo>
                    <a:lnTo>
                      <a:pt x="469" y="183"/>
                    </a:lnTo>
                    <a:lnTo>
                      <a:pt x="531" y="163"/>
                    </a:lnTo>
                    <a:lnTo>
                      <a:pt x="542" y="157"/>
                    </a:lnTo>
                    <a:lnTo>
                      <a:pt x="597" y="138"/>
                    </a:lnTo>
                    <a:lnTo>
                      <a:pt x="619" y="132"/>
                    </a:lnTo>
                    <a:lnTo>
                      <a:pt x="634" y="125"/>
                    </a:lnTo>
                    <a:lnTo>
                      <a:pt x="671" y="117"/>
                    </a:lnTo>
                    <a:lnTo>
                      <a:pt x="684" y="109"/>
                    </a:lnTo>
                    <a:lnTo>
                      <a:pt x="745" y="92"/>
                    </a:lnTo>
                    <a:lnTo>
                      <a:pt x="878" y="58"/>
                    </a:lnTo>
                    <a:lnTo>
                      <a:pt x="948" y="31"/>
                    </a:lnTo>
                    <a:lnTo>
                      <a:pt x="950" y="33"/>
                    </a:lnTo>
                    <a:lnTo>
                      <a:pt x="952" y="34"/>
                    </a:lnTo>
                    <a:lnTo>
                      <a:pt x="999" y="21"/>
                    </a:lnTo>
                    <a:lnTo>
                      <a:pt x="1068" y="0"/>
                    </a:lnTo>
                    <a:lnTo>
                      <a:pt x="1087" y="10"/>
                    </a:lnTo>
                    <a:lnTo>
                      <a:pt x="1087" y="12"/>
                    </a:lnTo>
                    <a:lnTo>
                      <a:pt x="1087" y="13"/>
                    </a:lnTo>
                    <a:lnTo>
                      <a:pt x="1087" y="23"/>
                    </a:lnTo>
                    <a:lnTo>
                      <a:pt x="1083" y="32"/>
                    </a:lnTo>
                    <a:lnTo>
                      <a:pt x="1077" y="40"/>
                    </a:lnTo>
                    <a:lnTo>
                      <a:pt x="1070" y="49"/>
                    </a:lnTo>
                    <a:lnTo>
                      <a:pt x="1062" y="55"/>
                    </a:lnTo>
                    <a:lnTo>
                      <a:pt x="1053" y="60"/>
                    </a:lnTo>
                    <a:lnTo>
                      <a:pt x="1044" y="63"/>
                    </a:lnTo>
                    <a:lnTo>
                      <a:pt x="1036" y="66"/>
                    </a:lnTo>
                    <a:lnTo>
                      <a:pt x="1009" y="69"/>
                    </a:lnTo>
                    <a:lnTo>
                      <a:pt x="960" y="82"/>
                    </a:lnTo>
                    <a:lnTo>
                      <a:pt x="952" y="87"/>
                    </a:lnTo>
                    <a:lnTo>
                      <a:pt x="896" y="104"/>
                    </a:lnTo>
                    <a:lnTo>
                      <a:pt x="880" y="106"/>
                    </a:lnTo>
                    <a:lnTo>
                      <a:pt x="872" y="114"/>
                    </a:lnTo>
                    <a:lnTo>
                      <a:pt x="792" y="132"/>
                    </a:lnTo>
                    <a:lnTo>
                      <a:pt x="663" y="168"/>
                    </a:lnTo>
                    <a:lnTo>
                      <a:pt x="602" y="186"/>
                    </a:lnTo>
                    <a:lnTo>
                      <a:pt x="525" y="210"/>
                    </a:lnTo>
                    <a:lnTo>
                      <a:pt x="511" y="216"/>
                    </a:lnTo>
                    <a:lnTo>
                      <a:pt x="493" y="221"/>
                    </a:lnTo>
                    <a:lnTo>
                      <a:pt x="439" y="247"/>
                    </a:lnTo>
                    <a:lnTo>
                      <a:pt x="396" y="261"/>
                    </a:lnTo>
                    <a:lnTo>
                      <a:pt x="366" y="274"/>
                    </a:lnTo>
                    <a:lnTo>
                      <a:pt x="348" y="333"/>
                    </a:lnTo>
                    <a:lnTo>
                      <a:pt x="361" y="338"/>
                    </a:lnTo>
                    <a:lnTo>
                      <a:pt x="372" y="346"/>
                    </a:lnTo>
                    <a:lnTo>
                      <a:pt x="348" y="374"/>
                    </a:lnTo>
                    <a:lnTo>
                      <a:pt x="338" y="374"/>
                    </a:lnTo>
                    <a:lnTo>
                      <a:pt x="325" y="363"/>
                    </a:lnTo>
                    <a:lnTo>
                      <a:pt x="340" y="287"/>
                    </a:lnTo>
                    <a:lnTo>
                      <a:pt x="330" y="287"/>
                    </a:lnTo>
                    <a:lnTo>
                      <a:pt x="287" y="306"/>
                    </a:lnTo>
                    <a:lnTo>
                      <a:pt x="279" y="320"/>
                    </a:lnTo>
                    <a:lnTo>
                      <a:pt x="259" y="315"/>
                    </a:lnTo>
                    <a:lnTo>
                      <a:pt x="232" y="325"/>
                    </a:lnTo>
                    <a:lnTo>
                      <a:pt x="136" y="374"/>
                    </a:lnTo>
                    <a:lnTo>
                      <a:pt x="123" y="379"/>
                    </a:lnTo>
                    <a:lnTo>
                      <a:pt x="106" y="389"/>
                    </a:lnTo>
                    <a:lnTo>
                      <a:pt x="90" y="402"/>
                    </a:lnTo>
                    <a:lnTo>
                      <a:pt x="90" y="405"/>
                    </a:lnTo>
                    <a:lnTo>
                      <a:pt x="90" y="407"/>
                    </a:lnTo>
                    <a:lnTo>
                      <a:pt x="90" y="408"/>
                    </a:lnTo>
                    <a:lnTo>
                      <a:pt x="85" y="409"/>
                    </a:lnTo>
                    <a:lnTo>
                      <a:pt x="83" y="410"/>
                    </a:lnTo>
                    <a:lnTo>
                      <a:pt x="82" y="410"/>
                    </a:lnTo>
                    <a:lnTo>
                      <a:pt x="79" y="421"/>
                    </a:lnTo>
                    <a:lnTo>
                      <a:pt x="104" y="440"/>
                    </a:lnTo>
                    <a:lnTo>
                      <a:pt x="98" y="453"/>
                    </a:lnTo>
                    <a:lnTo>
                      <a:pt x="31" y="435"/>
                    </a:lnTo>
                    <a:lnTo>
                      <a:pt x="82" y="491"/>
                    </a:lnTo>
                    <a:lnTo>
                      <a:pt x="82" y="492"/>
                    </a:lnTo>
                    <a:lnTo>
                      <a:pt x="82" y="493"/>
                    </a:lnTo>
                    <a:lnTo>
                      <a:pt x="76" y="514"/>
                    </a:lnTo>
                    <a:lnTo>
                      <a:pt x="93" y="509"/>
                    </a:lnTo>
                    <a:lnTo>
                      <a:pt x="100" y="507"/>
                    </a:lnTo>
                    <a:lnTo>
                      <a:pt x="107" y="506"/>
                    </a:lnTo>
                    <a:lnTo>
                      <a:pt x="114" y="506"/>
                    </a:lnTo>
                    <a:lnTo>
                      <a:pt x="122" y="507"/>
                    </a:lnTo>
                    <a:lnTo>
                      <a:pt x="129" y="509"/>
                    </a:lnTo>
                    <a:lnTo>
                      <a:pt x="135" y="512"/>
                    </a:lnTo>
                    <a:lnTo>
                      <a:pt x="142" y="518"/>
                    </a:lnTo>
                    <a:lnTo>
                      <a:pt x="149" y="523"/>
                    </a:lnTo>
                    <a:lnTo>
                      <a:pt x="150" y="526"/>
                    </a:lnTo>
                    <a:lnTo>
                      <a:pt x="151" y="528"/>
                    </a:lnTo>
                    <a:lnTo>
                      <a:pt x="151" y="529"/>
                    </a:lnTo>
                    <a:lnTo>
                      <a:pt x="104" y="544"/>
                    </a:lnTo>
                    <a:lnTo>
                      <a:pt x="76" y="552"/>
                    </a:lnTo>
                    <a:lnTo>
                      <a:pt x="109" y="573"/>
                    </a:lnTo>
                    <a:lnTo>
                      <a:pt x="123" y="547"/>
                    </a:lnTo>
                    <a:lnTo>
                      <a:pt x="146" y="541"/>
                    </a:lnTo>
                    <a:lnTo>
                      <a:pt x="162" y="544"/>
                    </a:lnTo>
                    <a:lnTo>
                      <a:pt x="177" y="557"/>
                    </a:lnTo>
                    <a:lnTo>
                      <a:pt x="222" y="563"/>
                    </a:lnTo>
                    <a:lnTo>
                      <a:pt x="232" y="581"/>
                    </a:lnTo>
                    <a:lnTo>
                      <a:pt x="234" y="583"/>
                    </a:lnTo>
                    <a:lnTo>
                      <a:pt x="235" y="584"/>
                    </a:lnTo>
                    <a:lnTo>
                      <a:pt x="232" y="603"/>
                    </a:lnTo>
                    <a:lnTo>
                      <a:pt x="208" y="584"/>
                    </a:lnTo>
                    <a:lnTo>
                      <a:pt x="154" y="563"/>
                    </a:lnTo>
                    <a:lnTo>
                      <a:pt x="151" y="571"/>
                    </a:lnTo>
                    <a:lnTo>
                      <a:pt x="174" y="576"/>
                    </a:lnTo>
                    <a:lnTo>
                      <a:pt x="208" y="605"/>
                    </a:lnTo>
                    <a:lnTo>
                      <a:pt x="208" y="607"/>
                    </a:lnTo>
                    <a:lnTo>
                      <a:pt x="208" y="608"/>
                    </a:lnTo>
                    <a:lnTo>
                      <a:pt x="210" y="622"/>
                    </a:lnTo>
                    <a:lnTo>
                      <a:pt x="200" y="635"/>
                    </a:lnTo>
                    <a:lnTo>
                      <a:pt x="171" y="637"/>
                    </a:lnTo>
                    <a:lnTo>
                      <a:pt x="167" y="632"/>
                    </a:lnTo>
                    <a:lnTo>
                      <a:pt x="162" y="63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Freeform 22"/>
              <p:cNvSpPr>
                <a:spLocks/>
              </p:cNvSpPr>
              <p:nvPr/>
            </p:nvSpPr>
            <p:spPr bwMode="auto">
              <a:xfrm>
                <a:off x="4136" y="761"/>
                <a:ext cx="25" cy="53"/>
              </a:xfrm>
              <a:custGeom>
                <a:avLst/>
                <a:gdLst>
                  <a:gd name="T0" fmla="*/ 6 w 25"/>
                  <a:gd name="T1" fmla="*/ 51 h 53"/>
                  <a:gd name="T2" fmla="*/ 0 w 25"/>
                  <a:gd name="T3" fmla="*/ 46 h 53"/>
                  <a:gd name="T4" fmla="*/ 0 w 25"/>
                  <a:gd name="T5" fmla="*/ 45 h 53"/>
                  <a:gd name="T6" fmla="*/ 0 w 25"/>
                  <a:gd name="T7" fmla="*/ 44 h 53"/>
                  <a:gd name="T8" fmla="*/ 0 w 25"/>
                  <a:gd name="T9" fmla="*/ 44 h 53"/>
                  <a:gd name="T10" fmla="*/ 0 w 25"/>
                  <a:gd name="T11" fmla="*/ 44 h 53"/>
                  <a:gd name="T12" fmla="*/ 8 w 25"/>
                  <a:gd name="T13" fmla="*/ 0 h 53"/>
                  <a:gd name="T14" fmla="*/ 25 w 25"/>
                  <a:gd name="T15" fmla="*/ 0 h 53"/>
                  <a:gd name="T16" fmla="*/ 20 w 25"/>
                  <a:gd name="T17" fmla="*/ 19 h 53"/>
                  <a:gd name="T18" fmla="*/ 22 w 25"/>
                  <a:gd name="T19" fmla="*/ 29 h 53"/>
                  <a:gd name="T20" fmla="*/ 22 w 25"/>
                  <a:gd name="T21" fmla="*/ 31 h 53"/>
                  <a:gd name="T22" fmla="*/ 22 w 25"/>
                  <a:gd name="T23" fmla="*/ 32 h 53"/>
                  <a:gd name="T24" fmla="*/ 22 w 25"/>
                  <a:gd name="T25" fmla="*/ 32 h 53"/>
                  <a:gd name="T26" fmla="*/ 22 w 25"/>
                  <a:gd name="T27" fmla="*/ 32 h 53"/>
                  <a:gd name="T28" fmla="*/ 22 w 25"/>
                  <a:gd name="T29" fmla="*/ 53 h 53"/>
                  <a:gd name="T30" fmla="*/ 11 w 25"/>
                  <a:gd name="T31" fmla="*/ 53 h 53"/>
                  <a:gd name="T32" fmla="*/ 6 w 25"/>
                  <a:gd name="T33" fmla="*/ 51 h 5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53"/>
                  <a:gd name="T53" fmla="*/ 25 w 25"/>
                  <a:gd name="T54" fmla="*/ 53 h 5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53">
                    <a:moveTo>
                      <a:pt x="6" y="51"/>
                    </a:moveTo>
                    <a:lnTo>
                      <a:pt x="0" y="46"/>
                    </a:lnTo>
                    <a:lnTo>
                      <a:pt x="0" y="45"/>
                    </a:lnTo>
                    <a:lnTo>
                      <a:pt x="0" y="44"/>
                    </a:lnTo>
                    <a:lnTo>
                      <a:pt x="8" y="0"/>
                    </a:lnTo>
                    <a:lnTo>
                      <a:pt x="25" y="0"/>
                    </a:lnTo>
                    <a:lnTo>
                      <a:pt x="20" y="19"/>
                    </a:lnTo>
                    <a:lnTo>
                      <a:pt x="22" y="29"/>
                    </a:lnTo>
                    <a:lnTo>
                      <a:pt x="22" y="31"/>
                    </a:lnTo>
                    <a:lnTo>
                      <a:pt x="22" y="32"/>
                    </a:lnTo>
                    <a:lnTo>
                      <a:pt x="22" y="53"/>
                    </a:lnTo>
                    <a:lnTo>
                      <a:pt x="11" y="53"/>
                    </a:lnTo>
                    <a:lnTo>
                      <a:pt x="6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Freeform 23"/>
              <p:cNvSpPr>
                <a:spLocks/>
              </p:cNvSpPr>
              <p:nvPr/>
            </p:nvSpPr>
            <p:spPr bwMode="auto">
              <a:xfrm>
                <a:off x="4332" y="112"/>
                <a:ext cx="112" cy="673"/>
              </a:xfrm>
              <a:custGeom>
                <a:avLst/>
                <a:gdLst>
                  <a:gd name="T0" fmla="*/ 84 w 112"/>
                  <a:gd name="T1" fmla="*/ 671 h 673"/>
                  <a:gd name="T2" fmla="*/ 79 w 112"/>
                  <a:gd name="T3" fmla="*/ 665 h 673"/>
                  <a:gd name="T4" fmla="*/ 79 w 112"/>
                  <a:gd name="T5" fmla="*/ 649 h 673"/>
                  <a:gd name="T6" fmla="*/ 81 w 112"/>
                  <a:gd name="T7" fmla="*/ 626 h 673"/>
                  <a:gd name="T8" fmla="*/ 81 w 112"/>
                  <a:gd name="T9" fmla="*/ 603 h 673"/>
                  <a:gd name="T10" fmla="*/ 81 w 112"/>
                  <a:gd name="T11" fmla="*/ 580 h 673"/>
                  <a:gd name="T12" fmla="*/ 80 w 112"/>
                  <a:gd name="T13" fmla="*/ 557 h 673"/>
                  <a:gd name="T14" fmla="*/ 79 w 112"/>
                  <a:gd name="T15" fmla="*/ 534 h 673"/>
                  <a:gd name="T16" fmla="*/ 77 w 112"/>
                  <a:gd name="T17" fmla="*/ 512 h 673"/>
                  <a:gd name="T18" fmla="*/ 74 w 112"/>
                  <a:gd name="T19" fmla="*/ 490 h 673"/>
                  <a:gd name="T20" fmla="*/ 71 w 112"/>
                  <a:gd name="T21" fmla="*/ 467 h 673"/>
                  <a:gd name="T22" fmla="*/ 67 w 112"/>
                  <a:gd name="T23" fmla="*/ 444 h 673"/>
                  <a:gd name="T24" fmla="*/ 63 w 112"/>
                  <a:gd name="T25" fmla="*/ 421 h 673"/>
                  <a:gd name="T26" fmla="*/ 59 w 112"/>
                  <a:gd name="T27" fmla="*/ 399 h 673"/>
                  <a:gd name="T28" fmla="*/ 56 w 112"/>
                  <a:gd name="T29" fmla="*/ 376 h 673"/>
                  <a:gd name="T30" fmla="*/ 52 w 112"/>
                  <a:gd name="T31" fmla="*/ 354 h 673"/>
                  <a:gd name="T32" fmla="*/ 49 w 112"/>
                  <a:gd name="T33" fmla="*/ 332 h 673"/>
                  <a:gd name="T34" fmla="*/ 46 w 112"/>
                  <a:gd name="T35" fmla="*/ 308 h 673"/>
                  <a:gd name="T36" fmla="*/ 43 w 112"/>
                  <a:gd name="T37" fmla="*/ 286 h 673"/>
                  <a:gd name="T38" fmla="*/ 20 w 112"/>
                  <a:gd name="T39" fmla="*/ 155 h 673"/>
                  <a:gd name="T40" fmla="*/ 14 w 112"/>
                  <a:gd name="T41" fmla="*/ 81 h 673"/>
                  <a:gd name="T42" fmla="*/ 12 w 112"/>
                  <a:gd name="T43" fmla="*/ 79 h 673"/>
                  <a:gd name="T44" fmla="*/ 11 w 112"/>
                  <a:gd name="T45" fmla="*/ 78 h 673"/>
                  <a:gd name="T46" fmla="*/ 11 w 112"/>
                  <a:gd name="T47" fmla="*/ 78 h 673"/>
                  <a:gd name="T48" fmla="*/ 11 w 112"/>
                  <a:gd name="T49" fmla="*/ 78 h 673"/>
                  <a:gd name="T50" fmla="*/ 11 w 112"/>
                  <a:gd name="T51" fmla="*/ 51 h 673"/>
                  <a:gd name="T52" fmla="*/ 0 w 112"/>
                  <a:gd name="T53" fmla="*/ 38 h 673"/>
                  <a:gd name="T54" fmla="*/ 23 w 112"/>
                  <a:gd name="T55" fmla="*/ 0 h 673"/>
                  <a:gd name="T56" fmla="*/ 51 w 112"/>
                  <a:gd name="T57" fmla="*/ 16 h 673"/>
                  <a:gd name="T58" fmla="*/ 59 w 112"/>
                  <a:gd name="T59" fmla="*/ 35 h 673"/>
                  <a:gd name="T60" fmla="*/ 64 w 112"/>
                  <a:gd name="T61" fmla="*/ 59 h 673"/>
                  <a:gd name="T62" fmla="*/ 89 w 112"/>
                  <a:gd name="T63" fmla="*/ 131 h 673"/>
                  <a:gd name="T64" fmla="*/ 84 w 112"/>
                  <a:gd name="T65" fmla="*/ 150 h 673"/>
                  <a:gd name="T66" fmla="*/ 61 w 112"/>
                  <a:gd name="T67" fmla="*/ 134 h 673"/>
                  <a:gd name="T68" fmla="*/ 56 w 112"/>
                  <a:gd name="T69" fmla="*/ 150 h 673"/>
                  <a:gd name="T70" fmla="*/ 89 w 112"/>
                  <a:gd name="T71" fmla="*/ 332 h 673"/>
                  <a:gd name="T72" fmla="*/ 89 w 112"/>
                  <a:gd name="T73" fmla="*/ 345 h 673"/>
                  <a:gd name="T74" fmla="*/ 91 w 112"/>
                  <a:gd name="T75" fmla="*/ 360 h 673"/>
                  <a:gd name="T76" fmla="*/ 93 w 112"/>
                  <a:gd name="T77" fmla="*/ 374 h 673"/>
                  <a:gd name="T78" fmla="*/ 97 w 112"/>
                  <a:gd name="T79" fmla="*/ 390 h 673"/>
                  <a:gd name="T80" fmla="*/ 100 w 112"/>
                  <a:gd name="T81" fmla="*/ 404 h 673"/>
                  <a:gd name="T82" fmla="*/ 103 w 112"/>
                  <a:gd name="T83" fmla="*/ 418 h 673"/>
                  <a:gd name="T84" fmla="*/ 105 w 112"/>
                  <a:gd name="T85" fmla="*/ 434 h 673"/>
                  <a:gd name="T86" fmla="*/ 106 w 112"/>
                  <a:gd name="T87" fmla="*/ 448 h 673"/>
                  <a:gd name="T88" fmla="*/ 104 w 112"/>
                  <a:gd name="T89" fmla="*/ 463 h 673"/>
                  <a:gd name="T90" fmla="*/ 112 w 112"/>
                  <a:gd name="T91" fmla="*/ 521 h 673"/>
                  <a:gd name="T92" fmla="*/ 112 w 112"/>
                  <a:gd name="T93" fmla="*/ 541 h 673"/>
                  <a:gd name="T94" fmla="*/ 112 w 112"/>
                  <a:gd name="T95" fmla="*/ 580 h 673"/>
                  <a:gd name="T96" fmla="*/ 91 w 112"/>
                  <a:gd name="T97" fmla="*/ 673 h 673"/>
                  <a:gd name="T98" fmla="*/ 89 w 112"/>
                  <a:gd name="T99" fmla="*/ 673 h 673"/>
                  <a:gd name="T100" fmla="*/ 84 w 112"/>
                  <a:gd name="T101" fmla="*/ 671 h 6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12"/>
                  <a:gd name="T154" fmla="*/ 0 h 673"/>
                  <a:gd name="T155" fmla="*/ 112 w 112"/>
                  <a:gd name="T156" fmla="*/ 673 h 67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12" h="673">
                    <a:moveTo>
                      <a:pt x="84" y="671"/>
                    </a:moveTo>
                    <a:lnTo>
                      <a:pt x="79" y="665"/>
                    </a:lnTo>
                    <a:lnTo>
                      <a:pt x="79" y="649"/>
                    </a:lnTo>
                    <a:lnTo>
                      <a:pt x="81" y="626"/>
                    </a:lnTo>
                    <a:lnTo>
                      <a:pt x="81" y="603"/>
                    </a:lnTo>
                    <a:lnTo>
                      <a:pt x="81" y="580"/>
                    </a:lnTo>
                    <a:lnTo>
                      <a:pt x="80" y="557"/>
                    </a:lnTo>
                    <a:lnTo>
                      <a:pt x="79" y="534"/>
                    </a:lnTo>
                    <a:lnTo>
                      <a:pt x="77" y="512"/>
                    </a:lnTo>
                    <a:lnTo>
                      <a:pt x="74" y="490"/>
                    </a:lnTo>
                    <a:lnTo>
                      <a:pt x="71" y="467"/>
                    </a:lnTo>
                    <a:lnTo>
                      <a:pt x="67" y="444"/>
                    </a:lnTo>
                    <a:lnTo>
                      <a:pt x="63" y="421"/>
                    </a:lnTo>
                    <a:lnTo>
                      <a:pt x="59" y="399"/>
                    </a:lnTo>
                    <a:lnTo>
                      <a:pt x="56" y="376"/>
                    </a:lnTo>
                    <a:lnTo>
                      <a:pt x="52" y="354"/>
                    </a:lnTo>
                    <a:lnTo>
                      <a:pt x="49" y="332"/>
                    </a:lnTo>
                    <a:lnTo>
                      <a:pt x="46" y="308"/>
                    </a:lnTo>
                    <a:lnTo>
                      <a:pt x="43" y="286"/>
                    </a:lnTo>
                    <a:lnTo>
                      <a:pt x="20" y="155"/>
                    </a:lnTo>
                    <a:lnTo>
                      <a:pt x="14" y="81"/>
                    </a:lnTo>
                    <a:lnTo>
                      <a:pt x="12" y="79"/>
                    </a:lnTo>
                    <a:lnTo>
                      <a:pt x="11" y="78"/>
                    </a:lnTo>
                    <a:lnTo>
                      <a:pt x="11" y="51"/>
                    </a:lnTo>
                    <a:lnTo>
                      <a:pt x="0" y="38"/>
                    </a:lnTo>
                    <a:lnTo>
                      <a:pt x="23" y="0"/>
                    </a:lnTo>
                    <a:lnTo>
                      <a:pt x="51" y="16"/>
                    </a:lnTo>
                    <a:lnTo>
                      <a:pt x="59" y="35"/>
                    </a:lnTo>
                    <a:lnTo>
                      <a:pt x="64" y="59"/>
                    </a:lnTo>
                    <a:lnTo>
                      <a:pt x="89" y="131"/>
                    </a:lnTo>
                    <a:lnTo>
                      <a:pt x="84" y="150"/>
                    </a:lnTo>
                    <a:lnTo>
                      <a:pt x="61" y="134"/>
                    </a:lnTo>
                    <a:lnTo>
                      <a:pt x="56" y="150"/>
                    </a:lnTo>
                    <a:lnTo>
                      <a:pt x="89" y="332"/>
                    </a:lnTo>
                    <a:lnTo>
                      <a:pt x="89" y="345"/>
                    </a:lnTo>
                    <a:lnTo>
                      <a:pt x="91" y="360"/>
                    </a:lnTo>
                    <a:lnTo>
                      <a:pt x="93" y="374"/>
                    </a:lnTo>
                    <a:lnTo>
                      <a:pt x="97" y="390"/>
                    </a:lnTo>
                    <a:lnTo>
                      <a:pt x="100" y="404"/>
                    </a:lnTo>
                    <a:lnTo>
                      <a:pt x="103" y="418"/>
                    </a:lnTo>
                    <a:lnTo>
                      <a:pt x="105" y="434"/>
                    </a:lnTo>
                    <a:lnTo>
                      <a:pt x="106" y="448"/>
                    </a:lnTo>
                    <a:lnTo>
                      <a:pt x="104" y="463"/>
                    </a:lnTo>
                    <a:lnTo>
                      <a:pt x="112" y="521"/>
                    </a:lnTo>
                    <a:lnTo>
                      <a:pt x="112" y="541"/>
                    </a:lnTo>
                    <a:lnTo>
                      <a:pt x="112" y="580"/>
                    </a:lnTo>
                    <a:lnTo>
                      <a:pt x="91" y="673"/>
                    </a:lnTo>
                    <a:lnTo>
                      <a:pt x="89" y="673"/>
                    </a:lnTo>
                    <a:lnTo>
                      <a:pt x="84" y="6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Freeform 24"/>
              <p:cNvSpPr>
                <a:spLocks/>
              </p:cNvSpPr>
              <p:nvPr/>
            </p:nvSpPr>
            <p:spPr bwMode="auto">
              <a:xfrm>
                <a:off x="3571" y="112"/>
                <a:ext cx="104" cy="668"/>
              </a:xfrm>
              <a:custGeom>
                <a:avLst/>
                <a:gdLst>
                  <a:gd name="T0" fmla="*/ 79 w 104"/>
                  <a:gd name="T1" fmla="*/ 668 h 668"/>
                  <a:gd name="T2" fmla="*/ 79 w 104"/>
                  <a:gd name="T3" fmla="*/ 668 h 668"/>
                  <a:gd name="T4" fmla="*/ 79 w 104"/>
                  <a:gd name="T5" fmla="*/ 668 h 668"/>
                  <a:gd name="T6" fmla="*/ 79 w 104"/>
                  <a:gd name="T7" fmla="*/ 668 h 668"/>
                  <a:gd name="T8" fmla="*/ 79 w 104"/>
                  <a:gd name="T9" fmla="*/ 668 h 668"/>
                  <a:gd name="T10" fmla="*/ 64 w 104"/>
                  <a:gd name="T11" fmla="*/ 477 h 668"/>
                  <a:gd name="T12" fmla="*/ 59 w 104"/>
                  <a:gd name="T13" fmla="*/ 470 h 668"/>
                  <a:gd name="T14" fmla="*/ 59 w 104"/>
                  <a:gd name="T15" fmla="*/ 468 h 668"/>
                  <a:gd name="T16" fmla="*/ 59 w 104"/>
                  <a:gd name="T17" fmla="*/ 467 h 668"/>
                  <a:gd name="T18" fmla="*/ 59 w 104"/>
                  <a:gd name="T19" fmla="*/ 467 h 668"/>
                  <a:gd name="T20" fmla="*/ 59 w 104"/>
                  <a:gd name="T21" fmla="*/ 467 h 668"/>
                  <a:gd name="T22" fmla="*/ 19 w 104"/>
                  <a:gd name="T23" fmla="*/ 182 h 668"/>
                  <a:gd name="T24" fmla="*/ 10 w 104"/>
                  <a:gd name="T25" fmla="*/ 167 h 668"/>
                  <a:gd name="T26" fmla="*/ 0 w 104"/>
                  <a:gd name="T27" fmla="*/ 50 h 668"/>
                  <a:gd name="T28" fmla="*/ 19 w 104"/>
                  <a:gd name="T29" fmla="*/ 0 h 668"/>
                  <a:gd name="T30" fmla="*/ 33 w 104"/>
                  <a:gd name="T31" fmla="*/ 0 h 668"/>
                  <a:gd name="T32" fmla="*/ 46 w 104"/>
                  <a:gd name="T33" fmla="*/ 10 h 668"/>
                  <a:gd name="T34" fmla="*/ 49 w 104"/>
                  <a:gd name="T35" fmla="*/ 34 h 668"/>
                  <a:gd name="T36" fmla="*/ 67 w 104"/>
                  <a:gd name="T37" fmla="*/ 94 h 668"/>
                  <a:gd name="T38" fmla="*/ 81 w 104"/>
                  <a:gd name="T39" fmla="*/ 128 h 668"/>
                  <a:gd name="T40" fmla="*/ 84 w 104"/>
                  <a:gd name="T41" fmla="*/ 155 h 668"/>
                  <a:gd name="T42" fmla="*/ 81 w 104"/>
                  <a:gd name="T43" fmla="*/ 155 h 668"/>
                  <a:gd name="T44" fmla="*/ 80 w 104"/>
                  <a:gd name="T45" fmla="*/ 155 h 668"/>
                  <a:gd name="T46" fmla="*/ 79 w 104"/>
                  <a:gd name="T47" fmla="*/ 155 h 668"/>
                  <a:gd name="T48" fmla="*/ 79 w 104"/>
                  <a:gd name="T49" fmla="*/ 155 h 668"/>
                  <a:gd name="T50" fmla="*/ 57 w 104"/>
                  <a:gd name="T51" fmla="*/ 144 h 668"/>
                  <a:gd name="T52" fmla="*/ 57 w 104"/>
                  <a:gd name="T53" fmla="*/ 174 h 668"/>
                  <a:gd name="T54" fmla="*/ 60 w 104"/>
                  <a:gd name="T55" fmla="*/ 203 h 668"/>
                  <a:gd name="T56" fmla="*/ 64 w 104"/>
                  <a:gd name="T57" fmla="*/ 234 h 668"/>
                  <a:gd name="T58" fmla="*/ 69 w 104"/>
                  <a:gd name="T59" fmla="*/ 263 h 668"/>
                  <a:gd name="T60" fmla="*/ 74 w 104"/>
                  <a:gd name="T61" fmla="*/ 294 h 668"/>
                  <a:gd name="T62" fmla="*/ 79 w 104"/>
                  <a:gd name="T63" fmla="*/ 323 h 668"/>
                  <a:gd name="T64" fmla="*/ 84 w 104"/>
                  <a:gd name="T65" fmla="*/ 354 h 668"/>
                  <a:gd name="T66" fmla="*/ 89 w 104"/>
                  <a:gd name="T67" fmla="*/ 384 h 668"/>
                  <a:gd name="T68" fmla="*/ 94 w 104"/>
                  <a:gd name="T69" fmla="*/ 413 h 668"/>
                  <a:gd name="T70" fmla="*/ 97 w 104"/>
                  <a:gd name="T71" fmla="*/ 444 h 668"/>
                  <a:gd name="T72" fmla="*/ 101 w 104"/>
                  <a:gd name="T73" fmla="*/ 473 h 668"/>
                  <a:gd name="T74" fmla="*/ 103 w 104"/>
                  <a:gd name="T75" fmla="*/ 504 h 668"/>
                  <a:gd name="T76" fmla="*/ 104 w 104"/>
                  <a:gd name="T77" fmla="*/ 533 h 668"/>
                  <a:gd name="T78" fmla="*/ 104 w 104"/>
                  <a:gd name="T79" fmla="*/ 564 h 668"/>
                  <a:gd name="T80" fmla="*/ 102 w 104"/>
                  <a:gd name="T81" fmla="*/ 594 h 668"/>
                  <a:gd name="T82" fmla="*/ 99 w 104"/>
                  <a:gd name="T83" fmla="*/ 624 h 668"/>
                  <a:gd name="T84" fmla="*/ 94 w 104"/>
                  <a:gd name="T85" fmla="*/ 654 h 668"/>
                  <a:gd name="T86" fmla="*/ 84 w 104"/>
                  <a:gd name="T87" fmla="*/ 668 h 668"/>
                  <a:gd name="T88" fmla="*/ 79 w 104"/>
                  <a:gd name="T89" fmla="*/ 668 h 66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4"/>
                  <a:gd name="T136" fmla="*/ 0 h 668"/>
                  <a:gd name="T137" fmla="*/ 104 w 104"/>
                  <a:gd name="T138" fmla="*/ 668 h 66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4" h="668">
                    <a:moveTo>
                      <a:pt x="79" y="668"/>
                    </a:moveTo>
                    <a:lnTo>
                      <a:pt x="79" y="668"/>
                    </a:lnTo>
                    <a:lnTo>
                      <a:pt x="64" y="477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59" y="467"/>
                    </a:lnTo>
                    <a:lnTo>
                      <a:pt x="19" y="182"/>
                    </a:lnTo>
                    <a:lnTo>
                      <a:pt x="10" y="167"/>
                    </a:lnTo>
                    <a:lnTo>
                      <a:pt x="0" y="50"/>
                    </a:lnTo>
                    <a:lnTo>
                      <a:pt x="19" y="0"/>
                    </a:lnTo>
                    <a:lnTo>
                      <a:pt x="33" y="0"/>
                    </a:lnTo>
                    <a:lnTo>
                      <a:pt x="46" y="10"/>
                    </a:lnTo>
                    <a:lnTo>
                      <a:pt x="49" y="34"/>
                    </a:lnTo>
                    <a:lnTo>
                      <a:pt x="67" y="94"/>
                    </a:lnTo>
                    <a:lnTo>
                      <a:pt x="81" y="128"/>
                    </a:lnTo>
                    <a:lnTo>
                      <a:pt x="84" y="155"/>
                    </a:lnTo>
                    <a:lnTo>
                      <a:pt x="81" y="155"/>
                    </a:lnTo>
                    <a:lnTo>
                      <a:pt x="80" y="155"/>
                    </a:lnTo>
                    <a:lnTo>
                      <a:pt x="79" y="155"/>
                    </a:lnTo>
                    <a:lnTo>
                      <a:pt x="57" y="144"/>
                    </a:lnTo>
                    <a:lnTo>
                      <a:pt x="57" y="174"/>
                    </a:lnTo>
                    <a:lnTo>
                      <a:pt x="60" y="203"/>
                    </a:lnTo>
                    <a:lnTo>
                      <a:pt x="64" y="234"/>
                    </a:lnTo>
                    <a:lnTo>
                      <a:pt x="69" y="263"/>
                    </a:lnTo>
                    <a:lnTo>
                      <a:pt x="74" y="294"/>
                    </a:lnTo>
                    <a:lnTo>
                      <a:pt x="79" y="323"/>
                    </a:lnTo>
                    <a:lnTo>
                      <a:pt x="84" y="354"/>
                    </a:lnTo>
                    <a:lnTo>
                      <a:pt x="89" y="384"/>
                    </a:lnTo>
                    <a:lnTo>
                      <a:pt x="94" y="413"/>
                    </a:lnTo>
                    <a:lnTo>
                      <a:pt x="97" y="444"/>
                    </a:lnTo>
                    <a:lnTo>
                      <a:pt x="101" y="473"/>
                    </a:lnTo>
                    <a:lnTo>
                      <a:pt x="103" y="504"/>
                    </a:lnTo>
                    <a:lnTo>
                      <a:pt x="104" y="533"/>
                    </a:lnTo>
                    <a:lnTo>
                      <a:pt x="104" y="564"/>
                    </a:lnTo>
                    <a:lnTo>
                      <a:pt x="102" y="594"/>
                    </a:lnTo>
                    <a:lnTo>
                      <a:pt x="99" y="624"/>
                    </a:lnTo>
                    <a:lnTo>
                      <a:pt x="94" y="654"/>
                    </a:lnTo>
                    <a:lnTo>
                      <a:pt x="84" y="668"/>
                    </a:lnTo>
                    <a:lnTo>
                      <a:pt x="79" y="6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9" name="Freeform 25"/>
              <p:cNvSpPr>
                <a:spLocks/>
              </p:cNvSpPr>
              <p:nvPr/>
            </p:nvSpPr>
            <p:spPr bwMode="auto">
              <a:xfrm>
                <a:off x="2838" y="694"/>
                <a:ext cx="73" cy="80"/>
              </a:xfrm>
              <a:custGeom>
                <a:avLst/>
                <a:gdLst>
                  <a:gd name="T0" fmla="*/ 35 w 73"/>
                  <a:gd name="T1" fmla="*/ 78 h 80"/>
                  <a:gd name="T2" fmla="*/ 0 w 73"/>
                  <a:gd name="T3" fmla="*/ 53 h 80"/>
                  <a:gd name="T4" fmla="*/ 0 w 73"/>
                  <a:gd name="T5" fmla="*/ 51 h 80"/>
                  <a:gd name="T6" fmla="*/ 0 w 73"/>
                  <a:gd name="T7" fmla="*/ 50 h 80"/>
                  <a:gd name="T8" fmla="*/ 0 w 73"/>
                  <a:gd name="T9" fmla="*/ 50 h 80"/>
                  <a:gd name="T10" fmla="*/ 0 w 73"/>
                  <a:gd name="T11" fmla="*/ 50 h 80"/>
                  <a:gd name="T12" fmla="*/ 18 w 73"/>
                  <a:gd name="T13" fmla="*/ 0 h 80"/>
                  <a:gd name="T14" fmla="*/ 30 w 73"/>
                  <a:gd name="T15" fmla="*/ 0 h 80"/>
                  <a:gd name="T16" fmla="*/ 70 w 73"/>
                  <a:gd name="T17" fmla="*/ 27 h 80"/>
                  <a:gd name="T18" fmla="*/ 73 w 73"/>
                  <a:gd name="T19" fmla="*/ 35 h 80"/>
                  <a:gd name="T20" fmla="*/ 57 w 73"/>
                  <a:gd name="T21" fmla="*/ 80 h 80"/>
                  <a:gd name="T22" fmla="*/ 40 w 73"/>
                  <a:gd name="T23" fmla="*/ 80 h 80"/>
                  <a:gd name="T24" fmla="*/ 35 w 73"/>
                  <a:gd name="T25" fmla="*/ 78 h 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3"/>
                  <a:gd name="T40" fmla="*/ 0 h 80"/>
                  <a:gd name="T41" fmla="*/ 73 w 73"/>
                  <a:gd name="T42" fmla="*/ 80 h 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3" h="80">
                    <a:moveTo>
                      <a:pt x="35" y="78"/>
                    </a:moveTo>
                    <a:lnTo>
                      <a:pt x="0" y="53"/>
                    </a:lnTo>
                    <a:lnTo>
                      <a:pt x="0" y="51"/>
                    </a:lnTo>
                    <a:lnTo>
                      <a:pt x="0" y="5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70" y="27"/>
                    </a:lnTo>
                    <a:lnTo>
                      <a:pt x="73" y="35"/>
                    </a:lnTo>
                    <a:lnTo>
                      <a:pt x="57" y="80"/>
                    </a:lnTo>
                    <a:lnTo>
                      <a:pt x="40" y="80"/>
                    </a:lnTo>
                    <a:lnTo>
                      <a:pt x="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Freeform 26"/>
              <p:cNvSpPr>
                <a:spLocks/>
              </p:cNvSpPr>
              <p:nvPr/>
            </p:nvSpPr>
            <p:spPr bwMode="auto">
              <a:xfrm>
                <a:off x="3706" y="358"/>
                <a:ext cx="610" cy="406"/>
              </a:xfrm>
              <a:custGeom>
                <a:avLst/>
                <a:gdLst>
                  <a:gd name="T0" fmla="*/ 123 w 610"/>
                  <a:gd name="T1" fmla="*/ 389 h 406"/>
                  <a:gd name="T2" fmla="*/ 91 w 610"/>
                  <a:gd name="T3" fmla="*/ 347 h 406"/>
                  <a:gd name="T4" fmla="*/ 76 w 610"/>
                  <a:gd name="T5" fmla="*/ 294 h 406"/>
                  <a:gd name="T6" fmla="*/ 72 w 610"/>
                  <a:gd name="T7" fmla="*/ 239 h 406"/>
                  <a:gd name="T8" fmla="*/ 0 w 610"/>
                  <a:gd name="T9" fmla="*/ 203 h 406"/>
                  <a:gd name="T10" fmla="*/ 148 w 610"/>
                  <a:gd name="T11" fmla="*/ 83 h 406"/>
                  <a:gd name="T12" fmla="*/ 213 w 610"/>
                  <a:gd name="T13" fmla="*/ 15 h 406"/>
                  <a:gd name="T14" fmla="*/ 230 w 610"/>
                  <a:gd name="T15" fmla="*/ 44 h 406"/>
                  <a:gd name="T16" fmla="*/ 151 w 610"/>
                  <a:gd name="T17" fmla="*/ 137 h 406"/>
                  <a:gd name="T18" fmla="*/ 92 w 610"/>
                  <a:gd name="T19" fmla="*/ 246 h 406"/>
                  <a:gd name="T20" fmla="*/ 156 w 610"/>
                  <a:gd name="T21" fmla="*/ 358 h 406"/>
                  <a:gd name="T22" fmla="*/ 159 w 610"/>
                  <a:gd name="T23" fmla="*/ 356 h 406"/>
                  <a:gd name="T24" fmla="*/ 210 w 610"/>
                  <a:gd name="T25" fmla="*/ 190 h 406"/>
                  <a:gd name="T26" fmla="*/ 238 w 610"/>
                  <a:gd name="T27" fmla="*/ 138 h 406"/>
                  <a:gd name="T28" fmla="*/ 272 w 610"/>
                  <a:gd name="T29" fmla="*/ 137 h 406"/>
                  <a:gd name="T30" fmla="*/ 259 w 610"/>
                  <a:gd name="T31" fmla="*/ 267 h 406"/>
                  <a:gd name="T32" fmla="*/ 268 w 610"/>
                  <a:gd name="T33" fmla="*/ 296 h 406"/>
                  <a:gd name="T34" fmla="*/ 287 w 610"/>
                  <a:gd name="T35" fmla="*/ 315 h 406"/>
                  <a:gd name="T36" fmla="*/ 399 w 610"/>
                  <a:gd name="T37" fmla="*/ 281 h 406"/>
                  <a:gd name="T38" fmla="*/ 411 w 610"/>
                  <a:gd name="T39" fmla="*/ 219 h 406"/>
                  <a:gd name="T40" fmla="*/ 399 w 610"/>
                  <a:gd name="T41" fmla="*/ 157 h 406"/>
                  <a:gd name="T42" fmla="*/ 385 w 610"/>
                  <a:gd name="T43" fmla="*/ 93 h 406"/>
                  <a:gd name="T44" fmla="*/ 395 w 610"/>
                  <a:gd name="T45" fmla="*/ 32 h 406"/>
                  <a:gd name="T46" fmla="*/ 435 w 610"/>
                  <a:gd name="T47" fmla="*/ 101 h 406"/>
                  <a:gd name="T48" fmla="*/ 447 w 610"/>
                  <a:gd name="T49" fmla="*/ 157 h 406"/>
                  <a:gd name="T50" fmla="*/ 456 w 610"/>
                  <a:gd name="T51" fmla="*/ 214 h 406"/>
                  <a:gd name="T52" fmla="*/ 478 w 610"/>
                  <a:gd name="T53" fmla="*/ 267 h 406"/>
                  <a:gd name="T54" fmla="*/ 554 w 610"/>
                  <a:gd name="T55" fmla="*/ 304 h 406"/>
                  <a:gd name="T56" fmla="*/ 570 w 610"/>
                  <a:gd name="T57" fmla="*/ 297 h 406"/>
                  <a:gd name="T58" fmla="*/ 539 w 610"/>
                  <a:gd name="T59" fmla="*/ 173 h 406"/>
                  <a:gd name="T60" fmla="*/ 514 w 610"/>
                  <a:gd name="T61" fmla="*/ 13 h 406"/>
                  <a:gd name="T62" fmla="*/ 565 w 610"/>
                  <a:gd name="T63" fmla="*/ 85 h 406"/>
                  <a:gd name="T64" fmla="*/ 562 w 610"/>
                  <a:gd name="T65" fmla="*/ 87 h 406"/>
                  <a:gd name="T66" fmla="*/ 594 w 610"/>
                  <a:gd name="T67" fmla="*/ 175 h 406"/>
                  <a:gd name="T68" fmla="*/ 607 w 610"/>
                  <a:gd name="T69" fmla="*/ 273 h 406"/>
                  <a:gd name="T70" fmla="*/ 591 w 610"/>
                  <a:gd name="T71" fmla="*/ 326 h 406"/>
                  <a:gd name="T72" fmla="*/ 540 w 610"/>
                  <a:gd name="T73" fmla="*/ 366 h 406"/>
                  <a:gd name="T74" fmla="*/ 485 w 610"/>
                  <a:gd name="T75" fmla="*/ 351 h 406"/>
                  <a:gd name="T76" fmla="*/ 444 w 610"/>
                  <a:gd name="T77" fmla="*/ 299 h 406"/>
                  <a:gd name="T78" fmla="*/ 407 w 610"/>
                  <a:gd name="T79" fmla="*/ 337 h 406"/>
                  <a:gd name="T80" fmla="*/ 349 w 610"/>
                  <a:gd name="T81" fmla="*/ 383 h 406"/>
                  <a:gd name="T82" fmla="*/ 304 w 610"/>
                  <a:gd name="T83" fmla="*/ 384 h 406"/>
                  <a:gd name="T84" fmla="*/ 268 w 610"/>
                  <a:gd name="T85" fmla="*/ 369 h 406"/>
                  <a:gd name="T86" fmla="*/ 233 w 610"/>
                  <a:gd name="T87" fmla="*/ 301 h 406"/>
                  <a:gd name="T88" fmla="*/ 230 w 610"/>
                  <a:gd name="T89" fmla="*/ 241 h 406"/>
                  <a:gd name="T90" fmla="*/ 224 w 610"/>
                  <a:gd name="T91" fmla="*/ 234 h 406"/>
                  <a:gd name="T92" fmla="*/ 215 w 610"/>
                  <a:gd name="T93" fmla="*/ 283 h 406"/>
                  <a:gd name="T94" fmla="*/ 207 w 610"/>
                  <a:gd name="T95" fmla="*/ 333 h 406"/>
                  <a:gd name="T96" fmla="*/ 185 w 610"/>
                  <a:gd name="T97" fmla="*/ 382 h 406"/>
                  <a:gd name="T98" fmla="*/ 153 w 610"/>
                  <a:gd name="T99" fmla="*/ 406 h 40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10"/>
                  <a:gd name="T151" fmla="*/ 0 h 406"/>
                  <a:gd name="T152" fmla="*/ 610 w 610"/>
                  <a:gd name="T153" fmla="*/ 406 h 40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10" h="406">
                    <a:moveTo>
                      <a:pt x="153" y="406"/>
                    </a:moveTo>
                    <a:lnTo>
                      <a:pt x="143" y="403"/>
                    </a:lnTo>
                    <a:lnTo>
                      <a:pt x="132" y="398"/>
                    </a:lnTo>
                    <a:lnTo>
                      <a:pt x="123" y="389"/>
                    </a:lnTo>
                    <a:lnTo>
                      <a:pt x="113" y="380"/>
                    </a:lnTo>
                    <a:lnTo>
                      <a:pt x="104" y="369"/>
                    </a:lnTo>
                    <a:lnTo>
                      <a:pt x="97" y="358"/>
                    </a:lnTo>
                    <a:lnTo>
                      <a:pt x="91" y="347"/>
                    </a:lnTo>
                    <a:lnTo>
                      <a:pt x="86" y="336"/>
                    </a:lnTo>
                    <a:lnTo>
                      <a:pt x="82" y="322"/>
                    </a:lnTo>
                    <a:lnTo>
                      <a:pt x="79" y="308"/>
                    </a:lnTo>
                    <a:lnTo>
                      <a:pt x="76" y="294"/>
                    </a:lnTo>
                    <a:lnTo>
                      <a:pt x="74" y="279"/>
                    </a:lnTo>
                    <a:lnTo>
                      <a:pt x="72" y="266"/>
                    </a:lnTo>
                    <a:lnTo>
                      <a:pt x="71" y="252"/>
                    </a:lnTo>
                    <a:lnTo>
                      <a:pt x="72" y="239"/>
                    </a:lnTo>
                    <a:lnTo>
                      <a:pt x="73" y="224"/>
                    </a:lnTo>
                    <a:lnTo>
                      <a:pt x="73" y="192"/>
                    </a:lnTo>
                    <a:lnTo>
                      <a:pt x="16" y="203"/>
                    </a:lnTo>
                    <a:lnTo>
                      <a:pt x="0" y="203"/>
                    </a:lnTo>
                    <a:lnTo>
                      <a:pt x="46" y="168"/>
                    </a:lnTo>
                    <a:lnTo>
                      <a:pt x="148" y="112"/>
                    </a:lnTo>
                    <a:lnTo>
                      <a:pt x="161" y="96"/>
                    </a:lnTo>
                    <a:lnTo>
                      <a:pt x="148" y="83"/>
                    </a:lnTo>
                    <a:lnTo>
                      <a:pt x="192" y="0"/>
                    </a:lnTo>
                    <a:lnTo>
                      <a:pt x="199" y="4"/>
                    </a:lnTo>
                    <a:lnTo>
                      <a:pt x="207" y="9"/>
                    </a:lnTo>
                    <a:lnTo>
                      <a:pt x="213" y="15"/>
                    </a:lnTo>
                    <a:lnTo>
                      <a:pt x="219" y="22"/>
                    </a:lnTo>
                    <a:lnTo>
                      <a:pt x="224" y="28"/>
                    </a:lnTo>
                    <a:lnTo>
                      <a:pt x="228" y="37"/>
                    </a:lnTo>
                    <a:lnTo>
                      <a:pt x="230" y="44"/>
                    </a:lnTo>
                    <a:lnTo>
                      <a:pt x="230" y="51"/>
                    </a:lnTo>
                    <a:lnTo>
                      <a:pt x="215" y="93"/>
                    </a:lnTo>
                    <a:lnTo>
                      <a:pt x="188" y="99"/>
                    </a:lnTo>
                    <a:lnTo>
                      <a:pt x="151" y="137"/>
                    </a:lnTo>
                    <a:lnTo>
                      <a:pt x="119" y="157"/>
                    </a:lnTo>
                    <a:lnTo>
                      <a:pt x="105" y="171"/>
                    </a:lnTo>
                    <a:lnTo>
                      <a:pt x="97" y="175"/>
                    </a:lnTo>
                    <a:lnTo>
                      <a:pt x="92" y="246"/>
                    </a:lnTo>
                    <a:lnTo>
                      <a:pt x="95" y="256"/>
                    </a:lnTo>
                    <a:lnTo>
                      <a:pt x="108" y="312"/>
                    </a:lnTo>
                    <a:lnTo>
                      <a:pt x="129" y="348"/>
                    </a:lnTo>
                    <a:lnTo>
                      <a:pt x="156" y="358"/>
                    </a:lnTo>
                    <a:lnTo>
                      <a:pt x="158" y="357"/>
                    </a:lnTo>
                    <a:lnTo>
                      <a:pt x="159" y="356"/>
                    </a:lnTo>
                    <a:lnTo>
                      <a:pt x="199" y="229"/>
                    </a:lnTo>
                    <a:lnTo>
                      <a:pt x="203" y="216"/>
                    </a:lnTo>
                    <a:lnTo>
                      <a:pt x="206" y="203"/>
                    </a:lnTo>
                    <a:lnTo>
                      <a:pt x="210" y="190"/>
                    </a:lnTo>
                    <a:lnTo>
                      <a:pt x="214" y="176"/>
                    </a:lnTo>
                    <a:lnTo>
                      <a:pt x="220" y="163"/>
                    </a:lnTo>
                    <a:lnTo>
                      <a:pt x="228" y="150"/>
                    </a:lnTo>
                    <a:lnTo>
                      <a:pt x="238" y="138"/>
                    </a:lnTo>
                    <a:lnTo>
                      <a:pt x="253" y="125"/>
                    </a:lnTo>
                    <a:lnTo>
                      <a:pt x="272" y="133"/>
                    </a:lnTo>
                    <a:lnTo>
                      <a:pt x="272" y="136"/>
                    </a:lnTo>
                    <a:lnTo>
                      <a:pt x="272" y="137"/>
                    </a:lnTo>
                    <a:lnTo>
                      <a:pt x="259" y="235"/>
                    </a:lnTo>
                    <a:lnTo>
                      <a:pt x="259" y="267"/>
                    </a:lnTo>
                    <a:lnTo>
                      <a:pt x="261" y="280"/>
                    </a:lnTo>
                    <a:lnTo>
                      <a:pt x="263" y="285"/>
                    </a:lnTo>
                    <a:lnTo>
                      <a:pt x="265" y="291"/>
                    </a:lnTo>
                    <a:lnTo>
                      <a:pt x="268" y="296"/>
                    </a:lnTo>
                    <a:lnTo>
                      <a:pt x="272" y="301"/>
                    </a:lnTo>
                    <a:lnTo>
                      <a:pt x="277" y="306"/>
                    </a:lnTo>
                    <a:lnTo>
                      <a:pt x="282" y="311"/>
                    </a:lnTo>
                    <a:lnTo>
                      <a:pt x="287" y="315"/>
                    </a:lnTo>
                    <a:lnTo>
                      <a:pt x="294" y="318"/>
                    </a:lnTo>
                    <a:lnTo>
                      <a:pt x="365" y="315"/>
                    </a:lnTo>
                    <a:lnTo>
                      <a:pt x="388" y="297"/>
                    </a:lnTo>
                    <a:lnTo>
                      <a:pt x="399" y="281"/>
                    </a:lnTo>
                    <a:lnTo>
                      <a:pt x="405" y="266"/>
                    </a:lnTo>
                    <a:lnTo>
                      <a:pt x="409" y="250"/>
                    </a:lnTo>
                    <a:lnTo>
                      <a:pt x="411" y="234"/>
                    </a:lnTo>
                    <a:lnTo>
                      <a:pt x="411" y="219"/>
                    </a:lnTo>
                    <a:lnTo>
                      <a:pt x="410" y="204"/>
                    </a:lnTo>
                    <a:lnTo>
                      <a:pt x="407" y="188"/>
                    </a:lnTo>
                    <a:lnTo>
                      <a:pt x="403" y="172"/>
                    </a:lnTo>
                    <a:lnTo>
                      <a:pt x="399" y="157"/>
                    </a:lnTo>
                    <a:lnTo>
                      <a:pt x="395" y="141"/>
                    </a:lnTo>
                    <a:lnTo>
                      <a:pt x="390" y="125"/>
                    </a:lnTo>
                    <a:lnTo>
                      <a:pt x="387" y="109"/>
                    </a:lnTo>
                    <a:lnTo>
                      <a:pt x="385" y="93"/>
                    </a:lnTo>
                    <a:lnTo>
                      <a:pt x="383" y="77"/>
                    </a:lnTo>
                    <a:lnTo>
                      <a:pt x="384" y="61"/>
                    </a:lnTo>
                    <a:lnTo>
                      <a:pt x="386" y="45"/>
                    </a:lnTo>
                    <a:lnTo>
                      <a:pt x="395" y="32"/>
                    </a:lnTo>
                    <a:lnTo>
                      <a:pt x="403" y="32"/>
                    </a:lnTo>
                    <a:lnTo>
                      <a:pt x="416" y="43"/>
                    </a:lnTo>
                    <a:lnTo>
                      <a:pt x="430" y="88"/>
                    </a:lnTo>
                    <a:lnTo>
                      <a:pt x="435" y="101"/>
                    </a:lnTo>
                    <a:lnTo>
                      <a:pt x="439" y="114"/>
                    </a:lnTo>
                    <a:lnTo>
                      <a:pt x="443" y="128"/>
                    </a:lnTo>
                    <a:lnTo>
                      <a:pt x="445" y="143"/>
                    </a:lnTo>
                    <a:lnTo>
                      <a:pt x="447" y="157"/>
                    </a:lnTo>
                    <a:lnTo>
                      <a:pt x="449" y="171"/>
                    </a:lnTo>
                    <a:lnTo>
                      <a:pt x="451" y="185"/>
                    </a:lnTo>
                    <a:lnTo>
                      <a:pt x="453" y="200"/>
                    </a:lnTo>
                    <a:lnTo>
                      <a:pt x="456" y="214"/>
                    </a:lnTo>
                    <a:lnTo>
                      <a:pt x="459" y="227"/>
                    </a:lnTo>
                    <a:lnTo>
                      <a:pt x="464" y="242"/>
                    </a:lnTo>
                    <a:lnTo>
                      <a:pt x="470" y="255"/>
                    </a:lnTo>
                    <a:lnTo>
                      <a:pt x="478" y="267"/>
                    </a:lnTo>
                    <a:lnTo>
                      <a:pt x="487" y="279"/>
                    </a:lnTo>
                    <a:lnTo>
                      <a:pt x="500" y="291"/>
                    </a:lnTo>
                    <a:lnTo>
                      <a:pt x="514" y="302"/>
                    </a:lnTo>
                    <a:lnTo>
                      <a:pt x="554" y="304"/>
                    </a:lnTo>
                    <a:lnTo>
                      <a:pt x="566" y="299"/>
                    </a:lnTo>
                    <a:lnTo>
                      <a:pt x="568" y="298"/>
                    </a:lnTo>
                    <a:lnTo>
                      <a:pt x="570" y="297"/>
                    </a:lnTo>
                    <a:lnTo>
                      <a:pt x="583" y="280"/>
                    </a:lnTo>
                    <a:lnTo>
                      <a:pt x="551" y="187"/>
                    </a:lnTo>
                    <a:lnTo>
                      <a:pt x="539" y="173"/>
                    </a:lnTo>
                    <a:lnTo>
                      <a:pt x="539" y="157"/>
                    </a:lnTo>
                    <a:lnTo>
                      <a:pt x="518" y="114"/>
                    </a:lnTo>
                    <a:lnTo>
                      <a:pt x="503" y="59"/>
                    </a:lnTo>
                    <a:lnTo>
                      <a:pt x="514" y="13"/>
                    </a:lnTo>
                    <a:lnTo>
                      <a:pt x="534" y="13"/>
                    </a:lnTo>
                    <a:lnTo>
                      <a:pt x="574" y="72"/>
                    </a:lnTo>
                    <a:lnTo>
                      <a:pt x="566" y="83"/>
                    </a:lnTo>
                    <a:lnTo>
                      <a:pt x="565" y="85"/>
                    </a:lnTo>
                    <a:lnTo>
                      <a:pt x="565" y="86"/>
                    </a:lnTo>
                    <a:lnTo>
                      <a:pt x="562" y="87"/>
                    </a:lnTo>
                    <a:lnTo>
                      <a:pt x="560" y="88"/>
                    </a:lnTo>
                    <a:lnTo>
                      <a:pt x="559" y="88"/>
                    </a:lnTo>
                    <a:lnTo>
                      <a:pt x="594" y="175"/>
                    </a:lnTo>
                    <a:lnTo>
                      <a:pt x="601" y="221"/>
                    </a:lnTo>
                    <a:lnTo>
                      <a:pt x="610" y="246"/>
                    </a:lnTo>
                    <a:lnTo>
                      <a:pt x="608" y="260"/>
                    </a:lnTo>
                    <a:lnTo>
                      <a:pt x="607" y="273"/>
                    </a:lnTo>
                    <a:lnTo>
                      <a:pt x="605" y="287"/>
                    </a:lnTo>
                    <a:lnTo>
                      <a:pt x="603" y="301"/>
                    </a:lnTo>
                    <a:lnTo>
                      <a:pt x="598" y="314"/>
                    </a:lnTo>
                    <a:lnTo>
                      <a:pt x="591" y="326"/>
                    </a:lnTo>
                    <a:lnTo>
                      <a:pt x="583" y="339"/>
                    </a:lnTo>
                    <a:lnTo>
                      <a:pt x="572" y="353"/>
                    </a:lnTo>
                    <a:lnTo>
                      <a:pt x="554" y="363"/>
                    </a:lnTo>
                    <a:lnTo>
                      <a:pt x="540" y="366"/>
                    </a:lnTo>
                    <a:lnTo>
                      <a:pt x="526" y="367"/>
                    </a:lnTo>
                    <a:lnTo>
                      <a:pt x="513" y="364"/>
                    </a:lnTo>
                    <a:lnTo>
                      <a:pt x="499" y="359"/>
                    </a:lnTo>
                    <a:lnTo>
                      <a:pt x="485" y="351"/>
                    </a:lnTo>
                    <a:lnTo>
                      <a:pt x="473" y="340"/>
                    </a:lnTo>
                    <a:lnTo>
                      <a:pt x="461" y="327"/>
                    </a:lnTo>
                    <a:lnTo>
                      <a:pt x="450" y="312"/>
                    </a:lnTo>
                    <a:lnTo>
                      <a:pt x="444" y="299"/>
                    </a:lnTo>
                    <a:lnTo>
                      <a:pt x="433" y="292"/>
                    </a:lnTo>
                    <a:lnTo>
                      <a:pt x="428" y="307"/>
                    </a:lnTo>
                    <a:lnTo>
                      <a:pt x="418" y="322"/>
                    </a:lnTo>
                    <a:lnTo>
                      <a:pt x="407" y="337"/>
                    </a:lnTo>
                    <a:lnTo>
                      <a:pt x="394" y="352"/>
                    </a:lnTo>
                    <a:lnTo>
                      <a:pt x="379" y="365"/>
                    </a:lnTo>
                    <a:lnTo>
                      <a:pt x="364" y="376"/>
                    </a:lnTo>
                    <a:lnTo>
                      <a:pt x="349" y="383"/>
                    </a:lnTo>
                    <a:lnTo>
                      <a:pt x="333" y="387"/>
                    </a:lnTo>
                    <a:lnTo>
                      <a:pt x="323" y="386"/>
                    </a:lnTo>
                    <a:lnTo>
                      <a:pt x="313" y="385"/>
                    </a:lnTo>
                    <a:lnTo>
                      <a:pt x="304" y="384"/>
                    </a:lnTo>
                    <a:lnTo>
                      <a:pt x="295" y="383"/>
                    </a:lnTo>
                    <a:lnTo>
                      <a:pt x="285" y="380"/>
                    </a:lnTo>
                    <a:lnTo>
                      <a:pt x="276" y="376"/>
                    </a:lnTo>
                    <a:lnTo>
                      <a:pt x="268" y="369"/>
                    </a:lnTo>
                    <a:lnTo>
                      <a:pt x="259" y="361"/>
                    </a:lnTo>
                    <a:lnTo>
                      <a:pt x="235" y="330"/>
                    </a:lnTo>
                    <a:lnTo>
                      <a:pt x="235" y="316"/>
                    </a:lnTo>
                    <a:lnTo>
                      <a:pt x="233" y="301"/>
                    </a:lnTo>
                    <a:lnTo>
                      <a:pt x="232" y="286"/>
                    </a:lnTo>
                    <a:lnTo>
                      <a:pt x="231" y="271"/>
                    </a:lnTo>
                    <a:lnTo>
                      <a:pt x="230" y="256"/>
                    </a:lnTo>
                    <a:lnTo>
                      <a:pt x="230" y="241"/>
                    </a:lnTo>
                    <a:lnTo>
                      <a:pt x="232" y="226"/>
                    </a:lnTo>
                    <a:lnTo>
                      <a:pt x="235" y="211"/>
                    </a:lnTo>
                    <a:lnTo>
                      <a:pt x="229" y="222"/>
                    </a:lnTo>
                    <a:lnTo>
                      <a:pt x="224" y="234"/>
                    </a:lnTo>
                    <a:lnTo>
                      <a:pt x="221" y="247"/>
                    </a:lnTo>
                    <a:lnTo>
                      <a:pt x="218" y="259"/>
                    </a:lnTo>
                    <a:lnTo>
                      <a:pt x="216" y="271"/>
                    </a:lnTo>
                    <a:lnTo>
                      <a:pt x="215" y="283"/>
                    </a:lnTo>
                    <a:lnTo>
                      <a:pt x="213" y="296"/>
                    </a:lnTo>
                    <a:lnTo>
                      <a:pt x="212" y="308"/>
                    </a:lnTo>
                    <a:lnTo>
                      <a:pt x="210" y="321"/>
                    </a:lnTo>
                    <a:lnTo>
                      <a:pt x="207" y="333"/>
                    </a:lnTo>
                    <a:lnTo>
                      <a:pt x="204" y="346"/>
                    </a:lnTo>
                    <a:lnTo>
                      <a:pt x="199" y="358"/>
                    </a:lnTo>
                    <a:lnTo>
                      <a:pt x="193" y="370"/>
                    </a:lnTo>
                    <a:lnTo>
                      <a:pt x="185" y="382"/>
                    </a:lnTo>
                    <a:lnTo>
                      <a:pt x="175" y="395"/>
                    </a:lnTo>
                    <a:lnTo>
                      <a:pt x="164" y="406"/>
                    </a:lnTo>
                    <a:lnTo>
                      <a:pt x="159" y="403"/>
                    </a:lnTo>
                    <a:lnTo>
                      <a:pt x="153" y="40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Freeform 27"/>
              <p:cNvSpPr>
                <a:spLocks/>
              </p:cNvSpPr>
              <p:nvPr/>
            </p:nvSpPr>
            <p:spPr bwMode="auto">
              <a:xfrm>
                <a:off x="2106" y="663"/>
                <a:ext cx="39" cy="70"/>
              </a:xfrm>
              <a:custGeom>
                <a:avLst/>
                <a:gdLst>
                  <a:gd name="T0" fmla="*/ 14 w 39"/>
                  <a:gd name="T1" fmla="*/ 67 h 70"/>
                  <a:gd name="T2" fmla="*/ 0 w 39"/>
                  <a:gd name="T3" fmla="*/ 56 h 70"/>
                  <a:gd name="T4" fmla="*/ 0 w 39"/>
                  <a:gd name="T5" fmla="*/ 48 h 70"/>
                  <a:gd name="T6" fmla="*/ 16 w 39"/>
                  <a:gd name="T7" fmla="*/ 0 h 70"/>
                  <a:gd name="T8" fmla="*/ 28 w 39"/>
                  <a:gd name="T9" fmla="*/ 0 h 70"/>
                  <a:gd name="T10" fmla="*/ 25 w 39"/>
                  <a:gd name="T11" fmla="*/ 34 h 70"/>
                  <a:gd name="T12" fmla="*/ 39 w 39"/>
                  <a:gd name="T13" fmla="*/ 48 h 70"/>
                  <a:gd name="T14" fmla="*/ 34 w 39"/>
                  <a:gd name="T15" fmla="*/ 67 h 70"/>
                  <a:gd name="T16" fmla="*/ 19 w 39"/>
                  <a:gd name="T17" fmla="*/ 70 h 70"/>
                  <a:gd name="T18" fmla="*/ 14 w 39"/>
                  <a:gd name="T19" fmla="*/ 67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70"/>
                  <a:gd name="T32" fmla="*/ 39 w 39"/>
                  <a:gd name="T33" fmla="*/ 70 h 7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70">
                    <a:moveTo>
                      <a:pt x="14" y="67"/>
                    </a:moveTo>
                    <a:lnTo>
                      <a:pt x="0" y="56"/>
                    </a:lnTo>
                    <a:lnTo>
                      <a:pt x="0" y="48"/>
                    </a:lnTo>
                    <a:lnTo>
                      <a:pt x="16" y="0"/>
                    </a:lnTo>
                    <a:lnTo>
                      <a:pt x="28" y="0"/>
                    </a:lnTo>
                    <a:lnTo>
                      <a:pt x="25" y="34"/>
                    </a:lnTo>
                    <a:lnTo>
                      <a:pt x="39" y="48"/>
                    </a:lnTo>
                    <a:lnTo>
                      <a:pt x="34" y="67"/>
                    </a:lnTo>
                    <a:lnTo>
                      <a:pt x="19" y="70"/>
                    </a:lnTo>
                    <a:lnTo>
                      <a:pt x="1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Freeform 28"/>
              <p:cNvSpPr>
                <a:spLocks/>
              </p:cNvSpPr>
              <p:nvPr/>
            </p:nvSpPr>
            <p:spPr bwMode="auto">
              <a:xfrm>
                <a:off x="1664" y="562"/>
                <a:ext cx="125" cy="134"/>
              </a:xfrm>
              <a:custGeom>
                <a:avLst/>
                <a:gdLst>
                  <a:gd name="T0" fmla="*/ 65 w 125"/>
                  <a:gd name="T1" fmla="*/ 131 h 134"/>
                  <a:gd name="T2" fmla="*/ 46 w 125"/>
                  <a:gd name="T3" fmla="*/ 102 h 134"/>
                  <a:gd name="T4" fmla="*/ 0 w 125"/>
                  <a:gd name="T5" fmla="*/ 78 h 134"/>
                  <a:gd name="T6" fmla="*/ 0 w 125"/>
                  <a:gd name="T7" fmla="*/ 62 h 134"/>
                  <a:gd name="T8" fmla="*/ 9 w 125"/>
                  <a:gd name="T9" fmla="*/ 49 h 134"/>
                  <a:gd name="T10" fmla="*/ 48 w 125"/>
                  <a:gd name="T11" fmla="*/ 67 h 134"/>
                  <a:gd name="T12" fmla="*/ 65 w 125"/>
                  <a:gd name="T13" fmla="*/ 83 h 134"/>
                  <a:gd name="T14" fmla="*/ 68 w 125"/>
                  <a:gd name="T15" fmla="*/ 16 h 134"/>
                  <a:gd name="T16" fmla="*/ 78 w 125"/>
                  <a:gd name="T17" fmla="*/ 0 h 134"/>
                  <a:gd name="T18" fmla="*/ 119 w 125"/>
                  <a:gd name="T19" fmla="*/ 21 h 134"/>
                  <a:gd name="T20" fmla="*/ 125 w 125"/>
                  <a:gd name="T21" fmla="*/ 32 h 134"/>
                  <a:gd name="T22" fmla="*/ 117 w 125"/>
                  <a:gd name="T23" fmla="*/ 52 h 134"/>
                  <a:gd name="T24" fmla="*/ 105 w 125"/>
                  <a:gd name="T25" fmla="*/ 52 h 134"/>
                  <a:gd name="T26" fmla="*/ 89 w 125"/>
                  <a:gd name="T27" fmla="*/ 44 h 134"/>
                  <a:gd name="T28" fmla="*/ 86 w 125"/>
                  <a:gd name="T29" fmla="*/ 62 h 134"/>
                  <a:gd name="T30" fmla="*/ 86 w 125"/>
                  <a:gd name="T31" fmla="*/ 83 h 134"/>
                  <a:gd name="T32" fmla="*/ 89 w 125"/>
                  <a:gd name="T33" fmla="*/ 118 h 134"/>
                  <a:gd name="T34" fmla="*/ 78 w 125"/>
                  <a:gd name="T35" fmla="*/ 134 h 134"/>
                  <a:gd name="T36" fmla="*/ 70 w 125"/>
                  <a:gd name="T37" fmla="*/ 134 h 134"/>
                  <a:gd name="T38" fmla="*/ 65 w 125"/>
                  <a:gd name="T39" fmla="*/ 131 h 13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5"/>
                  <a:gd name="T61" fmla="*/ 0 h 134"/>
                  <a:gd name="T62" fmla="*/ 125 w 125"/>
                  <a:gd name="T63" fmla="*/ 134 h 13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5" h="134">
                    <a:moveTo>
                      <a:pt x="65" y="131"/>
                    </a:moveTo>
                    <a:lnTo>
                      <a:pt x="46" y="102"/>
                    </a:lnTo>
                    <a:lnTo>
                      <a:pt x="0" y="78"/>
                    </a:lnTo>
                    <a:lnTo>
                      <a:pt x="0" y="62"/>
                    </a:lnTo>
                    <a:lnTo>
                      <a:pt x="9" y="49"/>
                    </a:lnTo>
                    <a:lnTo>
                      <a:pt x="48" y="67"/>
                    </a:lnTo>
                    <a:lnTo>
                      <a:pt x="65" y="83"/>
                    </a:lnTo>
                    <a:lnTo>
                      <a:pt x="68" y="16"/>
                    </a:lnTo>
                    <a:lnTo>
                      <a:pt x="78" y="0"/>
                    </a:lnTo>
                    <a:lnTo>
                      <a:pt x="119" y="21"/>
                    </a:lnTo>
                    <a:lnTo>
                      <a:pt x="125" y="32"/>
                    </a:lnTo>
                    <a:lnTo>
                      <a:pt x="117" y="52"/>
                    </a:lnTo>
                    <a:lnTo>
                      <a:pt x="105" y="52"/>
                    </a:lnTo>
                    <a:lnTo>
                      <a:pt x="89" y="44"/>
                    </a:lnTo>
                    <a:lnTo>
                      <a:pt x="86" y="62"/>
                    </a:lnTo>
                    <a:lnTo>
                      <a:pt x="86" y="83"/>
                    </a:lnTo>
                    <a:lnTo>
                      <a:pt x="89" y="118"/>
                    </a:lnTo>
                    <a:lnTo>
                      <a:pt x="78" y="134"/>
                    </a:lnTo>
                    <a:lnTo>
                      <a:pt x="70" y="134"/>
                    </a:lnTo>
                    <a:lnTo>
                      <a:pt x="65" y="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Freeform 29"/>
              <p:cNvSpPr>
                <a:spLocks/>
              </p:cNvSpPr>
              <p:nvPr/>
            </p:nvSpPr>
            <p:spPr bwMode="auto">
              <a:xfrm>
                <a:off x="4482" y="559"/>
                <a:ext cx="102" cy="122"/>
              </a:xfrm>
              <a:custGeom>
                <a:avLst/>
                <a:gdLst>
                  <a:gd name="T0" fmla="*/ 54 w 102"/>
                  <a:gd name="T1" fmla="*/ 119 h 122"/>
                  <a:gd name="T2" fmla="*/ 50 w 102"/>
                  <a:gd name="T3" fmla="*/ 111 h 122"/>
                  <a:gd name="T4" fmla="*/ 45 w 102"/>
                  <a:gd name="T5" fmla="*/ 104 h 122"/>
                  <a:gd name="T6" fmla="*/ 40 w 102"/>
                  <a:gd name="T7" fmla="*/ 97 h 122"/>
                  <a:gd name="T8" fmla="*/ 34 w 102"/>
                  <a:gd name="T9" fmla="*/ 91 h 122"/>
                  <a:gd name="T10" fmla="*/ 28 w 102"/>
                  <a:gd name="T11" fmla="*/ 85 h 122"/>
                  <a:gd name="T12" fmla="*/ 21 w 102"/>
                  <a:gd name="T13" fmla="*/ 79 h 122"/>
                  <a:gd name="T14" fmla="*/ 12 w 102"/>
                  <a:gd name="T15" fmla="*/ 73 h 122"/>
                  <a:gd name="T16" fmla="*/ 3 w 102"/>
                  <a:gd name="T17" fmla="*/ 66 h 122"/>
                  <a:gd name="T18" fmla="*/ 0 w 102"/>
                  <a:gd name="T19" fmla="*/ 53 h 122"/>
                  <a:gd name="T20" fmla="*/ 9 w 102"/>
                  <a:gd name="T21" fmla="*/ 40 h 122"/>
                  <a:gd name="T22" fmla="*/ 20 w 102"/>
                  <a:gd name="T23" fmla="*/ 40 h 122"/>
                  <a:gd name="T24" fmla="*/ 51 w 102"/>
                  <a:gd name="T25" fmla="*/ 68 h 122"/>
                  <a:gd name="T26" fmla="*/ 59 w 102"/>
                  <a:gd name="T27" fmla="*/ 13 h 122"/>
                  <a:gd name="T28" fmla="*/ 71 w 102"/>
                  <a:gd name="T29" fmla="*/ 0 h 122"/>
                  <a:gd name="T30" fmla="*/ 93 w 102"/>
                  <a:gd name="T31" fmla="*/ 5 h 122"/>
                  <a:gd name="T32" fmla="*/ 100 w 102"/>
                  <a:gd name="T33" fmla="*/ 18 h 122"/>
                  <a:gd name="T34" fmla="*/ 102 w 102"/>
                  <a:gd name="T35" fmla="*/ 36 h 122"/>
                  <a:gd name="T36" fmla="*/ 95 w 102"/>
                  <a:gd name="T37" fmla="*/ 47 h 122"/>
                  <a:gd name="T38" fmla="*/ 82 w 102"/>
                  <a:gd name="T39" fmla="*/ 42 h 122"/>
                  <a:gd name="T40" fmla="*/ 71 w 102"/>
                  <a:gd name="T41" fmla="*/ 119 h 122"/>
                  <a:gd name="T42" fmla="*/ 59 w 102"/>
                  <a:gd name="T43" fmla="*/ 122 h 122"/>
                  <a:gd name="T44" fmla="*/ 54 w 102"/>
                  <a:gd name="T45" fmla="*/ 119 h 12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2"/>
                  <a:gd name="T70" fmla="*/ 0 h 122"/>
                  <a:gd name="T71" fmla="*/ 102 w 102"/>
                  <a:gd name="T72" fmla="*/ 122 h 12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2" h="122">
                    <a:moveTo>
                      <a:pt x="54" y="119"/>
                    </a:moveTo>
                    <a:lnTo>
                      <a:pt x="50" y="111"/>
                    </a:lnTo>
                    <a:lnTo>
                      <a:pt x="45" y="104"/>
                    </a:lnTo>
                    <a:lnTo>
                      <a:pt x="40" y="97"/>
                    </a:lnTo>
                    <a:lnTo>
                      <a:pt x="34" y="91"/>
                    </a:lnTo>
                    <a:lnTo>
                      <a:pt x="28" y="85"/>
                    </a:lnTo>
                    <a:lnTo>
                      <a:pt x="21" y="79"/>
                    </a:lnTo>
                    <a:lnTo>
                      <a:pt x="12" y="73"/>
                    </a:lnTo>
                    <a:lnTo>
                      <a:pt x="3" y="66"/>
                    </a:lnTo>
                    <a:lnTo>
                      <a:pt x="0" y="53"/>
                    </a:lnTo>
                    <a:lnTo>
                      <a:pt x="9" y="40"/>
                    </a:lnTo>
                    <a:lnTo>
                      <a:pt x="20" y="40"/>
                    </a:lnTo>
                    <a:lnTo>
                      <a:pt x="51" y="68"/>
                    </a:lnTo>
                    <a:lnTo>
                      <a:pt x="59" y="13"/>
                    </a:lnTo>
                    <a:lnTo>
                      <a:pt x="71" y="0"/>
                    </a:lnTo>
                    <a:lnTo>
                      <a:pt x="93" y="5"/>
                    </a:lnTo>
                    <a:lnTo>
                      <a:pt x="100" y="18"/>
                    </a:lnTo>
                    <a:lnTo>
                      <a:pt x="102" y="36"/>
                    </a:lnTo>
                    <a:lnTo>
                      <a:pt x="95" y="47"/>
                    </a:lnTo>
                    <a:lnTo>
                      <a:pt x="82" y="42"/>
                    </a:lnTo>
                    <a:lnTo>
                      <a:pt x="71" y="119"/>
                    </a:lnTo>
                    <a:lnTo>
                      <a:pt x="59" y="122"/>
                    </a:lnTo>
                    <a:lnTo>
                      <a:pt x="54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Freeform 30"/>
              <p:cNvSpPr>
                <a:spLocks/>
              </p:cNvSpPr>
              <p:nvPr/>
            </p:nvSpPr>
            <p:spPr bwMode="auto">
              <a:xfrm>
                <a:off x="2010" y="386"/>
                <a:ext cx="86" cy="255"/>
              </a:xfrm>
              <a:custGeom>
                <a:avLst/>
                <a:gdLst>
                  <a:gd name="T0" fmla="*/ 43 w 86"/>
                  <a:gd name="T1" fmla="*/ 252 h 255"/>
                  <a:gd name="T2" fmla="*/ 28 w 86"/>
                  <a:gd name="T3" fmla="*/ 246 h 255"/>
                  <a:gd name="T4" fmla="*/ 17 w 86"/>
                  <a:gd name="T5" fmla="*/ 237 h 255"/>
                  <a:gd name="T6" fmla="*/ 8 w 86"/>
                  <a:gd name="T7" fmla="*/ 225 h 255"/>
                  <a:gd name="T8" fmla="*/ 3 w 86"/>
                  <a:gd name="T9" fmla="*/ 212 h 255"/>
                  <a:gd name="T10" fmla="*/ 1 w 86"/>
                  <a:gd name="T11" fmla="*/ 196 h 255"/>
                  <a:gd name="T12" fmla="*/ 0 w 86"/>
                  <a:gd name="T13" fmla="*/ 182 h 255"/>
                  <a:gd name="T14" fmla="*/ 0 w 86"/>
                  <a:gd name="T15" fmla="*/ 167 h 255"/>
                  <a:gd name="T16" fmla="*/ 0 w 86"/>
                  <a:gd name="T17" fmla="*/ 152 h 255"/>
                  <a:gd name="T18" fmla="*/ 56 w 86"/>
                  <a:gd name="T19" fmla="*/ 0 h 255"/>
                  <a:gd name="T20" fmla="*/ 73 w 86"/>
                  <a:gd name="T21" fmla="*/ 7 h 255"/>
                  <a:gd name="T22" fmla="*/ 73 w 86"/>
                  <a:gd name="T23" fmla="*/ 17 h 255"/>
                  <a:gd name="T24" fmla="*/ 32 w 86"/>
                  <a:gd name="T25" fmla="*/ 135 h 255"/>
                  <a:gd name="T26" fmla="*/ 28 w 86"/>
                  <a:gd name="T27" fmla="*/ 162 h 255"/>
                  <a:gd name="T28" fmla="*/ 36 w 86"/>
                  <a:gd name="T29" fmla="*/ 188 h 255"/>
                  <a:gd name="T30" fmla="*/ 61 w 86"/>
                  <a:gd name="T31" fmla="*/ 199 h 255"/>
                  <a:gd name="T32" fmla="*/ 73 w 86"/>
                  <a:gd name="T33" fmla="*/ 188 h 255"/>
                  <a:gd name="T34" fmla="*/ 86 w 86"/>
                  <a:gd name="T35" fmla="*/ 188 h 255"/>
                  <a:gd name="T36" fmla="*/ 86 w 86"/>
                  <a:gd name="T37" fmla="*/ 191 h 255"/>
                  <a:gd name="T38" fmla="*/ 86 w 86"/>
                  <a:gd name="T39" fmla="*/ 192 h 255"/>
                  <a:gd name="T40" fmla="*/ 86 w 86"/>
                  <a:gd name="T41" fmla="*/ 193 h 255"/>
                  <a:gd name="T42" fmla="*/ 86 w 86"/>
                  <a:gd name="T43" fmla="*/ 193 h 255"/>
                  <a:gd name="T44" fmla="*/ 70 w 86"/>
                  <a:gd name="T45" fmla="*/ 247 h 255"/>
                  <a:gd name="T46" fmla="*/ 48 w 86"/>
                  <a:gd name="T47" fmla="*/ 255 h 255"/>
                  <a:gd name="T48" fmla="*/ 43 w 86"/>
                  <a:gd name="T49" fmla="*/ 252 h 25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6"/>
                  <a:gd name="T76" fmla="*/ 0 h 255"/>
                  <a:gd name="T77" fmla="*/ 86 w 86"/>
                  <a:gd name="T78" fmla="*/ 255 h 25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6" h="255">
                    <a:moveTo>
                      <a:pt x="43" y="252"/>
                    </a:moveTo>
                    <a:lnTo>
                      <a:pt x="28" y="246"/>
                    </a:lnTo>
                    <a:lnTo>
                      <a:pt x="17" y="237"/>
                    </a:lnTo>
                    <a:lnTo>
                      <a:pt x="8" y="225"/>
                    </a:lnTo>
                    <a:lnTo>
                      <a:pt x="3" y="212"/>
                    </a:lnTo>
                    <a:lnTo>
                      <a:pt x="1" y="196"/>
                    </a:lnTo>
                    <a:lnTo>
                      <a:pt x="0" y="182"/>
                    </a:lnTo>
                    <a:lnTo>
                      <a:pt x="0" y="167"/>
                    </a:lnTo>
                    <a:lnTo>
                      <a:pt x="0" y="152"/>
                    </a:lnTo>
                    <a:lnTo>
                      <a:pt x="56" y="0"/>
                    </a:lnTo>
                    <a:lnTo>
                      <a:pt x="73" y="7"/>
                    </a:lnTo>
                    <a:lnTo>
                      <a:pt x="73" y="17"/>
                    </a:lnTo>
                    <a:lnTo>
                      <a:pt x="32" y="135"/>
                    </a:lnTo>
                    <a:lnTo>
                      <a:pt x="28" y="162"/>
                    </a:lnTo>
                    <a:lnTo>
                      <a:pt x="36" y="188"/>
                    </a:lnTo>
                    <a:lnTo>
                      <a:pt x="61" y="199"/>
                    </a:lnTo>
                    <a:lnTo>
                      <a:pt x="73" y="188"/>
                    </a:lnTo>
                    <a:lnTo>
                      <a:pt x="86" y="188"/>
                    </a:lnTo>
                    <a:lnTo>
                      <a:pt x="86" y="191"/>
                    </a:lnTo>
                    <a:lnTo>
                      <a:pt x="86" y="192"/>
                    </a:lnTo>
                    <a:lnTo>
                      <a:pt x="86" y="193"/>
                    </a:lnTo>
                    <a:lnTo>
                      <a:pt x="70" y="247"/>
                    </a:lnTo>
                    <a:lnTo>
                      <a:pt x="48" y="255"/>
                    </a:lnTo>
                    <a:lnTo>
                      <a:pt x="43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5" name="Freeform 31"/>
              <p:cNvSpPr>
                <a:spLocks/>
              </p:cNvSpPr>
              <p:nvPr/>
            </p:nvSpPr>
            <p:spPr bwMode="auto">
              <a:xfrm>
                <a:off x="1352" y="395"/>
                <a:ext cx="124" cy="126"/>
              </a:xfrm>
              <a:custGeom>
                <a:avLst/>
                <a:gdLst>
                  <a:gd name="T0" fmla="*/ 62 w 124"/>
                  <a:gd name="T1" fmla="*/ 123 h 126"/>
                  <a:gd name="T2" fmla="*/ 45 w 124"/>
                  <a:gd name="T3" fmla="*/ 100 h 126"/>
                  <a:gd name="T4" fmla="*/ 32 w 124"/>
                  <a:gd name="T5" fmla="*/ 88 h 126"/>
                  <a:gd name="T6" fmla="*/ 0 w 124"/>
                  <a:gd name="T7" fmla="*/ 70 h 126"/>
                  <a:gd name="T8" fmla="*/ 8 w 124"/>
                  <a:gd name="T9" fmla="*/ 43 h 126"/>
                  <a:gd name="T10" fmla="*/ 10 w 124"/>
                  <a:gd name="T11" fmla="*/ 43 h 126"/>
                  <a:gd name="T12" fmla="*/ 11 w 124"/>
                  <a:gd name="T13" fmla="*/ 43 h 126"/>
                  <a:gd name="T14" fmla="*/ 11 w 124"/>
                  <a:gd name="T15" fmla="*/ 43 h 126"/>
                  <a:gd name="T16" fmla="*/ 11 w 124"/>
                  <a:gd name="T17" fmla="*/ 43 h 126"/>
                  <a:gd name="T18" fmla="*/ 47 w 124"/>
                  <a:gd name="T19" fmla="*/ 56 h 126"/>
                  <a:gd name="T20" fmla="*/ 62 w 124"/>
                  <a:gd name="T21" fmla="*/ 75 h 126"/>
                  <a:gd name="T22" fmla="*/ 76 w 124"/>
                  <a:gd name="T23" fmla="*/ 6 h 126"/>
                  <a:gd name="T24" fmla="*/ 87 w 124"/>
                  <a:gd name="T25" fmla="*/ 0 h 126"/>
                  <a:gd name="T26" fmla="*/ 97 w 124"/>
                  <a:gd name="T27" fmla="*/ 0 h 126"/>
                  <a:gd name="T28" fmla="*/ 121 w 124"/>
                  <a:gd name="T29" fmla="*/ 19 h 126"/>
                  <a:gd name="T30" fmla="*/ 124 w 124"/>
                  <a:gd name="T31" fmla="*/ 30 h 126"/>
                  <a:gd name="T32" fmla="*/ 115 w 124"/>
                  <a:gd name="T33" fmla="*/ 43 h 126"/>
                  <a:gd name="T34" fmla="*/ 87 w 124"/>
                  <a:gd name="T35" fmla="*/ 37 h 126"/>
                  <a:gd name="T36" fmla="*/ 81 w 124"/>
                  <a:gd name="T37" fmla="*/ 64 h 126"/>
                  <a:gd name="T38" fmla="*/ 87 w 124"/>
                  <a:gd name="T39" fmla="*/ 80 h 126"/>
                  <a:gd name="T40" fmla="*/ 71 w 124"/>
                  <a:gd name="T41" fmla="*/ 126 h 126"/>
                  <a:gd name="T42" fmla="*/ 68 w 124"/>
                  <a:gd name="T43" fmla="*/ 126 h 126"/>
                  <a:gd name="T44" fmla="*/ 62 w 124"/>
                  <a:gd name="T45" fmla="*/ 123 h 12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4"/>
                  <a:gd name="T70" fmla="*/ 0 h 126"/>
                  <a:gd name="T71" fmla="*/ 124 w 124"/>
                  <a:gd name="T72" fmla="*/ 126 h 12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4" h="126">
                    <a:moveTo>
                      <a:pt x="62" y="123"/>
                    </a:moveTo>
                    <a:lnTo>
                      <a:pt x="45" y="100"/>
                    </a:lnTo>
                    <a:lnTo>
                      <a:pt x="32" y="88"/>
                    </a:lnTo>
                    <a:lnTo>
                      <a:pt x="0" y="70"/>
                    </a:lnTo>
                    <a:lnTo>
                      <a:pt x="8" y="43"/>
                    </a:lnTo>
                    <a:lnTo>
                      <a:pt x="10" y="43"/>
                    </a:lnTo>
                    <a:lnTo>
                      <a:pt x="11" y="43"/>
                    </a:lnTo>
                    <a:lnTo>
                      <a:pt x="47" y="56"/>
                    </a:lnTo>
                    <a:lnTo>
                      <a:pt x="62" y="75"/>
                    </a:lnTo>
                    <a:lnTo>
                      <a:pt x="76" y="6"/>
                    </a:lnTo>
                    <a:lnTo>
                      <a:pt x="87" y="0"/>
                    </a:lnTo>
                    <a:lnTo>
                      <a:pt x="97" y="0"/>
                    </a:lnTo>
                    <a:lnTo>
                      <a:pt x="121" y="19"/>
                    </a:lnTo>
                    <a:lnTo>
                      <a:pt x="124" y="30"/>
                    </a:lnTo>
                    <a:lnTo>
                      <a:pt x="115" y="43"/>
                    </a:lnTo>
                    <a:lnTo>
                      <a:pt x="87" y="37"/>
                    </a:lnTo>
                    <a:lnTo>
                      <a:pt x="81" y="64"/>
                    </a:lnTo>
                    <a:lnTo>
                      <a:pt x="87" y="80"/>
                    </a:lnTo>
                    <a:lnTo>
                      <a:pt x="71" y="126"/>
                    </a:lnTo>
                    <a:lnTo>
                      <a:pt x="68" y="126"/>
                    </a:lnTo>
                    <a:lnTo>
                      <a:pt x="62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6" name="Freeform 32"/>
              <p:cNvSpPr>
                <a:spLocks/>
              </p:cNvSpPr>
              <p:nvPr/>
            </p:nvSpPr>
            <p:spPr bwMode="auto">
              <a:xfrm>
                <a:off x="2548" y="387"/>
                <a:ext cx="118" cy="99"/>
              </a:xfrm>
              <a:custGeom>
                <a:avLst/>
                <a:gdLst>
                  <a:gd name="T0" fmla="*/ 32 w 118"/>
                  <a:gd name="T1" fmla="*/ 96 h 99"/>
                  <a:gd name="T2" fmla="*/ 17 w 118"/>
                  <a:gd name="T3" fmla="*/ 91 h 99"/>
                  <a:gd name="T4" fmla="*/ 13 w 118"/>
                  <a:gd name="T5" fmla="*/ 84 h 99"/>
                  <a:gd name="T6" fmla="*/ 9 w 118"/>
                  <a:gd name="T7" fmla="*/ 76 h 99"/>
                  <a:gd name="T8" fmla="*/ 7 w 118"/>
                  <a:gd name="T9" fmla="*/ 69 h 99"/>
                  <a:gd name="T10" fmla="*/ 6 w 118"/>
                  <a:gd name="T11" fmla="*/ 62 h 99"/>
                  <a:gd name="T12" fmla="*/ 5 w 118"/>
                  <a:gd name="T13" fmla="*/ 55 h 99"/>
                  <a:gd name="T14" fmla="*/ 4 w 118"/>
                  <a:gd name="T15" fmla="*/ 47 h 99"/>
                  <a:gd name="T16" fmla="*/ 4 w 118"/>
                  <a:gd name="T17" fmla="*/ 40 h 99"/>
                  <a:gd name="T18" fmla="*/ 3 w 118"/>
                  <a:gd name="T19" fmla="*/ 33 h 99"/>
                  <a:gd name="T20" fmla="*/ 0 w 118"/>
                  <a:gd name="T21" fmla="*/ 19 h 99"/>
                  <a:gd name="T22" fmla="*/ 9 w 118"/>
                  <a:gd name="T23" fmla="*/ 9 h 99"/>
                  <a:gd name="T24" fmla="*/ 25 w 118"/>
                  <a:gd name="T25" fmla="*/ 14 h 99"/>
                  <a:gd name="T26" fmla="*/ 27 w 118"/>
                  <a:gd name="T27" fmla="*/ 27 h 99"/>
                  <a:gd name="T28" fmla="*/ 27 w 118"/>
                  <a:gd name="T29" fmla="*/ 41 h 99"/>
                  <a:gd name="T30" fmla="*/ 30 w 118"/>
                  <a:gd name="T31" fmla="*/ 55 h 99"/>
                  <a:gd name="T32" fmla="*/ 39 w 118"/>
                  <a:gd name="T33" fmla="*/ 63 h 99"/>
                  <a:gd name="T34" fmla="*/ 51 w 118"/>
                  <a:gd name="T35" fmla="*/ 63 h 99"/>
                  <a:gd name="T36" fmla="*/ 51 w 118"/>
                  <a:gd name="T37" fmla="*/ 24 h 99"/>
                  <a:gd name="T38" fmla="*/ 51 w 118"/>
                  <a:gd name="T39" fmla="*/ 9 h 99"/>
                  <a:gd name="T40" fmla="*/ 53 w 118"/>
                  <a:gd name="T41" fmla="*/ 8 h 99"/>
                  <a:gd name="T42" fmla="*/ 54 w 118"/>
                  <a:gd name="T43" fmla="*/ 7 h 99"/>
                  <a:gd name="T44" fmla="*/ 54 w 118"/>
                  <a:gd name="T45" fmla="*/ 7 h 99"/>
                  <a:gd name="T46" fmla="*/ 54 w 118"/>
                  <a:gd name="T47" fmla="*/ 7 h 99"/>
                  <a:gd name="T48" fmla="*/ 70 w 118"/>
                  <a:gd name="T49" fmla="*/ 12 h 99"/>
                  <a:gd name="T50" fmla="*/ 75 w 118"/>
                  <a:gd name="T51" fmla="*/ 41 h 99"/>
                  <a:gd name="T52" fmla="*/ 87 w 118"/>
                  <a:gd name="T53" fmla="*/ 51 h 99"/>
                  <a:gd name="T54" fmla="*/ 95 w 118"/>
                  <a:gd name="T55" fmla="*/ 51 h 99"/>
                  <a:gd name="T56" fmla="*/ 95 w 118"/>
                  <a:gd name="T57" fmla="*/ 35 h 99"/>
                  <a:gd name="T58" fmla="*/ 80 w 118"/>
                  <a:gd name="T59" fmla="*/ 14 h 99"/>
                  <a:gd name="T60" fmla="*/ 89 w 118"/>
                  <a:gd name="T61" fmla="*/ 0 h 99"/>
                  <a:gd name="T62" fmla="*/ 111 w 118"/>
                  <a:gd name="T63" fmla="*/ 12 h 99"/>
                  <a:gd name="T64" fmla="*/ 118 w 118"/>
                  <a:gd name="T65" fmla="*/ 30 h 99"/>
                  <a:gd name="T66" fmla="*/ 111 w 118"/>
                  <a:gd name="T67" fmla="*/ 81 h 99"/>
                  <a:gd name="T68" fmla="*/ 103 w 118"/>
                  <a:gd name="T69" fmla="*/ 86 h 99"/>
                  <a:gd name="T70" fmla="*/ 64 w 118"/>
                  <a:gd name="T71" fmla="*/ 86 h 99"/>
                  <a:gd name="T72" fmla="*/ 54 w 118"/>
                  <a:gd name="T73" fmla="*/ 96 h 99"/>
                  <a:gd name="T74" fmla="*/ 39 w 118"/>
                  <a:gd name="T75" fmla="*/ 99 h 99"/>
                  <a:gd name="T76" fmla="*/ 32 w 118"/>
                  <a:gd name="T77" fmla="*/ 96 h 9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8"/>
                  <a:gd name="T118" fmla="*/ 0 h 99"/>
                  <a:gd name="T119" fmla="*/ 118 w 118"/>
                  <a:gd name="T120" fmla="*/ 99 h 9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8" h="99">
                    <a:moveTo>
                      <a:pt x="32" y="96"/>
                    </a:moveTo>
                    <a:lnTo>
                      <a:pt x="17" y="91"/>
                    </a:lnTo>
                    <a:lnTo>
                      <a:pt x="13" y="84"/>
                    </a:lnTo>
                    <a:lnTo>
                      <a:pt x="9" y="76"/>
                    </a:lnTo>
                    <a:lnTo>
                      <a:pt x="7" y="69"/>
                    </a:lnTo>
                    <a:lnTo>
                      <a:pt x="6" y="62"/>
                    </a:lnTo>
                    <a:lnTo>
                      <a:pt x="5" y="55"/>
                    </a:lnTo>
                    <a:lnTo>
                      <a:pt x="4" y="47"/>
                    </a:lnTo>
                    <a:lnTo>
                      <a:pt x="4" y="40"/>
                    </a:lnTo>
                    <a:lnTo>
                      <a:pt x="3" y="33"/>
                    </a:lnTo>
                    <a:lnTo>
                      <a:pt x="0" y="19"/>
                    </a:lnTo>
                    <a:lnTo>
                      <a:pt x="9" y="9"/>
                    </a:lnTo>
                    <a:lnTo>
                      <a:pt x="25" y="14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30" y="55"/>
                    </a:lnTo>
                    <a:lnTo>
                      <a:pt x="39" y="63"/>
                    </a:lnTo>
                    <a:lnTo>
                      <a:pt x="51" y="63"/>
                    </a:lnTo>
                    <a:lnTo>
                      <a:pt x="51" y="24"/>
                    </a:lnTo>
                    <a:lnTo>
                      <a:pt x="51" y="9"/>
                    </a:lnTo>
                    <a:lnTo>
                      <a:pt x="53" y="8"/>
                    </a:lnTo>
                    <a:lnTo>
                      <a:pt x="54" y="7"/>
                    </a:lnTo>
                    <a:lnTo>
                      <a:pt x="70" y="12"/>
                    </a:lnTo>
                    <a:lnTo>
                      <a:pt x="75" y="41"/>
                    </a:lnTo>
                    <a:lnTo>
                      <a:pt x="87" y="51"/>
                    </a:lnTo>
                    <a:lnTo>
                      <a:pt x="95" y="51"/>
                    </a:lnTo>
                    <a:lnTo>
                      <a:pt x="95" y="35"/>
                    </a:lnTo>
                    <a:lnTo>
                      <a:pt x="80" y="14"/>
                    </a:lnTo>
                    <a:lnTo>
                      <a:pt x="89" y="0"/>
                    </a:lnTo>
                    <a:lnTo>
                      <a:pt x="111" y="12"/>
                    </a:lnTo>
                    <a:lnTo>
                      <a:pt x="118" y="30"/>
                    </a:lnTo>
                    <a:lnTo>
                      <a:pt x="111" y="81"/>
                    </a:lnTo>
                    <a:lnTo>
                      <a:pt x="103" y="86"/>
                    </a:lnTo>
                    <a:lnTo>
                      <a:pt x="64" y="86"/>
                    </a:lnTo>
                    <a:lnTo>
                      <a:pt x="54" y="96"/>
                    </a:lnTo>
                    <a:lnTo>
                      <a:pt x="39" y="99"/>
                    </a:lnTo>
                    <a:lnTo>
                      <a:pt x="32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7" name="Freeform 33"/>
              <p:cNvSpPr>
                <a:spLocks/>
              </p:cNvSpPr>
              <p:nvPr/>
            </p:nvSpPr>
            <p:spPr bwMode="auto">
              <a:xfrm>
                <a:off x="2339" y="342"/>
                <a:ext cx="112" cy="138"/>
              </a:xfrm>
              <a:custGeom>
                <a:avLst/>
                <a:gdLst>
                  <a:gd name="T0" fmla="*/ 67 w 112"/>
                  <a:gd name="T1" fmla="*/ 136 h 138"/>
                  <a:gd name="T2" fmla="*/ 45 w 112"/>
                  <a:gd name="T3" fmla="*/ 109 h 138"/>
                  <a:gd name="T4" fmla="*/ 3 w 112"/>
                  <a:gd name="T5" fmla="*/ 85 h 138"/>
                  <a:gd name="T6" fmla="*/ 0 w 112"/>
                  <a:gd name="T7" fmla="*/ 64 h 138"/>
                  <a:gd name="T8" fmla="*/ 13 w 112"/>
                  <a:gd name="T9" fmla="*/ 48 h 138"/>
                  <a:gd name="T10" fmla="*/ 51 w 112"/>
                  <a:gd name="T11" fmla="*/ 67 h 138"/>
                  <a:gd name="T12" fmla="*/ 51 w 112"/>
                  <a:gd name="T13" fmla="*/ 68 h 138"/>
                  <a:gd name="T14" fmla="*/ 51 w 112"/>
                  <a:gd name="T15" fmla="*/ 69 h 138"/>
                  <a:gd name="T16" fmla="*/ 51 w 112"/>
                  <a:gd name="T17" fmla="*/ 69 h 138"/>
                  <a:gd name="T18" fmla="*/ 51 w 112"/>
                  <a:gd name="T19" fmla="*/ 69 h 138"/>
                  <a:gd name="T20" fmla="*/ 59 w 112"/>
                  <a:gd name="T21" fmla="*/ 79 h 138"/>
                  <a:gd name="T22" fmla="*/ 60 w 112"/>
                  <a:gd name="T23" fmla="*/ 79 h 138"/>
                  <a:gd name="T24" fmla="*/ 61 w 112"/>
                  <a:gd name="T25" fmla="*/ 79 h 138"/>
                  <a:gd name="T26" fmla="*/ 61 w 112"/>
                  <a:gd name="T27" fmla="*/ 79 h 138"/>
                  <a:gd name="T28" fmla="*/ 61 w 112"/>
                  <a:gd name="T29" fmla="*/ 79 h 138"/>
                  <a:gd name="T30" fmla="*/ 61 w 112"/>
                  <a:gd name="T31" fmla="*/ 69 h 138"/>
                  <a:gd name="T32" fmla="*/ 61 w 112"/>
                  <a:gd name="T33" fmla="*/ 60 h 138"/>
                  <a:gd name="T34" fmla="*/ 60 w 112"/>
                  <a:gd name="T35" fmla="*/ 50 h 138"/>
                  <a:gd name="T36" fmla="*/ 60 w 112"/>
                  <a:gd name="T37" fmla="*/ 40 h 138"/>
                  <a:gd name="T38" fmla="*/ 60 w 112"/>
                  <a:gd name="T39" fmla="*/ 31 h 138"/>
                  <a:gd name="T40" fmla="*/ 61 w 112"/>
                  <a:gd name="T41" fmla="*/ 22 h 138"/>
                  <a:gd name="T42" fmla="*/ 64 w 112"/>
                  <a:gd name="T43" fmla="*/ 12 h 138"/>
                  <a:gd name="T44" fmla="*/ 70 w 112"/>
                  <a:gd name="T45" fmla="*/ 3 h 138"/>
                  <a:gd name="T46" fmla="*/ 73 w 112"/>
                  <a:gd name="T47" fmla="*/ 1 h 138"/>
                  <a:gd name="T48" fmla="*/ 74 w 112"/>
                  <a:gd name="T49" fmla="*/ 0 h 138"/>
                  <a:gd name="T50" fmla="*/ 75 w 112"/>
                  <a:gd name="T51" fmla="*/ 0 h 138"/>
                  <a:gd name="T52" fmla="*/ 75 w 112"/>
                  <a:gd name="T53" fmla="*/ 0 h 138"/>
                  <a:gd name="T54" fmla="*/ 96 w 112"/>
                  <a:gd name="T55" fmla="*/ 0 h 138"/>
                  <a:gd name="T56" fmla="*/ 107 w 112"/>
                  <a:gd name="T57" fmla="*/ 21 h 138"/>
                  <a:gd name="T58" fmla="*/ 109 w 112"/>
                  <a:gd name="T59" fmla="*/ 22 h 138"/>
                  <a:gd name="T60" fmla="*/ 110 w 112"/>
                  <a:gd name="T61" fmla="*/ 23 h 138"/>
                  <a:gd name="T62" fmla="*/ 110 w 112"/>
                  <a:gd name="T63" fmla="*/ 23 h 138"/>
                  <a:gd name="T64" fmla="*/ 110 w 112"/>
                  <a:gd name="T65" fmla="*/ 23 h 138"/>
                  <a:gd name="T66" fmla="*/ 112 w 112"/>
                  <a:gd name="T67" fmla="*/ 36 h 138"/>
                  <a:gd name="T68" fmla="*/ 104 w 112"/>
                  <a:gd name="T69" fmla="*/ 50 h 138"/>
                  <a:gd name="T70" fmla="*/ 83 w 112"/>
                  <a:gd name="T71" fmla="*/ 39 h 138"/>
                  <a:gd name="T72" fmla="*/ 91 w 112"/>
                  <a:gd name="T73" fmla="*/ 83 h 138"/>
                  <a:gd name="T74" fmla="*/ 88 w 112"/>
                  <a:gd name="T75" fmla="*/ 107 h 138"/>
                  <a:gd name="T76" fmla="*/ 80 w 112"/>
                  <a:gd name="T77" fmla="*/ 138 h 138"/>
                  <a:gd name="T78" fmla="*/ 72 w 112"/>
                  <a:gd name="T79" fmla="*/ 138 h 138"/>
                  <a:gd name="T80" fmla="*/ 67 w 112"/>
                  <a:gd name="T81" fmla="*/ 136 h 1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2"/>
                  <a:gd name="T124" fmla="*/ 0 h 138"/>
                  <a:gd name="T125" fmla="*/ 112 w 112"/>
                  <a:gd name="T126" fmla="*/ 138 h 1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2" h="138">
                    <a:moveTo>
                      <a:pt x="67" y="136"/>
                    </a:moveTo>
                    <a:lnTo>
                      <a:pt x="45" y="109"/>
                    </a:lnTo>
                    <a:lnTo>
                      <a:pt x="3" y="85"/>
                    </a:lnTo>
                    <a:lnTo>
                      <a:pt x="0" y="64"/>
                    </a:lnTo>
                    <a:lnTo>
                      <a:pt x="13" y="48"/>
                    </a:lnTo>
                    <a:lnTo>
                      <a:pt x="51" y="67"/>
                    </a:lnTo>
                    <a:lnTo>
                      <a:pt x="51" y="68"/>
                    </a:lnTo>
                    <a:lnTo>
                      <a:pt x="51" y="69"/>
                    </a:lnTo>
                    <a:lnTo>
                      <a:pt x="59" y="79"/>
                    </a:lnTo>
                    <a:lnTo>
                      <a:pt x="60" y="79"/>
                    </a:lnTo>
                    <a:lnTo>
                      <a:pt x="61" y="79"/>
                    </a:lnTo>
                    <a:lnTo>
                      <a:pt x="61" y="69"/>
                    </a:lnTo>
                    <a:lnTo>
                      <a:pt x="61" y="60"/>
                    </a:lnTo>
                    <a:lnTo>
                      <a:pt x="60" y="50"/>
                    </a:lnTo>
                    <a:lnTo>
                      <a:pt x="60" y="40"/>
                    </a:lnTo>
                    <a:lnTo>
                      <a:pt x="60" y="31"/>
                    </a:lnTo>
                    <a:lnTo>
                      <a:pt x="61" y="22"/>
                    </a:lnTo>
                    <a:lnTo>
                      <a:pt x="64" y="12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4" y="0"/>
                    </a:lnTo>
                    <a:lnTo>
                      <a:pt x="75" y="0"/>
                    </a:lnTo>
                    <a:lnTo>
                      <a:pt x="96" y="0"/>
                    </a:lnTo>
                    <a:lnTo>
                      <a:pt x="107" y="21"/>
                    </a:lnTo>
                    <a:lnTo>
                      <a:pt x="109" y="22"/>
                    </a:lnTo>
                    <a:lnTo>
                      <a:pt x="110" y="23"/>
                    </a:lnTo>
                    <a:lnTo>
                      <a:pt x="112" y="36"/>
                    </a:lnTo>
                    <a:lnTo>
                      <a:pt x="104" y="50"/>
                    </a:lnTo>
                    <a:lnTo>
                      <a:pt x="83" y="39"/>
                    </a:lnTo>
                    <a:lnTo>
                      <a:pt x="91" y="83"/>
                    </a:lnTo>
                    <a:lnTo>
                      <a:pt x="88" y="107"/>
                    </a:lnTo>
                    <a:lnTo>
                      <a:pt x="80" y="138"/>
                    </a:lnTo>
                    <a:lnTo>
                      <a:pt x="72" y="138"/>
                    </a:lnTo>
                    <a:lnTo>
                      <a:pt x="67" y="1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8" name="Freeform 34"/>
              <p:cNvSpPr>
                <a:spLocks/>
              </p:cNvSpPr>
              <p:nvPr/>
            </p:nvSpPr>
            <p:spPr bwMode="auto">
              <a:xfrm>
                <a:off x="2181" y="401"/>
                <a:ext cx="77" cy="77"/>
              </a:xfrm>
              <a:custGeom>
                <a:avLst/>
                <a:gdLst>
                  <a:gd name="T0" fmla="*/ 5 w 77"/>
                  <a:gd name="T1" fmla="*/ 74 h 77"/>
                  <a:gd name="T2" fmla="*/ 0 w 77"/>
                  <a:gd name="T3" fmla="*/ 69 h 77"/>
                  <a:gd name="T4" fmla="*/ 31 w 77"/>
                  <a:gd name="T5" fmla="*/ 40 h 77"/>
                  <a:gd name="T6" fmla="*/ 8 w 77"/>
                  <a:gd name="T7" fmla="*/ 31 h 77"/>
                  <a:gd name="T8" fmla="*/ 8 w 77"/>
                  <a:gd name="T9" fmla="*/ 10 h 77"/>
                  <a:gd name="T10" fmla="*/ 11 w 77"/>
                  <a:gd name="T11" fmla="*/ 10 h 77"/>
                  <a:gd name="T12" fmla="*/ 12 w 77"/>
                  <a:gd name="T13" fmla="*/ 10 h 77"/>
                  <a:gd name="T14" fmla="*/ 13 w 77"/>
                  <a:gd name="T15" fmla="*/ 10 h 77"/>
                  <a:gd name="T16" fmla="*/ 13 w 77"/>
                  <a:gd name="T17" fmla="*/ 10 h 77"/>
                  <a:gd name="T18" fmla="*/ 61 w 77"/>
                  <a:gd name="T19" fmla="*/ 0 h 77"/>
                  <a:gd name="T20" fmla="*/ 74 w 77"/>
                  <a:gd name="T21" fmla="*/ 16 h 77"/>
                  <a:gd name="T22" fmla="*/ 77 w 77"/>
                  <a:gd name="T23" fmla="*/ 26 h 77"/>
                  <a:gd name="T24" fmla="*/ 69 w 77"/>
                  <a:gd name="T25" fmla="*/ 45 h 77"/>
                  <a:gd name="T26" fmla="*/ 63 w 77"/>
                  <a:gd name="T27" fmla="*/ 50 h 77"/>
                  <a:gd name="T28" fmla="*/ 56 w 77"/>
                  <a:gd name="T29" fmla="*/ 55 h 77"/>
                  <a:gd name="T30" fmla="*/ 49 w 77"/>
                  <a:gd name="T31" fmla="*/ 61 h 77"/>
                  <a:gd name="T32" fmla="*/ 41 w 77"/>
                  <a:gd name="T33" fmla="*/ 66 h 77"/>
                  <a:gd name="T34" fmla="*/ 34 w 77"/>
                  <a:gd name="T35" fmla="*/ 70 h 77"/>
                  <a:gd name="T36" fmla="*/ 27 w 77"/>
                  <a:gd name="T37" fmla="*/ 74 h 77"/>
                  <a:gd name="T38" fmla="*/ 20 w 77"/>
                  <a:gd name="T39" fmla="*/ 76 h 77"/>
                  <a:gd name="T40" fmla="*/ 13 w 77"/>
                  <a:gd name="T41" fmla="*/ 77 h 77"/>
                  <a:gd name="T42" fmla="*/ 5 w 77"/>
                  <a:gd name="T43" fmla="*/ 74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7"/>
                  <a:gd name="T67" fmla="*/ 0 h 77"/>
                  <a:gd name="T68" fmla="*/ 77 w 77"/>
                  <a:gd name="T69" fmla="*/ 77 h 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7" h="77">
                    <a:moveTo>
                      <a:pt x="5" y="74"/>
                    </a:moveTo>
                    <a:lnTo>
                      <a:pt x="0" y="69"/>
                    </a:lnTo>
                    <a:lnTo>
                      <a:pt x="31" y="40"/>
                    </a:lnTo>
                    <a:lnTo>
                      <a:pt x="8" y="31"/>
                    </a:lnTo>
                    <a:lnTo>
                      <a:pt x="8" y="10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10"/>
                    </a:lnTo>
                    <a:lnTo>
                      <a:pt x="61" y="0"/>
                    </a:lnTo>
                    <a:lnTo>
                      <a:pt x="74" y="16"/>
                    </a:lnTo>
                    <a:lnTo>
                      <a:pt x="77" y="26"/>
                    </a:lnTo>
                    <a:lnTo>
                      <a:pt x="69" y="45"/>
                    </a:lnTo>
                    <a:lnTo>
                      <a:pt x="63" y="50"/>
                    </a:lnTo>
                    <a:lnTo>
                      <a:pt x="56" y="55"/>
                    </a:lnTo>
                    <a:lnTo>
                      <a:pt x="49" y="61"/>
                    </a:lnTo>
                    <a:lnTo>
                      <a:pt x="41" y="66"/>
                    </a:lnTo>
                    <a:lnTo>
                      <a:pt x="34" y="70"/>
                    </a:lnTo>
                    <a:lnTo>
                      <a:pt x="27" y="74"/>
                    </a:lnTo>
                    <a:lnTo>
                      <a:pt x="20" y="76"/>
                    </a:lnTo>
                    <a:lnTo>
                      <a:pt x="13" y="77"/>
                    </a:lnTo>
                    <a:lnTo>
                      <a:pt x="5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Freeform 35"/>
              <p:cNvSpPr>
                <a:spLocks/>
              </p:cNvSpPr>
              <p:nvPr/>
            </p:nvSpPr>
            <p:spPr bwMode="auto">
              <a:xfrm>
                <a:off x="1553" y="345"/>
                <a:ext cx="74" cy="127"/>
              </a:xfrm>
              <a:custGeom>
                <a:avLst/>
                <a:gdLst>
                  <a:gd name="T0" fmla="*/ 60 w 74"/>
                  <a:gd name="T1" fmla="*/ 125 h 127"/>
                  <a:gd name="T2" fmla="*/ 55 w 74"/>
                  <a:gd name="T3" fmla="*/ 119 h 127"/>
                  <a:gd name="T4" fmla="*/ 52 w 74"/>
                  <a:gd name="T5" fmla="*/ 107 h 127"/>
                  <a:gd name="T6" fmla="*/ 49 w 74"/>
                  <a:gd name="T7" fmla="*/ 94 h 127"/>
                  <a:gd name="T8" fmla="*/ 46 w 74"/>
                  <a:gd name="T9" fmla="*/ 82 h 127"/>
                  <a:gd name="T10" fmla="*/ 42 w 74"/>
                  <a:gd name="T11" fmla="*/ 70 h 127"/>
                  <a:gd name="T12" fmla="*/ 35 w 74"/>
                  <a:gd name="T13" fmla="*/ 59 h 127"/>
                  <a:gd name="T14" fmla="*/ 27 w 74"/>
                  <a:gd name="T15" fmla="*/ 47 h 127"/>
                  <a:gd name="T16" fmla="*/ 15 w 74"/>
                  <a:gd name="T17" fmla="*/ 35 h 127"/>
                  <a:gd name="T18" fmla="*/ 2 w 74"/>
                  <a:gd name="T19" fmla="*/ 25 h 127"/>
                  <a:gd name="T20" fmla="*/ 1 w 74"/>
                  <a:gd name="T21" fmla="*/ 22 h 127"/>
                  <a:gd name="T22" fmla="*/ 0 w 74"/>
                  <a:gd name="T23" fmla="*/ 21 h 127"/>
                  <a:gd name="T24" fmla="*/ 0 w 74"/>
                  <a:gd name="T25" fmla="*/ 20 h 127"/>
                  <a:gd name="T26" fmla="*/ 0 w 74"/>
                  <a:gd name="T27" fmla="*/ 20 h 127"/>
                  <a:gd name="T28" fmla="*/ 2 w 74"/>
                  <a:gd name="T29" fmla="*/ 0 h 127"/>
                  <a:gd name="T30" fmla="*/ 13 w 74"/>
                  <a:gd name="T31" fmla="*/ 0 h 127"/>
                  <a:gd name="T32" fmla="*/ 33 w 74"/>
                  <a:gd name="T33" fmla="*/ 8 h 127"/>
                  <a:gd name="T34" fmla="*/ 60 w 74"/>
                  <a:gd name="T35" fmla="*/ 50 h 127"/>
                  <a:gd name="T36" fmla="*/ 63 w 74"/>
                  <a:gd name="T37" fmla="*/ 64 h 127"/>
                  <a:gd name="T38" fmla="*/ 74 w 74"/>
                  <a:gd name="T39" fmla="*/ 114 h 127"/>
                  <a:gd name="T40" fmla="*/ 65 w 74"/>
                  <a:gd name="T41" fmla="*/ 127 h 127"/>
                  <a:gd name="T42" fmla="*/ 60 w 74"/>
                  <a:gd name="T43" fmla="*/ 125 h 12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4"/>
                  <a:gd name="T67" fmla="*/ 0 h 127"/>
                  <a:gd name="T68" fmla="*/ 74 w 74"/>
                  <a:gd name="T69" fmla="*/ 127 h 12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4" h="127">
                    <a:moveTo>
                      <a:pt x="60" y="125"/>
                    </a:moveTo>
                    <a:lnTo>
                      <a:pt x="55" y="119"/>
                    </a:lnTo>
                    <a:lnTo>
                      <a:pt x="52" y="107"/>
                    </a:lnTo>
                    <a:lnTo>
                      <a:pt x="49" y="94"/>
                    </a:lnTo>
                    <a:lnTo>
                      <a:pt x="46" y="82"/>
                    </a:lnTo>
                    <a:lnTo>
                      <a:pt x="42" y="70"/>
                    </a:lnTo>
                    <a:lnTo>
                      <a:pt x="35" y="59"/>
                    </a:lnTo>
                    <a:lnTo>
                      <a:pt x="27" y="47"/>
                    </a:lnTo>
                    <a:lnTo>
                      <a:pt x="15" y="35"/>
                    </a:lnTo>
                    <a:lnTo>
                      <a:pt x="2" y="25"/>
                    </a:lnTo>
                    <a:lnTo>
                      <a:pt x="1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33" y="8"/>
                    </a:lnTo>
                    <a:lnTo>
                      <a:pt x="60" y="50"/>
                    </a:lnTo>
                    <a:lnTo>
                      <a:pt x="63" y="64"/>
                    </a:lnTo>
                    <a:lnTo>
                      <a:pt x="74" y="114"/>
                    </a:lnTo>
                    <a:lnTo>
                      <a:pt x="65" y="127"/>
                    </a:lnTo>
                    <a:lnTo>
                      <a:pt x="60" y="1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0" name="Freeform 36"/>
              <p:cNvSpPr>
                <a:spLocks/>
              </p:cNvSpPr>
              <p:nvPr/>
            </p:nvSpPr>
            <p:spPr bwMode="auto">
              <a:xfrm>
                <a:off x="3099" y="378"/>
                <a:ext cx="59" cy="79"/>
              </a:xfrm>
              <a:custGeom>
                <a:avLst/>
                <a:gdLst>
                  <a:gd name="T0" fmla="*/ 10 w 59"/>
                  <a:gd name="T1" fmla="*/ 76 h 79"/>
                  <a:gd name="T2" fmla="*/ 2 w 59"/>
                  <a:gd name="T3" fmla="*/ 71 h 79"/>
                  <a:gd name="T4" fmla="*/ 0 w 59"/>
                  <a:gd name="T5" fmla="*/ 57 h 79"/>
                  <a:gd name="T6" fmla="*/ 15 w 59"/>
                  <a:gd name="T7" fmla="*/ 0 h 79"/>
                  <a:gd name="T8" fmla="*/ 31 w 59"/>
                  <a:gd name="T9" fmla="*/ 0 h 79"/>
                  <a:gd name="T10" fmla="*/ 26 w 59"/>
                  <a:gd name="T11" fmla="*/ 31 h 79"/>
                  <a:gd name="T12" fmla="*/ 23 w 59"/>
                  <a:gd name="T13" fmla="*/ 31 h 79"/>
                  <a:gd name="T14" fmla="*/ 22 w 59"/>
                  <a:gd name="T15" fmla="*/ 31 h 79"/>
                  <a:gd name="T16" fmla="*/ 21 w 59"/>
                  <a:gd name="T17" fmla="*/ 31 h 79"/>
                  <a:gd name="T18" fmla="*/ 21 w 59"/>
                  <a:gd name="T19" fmla="*/ 31 h 79"/>
                  <a:gd name="T20" fmla="*/ 18 w 59"/>
                  <a:gd name="T21" fmla="*/ 52 h 79"/>
                  <a:gd name="T22" fmla="*/ 23 w 59"/>
                  <a:gd name="T23" fmla="*/ 44 h 79"/>
                  <a:gd name="T24" fmla="*/ 37 w 59"/>
                  <a:gd name="T25" fmla="*/ 3 h 79"/>
                  <a:gd name="T26" fmla="*/ 46 w 59"/>
                  <a:gd name="T27" fmla="*/ 10 h 79"/>
                  <a:gd name="T28" fmla="*/ 52 w 59"/>
                  <a:gd name="T29" fmla="*/ 19 h 79"/>
                  <a:gd name="T30" fmla="*/ 56 w 59"/>
                  <a:gd name="T31" fmla="*/ 26 h 79"/>
                  <a:gd name="T32" fmla="*/ 59 w 59"/>
                  <a:gd name="T33" fmla="*/ 33 h 79"/>
                  <a:gd name="T34" fmla="*/ 59 w 59"/>
                  <a:gd name="T35" fmla="*/ 41 h 79"/>
                  <a:gd name="T36" fmla="*/ 58 w 59"/>
                  <a:gd name="T37" fmla="*/ 48 h 79"/>
                  <a:gd name="T38" fmla="*/ 56 w 59"/>
                  <a:gd name="T39" fmla="*/ 55 h 79"/>
                  <a:gd name="T40" fmla="*/ 53 w 59"/>
                  <a:gd name="T41" fmla="*/ 63 h 79"/>
                  <a:gd name="T42" fmla="*/ 34 w 59"/>
                  <a:gd name="T43" fmla="*/ 76 h 79"/>
                  <a:gd name="T44" fmla="*/ 15 w 59"/>
                  <a:gd name="T45" fmla="*/ 79 h 79"/>
                  <a:gd name="T46" fmla="*/ 10 w 59"/>
                  <a:gd name="T47" fmla="*/ 76 h 7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9"/>
                  <a:gd name="T73" fmla="*/ 0 h 79"/>
                  <a:gd name="T74" fmla="*/ 59 w 59"/>
                  <a:gd name="T75" fmla="*/ 79 h 7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9" h="79">
                    <a:moveTo>
                      <a:pt x="10" y="76"/>
                    </a:moveTo>
                    <a:lnTo>
                      <a:pt x="2" y="71"/>
                    </a:lnTo>
                    <a:lnTo>
                      <a:pt x="0" y="57"/>
                    </a:lnTo>
                    <a:lnTo>
                      <a:pt x="15" y="0"/>
                    </a:lnTo>
                    <a:lnTo>
                      <a:pt x="31" y="0"/>
                    </a:lnTo>
                    <a:lnTo>
                      <a:pt x="26" y="31"/>
                    </a:lnTo>
                    <a:lnTo>
                      <a:pt x="23" y="31"/>
                    </a:lnTo>
                    <a:lnTo>
                      <a:pt x="22" y="31"/>
                    </a:lnTo>
                    <a:lnTo>
                      <a:pt x="21" y="31"/>
                    </a:lnTo>
                    <a:lnTo>
                      <a:pt x="18" y="52"/>
                    </a:lnTo>
                    <a:lnTo>
                      <a:pt x="23" y="44"/>
                    </a:lnTo>
                    <a:lnTo>
                      <a:pt x="37" y="3"/>
                    </a:lnTo>
                    <a:lnTo>
                      <a:pt x="46" y="10"/>
                    </a:lnTo>
                    <a:lnTo>
                      <a:pt x="52" y="19"/>
                    </a:lnTo>
                    <a:lnTo>
                      <a:pt x="56" y="26"/>
                    </a:lnTo>
                    <a:lnTo>
                      <a:pt x="59" y="33"/>
                    </a:lnTo>
                    <a:lnTo>
                      <a:pt x="59" y="41"/>
                    </a:lnTo>
                    <a:lnTo>
                      <a:pt x="58" y="48"/>
                    </a:lnTo>
                    <a:lnTo>
                      <a:pt x="56" y="55"/>
                    </a:lnTo>
                    <a:lnTo>
                      <a:pt x="53" y="63"/>
                    </a:lnTo>
                    <a:lnTo>
                      <a:pt x="34" y="76"/>
                    </a:lnTo>
                    <a:lnTo>
                      <a:pt x="15" y="79"/>
                    </a:lnTo>
                    <a:lnTo>
                      <a:pt x="1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1" name="Freeform 37"/>
              <p:cNvSpPr>
                <a:spLocks/>
              </p:cNvSpPr>
              <p:nvPr/>
            </p:nvSpPr>
            <p:spPr bwMode="auto">
              <a:xfrm>
                <a:off x="4505" y="382"/>
                <a:ext cx="67" cy="73"/>
              </a:xfrm>
              <a:custGeom>
                <a:avLst/>
                <a:gdLst>
                  <a:gd name="T0" fmla="*/ 13 w 67"/>
                  <a:gd name="T1" fmla="*/ 70 h 73"/>
                  <a:gd name="T2" fmla="*/ 0 w 67"/>
                  <a:gd name="T3" fmla="*/ 56 h 73"/>
                  <a:gd name="T4" fmla="*/ 19 w 67"/>
                  <a:gd name="T5" fmla="*/ 0 h 73"/>
                  <a:gd name="T6" fmla="*/ 21 w 67"/>
                  <a:gd name="T7" fmla="*/ 32 h 73"/>
                  <a:gd name="T8" fmla="*/ 36 w 67"/>
                  <a:gd name="T9" fmla="*/ 40 h 73"/>
                  <a:gd name="T10" fmla="*/ 28 w 67"/>
                  <a:gd name="T11" fmla="*/ 27 h 73"/>
                  <a:gd name="T12" fmla="*/ 31 w 67"/>
                  <a:gd name="T13" fmla="*/ 3 h 73"/>
                  <a:gd name="T14" fmla="*/ 59 w 67"/>
                  <a:gd name="T15" fmla="*/ 9 h 73"/>
                  <a:gd name="T16" fmla="*/ 64 w 67"/>
                  <a:gd name="T17" fmla="*/ 19 h 73"/>
                  <a:gd name="T18" fmla="*/ 67 w 67"/>
                  <a:gd name="T19" fmla="*/ 46 h 73"/>
                  <a:gd name="T20" fmla="*/ 48 w 67"/>
                  <a:gd name="T21" fmla="*/ 70 h 73"/>
                  <a:gd name="T22" fmla="*/ 19 w 67"/>
                  <a:gd name="T23" fmla="*/ 73 h 73"/>
                  <a:gd name="T24" fmla="*/ 13 w 67"/>
                  <a:gd name="T25" fmla="*/ 70 h 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73"/>
                  <a:gd name="T41" fmla="*/ 67 w 67"/>
                  <a:gd name="T42" fmla="*/ 73 h 7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73">
                    <a:moveTo>
                      <a:pt x="13" y="70"/>
                    </a:moveTo>
                    <a:lnTo>
                      <a:pt x="0" y="56"/>
                    </a:lnTo>
                    <a:lnTo>
                      <a:pt x="19" y="0"/>
                    </a:lnTo>
                    <a:lnTo>
                      <a:pt x="21" y="32"/>
                    </a:lnTo>
                    <a:lnTo>
                      <a:pt x="36" y="40"/>
                    </a:lnTo>
                    <a:lnTo>
                      <a:pt x="28" y="27"/>
                    </a:lnTo>
                    <a:lnTo>
                      <a:pt x="31" y="3"/>
                    </a:lnTo>
                    <a:lnTo>
                      <a:pt x="59" y="9"/>
                    </a:lnTo>
                    <a:lnTo>
                      <a:pt x="64" y="19"/>
                    </a:lnTo>
                    <a:lnTo>
                      <a:pt x="67" y="46"/>
                    </a:lnTo>
                    <a:lnTo>
                      <a:pt x="48" y="70"/>
                    </a:lnTo>
                    <a:lnTo>
                      <a:pt x="19" y="73"/>
                    </a:lnTo>
                    <a:lnTo>
                      <a:pt x="13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Freeform 38"/>
              <p:cNvSpPr>
                <a:spLocks/>
              </p:cNvSpPr>
              <p:nvPr/>
            </p:nvSpPr>
            <p:spPr bwMode="auto">
              <a:xfrm>
                <a:off x="3253" y="343"/>
                <a:ext cx="104" cy="82"/>
              </a:xfrm>
              <a:custGeom>
                <a:avLst/>
                <a:gdLst>
                  <a:gd name="T0" fmla="*/ 13 w 104"/>
                  <a:gd name="T1" fmla="*/ 79 h 82"/>
                  <a:gd name="T2" fmla="*/ 3 w 104"/>
                  <a:gd name="T3" fmla="*/ 72 h 82"/>
                  <a:gd name="T4" fmla="*/ 0 w 104"/>
                  <a:gd name="T5" fmla="*/ 10 h 82"/>
                  <a:gd name="T6" fmla="*/ 20 w 104"/>
                  <a:gd name="T7" fmla="*/ 19 h 82"/>
                  <a:gd name="T8" fmla="*/ 20 w 104"/>
                  <a:gd name="T9" fmla="*/ 45 h 82"/>
                  <a:gd name="T10" fmla="*/ 22 w 104"/>
                  <a:gd name="T11" fmla="*/ 47 h 82"/>
                  <a:gd name="T12" fmla="*/ 24 w 104"/>
                  <a:gd name="T13" fmla="*/ 48 h 82"/>
                  <a:gd name="T14" fmla="*/ 24 w 104"/>
                  <a:gd name="T15" fmla="*/ 48 h 82"/>
                  <a:gd name="T16" fmla="*/ 24 w 104"/>
                  <a:gd name="T17" fmla="*/ 48 h 82"/>
                  <a:gd name="T18" fmla="*/ 37 w 104"/>
                  <a:gd name="T19" fmla="*/ 48 h 82"/>
                  <a:gd name="T20" fmla="*/ 37 w 104"/>
                  <a:gd name="T21" fmla="*/ 29 h 82"/>
                  <a:gd name="T22" fmla="*/ 37 w 104"/>
                  <a:gd name="T23" fmla="*/ 28 h 82"/>
                  <a:gd name="T24" fmla="*/ 37 w 104"/>
                  <a:gd name="T25" fmla="*/ 27 h 82"/>
                  <a:gd name="T26" fmla="*/ 37 w 104"/>
                  <a:gd name="T27" fmla="*/ 27 h 82"/>
                  <a:gd name="T28" fmla="*/ 37 w 104"/>
                  <a:gd name="T29" fmla="*/ 27 h 82"/>
                  <a:gd name="T30" fmla="*/ 34 w 104"/>
                  <a:gd name="T31" fmla="*/ 13 h 82"/>
                  <a:gd name="T32" fmla="*/ 43 w 104"/>
                  <a:gd name="T33" fmla="*/ 3 h 82"/>
                  <a:gd name="T34" fmla="*/ 56 w 104"/>
                  <a:gd name="T35" fmla="*/ 8 h 82"/>
                  <a:gd name="T36" fmla="*/ 67 w 104"/>
                  <a:gd name="T37" fmla="*/ 34 h 82"/>
                  <a:gd name="T38" fmla="*/ 80 w 104"/>
                  <a:gd name="T39" fmla="*/ 37 h 82"/>
                  <a:gd name="T40" fmla="*/ 75 w 104"/>
                  <a:gd name="T41" fmla="*/ 19 h 82"/>
                  <a:gd name="T42" fmla="*/ 72 w 104"/>
                  <a:gd name="T43" fmla="*/ 0 h 82"/>
                  <a:gd name="T44" fmla="*/ 75 w 104"/>
                  <a:gd name="T45" fmla="*/ 0 h 82"/>
                  <a:gd name="T46" fmla="*/ 76 w 104"/>
                  <a:gd name="T47" fmla="*/ 0 h 82"/>
                  <a:gd name="T48" fmla="*/ 77 w 104"/>
                  <a:gd name="T49" fmla="*/ 0 h 82"/>
                  <a:gd name="T50" fmla="*/ 77 w 104"/>
                  <a:gd name="T51" fmla="*/ 0 h 82"/>
                  <a:gd name="T52" fmla="*/ 104 w 104"/>
                  <a:gd name="T53" fmla="*/ 21 h 82"/>
                  <a:gd name="T54" fmla="*/ 99 w 104"/>
                  <a:gd name="T55" fmla="*/ 64 h 82"/>
                  <a:gd name="T56" fmla="*/ 80 w 104"/>
                  <a:gd name="T57" fmla="*/ 72 h 82"/>
                  <a:gd name="T58" fmla="*/ 56 w 104"/>
                  <a:gd name="T59" fmla="*/ 72 h 82"/>
                  <a:gd name="T60" fmla="*/ 18 w 104"/>
                  <a:gd name="T61" fmla="*/ 82 h 82"/>
                  <a:gd name="T62" fmla="*/ 13 w 104"/>
                  <a:gd name="T63" fmla="*/ 79 h 8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04"/>
                  <a:gd name="T97" fmla="*/ 0 h 82"/>
                  <a:gd name="T98" fmla="*/ 104 w 104"/>
                  <a:gd name="T99" fmla="*/ 82 h 8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04" h="82">
                    <a:moveTo>
                      <a:pt x="13" y="79"/>
                    </a:moveTo>
                    <a:lnTo>
                      <a:pt x="3" y="72"/>
                    </a:lnTo>
                    <a:lnTo>
                      <a:pt x="0" y="10"/>
                    </a:lnTo>
                    <a:lnTo>
                      <a:pt x="20" y="19"/>
                    </a:lnTo>
                    <a:lnTo>
                      <a:pt x="20" y="45"/>
                    </a:lnTo>
                    <a:lnTo>
                      <a:pt x="22" y="47"/>
                    </a:lnTo>
                    <a:lnTo>
                      <a:pt x="24" y="48"/>
                    </a:lnTo>
                    <a:lnTo>
                      <a:pt x="37" y="48"/>
                    </a:lnTo>
                    <a:lnTo>
                      <a:pt x="37" y="29"/>
                    </a:lnTo>
                    <a:lnTo>
                      <a:pt x="37" y="28"/>
                    </a:lnTo>
                    <a:lnTo>
                      <a:pt x="37" y="27"/>
                    </a:lnTo>
                    <a:lnTo>
                      <a:pt x="34" y="13"/>
                    </a:lnTo>
                    <a:lnTo>
                      <a:pt x="43" y="3"/>
                    </a:lnTo>
                    <a:lnTo>
                      <a:pt x="56" y="8"/>
                    </a:lnTo>
                    <a:lnTo>
                      <a:pt x="67" y="34"/>
                    </a:lnTo>
                    <a:lnTo>
                      <a:pt x="80" y="37"/>
                    </a:lnTo>
                    <a:lnTo>
                      <a:pt x="75" y="19"/>
                    </a:lnTo>
                    <a:lnTo>
                      <a:pt x="72" y="0"/>
                    </a:lnTo>
                    <a:lnTo>
                      <a:pt x="75" y="0"/>
                    </a:lnTo>
                    <a:lnTo>
                      <a:pt x="76" y="0"/>
                    </a:lnTo>
                    <a:lnTo>
                      <a:pt x="77" y="0"/>
                    </a:lnTo>
                    <a:lnTo>
                      <a:pt x="104" y="21"/>
                    </a:lnTo>
                    <a:lnTo>
                      <a:pt x="99" y="64"/>
                    </a:lnTo>
                    <a:lnTo>
                      <a:pt x="80" y="72"/>
                    </a:lnTo>
                    <a:lnTo>
                      <a:pt x="56" y="72"/>
                    </a:lnTo>
                    <a:lnTo>
                      <a:pt x="18" y="82"/>
                    </a:lnTo>
                    <a:lnTo>
                      <a:pt x="13" y="7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Freeform 39"/>
              <p:cNvSpPr>
                <a:spLocks/>
              </p:cNvSpPr>
              <p:nvPr/>
            </p:nvSpPr>
            <p:spPr bwMode="auto">
              <a:xfrm>
                <a:off x="3711" y="293"/>
                <a:ext cx="103" cy="108"/>
              </a:xfrm>
              <a:custGeom>
                <a:avLst/>
                <a:gdLst>
                  <a:gd name="T0" fmla="*/ 55 w 103"/>
                  <a:gd name="T1" fmla="*/ 105 h 108"/>
                  <a:gd name="T2" fmla="*/ 27 w 103"/>
                  <a:gd name="T3" fmla="*/ 69 h 108"/>
                  <a:gd name="T4" fmla="*/ 0 w 103"/>
                  <a:gd name="T5" fmla="*/ 54 h 108"/>
                  <a:gd name="T6" fmla="*/ 3 w 103"/>
                  <a:gd name="T7" fmla="*/ 26 h 108"/>
                  <a:gd name="T8" fmla="*/ 19 w 103"/>
                  <a:gd name="T9" fmla="*/ 26 h 108"/>
                  <a:gd name="T10" fmla="*/ 55 w 103"/>
                  <a:gd name="T11" fmla="*/ 61 h 108"/>
                  <a:gd name="T12" fmla="*/ 63 w 103"/>
                  <a:gd name="T13" fmla="*/ 61 h 108"/>
                  <a:gd name="T14" fmla="*/ 73 w 103"/>
                  <a:gd name="T15" fmla="*/ 0 h 108"/>
                  <a:gd name="T16" fmla="*/ 103 w 103"/>
                  <a:gd name="T17" fmla="*/ 5 h 108"/>
                  <a:gd name="T18" fmla="*/ 95 w 103"/>
                  <a:gd name="T19" fmla="*/ 26 h 108"/>
                  <a:gd name="T20" fmla="*/ 84 w 103"/>
                  <a:gd name="T21" fmla="*/ 26 h 108"/>
                  <a:gd name="T22" fmla="*/ 81 w 103"/>
                  <a:gd name="T23" fmla="*/ 77 h 108"/>
                  <a:gd name="T24" fmla="*/ 81 w 103"/>
                  <a:gd name="T25" fmla="*/ 88 h 108"/>
                  <a:gd name="T26" fmla="*/ 70 w 103"/>
                  <a:gd name="T27" fmla="*/ 105 h 108"/>
                  <a:gd name="T28" fmla="*/ 60 w 103"/>
                  <a:gd name="T29" fmla="*/ 108 h 108"/>
                  <a:gd name="T30" fmla="*/ 55 w 103"/>
                  <a:gd name="T31" fmla="*/ 105 h 1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3"/>
                  <a:gd name="T49" fmla="*/ 0 h 108"/>
                  <a:gd name="T50" fmla="*/ 103 w 103"/>
                  <a:gd name="T51" fmla="*/ 108 h 1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3" h="108">
                    <a:moveTo>
                      <a:pt x="55" y="105"/>
                    </a:moveTo>
                    <a:lnTo>
                      <a:pt x="27" y="69"/>
                    </a:lnTo>
                    <a:lnTo>
                      <a:pt x="0" y="54"/>
                    </a:lnTo>
                    <a:lnTo>
                      <a:pt x="3" y="26"/>
                    </a:lnTo>
                    <a:lnTo>
                      <a:pt x="19" y="26"/>
                    </a:lnTo>
                    <a:lnTo>
                      <a:pt x="55" y="61"/>
                    </a:lnTo>
                    <a:lnTo>
                      <a:pt x="63" y="61"/>
                    </a:lnTo>
                    <a:lnTo>
                      <a:pt x="73" y="0"/>
                    </a:lnTo>
                    <a:lnTo>
                      <a:pt x="103" y="5"/>
                    </a:lnTo>
                    <a:lnTo>
                      <a:pt x="95" y="26"/>
                    </a:lnTo>
                    <a:lnTo>
                      <a:pt x="84" y="26"/>
                    </a:lnTo>
                    <a:lnTo>
                      <a:pt x="81" y="77"/>
                    </a:lnTo>
                    <a:lnTo>
                      <a:pt x="81" y="88"/>
                    </a:lnTo>
                    <a:lnTo>
                      <a:pt x="70" y="105"/>
                    </a:lnTo>
                    <a:lnTo>
                      <a:pt x="60" y="108"/>
                    </a:lnTo>
                    <a:lnTo>
                      <a:pt x="55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Freeform 40"/>
              <p:cNvSpPr>
                <a:spLocks/>
              </p:cNvSpPr>
              <p:nvPr/>
            </p:nvSpPr>
            <p:spPr bwMode="auto">
              <a:xfrm>
                <a:off x="2995" y="198"/>
                <a:ext cx="365" cy="193"/>
              </a:xfrm>
              <a:custGeom>
                <a:avLst/>
                <a:gdLst>
                  <a:gd name="T0" fmla="*/ 0 w 365"/>
                  <a:gd name="T1" fmla="*/ 189 h 193"/>
                  <a:gd name="T2" fmla="*/ 0 w 365"/>
                  <a:gd name="T3" fmla="*/ 168 h 193"/>
                  <a:gd name="T4" fmla="*/ 12 w 365"/>
                  <a:gd name="T5" fmla="*/ 159 h 193"/>
                  <a:gd name="T6" fmla="*/ 24 w 365"/>
                  <a:gd name="T7" fmla="*/ 151 h 193"/>
                  <a:gd name="T8" fmla="*/ 36 w 365"/>
                  <a:gd name="T9" fmla="*/ 145 h 193"/>
                  <a:gd name="T10" fmla="*/ 51 w 365"/>
                  <a:gd name="T11" fmla="*/ 138 h 193"/>
                  <a:gd name="T12" fmla="*/ 63 w 365"/>
                  <a:gd name="T13" fmla="*/ 132 h 193"/>
                  <a:gd name="T14" fmla="*/ 76 w 365"/>
                  <a:gd name="T15" fmla="*/ 127 h 193"/>
                  <a:gd name="T16" fmla="*/ 89 w 365"/>
                  <a:gd name="T17" fmla="*/ 121 h 193"/>
                  <a:gd name="T18" fmla="*/ 103 w 365"/>
                  <a:gd name="T19" fmla="*/ 114 h 193"/>
                  <a:gd name="T20" fmla="*/ 118 w 365"/>
                  <a:gd name="T21" fmla="*/ 110 h 193"/>
                  <a:gd name="T22" fmla="*/ 259 w 365"/>
                  <a:gd name="T23" fmla="*/ 43 h 193"/>
                  <a:gd name="T24" fmla="*/ 271 w 365"/>
                  <a:gd name="T25" fmla="*/ 40 h 193"/>
                  <a:gd name="T26" fmla="*/ 335 w 365"/>
                  <a:gd name="T27" fmla="*/ 3 h 193"/>
                  <a:gd name="T28" fmla="*/ 354 w 365"/>
                  <a:gd name="T29" fmla="*/ 0 h 193"/>
                  <a:gd name="T30" fmla="*/ 365 w 365"/>
                  <a:gd name="T31" fmla="*/ 8 h 193"/>
                  <a:gd name="T32" fmla="*/ 359 w 365"/>
                  <a:gd name="T33" fmla="*/ 29 h 193"/>
                  <a:gd name="T34" fmla="*/ 347 w 365"/>
                  <a:gd name="T35" fmla="*/ 34 h 193"/>
                  <a:gd name="T36" fmla="*/ 334 w 365"/>
                  <a:gd name="T37" fmla="*/ 41 h 193"/>
                  <a:gd name="T38" fmla="*/ 322 w 365"/>
                  <a:gd name="T39" fmla="*/ 46 h 193"/>
                  <a:gd name="T40" fmla="*/ 310 w 365"/>
                  <a:gd name="T41" fmla="*/ 52 h 193"/>
                  <a:gd name="T42" fmla="*/ 298 w 365"/>
                  <a:gd name="T43" fmla="*/ 57 h 193"/>
                  <a:gd name="T44" fmla="*/ 286 w 365"/>
                  <a:gd name="T45" fmla="*/ 63 h 193"/>
                  <a:gd name="T46" fmla="*/ 274 w 365"/>
                  <a:gd name="T47" fmla="*/ 68 h 193"/>
                  <a:gd name="T48" fmla="*/ 262 w 365"/>
                  <a:gd name="T49" fmla="*/ 73 h 193"/>
                  <a:gd name="T50" fmla="*/ 251 w 365"/>
                  <a:gd name="T51" fmla="*/ 79 h 193"/>
                  <a:gd name="T52" fmla="*/ 238 w 365"/>
                  <a:gd name="T53" fmla="*/ 84 h 193"/>
                  <a:gd name="T54" fmla="*/ 226 w 365"/>
                  <a:gd name="T55" fmla="*/ 90 h 193"/>
                  <a:gd name="T56" fmla="*/ 214 w 365"/>
                  <a:gd name="T57" fmla="*/ 95 h 193"/>
                  <a:gd name="T58" fmla="*/ 202 w 365"/>
                  <a:gd name="T59" fmla="*/ 100 h 193"/>
                  <a:gd name="T60" fmla="*/ 190 w 365"/>
                  <a:gd name="T61" fmla="*/ 105 h 193"/>
                  <a:gd name="T62" fmla="*/ 178 w 365"/>
                  <a:gd name="T63" fmla="*/ 110 h 193"/>
                  <a:gd name="T64" fmla="*/ 166 w 365"/>
                  <a:gd name="T65" fmla="*/ 114 h 193"/>
                  <a:gd name="T66" fmla="*/ 21 w 365"/>
                  <a:gd name="T67" fmla="*/ 189 h 193"/>
                  <a:gd name="T68" fmla="*/ 5 w 365"/>
                  <a:gd name="T69" fmla="*/ 193 h 193"/>
                  <a:gd name="T70" fmla="*/ 0 w 365"/>
                  <a:gd name="T71" fmla="*/ 189 h 1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65"/>
                  <a:gd name="T109" fmla="*/ 0 h 193"/>
                  <a:gd name="T110" fmla="*/ 365 w 365"/>
                  <a:gd name="T111" fmla="*/ 193 h 19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65" h="193">
                    <a:moveTo>
                      <a:pt x="0" y="189"/>
                    </a:moveTo>
                    <a:lnTo>
                      <a:pt x="0" y="168"/>
                    </a:lnTo>
                    <a:lnTo>
                      <a:pt x="12" y="159"/>
                    </a:lnTo>
                    <a:lnTo>
                      <a:pt x="24" y="151"/>
                    </a:lnTo>
                    <a:lnTo>
                      <a:pt x="36" y="145"/>
                    </a:lnTo>
                    <a:lnTo>
                      <a:pt x="51" y="138"/>
                    </a:lnTo>
                    <a:lnTo>
                      <a:pt x="63" y="132"/>
                    </a:lnTo>
                    <a:lnTo>
                      <a:pt x="76" y="127"/>
                    </a:lnTo>
                    <a:lnTo>
                      <a:pt x="89" y="121"/>
                    </a:lnTo>
                    <a:lnTo>
                      <a:pt x="103" y="114"/>
                    </a:lnTo>
                    <a:lnTo>
                      <a:pt x="118" y="110"/>
                    </a:lnTo>
                    <a:lnTo>
                      <a:pt x="259" y="43"/>
                    </a:lnTo>
                    <a:lnTo>
                      <a:pt x="271" y="40"/>
                    </a:lnTo>
                    <a:lnTo>
                      <a:pt x="335" y="3"/>
                    </a:lnTo>
                    <a:lnTo>
                      <a:pt x="354" y="0"/>
                    </a:lnTo>
                    <a:lnTo>
                      <a:pt x="365" y="8"/>
                    </a:lnTo>
                    <a:lnTo>
                      <a:pt x="359" y="29"/>
                    </a:lnTo>
                    <a:lnTo>
                      <a:pt x="347" y="34"/>
                    </a:lnTo>
                    <a:lnTo>
                      <a:pt x="334" y="41"/>
                    </a:lnTo>
                    <a:lnTo>
                      <a:pt x="322" y="46"/>
                    </a:lnTo>
                    <a:lnTo>
                      <a:pt x="310" y="52"/>
                    </a:lnTo>
                    <a:lnTo>
                      <a:pt x="298" y="57"/>
                    </a:lnTo>
                    <a:lnTo>
                      <a:pt x="286" y="63"/>
                    </a:lnTo>
                    <a:lnTo>
                      <a:pt x="274" y="68"/>
                    </a:lnTo>
                    <a:lnTo>
                      <a:pt x="262" y="73"/>
                    </a:lnTo>
                    <a:lnTo>
                      <a:pt x="251" y="79"/>
                    </a:lnTo>
                    <a:lnTo>
                      <a:pt x="238" y="84"/>
                    </a:lnTo>
                    <a:lnTo>
                      <a:pt x="226" y="90"/>
                    </a:lnTo>
                    <a:lnTo>
                      <a:pt x="214" y="95"/>
                    </a:lnTo>
                    <a:lnTo>
                      <a:pt x="202" y="100"/>
                    </a:lnTo>
                    <a:lnTo>
                      <a:pt x="190" y="105"/>
                    </a:lnTo>
                    <a:lnTo>
                      <a:pt x="178" y="110"/>
                    </a:lnTo>
                    <a:lnTo>
                      <a:pt x="166" y="114"/>
                    </a:lnTo>
                    <a:lnTo>
                      <a:pt x="21" y="189"/>
                    </a:lnTo>
                    <a:lnTo>
                      <a:pt x="5" y="193"/>
                    </a:lnTo>
                    <a:lnTo>
                      <a:pt x="0" y="18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Freeform 41"/>
              <p:cNvSpPr>
                <a:spLocks/>
              </p:cNvSpPr>
              <p:nvPr/>
            </p:nvSpPr>
            <p:spPr bwMode="auto">
              <a:xfrm>
                <a:off x="1394" y="205"/>
                <a:ext cx="173" cy="160"/>
              </a:xfrm>
              <a:custGeom>
                <a:avLst/>
                <a:gdLst>
                  <a:gd name="T0" fmla="*/ 5 w 173"/>
                  <a:gd name="T1" fmla="*/ 157 h 160"/>
                  <a:gd name="T2" fmla="*/ 5 w 173"/>
                  <a:gd name="T3" fmla="*/ 157 h 160"/>
                  <a:gd name="T4" fmla="*/ 5 w 173"/>
                  <a:gd name="T5" fmla="*/ 157 h 160"/>
                  <a:gd name="T6" fmla="*/ 5 w 173"/>
                  <a:gd name="T7" fmla="*/ 157 h 160"/>
                  <a:gd name="T8" fmla="*/ 5 w 173"/>
                  <a:gd name="T9" fmla="*/ 157 h 160"/>
                  <a:gd name="T10" fmla="*/ 0 w 173"/>
                  <a:gd name="T11" fmla="*/ 131 h 160"/>
                  <a:gd name="T12" fmla="*/ 11 w 173"/>
                  <a:gd name="T13" fmla="*/ 128 h 160"/>
                  <a:gd name="T14" fmla="*/ 50 w 173"/>
                  <a:gd name="T15" fmla="*/ 120 h 160"/>
                  <a:gd name="T16" fmla="*/ 114 w 173"/>
                  <a:gd name="T17" fmla="*/ 82 h 160"/>
                  <a:gd name="T18" fmla="*/ 115 w 173"/>
                  <a:gd name="T19" fmla="*/ 82 h 160"/>
                  <a:gd name="T20" fmla="*/ 116 w 173"/>
                  <a:gd name="T21" fmla="*/ 82 h 160"/>
                  <a:gd name="T22" fmla="*/ 116 w 173"/>
                  <a:gd name="T23" fmla="*/ 82 h 160"/>
                  <a:gd name="T24" fmla="*/ 116 w 173"/>
                  <a:gd name="T25" fmla="*/ 82 h 160"/>
                  <a:gd name="T26" fmla="*/ 119 w 173"/>
                  <a:gd name="T27" fmla="*/ 81 h 160"/>
                  <a:gd name="T28" fmla="*/ 120 w 173"/>
                  <a:gd name="T29" fmla="*/ 79 h 160"/>
                  <a:gd name="T30" fmla="*/ 121 w 173"/>
                  <a:gd name="T31" fmla="*/ 79 h 160"/>
                  <a:gd name="T32" fmla="*/ 121 w 173"/>
                  <a:gd name="T33" fmla="*/ 79 h 160"/>
                  <a:gd name="T34" fmla="*/ 34 w 173"/>
                  <a:gd name="T35" fmla="*/ 82 h 160"/>
                  <a:gd name="T36" fmla="*/ 32 w 173"/>
                  <a:gd name="T37" fmla="*/ 82 h 160"/>
                  <a:gd name="T38" fmla="*/ 31 w 173"/>
                  <a:gd name="T39" fmla="*/ 82 h 160"/>
                  <a:gd name="T40" fmla="*/ 31 w 173"/>
                  <a:gd name="T41" fmla="*/ 82 h 160"/>
                  <a:gd name="T42" fmla="*/ 31 w 173"/>
                  <a:gd name="T43" fmla="*/ 82 h 160"/>
                  <a:gd name="T44" fmla="*/ 8 w 173"/>
                  <a:gd name="T45" fmla="*/ 64 h 160"/>
                  <a:gd name="T46" fmla="*/ 29 w 173"/>
                  <a:gd name="T47" fmla="*/ 26 h 160"/>
                  <a:gd name="T48" fmla="*/ 60 w 173"/>
                  <a:gd name="T49" fmla="*/ 0 h 160"/>
                  <a:gd name="T50" fmla="*/ 70 w 173"/>
                  <a:gd name="T51" fmla="*/ 8 h 160"/>
                  <a:gd name="T52" fmla="*/ 172 w 173"/>
                  <a:gd name="T53" fmla="*/ 23 h 160"/>
                  <a:gd name="T54" fmla="*/ 173 w 173"/>
                  <a:gd name="T55" fmla="*/ 36 h 160"/>
                  <a:gd name="T56" fmla="*/ 171 w 173"/>
                  <a:gd name="T57" fmla="*/ 49 h 160"/>
                  <a:gd name="T58" fmla="*/ 166 w 173"/>
                  <a:gd name="T59" fmla="*/ 63 h 160"/>
                  <a:gd name="T60" fmla="*/ 159 w 173"/>
                  <a:gd name="T61" fmla="*/ 76 h 160"/>
                  <a:gd name="T62" fmla="*/ 150 w 173"/>
                  <a:gd name="T63" fmla="*/ 90 h 160"/>
                  <a:gd name="T64" fmla="*/ 139 w 173"/>
                  <a:gd name="T65" fmla="*/ 102 h 160"/>
                  <a:gd name="T66" fmla="*/ 128 w 173"/>
                  <a:gd name="T67" fmla="*/ 113 h 160"/>
                  <a:gd name="T68" fmla="*/ 114 w 173"/>
                  <a:gd name="T69" fmla="*/ 123 h 160"/>
                  <a:gd name="T70" fmla="*/ 37 w 173"/>
                  <a:gd name="T71" fmla="*/ 157 h 160"/>
                  <a:gd name="T72" fmla="*/ 11 w 173"/>
                  <a:gd name="T73" fmla="*/ 160 h 160"/>
                  <a:gd name="T74" fmla="*/ 5 w 173"/>
                  <a:gd name="T75" fmla="*/ 157 h 1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73"/>
                  <a:gd name="T115" fmla="*/ 0 h 160"/>
                  <a:gd name="T116" fmla="*/ 173 w 173"/>
                  <a:gd name="T117" fmla="*/ 160 h 1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73" h="160">
                    <a:moveTo>
                      <a:pt x="5" y="157"/>
                    </a:moveTo>
                    <a:lnTo>
                      <a:pt x="5" y="157"/>
                    </a:lnTo>
                    <a:lnTo>
                      <a:pt x="0" y="131"/>
                    </a:lnTo>
                    <a:lnTo>
                      <a:pt x="11" y="128"/>
                    </a:lnTo>
                    <a:lnTo>
                      <a:pt x="50" y="120"/>
                    </a:lnTo>
                    <a:lnTo>
                      <a:pt x="114" y="82"/>
                    </a:lnTo>
                    <a:lnTo>
                      <a:pt x="115" y="82"/>
                    </a:lnTo>
                    <a:lnTo>
                      <a:pt x="116" y="82"/>
                    </a:lnTo>
                    <a:lnTo>
                      <a:pt x="119" y="81"/>
                    </a:lnTo>
                    <a:lnTo>
                      <a:pt x="120" y="79"/>
                    </a:lnTo>
                    <a:lnTo>
                      <a:pt x="121" y="79"/>
                    </a:lnTo>
                    <a:lnTo>
                      <a:pt x="34" y="82"/>
                    </a:lnTo>
                    <a:lnTo>
                      <a:pt x="32" y="82"/>
                    </a:lnTo>
                    <a:lnTo>
                      <a:pt x="31" y="82"/>
                    </a:lnTo>
                    <a:lnTo>
                      <a:pt x="8" y="64"/>
                    </a:lnTo>
                    <a:lnTo>
                      <a:pt x="29" y="26"/>
                    </a:lnTo>
                    <a:lnTo>
                      <a:pt x="60" y="0"/>
                    </a:lnTo>
                    <a:lnTo>
                      <a:pt x="70" y="8"/>
                    </a:lnTo>
                    <a:lnTo>
                      <a:pt x="172" y="23"/>
                    </a:lnTo>
                    <a:lnTo>
                      <a:pt x="173" y="36"/>
                    </a:lnTo>
                    <a:lnTo>
                      <a:pt x="171" y="49"/>
                    </a:lnTo>
                    <a:lnTo>
                      <a:pt x="166" y="63"/>
                    </a:lnTo>
                    <a:lnTo>
                      <a:pt x="159" y="76"/>
                    </a:lnTo>
                    <a:lnTo>
                      <a:pt x="150" y="90"/>
                    </a:lnTo>
                    <a:lnTo>
                      <a:pt x="139" y="102"/>
                    </a:lnTo>
                    <a:lnTo>
                      <a:pt x="128" y="113"/>
                    </a:lnTo>
                    <a:lnTo>
                      <a:pt x="114" y="123"/>
                    </a:lnTo>
                    <a:lnTo>
                      <a:pt x="37" y="157"/>
                    </a:lnTo>
                    <a:lnTo>
                      <a:pt x="11" y="160"/>
                    </a:lnTo>
                    <a:lnTo>
                      <a:pt x="5" y="15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" name="Freeform 42"/>
              <p:cNvSpPr>
                <a:spLocks/>
              </p:cNvSpPr>
              <p:nvPr/>
            </p:nvSpPr>
            <p:spPr bwMode="auto">
              <a:xfrm>
                <a:off x="4044" y="266"/>
                <a:ext cx="111" cy="96"/>
              </a:xfrm>
              <a:custGeom>
                <a:avLst/>
                <a:gdLst>
                  <a:gd name="T0" fmla="*/ 30 w 111"/>
                  <a:gd name="T1" fmla="*/ 96 h 96"/>
                  <a:gd name="T2" fmla="*/ 9 w 111"/>
                  <a:gd name="T3" fmla="*/ 81 h 96"/>
                  <a:gd name="T4" fmla="*/ 0 w 111"/>
                  <a:gd name="T5" fmla="*/ 35 h 96"/>
                  <a:gd name="T6" fmla="*/ 12 w 111"/>
                  <a:gd name="T7" fmla="*/ 21 h 96"/>
                  <a:gd name="T8" fmla="*/ 25 w 111"/>
                  <a:gd name="T9" fmla="*/ 27 h 96"/>
                  <a:gd name="T10" fmla="*/ 25 w 111"/>
                  <a:gd name="T11" fmla="*/ 46 h 96"/>
                  <a:gd name="T12" fmla="*/ 27 w 111"/>
                  <a:gd name="T13" fmla="*/ 53 h 96"/>
                  <a:gd name="T14" fmla="*/ 29 w 111"/>
                  <a:gd name="T15" fmla="*/ 55 h 96"/>
                  <a:gd name="T16" fmla="*/ 30 w 111"/>
                  <a:gd name="T17" fmla="*/ 56 h 96"/>
                  <a:gd name="T18" fmla="*/ 30 w 111"/>
                  <a:gd name="T19" fmla="*/ 56 h 96"/>
                  <a:gd name="T20" fmla="*/ 30 w 111"/>
                  <a:gd name="T21" fmla="*/ 56 h 96"/>
                  <a:gd name="T22" fmla="*/ 41 w 111"/>
                  <a:gd name="T23" fmla="*/ 62 h 96"/>
                  <a:gd name="T24" fmla="*/ 42 w 111"/>
                  <a:gd name="T25" fmla="*/ 29 h 96"/>
                  <a:gd name="T26" fmla="*/ 48 w 111"/>
                  <a:gd name="T27" fmla="*/ 3 h 96"/>
                  <a:gd name="T28" fmla="*/ 73 w 111"/>
                  <a:gd name="T29" fmla="*/ 38 h 96"/>
                  <a:gd name="T30" fmla="*/ 84 w 111"/>
                  <a:gd name="T31" fmla="*/ 46 h 96"/>
                  <a:gd name="T32" fmla="*/ 84 w 111"/>
                  <a:gd name="T33" fmla="*/ 35 h 96"/>
                  <a:gd name="T34" fmla="*/ 76 w 111"/>
                  <a:gd name="T35" fmla="*/ 0 h 96"/>
                  <a:gd name="T36" fmla="*/ 95 w 111"/>
                  <a:gd name="T37" fmla="*/ 5 h 96"/>
                  <a:gd name="T38" fmla="*/ 111 w 111"/>
                  <a:gd name="T39" fmla="*/ 43 h 96"/>
                  <a:gd name="T40" fmla="*/ 108 w 111"/>
                  <a:gd name="T41" fmla="*/ 56 h 96"/>
                  <a:gd name="T42" fmla="*/ 95 w 111"/>
                  <a:gd name="T43" fmla="*/ 78 h 96"/>
                  <a:gd name="T44" fmla="*/ 93 w 111"/>
                  <a:gd name="T45" fmla="*/ 78 h 96"/>
                  <a:gd name="T46" fmla="*/ 92 w 111"/>
                  <a:gd name="T47" fmla="*/ 78 h 96"/>
                  <a:gd name="T48" fmla="*/ 92 w 111"/>
                  <a:gd name="T49" fmla="*/ 78 h 96"/>
                  <a:gd name="T50" fmla="*/ 92 w 111"/>
                  <a:gd name="T51" fmla="*/ 78 h 96"/>
                  <a:gd name="T52" fmla="*/ 62 w 111"/>
                  <a:gd name="T53" fmla="*/ 78 h 96"/>
                  <a:gd name="T54" fmla="*/ 42 w 111"/>
                  <a:gd name="T55" fmla="*/ 96 h 96"/>
                  <a:gd name="T56" fmla="*/ 35 w 111"/>
                  <a:gd name="T57" fmla="*/ 96 h 96"/>
                  <a:gd name="T58" fmla="*/ 30 w 111"/>
                  <a:gd name="T59" fmla="*/ 96 h 9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1"/>
                  <a:gd name="T91" fmla="*/ 0 h 96"/>
                  <a:gd name="T92" fmla="*/ 111 w 111"/>
                  <a:gd name="T93" fmla="*/ 96 h 9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1" h="96">
                    <a:moveTo>
                      <a:pt x="30" y="96"/>
                    </a:moveTo>
                    <a:lnTo>
                      <a:pt x="9" y="81"/>
                    </a:lnTo>
                    <a:lnTo>
                      <a:pt x="0" y="35"/>
                    </a:lnTo>
                    <a:lnTo>
                      <a:pt x="12" y="21"/>
                    </a:lnTo>
                    <a:lnTo>
                      <a:pt x="25" y="27"/>
                    </a:lnTo>
                    <a:lnTo>
                      <a:pt x="25" y="46"/>
                    </a:lnTo>
                    <a:lnTo>
                      <a:pt x="27" y="53"/>
                    </a:lnTo>
                    <a:lnTo>
                      <a:pt x="29" y="55"/>
                    </a:lnTo>
                    <a:lnTo>
                      <a:pt x="30" y="56"/>
                    </a:lnTo>
                    <a:lnTo>
                      <a:pt x="41" y="62"/>
                    </a:lnTo>
                    <a:lnTo>
                      <a:pt x="42" y="29"/>
                    </a:lnTo>
                    <a:lnTo>
                      <a:pt x="48" y="3"/>
                    </a:lnTo>
                    <a:lnTo>
                      <a:pt x="73" y="38"/>
                    </a:lnTo>
                    <a:lnTo>
                      <a:pt x="84" y="46"/>
                    </a:lnTo>
                    <a:lnTo>
                      <a:pt x="84" y="35"/>
                    </a:lnTo>
                    <a:lnTo>
                      <a:pt x="76" y="0"/>
                    </a:lnTo>
                    <a:lnTo>
                      <a:pt x="95" y="5"/>
                    </a:lnTo>
                    <a:lnTo>
                      <a:pt x="111" y="43"/>
                    </a:lnTo>
                    <a:lnTo>
                      <a:pt x="108" y="56"/>
                    </a:lnTo>
                    <a:lnTo>
                      <a:pt x="95" y="78"/>
                    </a:lnTo>
                    <a:lnTo>
                      <a:pt x="93" y="78"/>
                    </a:lnTo>
                    <a:lnTo>
                      <a:pt x="92" y="78"/>
                    </a:lnTo>
                    <a:lnTo>
                      <a:pt x="62" y="78"/>
                    </a:lnTo>
                    <a:lnTo>
                      <a:pt x="42" y="96"/>
                    </a:lnTo>
                    <a:lnTo>
                      <a:pt x="35" y="96"/>
                    </a:lnTo>
                    <a:lnTo>
                      <a:pt x="30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Freeform 43"/>
              <p:cNvSpPr>
                <a:spLocks/>
              </p:cNvSpPr>
              <p:nvPr/>
            </p:nvSpPr>
            <p:spPr bwMode="auto">
              <a:xfrm>
                <a:off x="1812" y="166"/>
                <a:ext cx="62" cy="182"/>
              </a:xfrm>
              <a:custGeom>
                <a:avLst/>
                <a:gdLst>
                  <a:gd name="T0" fmla="*/ 26 w 62"/>
                  <a:gd name="T1" fmla="*/ 182 h 182"/>
                  <a:gd name="T2" fmla="*/ 0 w 62"/>
                  <a:gd name="T3" fmla="*/ 154 h 182"/>
                  <a:gd name="T4" fmla="*/ 0 w 62"/>
                  <a:gd name="T5" fmla="*/ 138 h 182"/>
                  <a:gd name="T6" fmla="*/ 2 w 62"/>
                  <a:gd name="T7" fmla="*/ 121 h 182"/>
                  <a:gd name="T8" fmla="*/ 4 w 62"/>
                  <a:gd name="T9" fmla="*/ 104 h 182"/>
                  <a:gd name="T10" fmla="*/ 8 w 62"/>
                  <a:gd name="T11" fmla="*/ 88 h 182"/>
                  <a:gd name="T12" fmla="*/ 13 w 62"/>
                  <a:gd name="T13" fmla="*/ 72 h 182"/>
                  <a:gd name="T14" fmla="*/ 18 w 62"/>
                  <a:gd name="T15" fmla="*/ 54 h 182"/>
                  <a:gd name="T16" fmla="*/ 24 w 62"/>
                  <a:gd name="T17" fmla="*/ 38 h 182"/>
                  <a:gd name="T18" fmla="*/ 31 w 62"/>
                  <a:gd name="T19" fmla="*/ 21 h 182"/>
                  <a:gd name="T20" fmla="*/ 39 w 62"/>
                  <a:gd name="T21" fmla="*/ 0 h 182"/>
                  <a:gd name="T22" fmla="*/ 41 w 62"/>
                  <a:gd name="T23" fmla="*/ 0 h 182"/>
                  <a:gd name="T24" fmla="*/ 42 w 62"/>
                  <a:gd name="T25" fmla="*/ 0 h 182"/>
                  <a:gd name="T26" fmla="*/ 42 w 62"/>
                  <a:gd name="T27" fmla="*/ 0 h 182"/>
                  <a:gd name="T28" fmla="*/ 42 w 62"/>
                  <a:gd name="T29" fmla="*/ 0 h 182"/>
                  <a:gd name="T30" fmla="*/ 47 w 62"/>
                  <a:gd name="T31" fmla="*/ 0 h 182"/>
                  <a:gd name="T32" fmla="*/ 49 w 62"/>
                  <a:gd name="T33" fmla="*/ 0 h 182"/>
                  <a:gd name="T34" fmla="*/ 50 w 62"/>
                  <a:gd name="T35" fmla="*/ 0 h 182"/>
                  <a:gd name="T36" fmla="*/ 50 w 62"/>
                  <a:gd name="T37" fmla="*/ 0 h 182"/>
                  <a:gd name="T38" fmla="*/ 48 w 62"/>
                  <a:gd name="T39" fmla="*/ 17 h 182"/>
                  <a:gd name="T40" fmla="*/ 44 w 62"/>
                  <a:gd name="T41" fmla="*/ 34 h 182"/>
                  <a:gd name="T42" fmla="*/ 39 w 62"/>
                  <a:gd name="T43" fmla="*/ 50 h 182"/>
                  <a:gd name="T44" fmla="*/ 34 w 62"/>
                  <a:gd name="T45" fmla="*/ 66 h 182"/>
                  <a:gd name="T46" fmla="*/ 29 w 62"/>
                  <a:gd name="T47" fmla="*/ 83 h 182"/>
                  <a:gd name="T48" fmla="*/ 26 w 62"/>
                  <a:gd name="T49" fmla="*/ 98 h 182"/>
                  <a:gd name="T50" fmla="*/ 25 w 62"/>
                  <a:gd name="T51" fmla="*/ 114 h 182"/>
                  <a:gd name="T52" fmla="*/ 29 w 62"/>
                  <a:gd name="T53" fmla="*/ 131 h 182"/>
                  <a:gd name="T54" fmla="*/ 44 w 62"/>
                  <a:gd name="T55" fmla="*/ 133 h 182"/>
                  <a:gd name="T56" fmla="*/ 62 w 62"/>
                  <a:gd name="T57" fmla="*/ 138 h 182"/>
                  <a:gd name="T58" fmla="*/ 62 w 62"/>
                  <a:gd name="T59" fmla="*/ 143 h 182"/>
                  <a:gd name="T60" fmla="*/ 59 w 62"/>
                  <a:gd name="T61" fmla="*/ 149 h 182"/>
                  <a:gd name="T62" fmla="*/ 57 w 62"/>
                  <a:gd name="T63" fmla="*/ 156 h 182"/>
                  <a:gd name="T64" fmla="*/ 55 w 62"/>
                  <a:gd name="T65" fmla="*/ 162 h 182"/>
                  <a:gd name="T66" fmla="*/ 51 w 62"/>
                  <a:gd name="T67" fmla="*/ 169 h 182"/>
                  <a:gd name="T68" fmla="*/ 46 w 62"/>
                  <a:gd name="T69" fmla="*/ 175 h 182"/>
                  <a:gd name="T70" fmla="*/ 41 w 62"/>
                  <a:gd name="T71" fmla="*/ 179 h 182"/>
                  <a:gd name="T72" fmla="*/ 34 w 62"/>
                  <a:gd name="T73" fmla="*/ 182 h 182"/>
                  <a:gd name="T74" fmla="*/ 26 w 62"/>
                  <a:gd name="T75" fmla="*/ 182 h 18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2"/>
                  <a:gd name="T115" fmla="*/ 0 h 182"/>
                  <a:gd name="T116" fmla="*/ 62 w 62"/>
                  <a:gd name="T117" fmla="*/ 182 h 18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2" h="182">
                    <a:moveTo>
                      <a:pt x="26" y="182"/>
                    </a:moveTo>
                    <a:lnTo>
                      <a:pt x="0" y="154"/>
                    </a:lnTo>
                    <a:lnTo>
                      <a:pt x="0" y="138"/>
                    </a:lnTo>
                    <a:lnTo>
                      <a:pt x="2" y="121"/>
                    </a:lnTo>
                    <a:lnTo>
                      <a:pt x="4" y="104"/>
                    </a:lnTo>
                    <a:lnTo>
                      <a:pt x="8" y="88"/>
                    </a:lnTo>
                    <a:lnTo>
                      <a:pt x="13" y="72"/>
                    </a:lnTo>
                    <a:lnTo>
                      <a:pt x="18" y="54"/>
                    </a:lnTo>
                    <a:lnTo>
                      <a:pt x="24" y="38"/>
                    </a:lnTo>
                    <a:lnTo>
                      <a:pt x="31" y="21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48" y="17"/>
                    </a:lnTo>
                    <a:lnTo>
                      <a:pt x="44" y="34"/>
                    </a:lnTo>
                    <a:lnTo>
                      <a:pt x="39" y="50"/>
                    </a:lnTo>
                    <a:lnTo>
                      <a:pt x="34" y="66"/>
                    </a:lnTo>
                    <a:lnTo>
                      <a:pt x="29" y="83"/>
                    </a:lnTo>
                    <a:lnTo>
                      <a:pt x="26" y="98"/>
                    </a:lnTo>
                    <a:lnTo>
                      <a:pt x="25" y="114"/>
                    </a:lnTo>
                    <a:lnTo>
                      <a:pt x="29" y="131"/>
                    </a:lnTo>
                    <a:lnTo>
                      <a:pt x="44" y="133"/>
                    </a:lnTo>
                    <a:lnTo>
                      <a:pt x="62" y="138"/>
                    </a:lnTo>
                    <a:lnTo>
                      <a:pt x="62" y="143"/>
                    </a:lnTo>
                    <a:lnTo>
                      <a:pt x="59" y="149"/>
                    </a:lnTo>
                    <a:lnTo>
                      <a:pt x="57" y="156"/>
                    </a:lnTo>
                    <a:lnTo>
                      <a:pt x="55" y="162"/>
                    </a:lnTo>
                    <a:lnTo>
                      <a:pt x="51" y="169"/>
                    </a:lnTo>
                    <a:lnTo>
                      <a:pt x="46" y="175"/>
                    </a:lnTo>
                    <a:lnTo>
                      <a:pt x="41" y="179"/>
                    </a:lnTo>
                    <a:lnTo>
                      <a:pt x="34" y="182"/>
                    </a:lnTo>
                    <a:lnTo>
                      <a:pt x="26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" name="Freeform 44"/>
              <p:cNvSpPr>
                <a:spLocks/>
              </p:cNvSpPr>
              <p:nvPr/>
            </p:nvSpPr>
            <p:spPr bwMode="auto">
              <a:xfrm>
                <a:off x="1419" y="302"/>
                <a:ext cx="7" cy="8"/>
              </a:xfrm>
              <a:custGeom>
                <a:avLst/>
                <a:gdLst>
                  <a:gd name="T0" fmla="*/ 2 w 7"/>
                  <a:gd name="T1" fmla="*/ 8 h 8"/>
                  <a:gd name="T2" fmla="*/ 0 w 7"/>
                  <a:gd name="T3" fmla="*/ 5 h 8"/>
                  <a:gd name="T4" fmla="*/ 1 w 7"/>
                  <a:gd name="T5" fmla="*/ 1 h 8"/>
                  <a:gd name="T6" fmla="*/ 3 w 7"/>
                  <a:gd name="T7" fmla="*/ 0 h 8"/>
                  <a:gd name="T8" fmla="*/ 7 w 7"/>
                  <a:gd name="T9" fmla="*/ 2 h 8"/>
                  <a:gd name="T10" fmla="*/ 2 w 7"/>
                  <a:gd name="T11" fmla="*/ 8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8"/>
                  <a:gd name="T20" fmla="*/ 7 w 7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8">
                    <a:moveTo>
                      <a:pt x="2" y="8"/>
                    </a:moveTo>
                    <a:lnTo>
                      <a:pt x="0" y="5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Freeform 45"/>
              <p:cNvSpPr>
                <a:spLocks/>
              </p:cNvSpPr>
              <p:nvPr/>
            </p:nvSpPr>
            <p:spPr bwMode="auto">
              <a:xfrm>
                <a:off x="2132" y="152"/>
                <a:ext cx="64" cy="126"/>
              </a:xfrm>
              <a:custGeom>
                <a:avLst/>
                <a:gdLst>
                  <a:gd name="T0" fmla="*/ 46 w 64"/>
                  <a:gd name="T1" fmla="*/ 123 h 126"/>
                  <a:gd name="T2" fmla="*/ 40 w 64"/>
                  <a:gd name="T3" fmla="*/ 118 h 126"/>
                  <a:gd name="T4" fmla="*/ 37 w 64"/>
                  <a:gd name="T5" fmla="*/ 77 h 126"/>
                  <a:gd name="T6" fmla="*/ 33 w 64"/>
                  <a:gd name="T7" fmla="*/ 72 h 126"/>
                  <a:gd name="T8" fmla="*/ 27 w 64"/>
                  <a:gd name="T9" fmla="*/ 67 h 126"/>
                  <a:gd name="T10" fmla="*/ 22 w 64"/>
                  <a:gd name="T11" fmla="*/ 61 h 126"/>
                  <a:gd name="T12" fmla="*/ 16 w 64"/>
                  <a:gd name="T13" fmla="*/ 55 h 126"/>
                  <a:gd name="T14" fmla="*/ 11 w 64"/>
                  <a:gd name="T15" fmla="*/ 49 h 126"/>
                  <a:gd name="T16" fmla="*/ 6 w 64"/>
                  <a:gd name="T17" fmla="*/ 43 h 126"/>
                  <a:gd name="T18" fmla="*/ 3 w 64"/>
                  <a:gd name="T19" fmla="*/ 37 h 126"/>
                  <a:gd name="T20" fmla="*/ 0 w 64"/>
                  <a:gd name="T21" fmla="*/ 30 h 126"/>
                  <a:gd name="T22" fmla="*/ 11 w 64"/>
                  <a:gd name="T23" fmla="*/ 3 h 126"/>
                  <a:gd name="T24" fmla="*/ 24 w 64"/>
                  <a:gd name="T25" fmla="*/ 0 h 126"/>
                  <a:gd name="T26" fmla="*/ 36 w 64"/>
                  <a:gd name="T27" fmla="*/ 13 h 126"/>
                  <a:gd name="T28" fmla="*/ 47 w 64"/>
                  <a:gd name="T29" fmla="*/ 26 h 126"/>
                  <a:gd name="T30" fmla="*/ 54 w 64"/>
                  <a:gd name="T31" fmla="*/ 41 h 126"/>
                  <a:gd name="T32" fmla="*/ 59 w 64"/>
                  <a:gd name="T33" fmla="*/ 55 h 126"/>
                  <a:gd name="T34" fmla="*/ 62 w 64"/>
                  <a:gd name="T35" fmla="*/ 68 h 126"/>
                  <a:gd name="T36" fmla="*/ 64 w 64"/>
                  <a:gd name="T37" fmla="*/ 83 h 126"/>
                  <a:gd name="T38" fmla="*/ 63 w 64"/>
                  <a:gd name="T39" fmla="*/ 97 h 126"/>
                  <a:gd name="T40" fmla="*/ 62 w 64"/>
                  <a:gd name="T41" fmla="*/ 110 h 126"/>
                  <a:gd name="T42" fmla="*/ 51 w 64"/>
                  <a:gd name="T43" fmla="*/ 126 h 126"/>
                  <a:gd name="T44" fmla="*/ 46 w 64"/>
                  <a:gd name="T45" fmla="*/ 123 h 12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4"/>
                  <a:gd name="T70" fmla="*/ 0 h 126"/>
                  <a:gd name="T71" fmla="*/ 64 w 64"/>
                  <a:gd name="T72" fmla="*/ 126 h 12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4" h="126">
                    <a:moveTo>
                      <a:pt x="46" y="123"/>
                    </a:moveTo>
                    <a:lnTo>
                      <a:pt x="40" y="118"/>
                    </a:lnTo>
                    <a:lnTo>
                      <a:pt x="37" y="77"/>
                    </a:lnTo>
                    <a:lnTo>
                      <a:pt x="33" y="72"/>
                    </a:lnTo>
                    <a:lnTo>
                      <a:pt x="27" y="67"/>
                    </a:lnTo>
                    <a:lnTo>
                      <a:pt x="22" y="61"/>
                    </a:lnTo>
                    <a:lnTo>
                      <a:pt x="16" y="55"/>
                    </a:lnTo>
                    <a:lnTo>
                      <a:pt x="11" y="49"/>
                    </a:lnTo>
                    <a:lnTo>
                      <a:pt x="6" y="43"/>
                    </a:lnTo>
                    <a:lnTo>
                      <a:pt x="3" y="37"/>
                    </a:lnTo>
                    <a:lnTo>
                      <a:pt x="0" y="30"/>
                    </a:lnTo>
                    <a:lnTo>
                      <a:pt x="11" y="3"/>
                    </a:lnTo>
                    <a:lnTo>
                      <a:pt x="24" y="0"/>
                    </a:lnTo>
                    <a:lnTo>
                      <a:pt x="36" y="13"/>
                    </a:lnTo>
                    <a:lnTo>
                      <a:pt x="47" y="26"/>
                    </a:lnTo>
                    <a:lnTo>
                      <a:pt x="54" y="41"/>
                    </a:lnTo>
                    <a:lnTo>
                      <a:pt x="59" y="55"/>
                    </a:lnTo>
                    <a:lnTo>
                      <a:pt x="62" y="68"/>
                    </a:lnTo>
                    <a:lnTo>
                      <a:pt x="64" y="83"/>
                    </a:lnTo>
                    <a:lnTo>
                      <a:pt x="63" y="97"/>
                    </a:lnTo>
                    <a:lnTo>
                      <a:pt x="62" y="110"/>
                    </a:lnTo>
                    <a:lnTo>
                      <a:pt x="51" y="126"/>
                    </a:lnTo>
                    <a:lnTo>
                      <a:pt x="4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0" name="Freeform 46"/>
              <p:cNvSpPr>
                <a:spLocks/>
              </p:cNvSpPr>
              <p:nvPr/>
            </p:nvSpPr>
            <p:spPr bwMode="auto">
              <a:xfrm>
                <a:off x="1935" y="176"/>
                <a:ext cx="73" cy="94"/>
              </a:xfrm>
              <a:custGeom>
                <a:avLst/>
                <a:gdLst>
                  <a:gd name="T0" fmla="*/ 25 w 73"/>
                  <a:gd name="T1" fmla="*/ 91 h 94"/>
                  <a:gd name="T2" fmla="*/ 2 w 73"/>
                  <a:gd name="T3" fmla="*/ 80 h 94"/>
                  <a:gd name="T4" fmla="*/ 2 w 73"/>
                  <a:gd name="T5" fmla="*/ 79 h 94"/>
                  <a:gd name="T6" fmla="*/ 2 w 73"/>
                  <a:gd name="T7" fmla="*/ 78 h 94"/>
                  <a:gd name="T8" fmla="*/ 2 w 73"/>
                  <a:gd name="T9" fmla="*/ 78 h 94"/>
                  <a:gd name="T10" fmla="*/ 2 w 73"/>
                  <a:gd name="T11" fmla="*/ 78 h 94"/>
                  <a:gd name="T12" fmla="*/ 1 w 73"/>
                  <a:gd name="T13" fmla="*/ 75 h 94"/>
                  <a:gd name="T14" fmla="*/ 0 w 73"/>
                  <a:gd name="T15" fmla="*/ 73 h 94"/>
                  <a:gd name="T16" fmla="*/ 0 w 73"/>
                  <a:gd name="T17" fmla="*/ 72 h 94"/>
                  <a:gd name="T18" fmla="*/ 0 w 73"/>
                  <a:gd name="T19" fmla="*/ 72 h 94"/>
                  <a:gd name="T20" fmla="*/ 20 w 73"/>
                  <a:gd name="T21" fmla="*/ 2 h 94"/>
                  <a:gd name="T22" fmla="*/ 33 w 73"/>
                  <a:gd name="T23" fmla="*/ 0 h 94"/>
                  <a:gd name="T24" fmla="*/ 20 w 73"/>
                  <a:gd name="T25" fmla="*/ 38 h 94"/>
                  <a:gd name="T26" fmla="*/ 33 w 73"/>
                  <a:gd name="T27" fmla="*/ 59 h 94"/>
                  <a:gd name="T28" fmla="*/ 42 w 73"/>
                  <a:gd name="T29" fmla="*/ 56 h 94"/>
                  <a:gd name="T30" fmla="*/ 30 w 73"/>
                  <a:gd name="T31" fmla="*/ 43 h 94"/>
                  <a:gd name="T32" fmla="*/ 35 w 73"/>
                  <a:gd name="T33" fmla="*/ 14 h 94"/>
                  <a:gd name="T34" fmla="*/ 73 w 73"/>
                  <a:gd name="T35" fmla="*/ 40 h 94"/>
                  <a:gd name="T36" fmla="*/ 70 w 73"/>
                  <a:gd name="T37" fmla="*/ 59 h 94"/>
                  <a:gd name="T38" fmla="*/ 30 w 73"/>
                  <a:gd name="T39" fmla="*/ 94 h 94"/>
                  <a:gd name="T40" fmla="*/ 25 w 73"/>
                  <a:gd name="T41" fmla="*/ 91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3"/>
                  <a:gd name="T64" fmla="*/ 0 h 94"/>
                  <a:gd name="T65" fmla="*/ 73 w 73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3" h="94">
                    <a:moveTo>
                      <a:pt x="25" y="91"/>
                    </a:moveTo>
                    <a:lnTo>
                      <a:pt x="2" y="80"/>
                    </a:lnTo>
                    <a:lnTo>
                      <a:pt x="2" y="79"/>
                    </a:lnTo>
                    <a:lnTo>
                      <a:pt x="2" y="78"/>
                    </a:lnTo>
                    <a:lnTo>
                      <a:pt x="1" y="75"/>
                    </a:lnTo>
                    <a:lnTo>
                      <a:pt x="0" y="73"/>
                    </a:lnTo>
                    <a:lnTo>
                      <a:pt x="0" y="72"/>
                    </a:lnTo>
                    <a:lnTo>
                      <a:pt x="20" y="2"/>
                    </a:lnTo>
                    <a:lnTo>
                      <a:pt x="33" y="0"/>
                    </a:lnTo>
                    <a:lnTo>
                      <a:pt x="20" y="38"/>
                    </a:lnTo>
                    <a:lnTo>
                      <a:pt x="33" y="59"/>
                    </a:lnTo>
                    <a:lnTo>
                      <a:pt x="42" y="56"/>
                    </a:lnTo>
                    <a:lnTo>
                      <a:pt x="30" y="43"/>
                    </a:lnTo>
                    <a:lnTo>
                      <a:pt x="35" y="14"/>
                    </a:lnTo>
                    <a:lnTo>
                      <a:pt x="73" y="40"/>
                    </a:lnTo>
                    <a:lnTo>
                      <a:pt x="70" y="59"/>
                    </a:lnTo>
                    <a:lnTo>
                      <a:pt x="30" y="94"/>
                    </a:lnTo>
                    <a:lnTo>
                      <a:pt x="25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1" name="Freeform 47"/>
              <p:cNvSpPr>
                <a:spLocks/>
              </p:cNvSpPr>
              <p:nvPr/>
            </p:nvSpPr>
            <p:spPr bwMode="auto">
              <a:xfrm>
                <a:off x="3142" y="117"/>
                <a:ext cx="56" cy="145"/>
              </a:xfrm>
              <a:custGeom>
                <a:avLst/>
                <a:gdLst>
                  <a:gd name="T0" fmla="*/ 34 w 56"/>
                  <a:gd name="T1" fmla="*/ 142 h 145"/>
                  <a:gd name="T2" fmla="*/ 33 w 56"/>
                  <a:gd name="T3" fmla="*/ 130 h 145"/>
                  <a:gd name="T4" fmla="*/ 32 w 56"/>
                  <a:gd name="T5" fmla="*/ 118 h 145"/>
                  <a:gd name="T6" fmla="*/ 32 w 56"/>
                  <a:gd name="T7" fmla="*/ 104 h 145"/>
                  <a:gd name="T8" fmla="*/ 31 w 56"/>
                  <a:gd name="T9" fmla="*/ 92 h 145"/>
                  <a:gd name="T10" fmla="*/ 29 w 56"/>
                  <a:gd name="T11" fmla="*/ 79 h 145"/>
                  <a:gd name="T12" fmla="*/ 24 w 56"/>
                  <a:gd name="T13" fmla="*/ 66 h 145"/>
                  <a:gd name="T14" fmla="*/ 18 w 56"/>
                  <a:gd name="T15" fmla="*/ 53 h 145"/>
                  <a:gd name="T16" fmla="*/ 8 w 56"/>
                  <a:gd name="T17" fmla="*/ 40 h 145"/>
                  <a:gd name="T18" fmla="*/ 0 w 56"/>
                  <a:gd name="T19" fmla="*/ 25 h 145"/>
                  <a:gd name="T20" fmla="*/ 0 w 56"/>
                  <a:gd name="T21" fmla="*/ 10 h 145"/>
                  <a:gd name="T22" fmla="*/ 14 w 56"/>
                  <a:gd name="T23" fmla="*/ 0 h 145"/>
                  <a:gd name="T24" fmla="*/ 53 w 56"/>
                  <a:gd name="T25" fmla="*/ 8 h 145"/>
                  <a:gd name="T26" fmla="*/ 56 w 56"/>
                  <a:gd name="T27" fmla="*/ 17 h 145"/>
                  <a:gd name="T28" fmla="*/ 56 w 56"/>
                  <a:gd name="T29" fmla="*/ 18 h 145"/>
                  <a:gd name="T30" fmla="*/ 56 w 56"/>
                  <a:gd name="T31" fmla="*/ 19 h 145"/>
                  <a:gd name="T32" fmla="*/ 56 w 56"/>
                  <a:gd name="T33" fmla="*/ 19 h 145"/>
                  <a:gd name="T34" fmla="*/ 56 w 56"/>
                  <a:gd name="T35" fmla="*/ 19 h 145"/>
                  <a:gd name="T36" fmla="*/ 56 w 56"/>
                  <a:gd name="T37" fmla="*/ 61 h 145"/>
                  <a:gd name="T38" fmla="*/ 50 w 56"/>
                  <a:gd name="T39" fmla="*/ 131 h 145"/>
                  <a:gd name="T40" fmla="*/ 39 w 56"/>
                  <a:gd name="T41" fmla="*/ 145 h 145"/>
                  <a:gd name="T42" fmla="*/ 34 w 56"/>
                  <a:gd name="T43" fmla="*/ 142 h 14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6"/>
                  <a:gd name="T67" fmla="*/ 0 h 145"/>
                  <a:gd name="T68" fmla="*/ 56 w 56"/>
                  <a:gd name="T69" fmla="*/ 145 h 14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6" h="145">
                    <a:moveTo>
                      <a:pt x="34" y="142"/>
                    </a:moveTo>
                    <a:lnTo>
                      <a:pt x="33" y="130"/>
                    </a:lnTo>
                    <a:lnTo>
                      <a:pt x="32" y="118"/>
                    </a:lnTo>
                    <a:lnTo>
                      <a:pt x="32" y="104"/>
                    </a:lnTo>
                    <a:lnTo>
                      <a:pt x="31" y="92"/>
                    </a:lnTo>
                    <a:lnTo>
                      <a:pt x="29" y="79"/>
                    </a:lnTo>
                    <a:lnTo>
                      <a:pt x="24" y="66"/>
                    </a:lnTo>
                    <a:lnTo>
                      <a:pt x="18" y="53"/>
                    </a:lnTo>
                    <a:lnTo>
                      <a:pt x="8" y="40"/>
                    </a:lnTo>
                    <a:lnTo>
                      <a:pt x="0" y="25"/>
                    </a:lnTo>
                    <a:lnTo>
                      <a:pt x="0" y="10"/>
                    </a:lnTo>
                    <a:lnTo>
                      <a:pt x="14" y="0"/>
                    </a:lnTo>
                    <a:lnTo>
                      <a:pt x="53" y="8"/>
                    </a:lnTo>
                    <a:lnTo>
                      <a:pt x="56" y="17"/>
                    </a:lnTo>
                    <a:lnTo>
                      <a:pt x="56" y="18"/>
                    </a:lnTo>
                    <a:lnTo>
                      <a:pt x="56" y="19"/>
                    </a:lnTo>
                    <a:lnTo>
                      <a:pt x="56" y="61"/>
                    </a:lnTo>
                    <a:lnTo>
                      <a:pt x="50" y="131"/>
                    </a:lnTo>
                    <a:lnTo>
                      <a:pt x="39" y="145"/>
                    </a:lnTo>
                    <a:lnTo>
                      <a:pt x="34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2" name="Freeform 48"/>
              <p:cNvSpPr>
                <a:spLocks/>
              </p:cNvSpPr>
              <p:nvPr/>
            </p:nvSpPr>
            <p:spPr bwMode="auto">
              <a:xfrm>
                <a:off x="4536" y="126"/>
                <a:ext cx="140" cy="128"/>
              </a:xfrm>
              <a:custGeom>
                <a:avLst/>
                <a:gdLst>
                  <a:gd name="T0" fmla="*/ 54 w 140"/>
                  <a:gd name="T1" fmla="*/ 128 h 128"/>
                  <a:gd name="T2" fmla="*/ 52 w 140"/>
                  <a:gd name="T3" fmla="*/ 120 h 128"/>
                  <a:gd name="T4" fmla="*/ 48 w 140"/>
                  <a:gd name="T5" fmla="*/ 113 h 128"/>
                  <a:gd name="T6" fmla="*/ 43 w 140"/>
                  <a:gd name="T7" fmla="*/ 105 h 128"/>
                  <a:gd name="T8" fmla="*/ 37 w 140"/>
                  <a:gd name="T9" fmla="*/ 99 h 128"/>
                  <a:gd name="T10" fmla="*/ 30 w 140"/>
                  <a:gd name="T11" fmla="*/ 94 h 128"/>
                  <a:gd name="T12" fmla="*/ 22 w 140"/>
                  <a:gd name="T13" fmla="*/ 89 h 128"/>
                  <a:gd name="T14" fmla="*/ 13 w 140"/>
                  <a:gd name="T15" fmla="*/ 83 h 128"/>
                  <a:gd name="T16" fmla="*/ 5 w 140"/>
                  <a:gd name="T17" fmla="*/ 78 h 128"/>
                  <a:gd name="T18" fmla="*/ 0 w 140"/>
                  <a:gd name="T19" fmla="*/ 61 h 128"/>
                  <a:gd name="T20" fmla="*/ 0 w 140"/>
                  <a:gd name="T21" fmla="*/ 42 h 128"/>
                  <a:gd name="T22" fmla="*/ 25 w 140"/>
                  <a:gd name="T23" fmla="*/ 40 h 128"/>
                  <a:gd name="T24" fmla="*/ 48 w 140"/>
                  <a:gd name="T25" fmla="*/ 64 h 128"/>
                  <a:gd name="T26" fmla="*/ 73 w 140"/>
                  <a:gd name="T27" fmla="*/ 0 h 128"/>
                  <a:gd name="T28" fmla="*/ 86 w 140"/>
                  <a:gd name="T29" fmla="*/ 0 h 128"/>
                  <a:gd name="T30" fmla="*/ 112 w 140"/>
                  <a:gd name="T31" fmla="*/ 19 h 128"/>
                  <a:gd name="T32" fmla="*/ 124 w 140"/>
                  <a:gd name="T33" fmla="*/ 19 h 128"/>
                  <a:gd name="T34" fmla="*/ 140 w 140"/>
                  <a:gd name="T35" fmla="*/ 29 h 128"/>
                  <a:gd name="T36" fmla="*/ 135 w 140"/>
                  <a:gd name="T37" fmla="*/ 45 h 128"/>
                  <a:gd name="T38" fmla="*/ 102 w 140"/>
                  <a:gd name="T39" fmla="*/ 40 h 128"/>
                  <a:gd name="T40" fmla="*/ 86 w 140"/>
                  <a:gd name="T41" fmla="*/ 42 h 128"/>
                  <a:gd name="T42" fmla="*/ 76 w 140"/>
                  <a:gd name="T43" fmla="*/ 125 h 128"/>
                  <a:gd name="T44" fmla="*/ 59 w 140"/>
                  <a:gd name="T45" fmla="*/ 128 h 128"/>
                  <a:gd name="T46" fmla="*/ 54 w 140"/>
                  <a:gd name="T47" fmla="*/ 128 h 1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40"/>
                  <a:gd name="T73" fmla="*/ 0 h 128"/>
                  <a:gd name="T74" fmla="*/ 140 w 140"/>
                  <a:gd name="T75" fmla="*/ 128 h 1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40" h="128">
                    <a:moveTo>
                      <a:pt x="54" y="128"/>
                    </a:moveTo>
                    <a:lnTo>
                      <a:pt x="52" y="120"/>
                    </a:lnTo>
                    <a:lnTo>
                      <a:pt x="48" y="113"/>
                    </a:lnTo>
                    <a:lnTo>
                      <a:pt x="43" y="105"/>
                    </a:lnTo>
                    <a:lnTo>
                      <a:pt x="37" y="99"/>
                    </a:lnTo>
                    <a:lnTo>
                      <a:pt x="30" y="94"/>
                    </a:lnTo>
                    <a:lnTo>
                      <a:pt x="22" y="89"/>
                    </a:lnTo>
                    <a:lnTo>
                      <a:pt x="13" y="83"/>
                    </a:lnTo>
                    <a:lnTo>
                      <a:pt x="5" y="78"/>
                    </a:lnTo>
                    <a:lnTo>
                      <a:pt x="0" y="61"/>
                    </a:lnTo>
                    <a:lnTo>
                      <a:pt x="0" y="42"/>
                    </a:lnTo>
                    <a:lnTo>
                      <a:pt x="25" y="40"/>
                    </a:lnTo>
                    <a:lnTo>
                      <a:pt x="48" y="64"/>
                    </a:lnTo>
                    <a:lnTo>
                      <a:pt x="73" y="0"/>
                    </a:lnTo>
                    <a:lnTo>
                      <a:pt x="86" y="0"/>
                    </a:lnTo>
                    <a:lnTo>
                      <a:pt x="112" y="19"/>
                    </a:lnTo>
                    <a:lnTo>
                      <a:pt x="124" y="19"/>
                    </a:lnTo>
                    <a:lnTo>
                      <a:pt x="140" y="29"/>
                    </a:lnTo>
                    <a:lnTo>
                      <a:pt x="135" y="45"/>
                    </a:lnTo>
                    <a:lnTo>
                      <a:pt x="102" y="40"/>
                    </a:lnTo>
                    <a:lnTo>
                      <a:pt x="86" y="42"/>
                    </a:lnTo>
                    <a:lnTo>
                      <a:pt x="76" y="125"/>
                    </a:lnTo>
                    <a:lnTo>
                      <a:pt x="59" y="128"/>
                    </a:lnTo>
                    <a:lnTo>
                      <a:pt x="54" y="12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3" name="Freeform 49"/>
              <p:cNvSpPr>
                <a:spLocks/>
              </p:cNvSpPr>
              <p:nvPr/>
            </p:nvSpPr>
            <p:spPr bwMode="auto">
              <a:xfrm>
                <a:off x="1606" y="126"/>
                <a:ext cx="131" cy="125"/>
              </a:xfrm>
              <a:custGeom>
                <a:avLst/>
                <a:gdLst>
                  <a:gd name="T0" fmla="*/ 61 w 131"/>
                  <a:gd name="T1" fmla="*/ 122 h 125"/>
                  <a:gd name="T2" fmla="*/ 38 w 131"/>
                  <a:gd name="T3" fmla="*/ 106 h 125"/>
                  <a:gd name="T4" fmla="*/ 35 w 131"/>
                  <a:gd name="T5" fmla="*/ 93 h 125"/>
                  <a:gd name="T6" fmla="*/ 11 w 131"/>
                  <a:gd name="T7" fmla="*/ 80 h 125"/>
                  <a:gd name="T8" fmla="*/ 0 w 131"/>
                  <a:gd name="T9" fmla="*/ 56 h 125"/>
                  <a:gd name="T10" fmla="*/ 0 w 131"/>
                  <a:gd name="T11" fmla="*/ 37 h 125"/>
                  <a:gd name="T12" fmla="*/ 3 w 131"/>
                  <a:gd name="T13" fmla="*/ 37 h 125"/>
                  <a:gd name="T14" fmla="*/ 4 w 131"/>
                  <a:gd name="T15" fmla="*/ 37 h 125"/>
                  <a:gd name="T16" fmla="*/ 5 w 131"/>
                  <a:gd name="T17" fmla="*/ 37 h 125"/>
                  <a:gd name="T18" fmla="*/ 5 w 131"/>
                  <a:gd name="T19" fmla="*/ 37 h 125"/>
                  <a:gd name="T20" fmla="*/ 13 w 131"/>
                  <a:gd name="T21" fmla="*/ 37 h 125"/>
                  <a:gd name="T22" fmla="*/ 22 w 131"/>
                  <a:gd name="T23" fmla="*/ 38 h 125"/>
                  <a:gd name="T24" fmla="*/ 29 w 131"/>
                  <a:gd name="T25" fmla="*/ 40 h 125"/>
                  <a:gd name="T26" fmla="*/ 37 w 131"/>
                  <a:gd name="T27" fmla="*/ 44 h 125"/>
                  <a:gd name="T28" fmla="*/ 43 w 131"/>
                  <a:gd name="T29" fmla="*/ 48 h 125"/>
                  <a:gd name="T30" fmla="*/ 50 w 131"/>
                  <a:gd name="T31" fmla="*/ 54 h 125"/>
                  <a:gd name="T32" fmla="*/ 56 w 131"/>
                  <a:gd name="T33" fmla="*/ 62 h 125"/>
                  <a:gd name="T34" fmla="*/ 61 w 131"/>
                  <a:gd name="T35" fmla="*/ 70 h 125"/>
                  <a:gd name="T36" fmla="*/ 70 w 131"/>
                  <a:gd name="T37" fmla="*/ 72 h 125"/>
                  <a:gd name="T38" fmla="*/ 86 w 131"/>
                  <a:gd name="T39" fmla="*/ 2 h 125"/>
                  <a:gd name="T40" fmla="*/ 99 w 131"/>
                  <a:gd name="T41" fmla="*/ 0 h 125"/>
                  <a:gd name="T42" fmla="*/ 114 w 131"/>
                  <a:gd name="T43" fmla="*/ 8 h 125"/>
                  <a:gd name="T44" fmla="*/ 131 w 131"/>
                  <a:gd name="T45" fmla="*/ 26 h 125"/>
                  <a:gd name="T46" fmla="*/ 126 w 131"/>
                  <a:gd name="T47" fmla="*/ 47 h 125"/>
                  <a:gd name="T48" fmla="*/ 112 w 131"/>
                  <a:gd name="T49" fmla="*/ 52 h 125"/>
                  <a:gd name="T50" fmla="*/ 102 w 131"/>
                  <a:gd name="T51" fmla="*/ 39 h 125"/>
                  <a:gd name="T52" fmla="*/ 91 w 131"/>
                  <a:gd name="T53" fmla="*/ 39 h 125"/>
                  <a:gd name="T54" fmla="*/ 75 w 131"/>
                  <a:gd name="T55" fmla="*/ 125 h 125"/>
                  <a:gd name="T56" fmla="*/ 67 w 131"/>
                  <a:gd name="T57" fmla="*/ 125 h 125"/>
                  <a:gd name="T58" fmla="*/ 61 w 131"/>
                  <a:gd name="T59" fmla="*/ 122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31"/>
                  <a:gd name="T91" fmla="*/ 0 h 125"/>
                  <a:gd name="T92" fmla="*/ 131 w 131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31" h="125">
                    <a:moveTo>
                      <a:pt x="61" y="122"/>
                    </a:moveTo>
                    <a:lnTo>
                      <a:pt x="38" y="106"/>
                    </a:lnTo>
                    <a:lnTo>
                      <a:pt x="35" y="93"/>
                    </a:lnTo>
                    <a:lnTo>
                      <a:pt x="11" y="80"/>
                    </a:lnTo>
                    <a:lnTo>
                      <a:pt x="0" y="56"/>
                    </a:lnTo>
                    <a:lnTo>
                      <a:pt x="0" y="37"/>
                    </a:lnTo>
                    <a:lnTo>
                      <a:pt x="3" y="37"/>
                    </a:lnTo>
                    <a:lnTo>
                      <a:pt x="4" y="37"/>
                    </a:lnTo>
                    <a:lnTo>
                      <a:pt x="5" y="37"/>
                    </a:lnTo>
                    <a:lnTo>
                      <a:pt x="13" y="37"/>
                    </a:lnTo>
                    <a:lnTo>
                      <a:pt x="22" y="38"/>
                    </a:lnTo>
                    <a:lnTo>
                      <a:pt x="29" y="40"/>
                    </a:lnTo>
                    <a:lnTo>
                      <a:pt x="37" y="44"/>
                    </a:lnTo>
                    <a:lnTo>
                      <a:pt x="43" y="48"/>
                    </a:lnTo>
                    <a:lnTo>
                      <a:pt x="50" y="54"/>
                    </a:lnTo>
                    <a:lnTo>
                      <a:pt x="56" y="62"/>
                    </a:lnTo>
                    <a:lnTo>
                      <a:pt x="61" y="70"/>
                    </a:lnTo>
                    <a:lnTo>
                      <a:pt x="70" y="72"/>
                    </a:lnTo>
                    <a:lnTo>
                      <a:pt x="86" y="2"/>
                    </a:lnTo>
                    <a:lnTo>
                      <a:pt x="99" y="0"/>
                    </a:lnTo>
                    <a:lnTo>
                      <a:pt x="114" y="8"/>
                    </a:lnTo>
                    <a:lnTo>
                      <a:pt x="131" y="26"/>
                    </a:lnTo>
                    <a:lnTo>
                      <a:pt x="126" y="47"/>
                    </a:lnTo>
                    <a:lnTo>
                      <a:pt x="112" y="52"/>
                    </a:lnTo>
                    <a:lnTo>
                      <a:pt x="102" y="39"/>
                    </a:lnTo>
                    <a:lnTo>
                      <a:pt x="91" y="39"/>
                    </a:lnTo>
                    <a:lnTo>
                      <a:pt x="75" y="125"/>
                    </a:lnTo>
                    <a:lnTo>
                      <a:pt x="67" y="125"/>
                    </a:lnTo>
                    <a:lnTo>
                      <a:pt x="61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4" name="Freeform 50"/>
              <p:cNvSpPr>
                <a:spLocks/>
              </p:cNvSpPr>
              <p:nvPr/>
            </p:nvSpPr>
            <p:spPr bwMode="auto">
              <a:xfrm>
                <a:off x="3917" y="160"/>
                <a:ext cx="47" cy="83"/>
              </a:xfrm>
              <a:custGeom>
                <a:avLst/>
                <a:gdLst>
                  <a:gd name="T0" fmla="*/ 11 w 47"/>
                  <a:gd name="T1" fmla="*/ 80 h 83"/>
                  <a:gd name="T2" fmla="*/ 3 w 47"/>
                  <a:gd name="T3" fmla="*/ 72 h 83"/>
                  <a:gd name="T4" fmla="*/ 0 w 47"/>
                  <a:gd name="T5" fmla="*/ 59 h 83"/>
                  <a:gd name="T6" fmla="*/ 11 w 47"/>
                  <a:gd name="T7" fmla="*/ 0 h 83"/>
                  <a:gd name="T8" fmla="*/ 27 w 47"/>
                  <a:gd name="T9" fmla="*/ 0 h 83"/>
                  <a:gd name="T10" fmla="*/ 21 w 47"/>
                  <a:gd name="T11" fmla="*/ 46 h 83"/>
                  <a:gd name="T12" fmla="*/ 47 w 47"/>
                  <a:gd name="T13" fmla="*/ 61 h 83"/>
                  <a:gd name="T14" fmla="*/ 31 w 47"/>
                  <a:gd name="T15" fmla="*/ 83 h 83"/>
                  <a:gd name="T16" fmla="*/ 16 w 47"/>
                  <a:gd name="T17" fmla="*/ 83 h 83"/>
                  <a:gd name="T18" fmla="*/ 11 w 47"/>
                  <a:gd name="T19" fmla="*/ 80 h 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"/>
                  <a:gd name="T31" fmla="*/ 0 h 83"/>
                  <a:gd name="T32" fmla="*/ 47 w 47"/>
                  <a:gd name="T33" fmla="*/ 83 h 8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" h="83">
                    <a:moveTo>
                      <a:pt x="11" y="80"/>
                    </a:moveTo>
                    <a:lnTo>
                      <a:pt x="3" y="72"/>
                    </a:lnTo>
                    <a:lnTo>
                      <a:pt x="0" y="59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1" y="46"/>
                    </a:lnTo>
                    <a:lnTo>
                      <a:pt x="47" y="61"/>
                    </a:lnTo>
                    <a:lnTo>
                      <a:pt x="31" y="83"/>
                    </a:lnTo>
                    <a:lnTo>
                      <a:pt x="16" y="83"/>
                    </a:lnTo>
                    <a:lnTo>
                      <a:pt x="11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5" name="Freeform 51"/>
              <p:cNvSpPr>
                <a:spLocks/>
              </p:cNvSpPr>
              <p:nvPr/>
            </p:nvSpPr>
            <p:spPr bwMode="auto">
              <a:xfrm>
                <a:off x="4220" y="147"/>
                <a:ext cx="48" cy="93"/>
              </a:xfrm>
              <a:custGeom>
                <a:avLst/>
                <a:gdLst>
                  <a:gd name="T0" fmla="*/ 12 w 48"/>
                  <a:gd name="T1" fmla="*/ 91 h 93"/>
                  <a:gd name="T2" fmla="*/ 2 w 48"/>
                  <a:gd name="T3" fmla="*/ 75 h 93"/>
                  <a:gd name="T4" fmla="*/ 0 w 48"/>
                  <a:gd name="T5" fmla="*/ 57 h 93"/>
                  <a:gd name="T6" fmla="*/ 2 w 48"/>
                  <a:gd name="T7" fmla="*/ 35 h 93"/>
                  <a:gd name="T8" fmla="*/ 5 w 48"/>
                  <a:gd name="T9" fmla="*/ 19 h 93"/>
                  <a:gd name="T10" fmla="*/ 20 w 48"/>
                  <a:gd name="T11" fmla="*/ 0 h 93"/>
                  <a:gd name="T12" fmla="*/ 34 w 48"/>
                  <a:gd name="T13" fmla="*/ 5 h 93"/>
                  <a:gd name="T14" fmla="*/ 34 w 48"/>
                  <a:gd name="T15" fmla="*/ 19 h 93"/>
                  <a:gd name="T16" fmla="*/ 23 w 48"/>
                  <a:gd name="T17" fmla="*/ 35 h 93"/>
                  <a:gd name="T18" fmla="*/ 23 w 48"/>
                  <a:gd name="T19" fmla="*/ 57 h 93"/>
                  <a:gd name="T20" fmla="*/ 25 w 48"/>
                  <a:gd name="T21" fmla="*/ 58 h 93"/>
                  <a:gd name="T22" fmla="*/ 26 w 48"/>
                  <a:gd name="T23" fmla="*/ 59 h 93"/>
                  <a:gd name="T24" fmla="*/ 26 w 48"/>
                  <a:gd name="T25" fmla="*/ 59 h 93"/>
                  <a:gd name="T26" fmla="*/ 26 w 48"/>
                  <a:gd name="T27" fmla="*/ 59 h 93"/>
                  <a:gd name="T28" fmla="*/ 48 w 48"/>
                  <a:gd name="T29" fmla="*/ 67 h 93"/>
                  <a:gd name="T30" fmla="*/ 34 w 48"/>
                  <a:gd name="T31" fmla="*/ 91 h 93"/>
                  <a:gd name="T32" fmla="*/ 18 w 48"/>
                  <a:gd name="T33" fmla="*/ 93 h 93"/>
                  <a:gd name="T34" fmla="*/ 12 w 48"/>
                  <a:gd name="T35" fmla="*/ 91 h 9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8"/>
                  <a:gd name="T55" fmla="*/ 0 h 93"/>
                  <a:gd name="T56" fmla="*/ 48 w 48"/>
                  <a:gd name="T57" fmla="*/ 93 h 9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8" h="93">
                    <a:moveTo>
                      <a:pt x="12" y="91"/>
                    </a:moveTo>
                    <a:lnTo>
                      <a:pt x="2" y="75"/>
                    </a:lnTo>
                    <a:lnTo>
                      <a:pt x="0" y="57"/>
                    </a:lnTo>
                    <a:lnTo>
                      <a:pt x="2" y="35"/>
                    </a:lnTo>
                    <a:lnTo>
                      <a:pt x="5" y="19"/>
                    </a:lnTo>
                    <a:lnTo>
                      <a:pt x="20" y="0"/>
                    </a:lnTo>
                    <a:lnTo>
                      <a:pt x="34" y="5"/>
                    </a:lnTo>
                    <a:lnTo>
                      <a:pt x="34" y="19"/>
                    </a:lnTo>
                    <a:lnTo>
                      <a:pt x="23" y="35"/>
                    </a:lnTo>
                    <a:lnTo>
                      <a:pt x="23" y="57"/>
                    </a:lnTo>
                    <a:lnTo>
                      <a:pt x="25" y="58"/>
                    </a:lnTo>
                    <a:lnTo>
                      <a:pt x="26" y="59"/>
                    </a:lnTo>
                    <a:lnTo>
                      <a:pt x="48" y="67"/>
                    </a:lnTo>
                    <a:lnTo>
                      <a:pt x="34" y="91"/>
                    </a:lnTo>
                    <a:lnTo>
                      <a:pt x="18" y="93"/>
                    </a:lnTo>
                    <a:lnTo>
                      <a:pt x="12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6" name="Freeform 52"/>
              <p:cNvSpPr>
                <a:spLocks/>
              </p:cNvSpPr>
              <p:nvPr/>
            </p:nvSpPr>
            <p:spPr bwMode="auto">
              <a:xfrm>
                <a:off x="3028" y="157"/>
                <a:ext cx="47" cy="72"/>
              </a:xfrm>
              <a:custGeom>
                <a:avLst/>
                <a:gdLst>
                  <a:gd name="T0" fmla="*/ 15 w 47"/>
                  <a:gd name="T1" fmla="*/ 69 h 72"/>
                  <a:gd name="T2" fmla="*/ 2 w 47"/>
                  <a:gd name="T3" fmla="*/ 64 h 72"/>
                  <a:gd name="T4" fmla="*/ 0 w 47"/>
                  <a:gd name="T5" fmla="*/ 54 h 72"/>
                  <a:gd name="T6" fmla="*/ 15 w 47"/>
                  <a:gd name="T7" fmla="*/ 0 h 72"/>
                  <a:gd name="T8" fmla="*/ 28 w 47"/>
                  <a:gd name="T9" fmla="*/ 5 h 72"/>
                  <a:gd name="T10" fmla="*/ 28 w 47"/>
                  <a:gd name="T11" fmla="*/ 36 h 72"/>
                  <a:gd name="T12" fmla="*/ 47 w 47"/>
                  <a:gd name="T13" fmla="*/ 46 h 72"/>
                  <a:gd name="T14" fmla="*/ 33 w 47"/>
                  <a:gd name="T15" fmla="*/ 69 h 72"/>
                  <a:gd name="T16" fmla="*/ 20 w 47"/>
                  <a:gd name="T17" fmla="*/ 72 h 72"/>
                  <a:gd name="T18" fmla="*/ 15 w 47"/>
                  <a:gd name="T19" fmla="*/ 69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"/>
                  <a:gd name="T31" fmla="*/ 0 h 72"/>
                  <a:gd name="T32" fmla="*/ 47 w 47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" h="72">
                    <a:moveTo>
                      <a:pt x="15" y="69"/>
                    </a:moveTo>
                    <a:lnTo>
                      <a:pt x="2" y="64"/>
                    </a:lnTo>
                    <a:lnTo>
                      <a:pt x="0" y="54"/>
                    </a:lnTo>
                    <a:lnTo>
                      <a:pt x="15" y="0"/>
                    </a:lnTo>
                    <a:lnTo>
                      <a:pt x="28" y="5"/>
                    </a:lnTo>
                    <a:lnTo>
                      <a:pt x="28" y="36"/>
                    </a:lnTo>
                    <a:lnTo>
                      <a:pt x="47" y="46"/>
                    </a:lnTo>
                    <a:lnTo>
                      <a:pt x="33" y="69"/>
                    </a:lnTo>
                    <a:lnTo>
                      <a:pt x="20" y="72"/>
                    </a:lnTo>
                    <a:lnTo>
                      <a:pt x="15" y="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Freeform 53"/>
              <p:cNvSpPr>
                <a:spLocks/>
              </p:cNvSpPr>
              <p:nvPr/>
            </p:nvSpPr>
            <p:spPr bwMode="auto">
              <a:xfrm>
                <a:off x="4042" y="102"/>
                <a:ext cx="68" cy="120"/>
              </a:xfrm>
              <a:custGeom>
                <a:avLst/>
                <a:gdLst>
                  <a:gd name="T0" fmla="*/ 49 w 68"/>
                  <a:gd name="T1" fmla="*/ 117 h 120"/>
                  <a:gd name="T2" fmla="*/ 49 w 68"/>
                  <a:gd name="T3" fmla="*/ 117 h 120"/>
                  <a:gd name="T4" fmla="*/ 49 w 68"/>
                  <a:gd name="T5" fmla="*/ 117 h 120"/>
                  <a:gd name="T6" fmla="*/ 49 w 68"/>
                  <a:gd name="T7" fmla="*/ 117 h 120"/>
                  <a:gd name="T8" fmla="*/ 49 w 68"/>
                  <a:gd name="T9" fmla="*/ 117 h 120"/>
                  <a:gd name="T10" fmla="*/ 23 w 68"/>
                  <a:gd name="T11" fmla="*/ 45 h 120"/>
                  <a:gd name="T12" fmla="*/ 0 w 68"/>
                  <a:gd name="T13" fmla="*/ 24 h 120"/>
                  <a:gd name="T14" fmla="*/ 0 w 68"/>
                  <a:gd name="T15" fmla="*/ 13 h 120"/>
                  <a:gd name="T16" fmla="*/ 12 w 68"/>
                  <a:gd name="T17" fmla="*/ 0 h 120"/>
                  <a:gd name="T18" fmla="*/ 28 w 68"/>
                  <a:gd name="T19" fmla="*/ 0 h 120"/>
                  <a:gd name="T20" fmla="*/ 44 w 68"/>
                  <a:gd name="T21" fmla="*/ 7 h 120"/>
                  <a:gd name="T22" fmla="*/ 61 w 68"/>
                  <a:gd name="T23" fmla="*/ 40 h 120"/>
                  <a:gd name="T24" fmla="*/ 68 w 68"/>
                  <a:gd name="T25" fmla="*/ 109 h 120"/>
                  <a:gd name="T26" fmla="*/ 54 w 68"/>
                  <a:gd name="T27" fmla="*/ 120 h 120"/>
                  <a:gd name="T28" fmla="*/ 49 w 68"/>
                  <a:gd name="T29" fmla="*/ 117 h 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8"/>
                  <a:gd name="T46" fmla="*/ 0 h 120"/>
                  <a:gd name="T47" fmla="*/ 68 w 68"/>
                  <a:gd name="T48" fmla="*/ 120 h 12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8" h="120">
                    <a:moveTo>
                      <a:pt x="49" y="117"/>
                    </a:moveTo>
                    <a:lnTo>
                      <a:pt x="49" y="117"/>
                    </a:lnTo>
                    <a:lnTo>
                      <a:pt x="23" y="45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2" y="0"/>
                    </a:lnTo>
                    <a:lnTo>
                      <a:pt x="28" y="0"/>
                    </a:lnTo>
                    <a:lnTo>
                      <a:pt x="44" y="7"/>
                    </a:lnTo>
                    <a:lnTo>
                      <a:pt x="61" y="40"/>
                    </a:lnTo>
                    <a:lnTo>
                      <a:pt x="68" y="109"/>
                    </a:lnTo>
                    <a:lnTo>
                      <a:pt x="54" y="120"/>
                    </a:lnTo>
                    <a:lnTo>
                      <a:pt x="49" y="1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8" name="Freeform 54"/>
              <p:cNvSpPr>
                <a:spLocks/>
              </p:cNvSpPr>
              <p:nvPr/>
            </p:nvSpPr>
            <p:spPr bwMode="auto">
              <a:xfrm>
                <a:off x="2336" y="147"/>
                <a:ext cx="42" cy="61"/>
              </a:xfrm>
              <a:custGeom>
                <a:avLst/>
                <a:gdLst>
                  <a:gd name="T0" fmla="*/ 18 w 42"/>
                  <a:gd name="T1" fmla="*/ 59 h 61"/>
                  <a:gd name="T2" fmla="*/ 0 w 42"/>
                  <a:gd name="T3" fmla="*/ 46 h 61"/>
                  <a:gd name="T4" fmla="*/ 0 w 42"/>
                  <a:gd name="T5" fmla="*/ 38 h 61"/>
                  <a:gd name="T6" fmla="*/ 0 w 42"/>
                  <a:gd name="T7" fmla="*/ 13 h 61"/>
                  <a:gd name="T8" fmla="*/ 11 w 42"/>
                  <a:gd name="T9" fmla="*/ 0 h 61"/>
                  <a:gd name="T10" fmla="*/ 26 w 42"/>
                  <a:gd name="T11" fmla="*/ 5 h 61"/>
                  <a:gd name="T12" fmla="*/ 42 w 42"/>
                  <a:gd name="T13" fmla="*/ 31 h 61"/>
                  <a:gd name="T14" fmla="*/ 42 w 42"/>
                  <a:gd name="T15" fmla="*/ 33 h 61"/>
                  <a:gd name="T16" fmla="*/ 42 w 42"/>
                  <a:gd name="T17" fmla="*/ 35 h 61"/>
                  <a:gd name="T18" fmla="*/ 42 w 42"/>
                  <a:gd name="T19" fmla="*/ 35 h 61"/>
                  <a:gd name="T20" fmla="*/ 42 w 42"/>
                  <a:gd name="T21" fmla="*/ 35 h 61"/>
                  <a:gd name="T22" fmla="*/ 31 w 42"/>
                  <a:gd name="T23" fmla="*/ 59 h 61"/>
                  <a:gd name="T24" fmla="*/ 23 w 42"/>
                  <a:gd name="T25" fmla="*/ 61 h 61"/>
                  <a:gd name="T26" fmla="*/ 18 w 42"/>
                  <a:gd name="T27" fmla="*/ 59 h 6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"/>
                  <a:gd name="T43" fmla="*/ 0 h 61"/>
                  <a:gd name="T44" fmla="*/ 42 w 42"/>
                  <a:gd name="T45" fmla="*/ 61 h 6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" h="61">
                    <a:moveTo>
                      <a:pt x="18" y="59"/>
                    </a:moveTo>
                    <a:lnTo>
                      <a:pt x="0" y="46"/>
                    </a:lnTo>
                    <a:lnTo>
                      <a:pt x="0" y="38"/>
                    </a:lnTo>
                    <a:lnTo>
                      <a:pt x="0" y="13"/>
                    </a:lnTo>
                    <a:lnTo>
                      <a:pt x="11" y="0"/>
                    </a:lnTo>
                    <a:lnTo>
                      <a:pt x="26" y="5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2" y="35"/>
                    </a:lnTo>
                    <a:lnTo>
                      <a:pt x="31" y="59"/>
                    </a:lnTo>
                    <a:lnTo>
                      <a:pt x="23" y="61"/>
                    </a:lnTo>
                    <a:lnTo>
                      <a:pt x="18" y="5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9" name="Freeform 55"/>
              <p:cNvSpPr>
                <a:spLocks/>
              </p:cNvSpPr>
              <p:nvPr/>
            </p:nvSpPr>
            <p:spPr bwMode="auto">
              <a:xfrm>
                <a:off x="3690" y="127"/>
                <a:ext cx="130" cy="79"/>
              </a:xfrm>
              <a:custGeom>
                <a:avLst/>
                <a:gdLst>
                  <a:gd name="T0" fmla="*/ 60 w 130"/>
                  <a:gd name="T1" fmla="*/ 76 h 79"/>
                  <a:gd name="T2" fmla="*/ 41 w 130"/>
                  <a:gd name="T3" fmla="*/ 60 h 79"/>
                  <a:gd name="T4" fmla="*/ 10 w 130"/>
                  <a:gd name="T5" fmla="*/ 63 h 79"/>
                  <a:gd name="T6" fmla="*/ 0 w 130"/>
                  <a:gd name="T7" fmla="*/ 55 h 79"/>
                  <a:gd name="T8" fmla="*/ 41 w 130"/>
                  <a:gd name="T9" fmla="*/ 23 h 79"/>
                  <a:gd name="T10" fmla="*/ 73 w 130"/>
                  <a:gd name="T11" fmla="*/ 32 h 79"/>
                  <a:gd name="T12" fmla="*/ 101 w 130"/>
                  <a:gd name="T13" fmla="*/ 0 h 79"/>
                  <a:gd name="T14" fmla="*/ 117 w 130"/>
                  <a:gd name="T15" fmla="*/ 0 h 79"/>
                  <a:gd name="T16" fmla="*/ 130 w 130"/>
                  <a:gd name="T17" fmla="*/ 12 h 79"/>
                  <a:gd name="T18" fmla="*/ 130 w 130"/>
                  <a:gd name="T19" fmla="*/ 14 h 79"/>
                  <a:gd name="T20" fmla="*/ 130 w 130"/>
                  <a:gd name="T21" fmla="*/ 15 h 79"/>
                  <a:gd name="T22" fmla="*/ 130 w 130"/>
                  <a:gd name="T23" fmla="*/ 15 h 79"/>
                  <a:gd name="T24" fmla="*/ 130 w 130"/>
                  <a:gd name="T25" fmla="*/ 15 h 79"/>
                  <a:gd name="T26" fmla="*/ 122 w 130"/>
                  <a:gd name="T27" fmla="*/ 51 h 79"/>
                  <a:gd name="T28" fmla="*/ 65 w 130"/>
                  <a:gd name="T29" fmla="*/ 79 h 79"/>
                  <a:gd name="T30" fmla="*/ 60 w 130"/>
                  <a:gd name="T31" fmla="*/ 76 h 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0"/>
                  <a:gd name="T49" fmla="*/ 0 h 79"/>
                  <a:gd name="T50" fmla="*/ 130 w 130"/>
                  <a:gd name="T51" fmla="*/ 79 h 7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0" h="79">
                    <a:moveTo>
                      <a:pt x="60" y="76"/>
                    </a:moveTo>
                    <a:lnTo>
                      <a:pt x="41" y="60"/>
                    </a:lnTo>
                    <a:lnTo>
                      <a:pt x="10" y="63"/>
                    </a:lnTo>
                    <a:lnTo>
                      <a:pt x="0" y="55"/>
                    </a:lnTo>
                    <a:lnTo>
                      <a:pt x="41" y="23"/>
                    </a:lnTo>
                    <a:lnTo>
                      <a:pt x="73" y="32"/>
                    </a:lnTo>
                    <a:lnTo>
                      <a:pt x="101" y="0"/>
                    </a:lnTo>
                    <a:lnTo>
                      <a:pt x="117" y="0"/>
                    </a:lnTo>
                    <a:lnTo>
                      <a:pt x="130" y="12"/>
                    </a:lnTo>
                    <a:lnTo>
                      <a:pt x="130" y="14"/>
                    </a:lnTo>
                    <a:lnTo>
                      <a:pt x="130" y="15"/>
                    </a:lnTo>
                    <a:lnTo>
                      <a:pt x="122" y="51"/>
                    </a:lnTo>
                    <a:lnTo>
                      <a:pt x="65" y="79"/>
                    </a:lnTo>
                    <a:lnTo>
                      <a:pt x="6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>
            <a:lum bright="-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6155143"/>
            <a:ext cx="2788716" cy="7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5709205" y="6350410"/>
            <a:ext cx="3341381" cy="523220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ar-EG" b="1" dirty="0">
                <a:solidFill>
                  <a:srgbClr val="C00000"/>
                </a:solidFill>
                <a:effectLst>
                  <a:outerShdw blurRad="38100" dist="38100" dir="2700000" algn="tl">
                    <a:srgbClr val="FFC000">
                      <a:alpha val="43000"/>
                    </a:srgbClr>
                  </a:outerShdw>
                </a:effectLst>
                <a:latin typeface="ae_Dimnah" pitchFamily="18" charset="-78"/>
                <a:cs typeface="ae_Dimnah" pitchFamily="18" charset="-78"/>
              </a:rPr>
              <a:t>الآية (30) سورة الأنبياء</a:t>
            </a:r>
          </a:p>
        </p:txBody>
      </p:sp>
    </p:spTree>
    <p:extLst>
      <p:ext uri="{BB962C8B-B14F-4D97-AF65-F5344CB8AC3E}">
        <p14:creationId xmlns:p14="http://schemas.microsoft.com/office/powerpoint/2010/main" val="36093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52121" y="913944"/>
            <a:ext cx="3256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وقد استخدمنا برنامج </a:t>
            </a:r>
            <a:r>
              <a:rPr lang="ar-EG" sz="2400" b="1" dirty="0" err="1" smtClean="0">
                <a:solidFill>
                  <a:srgbClr val="20207E"/>
                </a:solidFill>
                <a:latin typeface="+mj-lt"/>
              </a:rPr>
              <a:t>الأكسيل</a:t>
            </a:r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 </a:t>
            </a:r>
            <a:r>
              <a:rPr lang="ar-EG" sz="2400" b="1" dirty="0" err="1" smtClean="0">
                <a:solidFill>
                  <a:srgbClr val="20207E"/>
                </a:solidFill>
                <a:latin typeface="+mj-lt"/>
              </a:rPr>
              <a:t>فى</a:t>
            </a:r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 تصميم المحطة.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4610"/>
            <a:ext cx="5172797" cy="53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39"/>
            <a:ext cx="8496944" cy="5457701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5733256"/>
            <a:ext cx="7772400" cy="8382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ar-EG" sz="3100" dirty="0" smtClean="0">
                <a:solidFill>
                  <a:srgbClr val="00B050"/>
                </a:solidFill>
              </a:rPr>
              <a:t>تصميم محطة تنقية مياه الشرب لمدينة تعداد سكانها 215000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-27384"/>
            <a:ext cx="8223448" cy="838200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</a:t>
            </a:r>
            <a:r>
              <a:rPr lang="ar-EG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تخطيط شبكة توزيع مياه الشرب </a:t>
            </a:r>
            <a:r>
              <a:rPr lang="ar-EG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لمدينة تعداد سكانها 215000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544B6C1-1EA3-495D-A6DA-9259F9A5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8" y="1196752"/>
            <a:ext cx="8534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قد ارتفع مستوانا </a:t>
            </a:r>
            <a:r>
              <a:rPr lang="ar-EG" altLang="en-US" sz="20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الحضارى</a:t>
            </a:r>
            <a:r>
              <a:rPr lang="ar-EG" altLang="en-US" sz="2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وزادت احتياجاتنا من كميات المياه للاستعمال </a:t>
            </a:r>
            <a:r>
              <a:rPr lang="ar-EG" altLang="en-US" sz="20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المنزلى</a:t>
            </a:r>
            <a:r>
              <a:rPr lang="ar-EG" altLang="en-US" sz="2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ar-EG" altLang="en-US" sz="20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والصناعى</a:t>
            </a:r>
            <a:r>
              <a:rPr lang="ar-EG" altLang="en-US" sz="2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وعليه فالبلاد المزدحمة بسكانها والمتقدمة صناعياً معرضة بشكل أكبر لأزمة المياه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 descr="654">
            <a:extLst>
              <a:ext uri="{FF2B5EF4-FFF2-40B4-BE49-F238E27FC236}">
                <a16:creationId xmlns="" xmlns:a16="http://schemas.microsoft.com/office/drawing/2014/main" id="{23AA7386-8EA3-4DB9-AB41-0D9C9ED4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" y="2509912"/>
            <a:ext cx="581195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4B6C1-1EA3-495D-A6DA-9259F9A5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310" y="3415041"/>
            <a:ext cx="272075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EG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قد تم الاستعانة في هذا الجزء ببرنامج:-</a:t>
            </a:r>
          </a:p>
          <a:p>
            <a:pPr lvl="0" algn="ctr" eaLnBrk="0" hangingPunct="0"/>
            <a:r>
              <a:rPr lang="en-US" sz="2800" b="1" dirty="0" smtClean="0">
                <a:solidFill>
                  <a:srgbClr val="20207E"/>
                </a:solidFill>
              </a:rPr>
              <a:t>Water </a:t>
            </a:r>
            <a:r>
              <a:rPr lang="en-US" sz="2800" b="1" dirty="0">
                <a:solidFill>
                  <a:srgbClr val="20207E"/>
                </a:solidFill>
              </a:rPr>
              <a:t>CAD </a:t>
            </a:r>
            <a:r>
              <a:rPr lang="ar-EG" sz="2800" b="1" dirty="0">
                <a:solidFill>
                  <a:srgbClr val="20207E"/>
                </a:solidFill>
              </a:rPr>
              <a:t>  </a:t>
            </a:r>
            <a:r>
              <a:rPr lang="ar-EG" sz="2800" b="1" dirty="0" smtClean="0">
                <a:solidFill>
                  <a:srgbClr val="20207E"/>
                </a:solidFill>
              </a:rPr>
              <a:t>     </a:t>
            </a:r>
            <a:r>
              <a:rPr lang="ar-EG" sz="2800" b="1" dirty="0">
                <a:solidFill>
                  <a:srgbClr val="20207E"/>
                </a:solidFill>
              </a:rPr>
              <a:t>تصميم الشبكات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6632"/>
            <a:ext cx="4464496" cy="5599037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5733256"/>
            <a:ext cx="7772400" cy="838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ar-EG" sz="2800" dirty="0" smtClean="0">
                <a:solidFill>
                  <a:srgbClr val="00B050"/>
                </a:solidFill>
              </a:rPr>
              <a:t>المخطط العام للمدينة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0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260647"/>
            <a:ext cx="7128792" cy="54746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67047F-D031-4785-891F-387A59C0A15F}"/>
              </a:ext>
            </a:extLst>
          </p:cNvPr>
          <p:cNvSpPr/>
          <p:nvPr/>
        </p:nvSpPr>
        <p:spPr>
          <a:xfrm>
            <a:off x="-76067" y="6008916"/>
            <a:ext cx="9296135" cy="554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ar-EG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تخطيط شبكة توزيع مياه الشرب لمدينة تعداد سكانها 215000</a:t>
            </a:r>
            <a:endParaRPr lang="en-US" sz="32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39"/>
            <a:ext cx="4896544" cy="6382013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68144" y="1700808"/>
            <a:ext cx="2446040" cy="3600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ar-EG" sz="4400" dirty="0" smtClean="0">
                <a:solidFill>
                  <a:srgbClr val="00B050"/>
                </a:solidFill>
              </a:rPr>
              <a:t>مواسير مياه الشرب </a:t>
            </a:r>
            <a:r>
              <a:rPr lang="ar-EG" sz="4400" dirty="0" err="1" smtClean="0">
                <a:solidFill>
                  <a:srgbClr val="00B050"/>
                </a:solidFill>
              </a:rPr>
              <a:t>فى</a:t>
            </a:r>
            <a:r>
              <a:rPr lang="ar-EG" sz="4400" dirty="0" smtClean="0">
                <a:solidFill>
                  <a:srgbClr val="00B050"/>
                </a:solidFill>
              </a:rPr>
              <a:t> الطبيعة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8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0276" y="30672"/>
            <a:ext cx="8223448" cy="838200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</a:t>
            </a:r>
            <a:r>
              <a:rPr lang="ar-EG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تخطيط شبكة توزيع مياه الصرف </a:t>
            </a:r>
            <a:r>
              <a:rPr lang="ar-EG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الصحى</a:t>
            </a:r>
            <a:r>
              <a:rPr lang="ar-EG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pPr marL="0" indent="0" algn="ctr">
              <a:buNone/>
            </a:pPr>
            <a:r>
              <a:rPr lang="ar-EG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لمدينة </a:t>
            </a:r>
            <a:r>
              <a:rPr lang="ar-EG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تعداد سكانها 215000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544B6C1-1EA3-495D-A6DA-9259F9A5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558" y="3579063"/>
            <a:ext cx="415479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219700" algn="l"/>
              </a:tabLst>
            </a:pPr>
            <a:r>
              <a:rPr kumimoji="0" lang="ar-EG" alt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قد تم الاستعانة في هذا الجزء ببرنامج:-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219700" algn="l"/>
              </a:tabLs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Sewer CAD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219700" algn="l"/>
              </a:tabLst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ar-EG" alt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تصميم الشبكات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6">
            <a:extLst>
              <a:ext uri="{FF2B5EF4-FFF2-40B4-BE49-F238E27FC236}">
                <a16:creationId xmlns="" xmlns:a16="http://schemas.microsoft.com/office/drawing/2014/main" id="{D3A287DE-A2A1-4435-BE64-508CF1395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8880"/>
            <a:ext cx="4535084" cy="438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544B6C1-1EA3-495D-A6DA-9259F9A5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4" y="1326256"/>
            <a:ext cx="853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5219700" algn="l"/>
              </a:tabLst>
            </a:pPr>
            <a:r>
              <a:rPr kumimoji="0" lang="ar-EG" alt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من علامات التقدم </a:t>
            </a:r>
            <a:r>
              <a:rPr kumimoji="0" lang="ar-EG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الحضارى</a:t>
            </a:r>
            <a:r>
              <a:rPr kumimoji="0" lang="ar-EG" alt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EG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فى</a:t>
            </a:r>
            <a:r>
              <a:rPr kumimoji="0" lang="ar-EG" alt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منطقة ما وجود شبكات لتجميع المياه الملوثة وبها يحقق صرف المخلفات السائلة لسكانها ومنشأتها صرفاً صحياً.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16631"/>
            <a:ext cx="6264696" cy="5544617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0276" y="5877272"/>
            <a:ext cx="8223448" cy="838200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</a:t>
            </a:r>
            <a:r>
              <a:rPr lang="ar-EG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تخطيط شبكة توزيع مياه الصرف </a:t>
            </a:r>
            <a:r>
              <a:rPr lang="ar-EG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الصحى</a:t>
            </a:r>
            <a:r>
              <a:rPr lang="ar-EG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pPr marL="0" indent="0" algn="ctr">
              <a:buNone/>
            </a:pPr>
            <a:r>
              <a:rPr lang="ar-EG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لمدينة </a:t>
            </a:r>
            <a:r>
              <a:rPr lang="ar-EG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تعداد سكانها 215000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7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4" y="188640"/>
            <a:ext cx="5687427" cy="6192688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74184" y="1124744"/>
            <a:ext cx="2086000" cy="4840730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ar-EG" sz="4000" dirty="0" smtClean="0">
                <a:solidFill>
                  <a:srgbClr val="00B050"/>
                </a:solidFill>
              </a:rPr>
              <a:t>مواسير مياه الصرف </a:t>
            </a:r>
            <a:r>
              <a:rPr lang="ar-EG" sz="4000" dirty="0" err="1" smtClean="0">
                <a:solidFill>
                  <a:srgbClr val="00B050"/>
                </a:solidFill>
              </a:rPr>
              <a:t>الصحى</a:t>
            </a:r>
            <a:endParaRPr lang="ar-EG" sz="4000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ar-EG" sz="4000" dirty="0" err="1" smtClean="0">
                <a:solidFill>
                  <a:srgbClr val="00B050"/>
                </a:solidFill>
              </a:rPr>
              <a:t>فى</a:t>
            </a:r>
            <a:r>
              <a:rPr lang="ar-EG" sz="4000" dirty="0" smtClean="0">
                <a:solidFill>
                  <a:srgbClr val="00B050"/>
                </a:solidFill>
              </a:rPr>
              <a:t> الطبيعة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2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60740"/>
            <a:ext cx="892899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b="1" dirty="0">
                <a:solidFill>
                  <a:srgbClr val="7030A0"/>
                </a:solidFill>
              </a:rPr>
              <a:t>عدد الوحدات </a:t>
            </a:r>
            <a:r>
              <a:rPr lang="en-US" b="1" dirty="0">
                <a:solidFill>
                  <a:srgbClr val="7030A0"/>
                </a:solidFill>
              </a:rPr>
              <a:t>301</a:t>
            </a:r>
            <a:r>
              <a:rPr lang="ar-EG" b="1" dirty="0">
                <a:solidFill>
                  <a:srgbClr val="7030A0"/>
                </a:solidFill>
              </a:rPr>
              <a:t> وحده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 err="1">
                <a:solidFill>
                  <a:srgbClr val="7030A0"/>
                </a:solidFill>
              </a:rPr>
              <a:t>الوحده</a:t>
            </a:r>
            <a:r>
              <a:rPr lang="ar-EG" b="1" dirty="0">
                <a:solidFill>
                  <a:srgbClr val="7030A0"/>
                </a:solidFill>
              </a:rPr>
              <a:t> </a:t>
            </a:r>
            <a:r>
              <a:rPr lang="ar-EG" b="1" dirty="0" err="1">
                <a:solidFill>
                  <a:srgbClr val="7030A0"/>
                </a:solidFill>
              </a:rPr>
              <a:t>الواحده</a:t>
            </a:r>
            <a:r>
              <a:rPr lang="ar-EG" b="1" dirty="0">
                <a:solidFill>
                  <a:srgbClr val="7030A0"/>
                </a:solidFill>
              </a:rPr>
              <a:t> تتكون من خمسة طوابق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كل طابق به شقتين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الشقة تتسع </a:t>
            </a:r>
            <a:r>
              <a:rPr lang="ar-EG" b="1" dirty="0" err="1">
                <a:solidFill>
                  <a:srgbClr val="7030A0"/>
                </a:solidFill>
              </a:rPr>
              <a:t>لاربعة</a:t>
            </a:r>
            <a:r>
              <a:rPr lang="ar-EG" b="1" dirty="0">
                <a:solidFill>
                  <a:srgbClr val="7030A0"/>
                </a:solidFill>
              </a:rPr>
              <a:t> افراد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عدد الافراد بكل طابق 8 افراد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عدد الافراد في </a:t>
            </a:r>
            <a:r>
              <a:rPr lang="ar-EG" b="1" dirty="0" err="1">
                <a:solidFill>
                  <a:srgbClr val="7030A0"/>
                </a:solidFill>
              </a:rPr>
              <a:t>الوحده</a:t>
            </a:r>
            <a:r>
              <a:rPr lang="ar-EG" b="1" dirty="0">
                <a:solidFill>
                  <a:srgbClr val="7030A0"/>
                </a:solidFill>
              </a:rPr>
              <a:t> 40 فرد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عدد الافراد لكامل </a:t>
            </a:r>
            <a:r>
              <a:rPr lang="ar-EG" b="1" dirty="0" err="1">
                <a:solidFill>
                  <a:srgbClr val="7030A0"/>
                </a:solidFill>
              </a:rPr>
              <a:t>المنطقه</a:t>
            </a:r>
            <a:r>
              <a:rPr lang="ar-EG" b="1" dirty="0">
                <a:solidFill>
                  <a:srgbClr val="7030A0"/>
                </a:solidFill>
              </a:rPr>
              <a:t>=301*40=12040</a:t>
            </a:r>
            <a:endParaRPr lang="en-US" b="1" dirty="0">
              <a:solidFill>
                <a:srgbClr val="7030A0"/>
              </a:solidFill>
            </a:endParaRPr>
          </a:p>
          <a:p>
            <a:pPr algn="ctr"/>
            <a:r>
              <a:rPr lang="ar-EG" sz="2000" b="1" dirty="0">
                <a:solidFill>
                  <a:srgbClr val="7030A0"/>
                </a:solidFill>
              </a:rPr>
              <a:t> </a:t>
            </a:r>
            <a:r>
              <a:rPr lang="ar-EG" sz="2400" b="1" dirty="0" smtClean="0">
                <a:solidFill>
                  <a:srgbClr val="FF0000"/>
                </a:solidFill>
              </a:rPr>
              <a:t>حساب عدد السكان عن طريق ما نص عليه الكود المصري: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ar-EG" b="1" dirty="0" smtClean="0">
                <a:solidFill>
                  <a:srgbClr val="7030A0"/>
                </a:solidFill>
              </a:rPr>
              <a:t>العمارات </a:t>
            </a:r>
            <a:r>
              <a:rPr lang="ar-EG" b="1" dirty="0" err="1" smtClean="0">
                <a:solidFill>
                  <a:srgbClr val="7030A0"/>
                </a:solidFill>
              </a:rPr>
              <a:t>الموجوده</a:t>
            </a:r>
            <a:r>
              <a:rPr lang="ar-EG" b="1" dirty="0" smtClean="0">
                <a:solidFill>
                  <a:srgbClr val="7030A0"/>
                </a:solidFill>
              </a:rPr>
              <a:t> هي عمارات سكنية </a:t>
            </a:r>
            <a:r>
              <a:rPr lang="ar-EG" b="1" dirty="0" err="1" smtClean="0">
                <a:solidFill>
                  <a:srgbClr val="7030A0"/>
                </a:solidFill>
              </a:rPr>
              <a:t>متوسطه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ar-EG" b="1" dirty="0" err="1" smtClean="0">
                <a:solidFill>
                  <a:srgbClr val="7030A0"/>
                </a:solidFill>
              </a:rPr>
              <a:t>الكثافه</a:t>
            </a:r>
            <a:r>
              <a:rPr lang="ar-EG" b="1" dirty="0" smtClean="0">
                <a:solidFill>
                  <a:srgbClr val="7030A0"/>
                </a:solidFill>
              </a:rPr>
              <a:t> </a:t>
            </a:r>
            <a:r>
              <a:rPr lang="ar-EG" b="1" dirty="0">
                <a:solidFill>
                  <a:srgbClr val="7030A0"/>
                </a:solidFill>
              </a:rPr>
              <a:t>السكانية لهذا النوع هي 240-700 فرد/هكتار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مساحة هذه المنطقة تساوي 101878.749مترمربع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 err="1">
                <a:solidFill>
                  <a:srgbClr val="7030A0"/>
                </a:solidFill>
              </a:rPr>
              <a:t>مساحةالهكتار</a:t>
            </a:r>
            <a:r>
              <a:rPr lang="ar-EG" b="1" dirty="0">
                <a:solidFill>
                  <a:srgbClr val="7030A0"/>
                </a:solidFill>
              </a:rPr>
              <a:t> 10000 متر مربع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هذه </a:t>
            </a:r>
            <a:r>
              <a:rPr lang="ar-EG" b="1" dirty="0" err="1">
                <a:solidFill>
                  <a:srgbClr val="7030A0"/>
                </a:solidFill>
              </a:rPr>
              <a:t>المنطقه</a:t>
            </a:r>
            <a:r>
              <a:rPr lang="ar-EG" b="1" dirty="0">
                <a:solidFill>
                  <a:srgbClr val="7030A0"/>
                </a:solidFill>
              </a:rPr>
              <a:t> عبارة عن 101.9 هكتار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عدد الافراد الحالي لكامل </a:t>
            </a:r>
            <a:r>
              <a:rPr lang="ar-EG" b="1" dirty="0" err="1">
                <a:solidFill>
                  <a:srgbClr val="7030A0"/>
                </a:solidFill>
              </a:rPr>
              <a:t>المنطقه</a:t>
            </a:r>
            <a:r>
              <a:rPr lang="ar-EG" b="1" dirty="0">
                <a:solidFill>
                  <a:srgbClr val="7030A0"/>
                </a:solidFill>
              </a:rPr>
              <a:t>=101.9*700 فرد/هكتار=71330 فرد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لحساب عدد السكان بعد 30سنه  وبافتراض ان معدل الزيادة 2%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التسرب داخل الشبكة 20 لتر/فرد/يوم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متوسط الاستهلاك اليومي للفرد 280 وذلك للمدن الجديدة طبقا للكود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متوسط الاستهلاك اليومي الكلي 280+20=300 لتر/فرد/يوم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ar-EG" b="1" dirty="0">
                <a:solidFill>
                  <a:srgbClr val="7030A0"/>
                </a:solidFill>
              </a:rPr>
              <a:t>تصرف الحريق تؤخذ بالنسبة لعدد السكان والكود ينص ان لكل10000 فرد نحتاج60 متر مكعب في الساعة  اي 120 متر مكعب في ساعتين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7504" y="116632"/>
            <a:ext cx="8856984" cy="1512168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ar-EG" sz="2800" kern="1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 Black"/>
              </a:rPr>
              <a:t>مشروع مياه الشرب  لبعض احياء مدينة العاشر من رمضان</a:t>
            </a:r>
            <a:endParaRPr lang="en-US" sz="2800" kern="1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77309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848872" cy="1944216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ar-EG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مشروع </a:t>
            </a:r>
          </a:p>
          <a:p>
            <a:pPr algn="ctr"/>
            <a:r>
              <a:rPr lang="ar-EG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الهندسة الصحية</a:t>
            </a:r>
            <a:r>
              <a:rPr lang="en-U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2018</a:t>
            </a:r>
            <a:endParaRPr lang="ar-EG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09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5" t="22132" r="22118" b="18238"/>
          <a:stretch/>
        </p:blipFill>
        <p:spPr bwMode="auto">
          <a:xfrm>
            <a:off x="646945" y="660535"/>
            <a:ext cx="7850111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9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صورة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4016"/>
            <a:ext cx="5400599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0D90FA0-BC80-4428-A30E-85854CE007C9}"/>
              </a:ext>
            </a:extLst>
          </p:cNvPr>
          <p:cNvSpPr/>
          <p:nvPr/>
        </p:nvSpPr>
        <p:spPr>
          <a:xfrm>
            <a:off x="5680877" y="2711402"/>
            <a:ext cx="303320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ar-EG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استعراض لاحد الاحياء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8"/>
          <p:cNvSpPr>
            <a:spLocks noChangeArrowheads="1" noChangeShapeType="1" noTextEdit="1"/>
          </p:cNvSpPr>
          <p:nvPr/>
        </p:nvSpPr>
        <p:spPr bwMode="auto">
          <a:xfrm>
            <a:off x="564547" y="260648"/>
            <a:ext cx="7924800" cy="1359968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ar-EG" sz="3200" b="1" kern="1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Arial Black"/>
              </a:rPr>
              <a:t>مشروع مياه الشرب  لبعض احياء مدينة العاشر من رمضان</a:t>
            </a:r>
            <a:endParaRPr lang="en-US" sz="3200" b="1" kern="1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Arial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6"/>
          <a:stretch/>
        </p:blipFill>
        <p:spPr>
          <a:xfrm>
            <a:off x="258444" y="1772816"/>
            <a:ext cx="5201589" cy="4968552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60033" y="2636912"/>
            <a:ext cx="3000151" cy="296852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0" indent="0" algn="ctr">
              <a:buNone/>
            </a:pPr>
            <a:r>
              <a:rPr lang="ar-EG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تخطيط شبكات توزيع مياه الشرب لبعض احياء مدينة العاشر من رمضان</a:t>
            </a:r>
            <a:endParaRPr 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5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8"/>
          <p:cNvSpPr>
            <a:spLocks noChangeArrowheads="1" noChangeShapeType="1" noTextEdit="1"/>
          </p:cNvSpPr>
          <p:nvPr/>
        </p:nvSpPr>
        <p:spPr bwMode="auto">
          <a:xfrm>
            <a:off x="564547" y="260648"/>
            <a:ext cx="7924800" cy="1359968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ar-EG" sz="3200" b="1" kern="1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Arial Black"/>
              </a:rPr>
              <a:t>مشروع مياه </a:t>
            </a:r>
            <a:r>
              <a:rPr lang="ar-EG" sz="3200" b="1" kern="1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Arial Black"/>
              </a:rPr>
              <a:t>الصرف </a:t>
            </a:r>
            <a:r>
              <a:rPr lang="ar-EG" sz="3200" b="1" kern="1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Arial Black"/>
              </a:rPr>
              <a:t>الصحى</a:t>
            </a:r>
            <a:r>
              <a:rPr lang="ar-EG" sz="3200" b="1" kern="1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Arial Black"/>
              </a:rPr>
              <a:t> لبعض </a:t>
            </a:r>
            <a:r>
              <a:rPr lang="ar-EG" sz="3200" b="1" kern="1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Arial Black"/>
              </a:rPr>
              <a:t>احياء مدينة العاشر من رمضان</a:t>
            </a:r>
            <a:endParaRPr lang="en-US" sz="3200" b="1" kern="1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Arial Black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60033" y="2636912"/>
            <a:ext cx="3000151" cy="296852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0" indent="0" algn="ctr">
              <a:buNone/>
            </a:pPr>
            <a:r>
              <a:rPr lang="ar-EG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تخطيط شبكات توزيع مياه </a:t>
            </a:r>
            <a:r>
              <a:rPr lang="ar-EG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الصرف </a:t>
            </a:r>
            <a:r>
              <a:rPr lang="ar-EG" sz="28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الصحى</a:t>
            </a:r>
            <a:r>
              <a:rPr lang="ar-EG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لبعض </a:t>
            </a:r>
            <a:r>
              <a:rPr lang="ar-EG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احياء مدينة العاشر من رمضان</a:t>
            </a:r>
            <a:endParaRPr 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5" y="1620616"/>
            <a:ext cx="5319738" cy="48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264348" y="2132856"/>
            <a:ext cx="8676455" cy="4104456"/>
          </a:xfrm>
          <a:prstGeom prst="rect">
            <a:avLst/>
          </a:prstGeom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None/>
            </a:pPr>
            <a:r>
              <a:rPr lang="ar-SA" sz="2800" b="1" dirty="0">
                <a:solidFill>
                  <a:srgbClr val="0070C0"/>
                </a:solidFill>
              </a:rPr>
              <a:t>وهكذا لكل بداية نهاية وخير العمل ما حسن اخره وخير الكلام ما قل ودل وبعد هذا الجهد المتواضع نتمنى ان نكون موفقين </a:t>
            </a:r>
            <a:r>
              <a:rPr lang="ar-SA" sz="2800" b="1" dirty="0" err="1">
                <a:solidFill>
                  <a:srgbClr val="0070C0"/>
                </a:solidFill>
              </a:rPr>
              <a:t>فى</a:t>
            </a:r>
            <a:r>
              <a:rPr lang="ar-SA" sz="2800" b="1" dirty="0">
                <a:solidFill>
                  <a:srgbClr val="0070C0"/>
                </a:solidFill>
              </a:rPr>
              <a:t> سردنا للعناصر السابقة سردا لا ملل فيه ولا تقصير لهذا المشروع .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 algn="just" rtl="1">
              <a:buNone/>
            </a:pPr>
            <a:r>
              <a:rPr lang="ar-SA" sz="2800" b="1" dirty="0">
                <a:solidFill>
                  <a:srgbClr val="0070C0"/>
                </a:solidFill>
              </a:rPr>
              <a:t>نسال الله ان يوفقنا لما يحب </a:t>
            </a:r>
            <a:r>
              <a:rPr lang="ar-SA" sz="2800" b="1" dirty="0" err="1">
                <a:solidFill>
                  <a:srgbClr val="0070C0"/>
                </a:solidFill>
              </a:rPr>
              <a:t>ويرضاه</a:t>
            </a:r>
            <a:r>
              <a:rPr lang="ar-SA" sz="2800" b="1" dirty="0">
                <a:solidFill>
                  <a:srgbClr val="0070C0"/>
                </a:solidFill>
              </a:rPr>
              <a:t> وان ينال المشروع على رضا واستحسان قارئه هذا والحمد لله رب العالمين والصلاة والسلام على خاتم الانبياء.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9752" y="764704"/>
            <a:ext cx="4464496" cy="11079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 eaLnBrk="0" hangingPunct="0"/>
            <a:r>
              <a:rPr lang="ar-EG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الخاتمة</a:t>
            </a:r>
            <a:endParaRPr lang="ar-EG" sz="6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880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207095" y="334437"/>
            <a:ext cx="7103027" cy="2235285"/>
            <a:chOff x="2233" y="2164"/>
            <a:chExt cx="1948" cy="1420"/>
          </a:xfrm>
        </p:grpSpPr>
        <p:sp>
          <p:nvSpPr>
            <p:cNvPr id="4" name="Freeform 14"/>
            <p:cNvSpPr>
              <a:spLocks/>
            </p:cNvSpPr>
            <p:nvPr/>
          </p:nvSpPr>
          <p:spPr bwMode="auto">
            <a:xfrm>
              <a:off x="3184" y="2164"/>
              <a:ext cx="997" cy="973"/>
            </a:xfrm>
            <a:custGeom>
              <a:avLst/>
              <a:gdLst>
                <a:gd name="T0" fmla="*/ 546 w 997"/>
                <a:gd name="T1" fmla="*/ 58 h 973"/>
                <a:gd name="T2" fmla="*/ 628 w 997"/>
                <a:gd name="T3" fmla="*/ 112 h 973"/>
                <a:gd name="T4" fmla="*/ 666 w 997"/>
                <a:gd name="T5" fmla="*/ 107 h 973"/>
                <a:gd name="T6" fmla="*/ 703 w 997"/>
                <a:gd name="T7" fmla="*/ 103 h 973"/>
                <a:gd name="T8" fmla="*/ 740 w 997"/>
                <a:gd name="T9" fmla="*/ 99 h 973"/>
                <a:gd name="T10" fmla="*/ 777 w 997"/>
                <a:gd name="T11" fmla="*/ 92 h 973"/>
                <a:gd name="T12" fmla="*/ 815 w 997"/>
                <a:gd name="T13" fmla="*/ 194 h 973"/>
                <a:gd name="T14" fmla="*/ 844 w 997"/>
                <a:gd name="T15" fmla="*/ 189 h 973"/>
                <a:gd name="T16" fmla="*/ 868 w 997"/>
                <a:gd name="T17" fmla="*/ 188 h 973"/>
                <a:gd name="T18" fmla="*/ 894 w 997"/>
                <a:gd name="T19" fmla="*/ 188 h 973"/>
                <a:gd name="T20" fmla="*/ 921 w 997"/>
                <a:gd name="T21" fmla="*/ 185 h 973"/>
                <a:gd name="T22" fmla="*/ 912 w 997"/>
                <a:gd name="T23" fmla="*/ 280 h 973"/>
                <a:gd name="T24" fmla="*/ 921 w 997"/>
                <a:gd name="T25" fmla="*/ 368 h 973"/>
                <a:gd name="T26" fmla="*/ 921 w 997"/>
                <a:gd name="T27" fmla="*/ 434 h 973"/>
                <a:gd name="T28" fmla="*/ 946 w 997"/>
                <a:gd name="T29" fmla="*/ 472 h 973"/>
                <a:gd name="T30" fmla="*/ 964 w 997"/>
                <a:gd name="T31" fmla="*/ 514 h 973"/>
                <a:gd name="T32" fmla="*/ 983 w 997"/>
                <a:gd name="T33" fmla="*/ 559 h 973"/>
                <a:gd name="T34" fmla="*/ 935 w 997"/>
                <a:gd name="T35" fmla="*/ 610 h 973"/>
                <a:gd name="T36" fmla="*/ 901 w 997"/>
                <a:gd name="T37" fmla="*/ 668 h 973"/>
                <a:gd name="T38" fmla="*/ 839 w 997"/>
                <a:gd name="T39" fmla="*/ 707 h 973"/>
                <a:gd name="T40" fmla="*/ 768 w 997"/>
                <a:gd name="T41" fmla="*/ 721 h 973"/>
                <a:gd name="T42" fmla="*/ 714 w 997"/>
                <a:gd name="T43" fmla="*/ 906 h 973"/>
                <a:gd name="T44" fmla="*/ 666 w 997"/>
                <a:gd name="T45" fmla="*/ 940 h 973"/>
                <a:gd name="T46" fmla="*/ 538 w 997"/>
                <a:gd name="T47" fmla="*/ 928 h 973"/>
                <a:gd name="T48" fmla="*/ 510 w 997"/>
                <a:gd name="T49" fmla="*/ 934 h 973"/>
                <a:gd name="T50" fmla="*/ 482 w 997"/>
                <a:gd name="T51" fmla="*/ 940 h 973"/>
                <a:gd name="T52" fmla="*/ 455 w 997"/>
                <a:gd name="T53" fmla="*/ 946 h 973"/>
                <a:gd name="T54" fmla="*/ 427 w 997"/>
                <a:gd name="T55" fmla="*/ 952 h 973"/>
                <a:gd name="T56" fmla="*/ 399 w 997"/>
                <a:gd name="T57" fmla="*/ 958 h 973"/>
                <a:gd name="T58" fmla="*/ 372 w 997"/>
                <a:gd name="T59" fmla="*/ 964 h 973"/>
                <a:gd name="T60" fmla="*/ 344 w 997"/>
                <a:gd name="T61" fmla="*/ 970 h 973"/>
                <a:gd name="T62" fmla="*/ 331 w 997"/>
                <a:gd name="T63" fmla="*/ 891 h 973"/>
                <a:gd name="T64" fmla="*/ 254 w 997"/>
                <a:gd name="T65" fmla="*/ 804 h 973"/>
                <a:gd name="T66" fmla="*/ 90 w 997"/>
                <a:gd name="T67" fmla="*/ 644 h 973"/>
                <a:gd name="T68" fmla="*/ 15 w 997"/>
                <a:gd name="T69" fmla="*/ 509 h 973"/>
                <a:gd name="T70" fmla="*/ 17 w 997"/>
                <a:gd name="T71" fmla="*/ 406 h 973"/>
                <a:gd name="T72" fmla="*/ 51 w 997"/>
                <a:gd name="T73" fmla="*/ 376 h 973"/>
                <a:gd name="T74" fmla="*/ 90 w 997"/>
                <a:gd name="T75" fmla="*/ 361 h 973"/>
                <a:gd name="T76" fmla="*/ 137 w 997"/>
                <a:gd name="T77" fmla="*/ 355 h 973"/>
                <a:gd name="T78" fmla="*/ 162 w 997"/>
                <a:gd name="T79" fmla="*/ 218 h 973"/>
                <a:gd name="T80" fmla="*/ 225 w 997"/>
                <a:gd name="T81" fmla="*/ 126 h 973"/>
                <a:gd name="T82" fmla="*/ 379 w 997"/>
                <a:gd name="T83" fmla="*/ 67 h 973"/>
                <a:gd name="T84" fmla="*/ 445 w 997"/>
                <a:gd name="T85" fmla="*/ 19 h 973"/>
                <a:gd name="T86" fmla="*/ 528 w 997"/>
                <a:gd name="T87" fmla="*/ 2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73">
                  <a:moveTo>
                    <a:pt x="528" y="24"/>
                  </a:moveTo>
                  <a:lnTo>
                    <a:pt x="546" y="58"/>
                  </a:lnTo>
                  <a:lnTo>
                    <a:pt x="599" y="82"/>
                  </a:lnTo>
                  <a:lnTo>
                    <a:pt x="628" y="112"/>
                  </a:lnTo>
                  <a:lnTo>
                    <a:pt x="647" y="109"/>
                  </a:lnTo>
                  <a:lnTo>
                    <a:pt x="666" y="107"/>
                  </a:lnTo>
                  <a:lnTo>
                    <a:pt x="685" y="104"/>
                  </a:lnTo>
                  <a:lnTo>
                    <a:pt x="703" y="103"/>
                  </a:lnTo>
                  <a:lnTo>
                    <a:pt x="721" y="101"/>
                  </a:lnTo>
                  <a:lnTo>
                    <a:pt x="740" y="99"/>
                  </a:lnTo>
                  <a:lnTo>
                    <a:pt x="758" y="96"/>
                  </a:lnTo>
                  <a:lnTo>
                    <a:pt x="777" y="92"/>
                  </a:lnTo>
                  <a:lnTo>
                    <a:pt x="786" y="155"/>
                  </a:lnTo>
                  <a:lnTo>
                    <a:pt x="815" y="194"/>
                  </a:lnTo>
                  <a:lnTo>
                    <a:pt x="829" y="191"/>
                  </a:lnTo>
                  <a:lnTo>
                    <a:pt x="844" y="189"/>
                  </a:lnTo>
                  <a:lnTo>
                    <a:pt x="856" y="189"/>
                  </a:lnTo>
                  <a:lnTo>
                    <a:pt x="868" y="188"/>
                  </a:lnTo>
                  <a:lnTo>
                    <a:pt x="881" y="188"/>
                  </a:lnTo>
                  <a:lnTo>
                    <a:pt x="894" y="188"/>
                  </a:lnTo>
                  <a:lnTo>
                    <a:pt x="906" y="187"/>
                  </a:lnTo>
                  <a:lnTo>
                    <a:pt x="921" y="185"/>
                  </a:lnTo>
                  <a:lnTo>
                    <a:pt x="917" y="231"/>
                  </a:lnTo>
                  <a:lnTo>
                    <a:pt x="912" y="280"/>
                  </a:lnTo>
                  <a:lnTo>
                    <a:pt x="911" y="328"/>
                  </a:lnTo>
                  <a:lnTo>
                    <a:pt x="921" y="368"/>
                  </a:lnTo>
                  <a:lnTo>
                    <a:pt x="901" y="416"/>
                  </a:lnTo>
                  <a:lnTo>
                    <a:pt x="921" y="434"/>
                  </a:lnTo>
                  <a:lnTo>
                    <a:pt x="935" y="452"/>
                  </a:lnTo>
                  <a:lnTo>
                    <a:pt x="946" y="472"/>
                  </a:lnTo>
                  <a:lnTo>
                    <a:pt x="955" y="492"/>
                  </a:lnTo>
                  <a:lnTo>
                    <a:pt x="964" y="514"/>
                  </a:lnTo>
                  <a:lnTo>
                    <a:pt x="973" y="536"/>
                  </a:lnTo>
                  <a:lnTo>
                    <a:pt x="983" y="559"/>
                  </a:lnTo>
                  <a:lnTo>
                    <a:pt x="997" y="582"/>
                  </a:lnTo>
                  <a:lnTo>
                    <a:pt x="935" y="610"/>
                  </a:lnTo>
                  <a:lnTo>
                    <a:pt x="892" y="625"/>
                  </a:lnTo>
                  <a:lnTo>
                    <a:pt x="901" y="668"/>
                  </a:lnTo>
                  <a:lnTo>
                    <a:pt x="901" y="717"/>
                  </a:lnTo>
                  <a:lnTo>
                    <a:pt x="839" y="707"/>
                  </a:lnTo>
                  <a:lnTo>
                    <a:pt x="782" y="692"/>
                  </a:lnTo>
                  <a:lnTo>
                    <a:pt x="768" y="721"/>
                  </a:lnTo>
                  <a:lnTo>
                    <a:pt x="749" y="852"/>
                  </a:lnTo>
                  <a:lnTo>
                    <a:pt x="714" y="906"/>
                  </a:lnTo>
                  <a:lnTo>
                    <a:pt x="714" y="940"/>
                  </a:lnTo>
                  <a:lnTo>
                    <a:pt x="666" y="940"/>
                  </a:lnTo>
                  <a:lnTo>
                    <a:pt x="551" y="925"/>
                  </a:lnTo>
                  <a:lnTo>
                    <a:pt x="538" y="928"/>
                  </a:lnTo>
                  <a:lnTo>
                    <a:pt x="523" y="931"/>
                  </a:lnTo>
                  <a:lnTo>
                    <a:pt x="510" y="934"/>
                  </a:lnTo>
                  <a:lnTo>
                    <a:pt x="497" y="937"/>
                  </a:lnTo>
                  <a:lnTo>
                    <a:pt x="482" y="940"/>
                  </a:lnTo>
                  <a:lnTo>
                    <a:pt x="469" y="943"/>
                  </a:lnTo>
                  <a:lnTo>
                    <a:pt x="455" y="946"/>
                  </a:lnTo>
                  <a:lnTo>
                    <a:pt x="441" y="949"/>
                  </a:lnTo>
                  <a:lnTo>
                    <a:pt x="427" y="952"/>
                  </a:lnTo>
                  <a:lnTo>
                    <a:pt x="414" y="955"/>
                  </a:lnTo>
                  <a:lnTo>
                    <a:pt x="399" y="958"/>
                  </a:lnTo>
                  <a:lnTo>
                    <a:pt x="386" y="961"/>
                  </a:lnTo>
                  <a:lnTo>
                    <a:pt x="372" y="964"/>
                  </a:lnTo>
                  <a:lnTo>
                    <a:pt x="358" y="967"/>
                  </a:lnTo>
                  <a:lnTo>
                    <a:pt x="344" y="970"/>
                  </a:lnTo>
                  <a:lnTo>
                    <a:pt x="331" y="973"/>
                  </a:lnTo>
                  <a:lnTo>
                    <a:pt x="331" y="891"/>
                  </a:lnTo>
                  <a:lnTo>
                    <a:pt x="293" y="760"/>
                  </a:lnTo>
                  <a:lnTo>
                    <a:pt x="254" y="804"/>
                  </a:lnTo>
                  <a:lnTo>
                    <a:pt x="192" y="726"/>
                  </a:lnTo>
                  <a:lnTo>
                    <a:pt x="90" y="644"/>
                  </a:lnTo>
                  <a:lnTo>
                    <a:pt x="33" y="586"/>
                  </a:lnTo>
                  <a:lnTo>
                    <a:pt x="15" y="509"/>
                  </a:lnTo>
                  <a:lnTo>
                    <a:pt x="0" y="427"/>
                  </a:lnTo>
                  <a:lnTo>
                    <a:pt x="17" y="406"/>
                  </a:lnTo>
                  <a:lnTo>
                    <a:pt x="34" y="390"/>
                  </a:lnTo>
                  <a:lnTo>
                    <a:pt x="51" y="376"/>
                  </a:lnTo>
                  <a:lnTo>
                    <a:pt x="71" y="367"/>
                  </a:lnTo>
                  <a:lnTo>
                    <a:pt x="90" y="361"/>
                  </a:lnTo>
                  <a:lnTo>
                    <a:pt x="113" y="357"/>
                  </a:lnTo>
                  <a:lnTo>
                    <a:pt x="137" y="355"/>
                  </a:lnTo>
                  <a:lnTo>
                    <a:pt x="162" y="354"/>
                  </a:lnTo>
                  <a:lnTo>
                    <a:pt x="162" y="218"/>
                  </a:lnTo>
                  <a:lnTo>
                    <a:pt x="162" y="140"/>
                  </a:lnTo>
                  <a:lnTo>
                    <a:pt x="225" y="126"/>
                  </a:lnTo>
                  <a:lnTo>
                    <a:pt x="331" y="101"/>
                  </a:lnTo>
                  <a:lnTo>
                    <a:pt x="379" y="67"/>
                  </a:lnTo>
                  <a:lnTo>
                    <a:pt x="398" y="0"/>
                  </a:lnTo>
                  <a:lnTo>
                    <a:pt x="445" y="19"/>
                  </a:lnTo>
                  <a:lnTo>
                    <a:pt x="470" y="48"/>
                  </a:lnTo>
                  <a:lnTo>
                    <a:pt x="528" y="24"/>
                  </a:lnTo>
                  <a:close/>
                </a:path>
              </a:pathLst>
            </a:custGeom>
            <a:solidFill>
              <a:srgbClr val="E5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5"/>
            <p:cNvSpPr>
              <a:spLocks/>
            </p:cNvSpPr>
            <p:nvPr/>
          </p:nvSpPr>
          <p:spPr bwMode="auto">
            <a:xfrm>
              <a:off x="3996" y="2356"/>
              <a:ext cx="103" cy="158"/>
            </a:xfrm>
            <a:custGeom>
              <a:avLst/>
              <a:gdLst>
                <a:gd name="T0" fmla="*/ 0 w 103"/>
                <a:gd name="T1" fmla="*/ 8 h 158"/>
                <a:gd name="T2" fmla="*/ 61 w 103"/>
                <a:gd name="T3" fmla="*/ 8 h 158"/>
                <a:gd name="T4" fmla="*/ 103 w 103"/>
                <a:gd name="T5" fmla="*/ 0 h 158"/>
                <a:gd name="T6" fmla="*/ 100 w 103"/>
                <a:gd name="T7" fmla="*/ 39 h 158"/>
                <a:gd name="T8" fmla="*/ 89 w 103"/>
                <a:gd name="T9" fmla="*/ 119 h 158"/>
                <a:gd name="T10" fmla="*/ 67 w 103"/>
                <a:gd name="T11" fmla="*/ 158 h 158"/>
                <a:gd name="T12" fmla="*/ 45 w 103"/>
                <a:gd name="T13" fmla="*/ 158 h 158"/>
                <a:gd name="T14" fmla="*/ 23 w 103"/>
                <a:gd name="T15" fmla="*/ 124 h 158"/>
                <a:gd name="T16" fmla="*/ 23 w 103"/>
                <a:gd name="T17" fmla="*/ 87 h 158"/>
                <a:gd name="T18" fmla="*/ 4 w 103"/>
                <a:gd name="T19" fmla="*/ 87 h 158"/>
                <a:gd name="T20" fmla="*/ 0 w 103"/>
                <a:gd name="T21" fmla="*/ 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58">
                  <a:moveTo>
                    <a:pt x="0" y="8"/>
                  </a:moveTo>
                  <a:lnTo>
                    <a:pt x="61" y="8"/>
                  </a:lnTo>
                  <a:lnTo>
                    <a:pt x="103" y="0"/>
                  </a:lnTo>
                  <a:lnTo>
                    <a:pt x="100" y="39"/>
                  </a:lnTo>
                  <a:lnTo>
                    <a:pt x="89" y="119"/>
                  </a:lnTo>
                  <a:lnTo>
                    <a:pt x="67" y="158"/>
                  </a:lnTo>
                  <a:lnTo>
                    <a:pt x="45" y="158"/>
                  </a:lnTo>
                  <a:lnTo>
                    <a:pt x="23" y="124"/>
                  </a:lnTo>
                  <a:lnTo>
                    <a:pt x="23" y="87"/>
                  </a:lnTo>
                  <a:lnTo>
                    <a:pt x="4" y="8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3825" y="2273"/>
              <a:ext cx="153" cy="187"/>
            </a:xfrm>
            <a:custGeom>
              <a:avLst/>
              <a:gdLst>
                <a:gd name="T0" fmla="*/ 123 w 153"/>
                <a:gd name="T1" fmla="*/ 0 h 187"/>
                <a:gd name="T2" fmla="*/ 126 w 153"/>
                <a:gd name="T3" fmla="*/ 55 h 187"/>
                <a:gd name="T4" fmla="*/ 153 w 153"/>
                <a:gd name="T5" fmla="*/ 141 h 187"/>
                <a:gd name="T6" fmla="*/ 153 w 153"/>
                <a:gd name="T7" fmla="*/ 170 h 187"/>
                <a:gd name="T8" fmla="*/ 137 w 153"/>
                <a:gd name="T9" fmla="*/ 170 h 187"/>
                <a:gd name="T10" fmla="*/ 114 w 153"/>
                <a:gd name="T11" fmla="*/ 187 h 187"/>
                <a:gd name="T12" fmla="*/ 96 w 153"/>
                <a:gd name="T13" fmla="*/ 138 h 187"/>
                <a:gd name="T14" fmla="*/ 60 w 153"/>
                <a:gd name="T15" fmla="*/ 99 h 187"/>
                <a:gd name="T16" fmla="*/ 37 w 153"/>
                <a:gd name="T17" fmla="*/ 80 h 187"/>
                <a:gd name="T18" fmla="*/ 35 w 153"/>
                <a:gd name="T19" fmla="*/ 49 h 187"/>
                <a:gd name="T20" fmla="*/ 0 w 153"/>
                <a:gd name="T21" fmla="*/ 8 h 187"/>
                <a:gd name="T22" fmla="*/ 35 w 153"/>
                <a:gd name="T23" fmla="*/ 0 h 187"/>
                <a:gd name="T24" fmla="*/ 123 w 153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187">
                  <a:moveTo>
                    <a:pt x="123" y="0"/>
                  </a:moveTo>
                  <a:lnTo>
                    <a:pt x="126" y="55"/>
                  </a:lnTo>
                  <a:lnTo>
                    <a:pt x="153" y="141"/>
                  </a:lnTo>
                  <a:lnTo>
                    <a:pt x="153" y="170"/>
                  </a:lnTo>
                  <a:lnTo>
                    <a:pt x="137" y="170"/>
                  </a:lnTo>
                  <a:lnTo>
                    <a:pt x="114" y="187"/>
                  </a:lnTo>
                  <a:lnTo>
                    <a:pt x="96" y="138"/>
                  </a:lnTo>
                  <a:lnTo>
                    <a:pt x="60" y="99"/>
                  </a:lnTo>
                  <a:lnTo>
                    <a:pt x="37" y="80"/>
                  </a:lnTo>
                  <a:lnTo>
                    <a:pt x="35" y="49"/>
                  </a:lnTo>
                  <a:lnTo>
                    <a:pt x="0" y="8"/>
                  </a:lnTo>
                  <a:lnTo>
                    <a:pt x="35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3854" y="2450"/>
              <a:ext cx="157" cy="233"/>
            </a:xfrm>
            <a:custGeom>
              <a:avLst/>
              <a:gdLst>
                <a:gd name="T0" fmla="*/ 157 w 157"/>
                <a:gd name="T1" fmla="*/ 0 h 233"/>
                <a:gd name="T2" fmla="*/ 124 w 157"/>
                <a:gd name="T3" fmla="*/ 0 h 233"/>
                <a:gd name="T4" fmla="*/ 85 w 157"/>
                <a:gd name="T5" fmla="*/ 13 h 233"/>
                <a:gd name="T6" fmla="*/ 85 w 157"/>
                <a:gd name="T7" fmla="*/ 44 h 233"/>
                <a:gd name="T8" fmla="*/ 59 w 157"/>
                <a:gd name="T9" fmla="*/ 103 h 233"/>
                <a:gd name="T10" fmla="*/ 28 w 157"/>
                <a:gd name="T11" fmla="*/ 152 h 233"/>
                <a:gd name="T12" fmla="*/ 8 w 157"/>
                <a:gd name="T13" fmla="*/ 186 h 233"/>
                <a:gd name="T14" fmla="*/ 0 w 157"/>
                <a:gd name="T15" fmla="*/ 233 h 233"/>
                <a:gd name="T16" fmla="*/ 50 w 157"/>
                <a:gd name="T17" fmla="*/ 216 h 233"/>
                <a:gd name="T18" fmla="*/ 72 w 157"/>
                <a:gd name="T19" fmla="*/ 165 h 233"/>
                <a:gd name="T20" fmla="*/ 80 w 157"/>
                <a:gd name="T21" fmla="*/ 132 h 233"/>
                <a:gd name="T22" fmla="*/ 119 w 157"/>
                <a:gd name="T23" fmla="*/ 66 h 233"/>
                <a:gd name="T24" fmla="*/ 149 w 157"/>
                <a:gd name="T25" fmla="*/ 25 h 233"/>
                <a:gd name="T26" fmla="*/ 157 w 157"/>
                <a:gd name="T2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233">
                  <a:moveTo>
                    <a:pt x="157" y="0"/>
                  </a:moveTo>
                  <a:lnTo>
                    <a:pt x="124" y="0"/>
                  </a:lnTo>
                  <a:lnTo>
                    <a:pt x="85" y="13"/>
                  </a:lnTo>
                  <a:lnTo>
                    <a:pt x="85" y="44"/>
                  </a:lnTo>
                  <a:lnTo>
                    <a:pt x="59" y="103"/>
                  </a:lnTo>
                  <a:lnTo>
                    <a:pt x="28" y="152"/>
                  </a:lnTo>
                  <a:lnTo>
                    <a:pt x="8" y="186"/>
                  </a:lnTo>
                  <a:lnTo>
                    <a:pt x="0" y="233"/>
                  </a:lnTo>
                  <a:lnTo>
                    <a:pt x="50" y="216"/>
                  </a:lnTo>
                  <a:lnTo>
                    <a:pt x="72" y="165"/>
                  </a:lnTo>
                  <a:lnTo>
                    <a:pt x="80" y="132"/>
                  </a:lnTo>
                  <a:lnTo>
                    <a:pt x="119" y="66"/>
                  </a:lnTo>
                  <a:lnTo>
                    <a:pt x="149" y="2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3926" y="2638"/>
              <a:ext cx="41" cy="28"/>
            </a:xfrm>
            <a:custGeom>
              <a:avLst/>
              <a:gdLst>
                <a:gd name="T0" fmla="*/ 41 w 41"/>
                <a:gd name="T1" fmla="*/ 0 h 28"/>
                <a:gd name="T2" fmla="*/ 5 w 41"/>
                <a:gd name="T3" fmla="*/ 3 h 28"/>
                <a:gd name="T4" fmla="*/ 0 w 41"/>
                <a:gd name="T5" fmla="*/ 28 h 28"/>
                <a:gd name="T6" fmla="*/ 22 w 41"/>
                <a:gd name="T7" fmla="*/ 28 h 28"/>
                <a:gd name="T8" fmla="*/ 41 w 4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41" y="0"/>
                  </a:moveTo>
                  <a:lnTo>
                    <a:pt x="5" y="3"/>
                  </a:lnTo>
                  <a:lnTo>
                    <a:pt x="0" y="28"/>
                  </a:lnTo>
                  <a:lnTo>
                    <a:pt x="22" y="2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auto">
            <a:xfrm>
              <a:off x="3877" y="2623"/>
              <a:ext cx="291" cy="240"/>
            </a:xfrm>
            <a:custGeom>
              <a:avLst/>
              <a:gdLst>
                <a:gd name="T0" fmla="*/ 186 w 291"/>
                <a:gd name="T1" fmla="*/ 2 h 240"/>
                <a:gd name="T2" fmla="*/ 162 w 291"/>
                <a:gd name="T3" fmla="*/ 46 h 240"/>
                <a:gd name="T4" fmla="*/ 151 w 291"/>
                <a:gd name="T5" fmla="*/ 78 h 240"/>
                <a:gd name="T6" fmla="*/ 180 w 291"/>
                <a:gd name="T7" fmla="*/ 78 h 240"/>
                <a:gd name="T8" fmla="*/ 200 w 291"/>
                <a:gd name="T9" fmla="*/ 88 h 240"/>
                <a:gd name="T10" fmla="*/ 162 w 291"/>
                <a:gd name="T11" fmla="*/ 88 h 240"/>
                <a:gd name="T12" fmla="*/ 131 w 291"/>
                <a:gd name="T13" fmla="*/ 115 h 240"/>
                <a:gd name="T14" fmla="*/ 123 w 291"/>
                <a:gd name="T15" fmla="*/ 153 h 240"/>
                <a:gd name="T16" fmla="*/ 101 w 291"/>
                <a:gd name="T17" fmla="*/ 184 h 240"/>
                <a:gd name="T18" fmla="*/ 68 w 291"/>
                <a:gd name="T19" fmla="*/ 184 h 240"/>
                <a:gd name="T20" fmla="*/ 52 w 291"/>
                <a:gd name="T21" fmla="*/ 207 h 240"/>
                <a:gd name="T22" fmla="*/ 0 w 291"/>
                <a:gd name="T23" fmla="*/ 215 h 240"/>
                <a:gd name="T24" fmla="*/ 44 w 291"/>
                <a:gd name="T25" fmla="*/ 240 h 240"/>
                <a:gd name="T26" fmla="*/ 78 w 291"/>
                <a:gd name="T27" fmla="*/ 215 h 240"/>
                <a:gd name="T28" fmla="*/ 137 w 291"/>
                <a:gd name="T29" fmla="*/ 165 h 240"/>
                <a:gd name="T30" fmla="*/ 184 w 291"/>
                <a:gd name="T31" fmla="*/ 132 h 240"/>
                <a:gd name="T32" fmla="*/ 241 w 291"/>
                <a:gd name="T33" fmla="*/ 119 h 240"/>
                <a:gd name="T34" fmla="*/ 291 w 291"/>
                <a:gd name="T35" fmla="*/ 115 h 240"/>
                <a:gd name="T36" fmla="*/ 260 w 291"/>
                <a:gd name="T37" fmla="*/ 82 h 240"/>
                <a:gd name="T38" fmla="*/ 252 w 291"/>
                <a:gd name="T39" fmla="*/ 57 h 240"/>
                <a:gd name="T40" fmla="*/ 248 w 291"/>
                <a:gd name="T41" fmla="*/ 38 h 240"/>
                <a:gd name="T42" fmla="*/ 245 w 291"/>
                <a:gd name="T43" fmla="*/ 24 h 240"/>
                <a:gd name="T44" fmla="*/ 242 w 291"/>
                <a:gd name="T45" fmla="*/ 13 h 240"/>
                <a:gd name="T46" fmla="*/ 236 w 291"/>
                <a:gd name="T47" fmla="*/ 6 h 240"/>
                <a:gd name="T48" fmla="*/ 226 w 291"/>
                <a:gd name="T49" fmla="*/ 3 h 240"/>
                <a:gd name="T50" fmla="*/ 210 w 291"/>
                <a:gd name="T51" fmla="*/ 0 h 240"/>
                <a:gd name="T52" fmla="*/ 186 w 291"/>
                <a:gd name="T53" fmla="*/ 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240">
                  <a:moveTo>
                    <a:pt x="186" y="2"/>
                  </a:moveTo>
                  <a:lnTo>
                    <a:pt x="162" y="46"/>
                  </a:lnTo>
                  <a:lnTo>
                    <a:pt x="151" y="78"/>
                  </a:lnTo>
                  <a:lnTo>
                    <a:pt x="180" y="78"/>
                  </a:lnTo>
                  <a:lnTo>
                    <a:pt x="200" y="88"/>
                  </a:lnTo>
                  <a:lnTo>
                    <a:pt x="162" y="88"/>
                  </a:lnTo>
                  <a:lnTo>
                    <a:pt x="131" y="115"/>
                  </a:lnTo>
                  <a:lnTo>
                    <a:pt x="123" y="153"/>
                  </a:lnTo>
                  <a:lnTo>
                    <a:pt x="101" y="184"/>
                  </a:lnTo>
                  <a:lnTo>
                    <a:pt x="68" y="184"/>
                  </a:lnTo>
                  <a:lnTo>
                    <a:pt x="52" y="207"/>
                  </a:lnTo>
                  <a:lnTo>
                    <a:pt x="0" y="215"/>
                  </a:lnTo>
                  <a:lnTo>
                    <a:pt x="44" y="240"/>
                  </a:lnTo>
                  <a:lnTo>
                    <a:pt x="78" y="215"/>
                  </a:lnTo>
                  <a:lnTo>
                    <a:pt x="137" y="165"/>
                  </a:lnTo>
                  <a:lnTo>
                    <a:pt x="184" y="132"/>
                  </a:lnTo>
                  <a:lnTo>
                    <a:pt x="241" y="119"/>
                  </a:lnTo>
                  <a:lnTo>
                    <a:pt x="291" y="115"/>
                  </a:lnTo>
                  <a:lnTo>
                    <a:pt x="260" y="82"/>
                  </a:lnTo>
                  <a:lnTo>
                    <a:pt x="252" y="57"/>
                  </a:lnTo>
                  <a:lnTo>
                    <a:pt x="248" y="38"/>
                  </a:lnTo>
                  <a:lnTo>
                    <a:pt x="245" y="24"/>
                  </a:lnTo>
                  <a:lnTo>
                    <a:pt x="242" y="13"/>
                  </a:lnTo>
                  <a:lnTo>
                    <a:pt x="236" y="6"/>
                  </a:lnTo>
                  <a:lnTo>
                    <a:pt x="226" y="3"/>
                  </a:lnTo>
                  <a:lnTo>
                    <a:pt x="210" y="0"/>
                  </a:lnTo>
                  <a:lnTo>
                    <a:pt x="186" y="2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3646" y="2683"/>
              <a:ext cx="243" cy="105"/>
            </a:xfrm>
            <a:custGeom>
              <a:avLst/>
              <a:gdLst>
                <a:gd name="T0" fmla="*/ 243 w 243"/>
                <a:gd name="T1" fmla="*/ 0 h 105"/>
                <a:gd name="T2" fmla="*/ 192 w 243"/>
                <a:gd name="T3" fmla="*/ 13 h 105"/>
                <a:gd name="T4" fmla="*/ 90 w 243"/>
                <a:gd name="T5" fmla="*/ 44 h 105"/>
                <a:gd name="T6" fmla="*/ 16 w 243"/>
                <a:gd name="T7" fmla="*/ 59 h 105"/>
                <a:gd name="T8" fmla="*/ 0 w 243"/>
                <a:gd name="T9" fmla="*/ 88 h 105"/>
                <a:gd name="T10" fmla="*/ 0 w 243"/>
                <a:gd name="T11" fmla="*/ 105 h 105"/>
                <a:gd name="T12" fmla="*/ 21 w 243"/>
                <a:gd name="T13" fmla="*/ 105 h 105"/>
                <a:gd name="T14" fmla="*/ 73 w 243"/>
                <a:gd name="T15" fmla="*/ 96 h 105"/>
                <a:gd name="T16" fmla="*/ 157 w 243"/>
                <a:gd name="T17" fmla="*/ 69 h 105"/>
                <a:gd name="T18" fmla="*/ 214 w 243"/>
                <a:gd name="T19" fmla="*/ 38 h 105"/>
                <a:gd name="T20" fmla="*/ 236 w 243"/>
                <a:gd name="T21" fmla="*/ 22 h 105"/>
                <a:gd name="T22" fmla="*/ 243 w 243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" h="105">
                  <a:moveTo>
                    <a:pt x="243" y="0"/>
                  </a:moveTo>
                  <a:lnTo>
                    <a:pt x="192" y="13"/>
                  </a:lnTo>
                  <a:lnTo>
                    <a:pt x="90" y="44"/>
                  </a:lnTo>
                  <a:lnTo>
                    <a:pt x="16" y="59"/>
                  </a:lnTo>
                  <a:lnTo>
                    <a:pt x="0" y="88"/>
                  </a:lnTo>
                  <a:lnTo>
                    <a:pt x="0" y="105"/>
                  </a:lnTo>
                  <a:lnTo>
                    <a:pt x="21" y="105"/>
                  </a:lnTo>
                  <a:lnTo>
                    <a:pt x="73" y="96"/>
                  </a:lnTo>
                  <a:lnTo>
                    <a:pt x="157" y="69"/>
                  </a:lnTo>
                  <a:lnTo>
                    <a:pt x="214" y="38"/>
                  </a:lnTo>
                  <a:lnTo>
                    <a:pt x="236" y="22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3671" y="2405"/>
              <a:ext cx="198" cy="172"/>
            </a:xfrm>
            <a:custGeom>
              <a:avLst/>
              <a:gdLst>
                <a:gd name="T0" fmla="*/ 198 w 198"/>
                <a:gd name="T1" fmla="*/ 0 h 172"/>
                <a:gd name="T2" fmla="*/ 178 w 198"/>
                <a:gd name="T3" fmla="*/ 31 h 172"/>
                <a:gd name="T4" fmla="*/ 145 w 198"/>
                <a:gd name="T5" fmla="*/ 75 h 172"/>
                <a:gd name="T6" fmla="*/ 76 w 198"/>
                <a:gd name="T7" fmla="*/ 120 h 172"/>
                <a:gd name="T8" fmla="*/ 30 w 198"/>
                <a:gd name="T9" fmla="*/ 150 h 172"/>
                <a:gd name="T10" fmla="*/ 0 w 198"/>
                <a:gd name="T11" fmla="*/ 172 h 172"/>
                <a:gd name="T12" fmla="*/ 27 w 198"/>
                <a:gd name="T13" fmla="*/ 172 h 172"/>
                <a:gd name="T14" fmla="*/ 90 w 198"/>
                <a:gd name="T15" fmla="*/ 133 h 172"/>
                <a:gd name="T16" fmla="*/ 162 w 198"/>
                <a:gd name="T17" fmla="*/ 86 h 172"/>
                <a:gd name="T18" fmla="*/ 198 w 198"/>
                <a:gd name="T19" fmla="*/ 37 h 172"/>
                <a:gd name="T20" fmla="*/ 198 w 198"/>
                <a:gd name="T2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172">
                  <a:moveTo>
                    <a:pt x="198" y="0"/>
                  </a:moveTo>
                  <a:lnTo>
                    <a:pt x="178" y="31"/>
                  </a:lnTo>
                  <a:lnTo>
                    <a:pt x="145" y="75"/>
                  </a:lnTo>
                  <a:lnTo>
                    <a:pt x="76" y="120"/>
                  </a:lnTo>
                  <a:lnTo>
                    <a:pt x="30" y="150"/>
                  </a:lnTo>
                  <a:lnTo>
                    <a:pt x="0" y="172"/>
                  </a:lnTo>
                  <a:lnTo>
                    <a:pt x="27" y="172"/>
                  </a:lnTo>
                  <a:lnTo>
                    <a:pt x="90" y="133"/>
                  </a:lnTo>
                  <a:lnTo>
                    <a:pt x="162" y="86"/>
                  </a:lnTo>
                  <a:lnTo>
                    <a:pt x="198" y="3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470" y="2591"/>
              <a:ext cx="382" cy="34"/>
            </a:xfrm>
            <a:custGeom>
              <a:avLst/>
              <a:gdLst>
                <a:gd name="T0" fmla="*/ 382 w 382"/>
                <a:gd name="T1" fmla="*/ 17 h 34"/>
                <a:gd name="T2" fmla="*/ 299 w 382"/>
                <a:gd name="T3" fmla="*/ 3 h 34"/>
                <a:gd name="T4" fmla="*/ 256 w 382"/>
                <a:gd name="T5" fmla="*/ 0 h 34"/>
                <a:gd name="T6" fmla="*/ 104 w 382"/>
                <a:gd name="T7" fmla="*/ 0 h 34"/>
                <a:gd name="T8" fmla="*/ 30 w 382"/>
                <a:gd name="T9" fmla="*/ 0 h 34"/>
                <a:gd name="T10" fmla="*/ 0 w 382"/>
                <a:gd name="T11" fmla="*/ 14 h 34"/>
                <a:gd name="T12" fmla="*/ 25 w 382"/>
                <a:gd name="T13" fmla="*/ 24 h 34"/>
                <a:gd name="T14" fmla="*/ 118 w 382"/>
                <a:gd name="T15" fmla="*/ 24 h 34"/>
                <a:gd name="T16" fmla="*/ 159 w 382"/>
                <a:gd name="T17" fmla="*/ 17 h 34"/>
                <a:gd name="T18" fmla="*/ 192 w 382"/>
                <a:gd name="T19" fmla="*/ 17 h 34"/>
                <a:gd name="T20" fmla="*/ 212 w 382"/>
                <a:gd name="T21" fmla="*/ 19 h 34"/>
                <a:gd name="T22" fmla="*/ 250 w 382"/>
                <a:gd name="T23" fmla="*/ 19 h 34"/>
                <a:gd name="T24" fmla="*/ 286 w 382"/>
                <a:gd name="T25" fmla="*/ 17 h 34"/>
                <a:gd name="T26" fmla="*/ 333 w 382"/>
                <a:gd name="T27" fmla="*/ 34 h 34"/>
                <a:gd name="T28" fmla="*/ 377 w 382"/>
                <a:gd name="T29" fmla="*/ 34 h 34"/>
                <a:gd name="T30" fmla="*/ 382 w 382"/>
                <a:gd name="T3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2" h="34">
                  <a:moveTo>
                    <a:pt x="382" y="17"/>
                  </a:moveTo>
                  <a:lnTo>
                    <a:pt x="299" y="3"/>
                  </a:lnTo>
                  <a:lnTo>
                    <a:pt x="256" y="0"/>
                  </a:lnTo>
                  <a:lnTo>
                    <a:pt x="104" y="0"/>
                  </a:lnTo>
                  <a:lnTo>
                    <a:pt x="30" y="0"/>
                  </a:lnTo>
                  <a:lnTo>
                    <a:pt x="0" y="14"/>
                  </a:lnTo>
                  <a:lnTo>
                    <a:pt x="25" y="24"/>
                  </a:lnTo>
                  <a:lnTo>
                    <a:pt x="118" y="24"/>
                  </a:lnTo>
                  <a:lnTo>
                    <a:pt x="159" y="17"/>
                  </a:lnTo>
                  <a:lnTo>
                    <a:pt x="192" y="17"/>
                  </a:lnTo>
                  <a:lnTo>
                    <a:pt x="212" y="19"/>
                  </a:lnTo>
                  <a:lnTo>
                    <a:pt x="250" y="19"/>
                  </a:lnTo>
                  <a:lnTo>
                    <a:pt x="286" y="17"/>
                  </a:lnTo>
                  <a:lnTo>
                    <a:pt x="333" y="34"/>
                  </a:lnTo>
                  <a:lnTo>
                    <a:pt x="377" y="34"/>
                  </a:lnTo>
                  <a:lnTo>
                    <a:pt x="382" y="17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3833" y="2314"/>
              <a:ext cx="29" cy="138"/>
            </a:xfrm>
            <a:custGeom>
              <a:avLst/>
              <a:gdLst>
                <a:gd name="T0" fmla="*/ 19 w 29"/>
                <a:gd name="T1" fmla="*/ 0 h 138"/>
                <a:gd name="T2" fmla="*/ 29 w 29"/>
                <a:gd name="T3" fmla="*/ 44 h 138"/>
                <a:gd name="T4" fmla="*/ 24 w 29"/>
                <a:gd name="T5" fmla="*/ 91 h 138"/>
                <a:gd name="T6" fmla="*/ 0 w 29"/>
                <a:gd name="T7" fmla="*/ 138 h 138"/>
                <a:gd name="T8" fmla="*/ 16 w 29"/>
                <a:gd name="T9" fmla="*/ 66 h 138"/>
                <a:gd name="T10" fmla="*/ 19 w 29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38">
                  <a:moveTo>
                    <a:pt x="19" y="0"/>
                  </a:moveTo>
                  <a:lnTo>
                    <a:pt x="29" y="44"/>
                  </a:lnTo>
                  <a:lnTo>
                    <a:pt x="24" y="91"/>
                  </a:lnTo>
                  <a:lnTo>
                    <a:pt x="0" y="138"/>
                  </a:lnTo>
                  <a:lnTo>
                    <a:pt x="16" y="6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3692" y="2397"/>
              <a:ext cx="138" cy="136"/>
            </a:xfrm>
            <a:custGeom>
              <a:avLst/>
              <a:gdLst>
                <a:gd name="T0" fmla="*/ 138 w 138"/>
                <a:gd name="T1" fmla="*/ 0 h 136"/>
                <a:gd name="T2" fmla="*/ 116 w 138"/>
                <a:gd name="T3" fmla="*/ 27 h 136"/>
                <a:gd name="T4" fmla="*/ 61 w 138"/>
                <a:gd name="T5" fmla="*/ 63 h 136"/>
                <a:gd name="T6" fmla="*/ 17 w 138"/>
                <a:gd name="T7" fmla="*/ 105 h 136"/>
                <a:gd name="T8" fmla="*/ 0 w 138"/>
                <a:gd name="T9" fmla="*/ 136 h 136"/>
                <a:gd name="T10" fmla="*/ 17 w 138"/>
                <a:gd name="T11" fmla="*/ 128 h 136"/>
                <a:gd name="T12" fmla="*/ 42 w 138"/>
                <a:gd name="T13" fmla="*/ 90 h 136"/>
                <a:gd name="T14" fmla="*/ 93 w 138"/>
                <a:gd name="T15" fmla="*/ 58 h 136"/>
                <a:gd name="T16" fmla="*/ 133 w 138"/>
                <a:gd name="T17" fmla="*/ 31 h 136"/>
                <a:gd name="T18" fmla="*/ 138 w 138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6">
                  <a:moveTo>
                    <a:pt x="138" y="0"/>
                  </a:moveTo>
                  <a:lnTo>
                    <a:pt x="116" y="27"/>
                  </a:lnTo>
                  <a:lnTo>
                    <a:pt x="61" y="63"/>
                  </a:lnTo>
                  <a:lnTo>
                    <a:pt x="17" y="105"/>
                  </a:lnTo>
                  <a:lnTo>
                    <a:pt x="0" y="136"/>
                  </a:lnTo>
                  <a:lnTo>
                    <a:pt x="17" y="128"/>
                  </a:lnTo>
                  <a:lnTo>
                    <a:pt x="42" y="90"/>
                  </a:lnTo>
                  <a:lnTo>
                    <a:pt x="93" y="58"/>
                  </a:lnTo>
                  <a:lnTo>
                    <a:pt x="133" y="31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3536" y="2428"/>
              <a:ext cx="154" cy="122"/>
            </a:xfrm>
            <a:custGeom>
              <a:avLst/>
              <a:gdLst>
                <a:gd name="T0" fmla="*/ 154 w 154"/>
                <a:gd name="T1" fmla="*/ 122 h 122"/>
                <a:gd name="T2" fmla="*/ 118 w 154"/>
                <a:gd name="T3" fmla="*/ 86 h 122"/>
                <a:gd name="T4" fmla="*/ 36 w 154"/>
                <a:gd name="T5" fmla="*/ 22 h 122"/>
                <a:gd name="T6" fmla="*/ 0 w 154"/>
                <a:gd name="T7" fmla="*/ 0 h 122"/>
                <a:gd name="T8" fmla="*/ 34 w 154"/>
                <a:gd name="T9" fmla="*/ 44 h 122"/>
                <a:gd name="T10" fmla="*/ 63 w 154"/>
                <a:gd name="T11" fmla="*/ 59 h 122"/>
                <a:gd name="T12" fmla="*/ 107 w 154"/>
                <a:gd name="T13" fmla="*/ 86 h 122"/>
                <a:gd name="T14" fmla="*/ 154 w 154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22">
                  <a:moveTo>
                    <a:pt x="154" y="122"/>
                  </a:moveTo>
                  <a:lnTo>
                    <a:pt x="118" y="86"/>
                  </a:lnTo>
                  <a:lnTo>
                    <a:pt x="36" y="22"/>
                  </a:lnTo>
                  <a:lnTo>
                    <a:pt x="0" y="0"/>
                  </a:lnTo>
                  <a:lnTo>
                    <a:pt x="34" y="44"/>
                  </a:lnTo>
                  <a:lnTo>
                    <a:pt x="63" y="59"/>
                  </a:lnTo>
                  <a:lnTo>
                    <a:pt x="107" y="86"/>
                  </a:lnTo>
                  <a:lnTo>
                    <a:pt x="154" y="122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3418" y="2347"/>
              <a:ext cx="105" cy="214"/>
            </a:xfrm>
            <a:custGeom>
              <a:avLst/>
              <a:gdLst>
                <a:gd name="T0" fmla="*/ 79 w 105"/>
                <a:gd name="T1" fmla="*/ 0 h 214"/>
                <a:gd name="T2" fmla="*/ 38 w 105"/>
                <a:gd name="T3" fmla="*/ 17 h 214"/>
                <a:gd name="T4" fmla="*/ 0 w 105"/>
                <a:gd name="T5" fmla="*/ 58 h 214"/>
                <a:gd name="T6" fmla="*/ 20 w 105"/>
                <a:gd name="T7" fmla="*/ 95 h 214"/>
                <a:gd name="T8" fmla="*/ 46 w 105"/>
                <a:gd name="T9" fmla="*/ 139 h 214"/>
                <a:gd name="T10" fmla="*/ 66 w 105"/>
                <a:gd name="T11" fmla="*/ 188 h 214"/>
                <a:gd name="T12" fmla="*/ 105 w 105"/>
                <a:gd name="T13" fmla="*/ 214 h 214"/>
                <a:gd name="T14" fmla="*/ 77 w 105"/>
                <a:gd name="T15" fmla="*/ 178 h 214"/>
                <a:gd name="T16" fmla="*/ 41 w 105"/>
                <a:gd name="T17" fmla="*/ 92 h 214"/>
                <a:gd name="T18" fmla="*/ 44 w 105"/>
                <a:gd name="T19" fmla="*/ 30 h 214"/>
                <a:gd name="T20" fmla="*/ 82 w 105"/>
                <a:gd name="T21" fmla="*/ 30 h 214"/>
                <a:gd name="T22" fmla="*/ 79 w 105"/>
                <a:gd name="T2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214">
                  <a:moveTo>
                    <a:pt x="79" y="0"/>
                  </a:moveTo>
                  <a:lnTo>
                    <a:pt x="38" y="17"/>
                  </a:lnTo>
                  <a:lnTo>
                    <a:pt x="0" y="58"/>
                  </a:lnTo>
                  <a:lnTo>
                    <a:pt x="20" y="95"/>
                  </a:lnTo>
                  <a:lnTo>
                    <a:pt x="46" y="139"/>
                  </a:lnTo>
                  <a:lnTo>
                    <a:pt x="66" y="188"/>
                  </a:lnTo>
                  <a:lnTo>
                    <a:pt x="105" y="214"/>
                  </a:lnTo>
                  <a:lnTo>
                    <a:pt x="77" y="178"/>
                  </a:lnTo>
                  <a:lnTo>
                    <a:pt x="41" y="92"/>
                  </a:lnTo>
                  <a:lnTo>
                    <a:pt x="44" y="30"/>
                  </a:lnTo>
                  <a:lnTo>
                    <a:pt x="82" y="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3709" y="2278"/>
              <a:ext cx="160" cy="169"/>
            </a:xfrm>
            <a:custGeom>
              <a:avLst/>
              <a:gdLst>
                <a:gd name="T0" fmla="*/ 138 w 160"/>
                <a:gd name="T1" fmla="*/ 34 h 169"/>
                <a:gd name="T2" fmla="*/ 160 w 160"/>
                <a:gd name="T3" fmla="*/ 80 h 169"/>
                <a:gd name="T4" fmla="*/ 156 w 160"/>
                <a:gd name="T5" fmla="*/ 111 h 169"/>
                <a:gd name="T6" fmla="*/ 143 w 160"/>
                <a:gd name="T7" fmla="*/ 141 h 169"/>
                <a:gd name="T8" fmla="*/ 124 w 160"/>
                <a:gd name="T9" fmla="*/ 169 h 169"/>
                <a:gd name="T10" fmla="*/ 143 w 160"/>
                <a:gd name="T11" fmla="*/ 91 h 169"/>
                <a:gd name="T12" fmla="*/ 118 w 160"/>
                <a:gd name="T13" fmla="*/ 61 h 169"/>
                <a:gd name="T14" fmla="*/ 86 w 160"/>
                <a:gd name="T15" fmla="*/ 50 h 169"/>
                <a:gd name="T16" fmla="*/ 86 w 160"/>
                <a:gd name="T17" fmla="*/ 27 h 169"/>
                <a:gd name="T18" fmla="*/ 55 w 160"/>
                <a:gd name="T19" fmla="*/ 27 h 169"/>
                <a:gd name="T20" fmla="*/ 14 w 160"/>
                <a:gd name="T21" fmla="*/ 44 h 169"/>
                <a:gd name="T22" fmla="*/ 0 w 160"/>
                <a:gd name="T23" fmla="*/ 19 h 169"/>
                <a:gd name="T24" fmla="*/ 31 w 160"/>
                <a:gd name="T25" fmla="*/ 6 h 169"/>
                <a:gd name="T26" fmla="*/ 86 w 160"/>
                <a:gd name="T27" fmla="*/ 0 h 169"/>
                <a:gd name="T28" fmla="*/ 116 w 160"/>
                <a:gd name="T29" fmla="*/ 0 h 169"/>
                <a:gd name="T30" fmla="*/ 138 w 160"/>
                <a:gd name="T31" fmla="*/ 3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69">
                  <a:moveTo>
                    <a:pt x="138" y="34"/>
                  </a:moveTo>
                  <a:lnTo>
                    <a:pt x="160" y="80"/>
                  </a:lnTo>
                  <a:lnTo>
                    <a:pt x="156" y="111"/>
                  </a:lnTo>
                  <a:lnTo>
                    <a:pt x="143" y="141"/>
                  </a:lnTo>
                  <a:lnTo>
                    <a:pt x="124" y="169"/>
                  </a:lnTo>
                  <a:lnTo>
                    <a:pt x="143" y="91"/>
                  </a:lnTo>
                  <a:lnTo>
                    <a:pt x="118" y="61"/>
                  </a:lnTo>
                  <a:lnTo>
                    <a:pt x="86" y="50"/>
                  </a:lnTo>
                  <a:lnTo>
                    <a:pt x="86" y="27"/>
                  </a:lnTo>
                  <a:lnTo>
                    <a:pt x="55" y="27"/>
                  </a:lnTo>
                  <a:lnTo>
                    <a:pt x="14" y="44"/>
                  </a:lnTo>
                  <a:lnTo>
                    <a:pt x="0" y="19"/>
                  </a:lnTo>
                  <a:lnTo>
                    <a:pt x="31" y="6"/>
                  </a:lnTo>
                  <a:lnTo>
                    <a:pt x="86" y="0"/>
                  </a:lnTo>
                  <a:lnTo>
                    <a:pt x="116" y="0"/>
                  </a:lnTo>
                  <a:lnTo>
                    <a:pt x="138" y="34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3369" y="2467"/>
              <a:ext cx="236" cy="246"/>
            </a:xfrm>
            <a:custGeom>
              <a:avLst/>
              <a:gdLst>
                <a:gd name="T0" fmla="*/ 236 w 236"/>
                <a:gd name="T1" fmla="*/ 238 h 246"/>
                <a:gd name="T2" fmla="*/ 154 w 236"/>
                <a:gd name="T3" fmla="*/ 210 h 246"/>
                <a:gd name="T4" fmla="*/ 112 w 236"/>
                <a:gd name="T5" fmla="*/ 169 h 246"/>
                <a:gd name="T6" fmla="*/ 46 w 236"/>
                <a:gd name="T7" fmla="*/ 66 h 246"/>
                <a:gd name="T8" fmla="*/ 30 w 236"/>
                <a:gd name="T9" fmla="*/ 41 h 246"/>
                <a:gd name="T10" fmla="*/ 54 w 236"/>
                <a:gd name="T11" fmla="*/ 19 h 246"/>
                <a:gd name="T12" fmla="*/ 35 w 236"/>
                <a:gd name="T13" fmla="*/ 0 h 246"/>
                <a:gd name="T14" fmla="*/ 0 w 236"/>
                <a:gd name="T15" fmla="*/ 20 h 246"/>
                <a:gd name="T16" fmla="*/ 0 w 236"/>
                <a:gd name="T17" fmla="*/ 55 h 246"/>
                <a:gd name="T18" fmla="*/ 69 w 236"/>
                <a:gd name="T19" fmla="*/ 174 h 246"/>
                <a:gd name="T20" fmla="*/ 93 w 236"/>
                <a:gd name="T21" fmla="*/ 218 h 246"/>
                <a:gd name="T22" fmla="*/ 131 w 236"/>
                <a:gd name="T23" fmla="*/ 229 h 246"/>
                <a:gd name="T24" fmla="*/ 216 w 236"/>
                <a:gd name="T25" fmla="*/ 246 h 246"/>
                <a:gd name="T26" fmla="*/ 236 w 236"/>
                <a:gd name="T27" fmla="*/ 23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46">
                  <a:moveTo>
                    <a:pt x="236" y="238"/>
                  </a:moveTo>
                  <a:lnTo>
                    <a:pt x="154" y="210"/>
                  </a:lnTo>
                  <a:lnTo>
                    <a:pt x="112" y="169"/>
                  </a:lnTo>
                  <a:lnTo>
                    <a:pt x="46" y="66"/>
                  </a:lnTo>
                  <a:lnTo>
                    <a:pt x="30" y="41"/>
                  </a:lnTo>
                  <a:lnTo>
                    <a:pt x="54" y="19"/>
                  </a:lnTo>
                  <a:lnTo>
                    <a:pt x="35" y="0"/>
                  </a:lnTo>
                  <a:lnTo>
                    <a:pt x="0" y="20"/>
                  </a:lnTo>
                  <a:lnTo>
                    <a:pt x="0" y="55"/>
                  </a:lnTo>
                  <a:lnTo>
                    <a:pt x="69" y="174"/>
                  </a:lnTo>
                  <a:lnTo>
                    <a:pt x="93" y="218"/>
                  </a:lnTo>
                  <a:lnTo>
                    <a:pt x="131" y="229"/>
                  </a:lnTo>
                  <a:lnTo>
                    <a:pt x="216" y="246"/>
                  </a:lnTo>
                  <a:lnTo>
                    <a:pt x="236" y="238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336" y="2685"/>
              <a:ext cx="420" cy="172"/>
            </a:xfrm>
            <a:custGeom>
              <a:avLst/>
              <a:gdLst>
                <a:gd name="T0" fmla="*/ 390 w 420"/>
                <a:gd name="T1" fmla="*/ 111 h 172"/>
                <a:gd name="T2" fmla="*/ 313 w 420"/>
                <a:gd name="T3" fmla="*/ 128 h 172"/>
                <a:gd name="T4" fmla="*/ 246 w 420"/>
                <a:gd name="T5" fmla="*/ 125 h 172"/>
                <a:gd name="T6" fmla="*/ 153 w 420"/>
                <a:gd name="T7" fmla="*/ 75 h 172"/>
                <a:gd name="T8" fmla="*/ 112 w 420"/>
                <a:gd name="T9" fmla="*/ 42 h 172"/>
                <a:gd name="T10" fmla="*/ 90 w 420"/>
                <a:gd name="T11" fmla="*/ 0 h 172"/>
                <a:gd name="T12" fmla="*/ 49 w 420"/>
                <a:gd name="T13" fmla="*/ 11 h 172"/>
                <a:gd name="T14" fmla="*/ 25 w 420"/>
                <a:gd name="T15" fmla="*/ 36 h 172"/>
                <a:gd name="T16" fmla="*/ 0 w 420"/>
                <a:gd name="T17" fmla="*/ 47 h 172"/>
                <a:gd name="T18" fmla="*/ 74 w 420"/>
                <a:gd name="T19" fmla="*/ 114 h 172"/>
                <a:gd name="T20" fmla="*/ 159 w 420"/>
                <a:gd name="T21" fmla="*/ 169 h 172"/>
                <a:gd name="T22" fmla="*/ 189 w 420"/>
                <a:gd name="T23" fmla="*/ 164 h 172"/>
                <a:gd name="T24" fmla="*/ 225 w 420"/>
                <a:gd name="T25" fmla="*/ 164 h 172"/>
                <a:gd name="T26" fmla="*/ 280 w 420"/>
                <a:gd name="T27" fmla="*/ 172 h 172"/>
                <a:gd name="T28" fmla="*/ 326 w 420"/>
                <a:gd name="T29" fmla="*/ 153 h 172"/>
                <a:gd name="T30" fmla="*/ 420 w 420"/>
                <a:gd name="T31" fmla="*/ 125 h 172"/>
                <a:gd name="T32" fmla="*/ 390 w 420"/>
                <a:gd name="T33" fmla="*/ 11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0" h="172">
                  <a:moveTo>
                    <a:pt x="390" y="111"/>
                  </a:moveTo>
                  <a:lnTo>
                    <a:pt x="313" y="128"/>
                  </a:lnTo>
                  <a:lnTo>
                    <a:pt x="246" y="125"/>
                  </a:lnTo>
                  <a:lnTo>
                    <a:pt x="153" y="75"/>
                  </a:lnTo>
                  <a:lnTo>
                    <a:pt x="112" y="42"/>
                  </a:lnTo>
                  <a:lnTo>
                    <a:pt x="90" y="0"/>
                  </a:lnTo>
                  <a:lnTo>
                    <a:pt x="49" y="11"/>
                  </a:lnTo>
                  <a:lnTo>
                    <a:pt x="25" y="36"/>
                  </a:lnTo>
                  <a:lnTo>
                    <a:pt x="0" y="47"/>
                  </a:lnTo>
                  <a:lnTo>
                    <a:pt x="74" y="114"/>
                  </a:lnTo>
                  <a:lnTo>
                    <a:pt x="159" y="169"/>
                  </a:lnTo>
                  <a:lnTo>
                    <a:pt x="189" y="164"/>
                  </a:lnTo>
                  <a:lnTo>
                    <a:pt x="225" y="164"/>
                  </a:lnTo>
                  <a:lnTo>
                    <a:pt x="280" y="172"/>
                  </a:lnTo>
                  <a:lnTo>
                    <a:pt x="326" y="153"/>
                  </a:lnTo>
                  <a:lnTo>
                    <a:pt x="420" y="125"/>
                  </a:lnTo>
                  <a:lnTo>
                    <a:pt x="390" y="111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184" y="2511"/>
              <a:ext cx="321" cy="433"/>
            </a:xfrm>
            <a:custGeom>
              <a:avLst/>
              <a:gdLst>
                <a:gd name="T0" fmla="*/ 154 w 321"/>
                <a:gd name="T1" fmla="*/ 0 h 433"/>
                <a:gd name="T2" fmla="*/ 102 w 321"/>
                <a:gd name="T3" fmla="*/ 3 h 433"/>
                <a:gd name="T4" fmla="*/ 0 w 321"/>
                <a:gd name="T5" fmla="*/ 55 h 433"/>
                <a:gd name="T6" fmla="*/ 7 w 321"/>
                <a:gd name="T7" fmla="*/ 152 h 433"/>
                <a:gd name="T8" fmla="*/ 8 w 321"/>
                <a:gd name="T9" fmla="*/ 176 h 433"/>
                <a:gd name="T10" fmla="*/ 11 w 321"/>
                <a:gd name="T11" fmla="*/ 197 h 433"/>
                <a:gd name="T12" fmla="*/ 16 w 321"/>
                <a:gd name="T13" fmla="*/ 215 h 433"/>
                <a:gd name="T14" fmla="*/ 22 w 321"/>
                <a:gd name="T15" fmla="*/ 233 h 433"/>
                <a:gd name="T16" fmla="*/ 29 w 321"/>
                <a:gd name="T17" fmla="*/ 247 h 433"/>
                <a:gd name="T18" fmla="*/ 38 w 321"/>
                <a:gd name="T19" fmla="*/ 260 h 433"/>
                <a:gd name="T20" fmla="*/ 48 w 321"/>
                <a:gd name="T21" fmla="*/ 273 h 433"/>
                <a:gd name="T22" fmla="*/ 60 w 321"/>
                <a:gd name="T23" fmla="*/ 285 h 433"/>
                <a:gd name="T24" fmla="*/ 73 w 321"/>
                <a:gd name="T25" fmla="*/ 296 h 433"/>
                <a:gd name="T26" fmla="*/ 86 w 321"/>
                <a:gd name="T27" fmla="*/ 307 h 433"/>
                <a:gd name="T28" fmla="*/ 102 w 321"/>
                <a:gd name="T29" fmla="*/ 318 h 433"/>
                <a:gd name="T30" fmla="*/ 118 w 321"/>
                <a:gd name="T31" fmla="*/ 330 h 433"/>
                <a:gd name="T32" fmla="*/ 135 w 321"/>
                <a:gd name="T33" fmla="*/ 341 h 433"/>
                <a:gd name="T34" fmla="*/ 152 w 321"/>
                <a:gd name="T35" fmla="*/ 355 h 433"/>
                <a:gd name="T36" fmla="*/ 170 w 321"/>
                <a:gd name="T37" fmla="*/ 369 h 433"/>
                <a:gd name="T38" fmla="*/ 190 w 321"/>
                <a:gd name="T39" fmla="*/ 385 h 433"/>
                <a:gd name="T40" fmla="*/ 231 w 321"/>
                <a:gd name="T41" fmla="*/ 433 h 433"/>
                <a:gd name="T42" fmla="*/ 270 w 321"/>
                <a:gd name="T43" fmla="*/ 413 h 433"/>
                <a:gd name="T44" fmla="*/ 321 w 321"/>
                <a:gd name="T45" fmla="*/ 385 h 433"/>
                <a:gd name="T46" fmla="*/ 292 w 321"/>
                <a:gd name="T47" fmla="*/ 352 h 433"/>
                <a:gd name="T48" fmla="*/ 154 w 321"/>
                <a:gd name="T49" fmla="*/ 244 h 433"/>
                <a:gd name="T50" fmla="*/ 113 w 321"/>
                <a:gd name="T51" fmla="*/ 210 h 433"/>
                <a:gd name="T52" fmla="*/ 72 w 321"/>
                <a:gd name="T53" fmla="*/ 133 h 433"/>
                <a:gd name="T54" fmla="*/ 88 w 321"/>
                <a:gd name="T55" fmla="*/ 71 h 433"/>
                <a:gd name="T56" fmla="*/ 133 w 321"/>
                <a:gd name="T57" fmla="*/ 39 h 433"/>
                <a:gd name="T58" fmla="*/ 165 w 321"/>
                <a:gd name="T59" fmla="*/ 32 h 433"/>
                <a:gd name="T60" fmla="*/ 154 w 321"/>
                <a:gd name="T6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1" h="433">
                  <a:moveTo>
                    <a:pt x="154" y="0"/>
                  </a:moveTo>
                  <a:lnTo>
                    <a:pt x="102" y="3"/>
                  </a:lnTo>
                  <a:lnTo>
                    <a:pt x="0" y="55"/>
                  </a:lnTo>
                  <a:lnTo>
                    <a:pt x="7" y="152"/>
                  </a:lnTo>
                  <a:lnTo>
                    <a:pt x="8" y="176"/>
                  </a:lnTo>
                  <a:lnTo>
                    <a:pt x="11" y="197"/>
                  </a:lnTo>
                  <a:lnTo>
                    <a:pt x="16" y="215"/>
                  </a:lnTo>
                  <a:lnTo>
                    <a:pt x="22" y="233"/>
                  </a:lnTo>
                  <a:lnTo>
                    <a:pt x="29" y="247"/>
                  </a:lnTo>
                  <a:lnTo>
                    <a:pt x="38" y="260"/>
                  </a:lnTo>
                  <a:lnTo>
                    <a:pt x="48" y="273"/>
                  </a:lnTo>
                  <a:lnTo>
                    <a:pt x="60" y="285"/>
                  </a:lnTo>
                  <a:lnTo>
                    <a:pt x="73" y="296"/>
                  </a:lnTo>
                  <a:lnTo>
                    <a:pt x="86" y="307"/>
                  </a:lnTo>
                  <a:lnTo>
                    <a:pt x="102" y="318"/>
                  </a:lnTo>
                  <a:lnTo>
                    <a:pt x="118" y="330"/>
                  </a:lnTo>
                  <a:lnTo>
                    <a:pt x="135" y="341"/>
                  </a:lnTo>
                  <a:lnTo>
                    <a:pt x="152" y="355"/>
                  </a:lnTo>
                  <a:lnTo>
                    <a:pt x="170" y="369"/>
                  </a:lnTo>
                  <a:lnTo>
                    <a:pt x="190" y="385"/>
                  </a:lnTo>
                  <a:lnTo>
                    <a:pt x="231" y="433"/>
                  </a:lnTo>
                  <a:lnTo>
                    <a:pt x="270" y="413"/>
                  </a:lnTo>
                  <a:lnTo>
                    <a:pt x="321" y="385"/>
                  </a:lnTo>
                  <a:lnTo>
                    <a:pt x="292" y="352"/>
                  </a:lnTo>
                  <a:lnTo>
                    <a:pt x="154" y="244"/>
                  </a:lnTo>
                  <a:lnTo>
                    <a:pt x="113" y="210"/>
                  </a:lnTo>
                  <a:lnTo>
                    <a:pt x="72" y="133"/>
                  </a:lnTo>
                  <a:lnTo>
                    <a:pt x="88" y="71"/>
                  </a:lnTo>
                  <a:lnTo>
                    <a:pt x="133" y="39"/>
                  </a:lnTo>
                  <a:lnTo>
                    <a:pt x="165" y="3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3351" y="2184"/>
              <a:ext cx="291" cy="302"/>
            </a:xfrm>
            <a:custGeom>
              <a:avLst/>
              <a:gdLst>
                <a:gd name="T0" fmla="*/ 291 w 291"/>
                <a:gd name="T1" fmla="*/ 41 h 302"/>
                <a:gd name="T2" fmla="*/ 270 w 291"/>
                <a:gd name="T3" fmla="*/ 24 h 302"/>
                <a:gd name="T4" fmla="*/ 239 w 291"/>
                <a:gd name="T5" fmla="*/ 0 h 302"/>
                <a:gd name="T6" fmla="*/ 206 w 291"/>
                <a:gd name="T7" fmla="*/ 46 h 302"/>
                <a:gd name="T8" fmla="*/ 149 w 291"/>
                <a:gd name="T9" fmla="*/ 84 h 302"/>
                <a:gd name="T10" fmla="*/ 81 w 291"/>
                <a:gd name="T11" fmla="*/ 99 h 302"/>
                <a:gd name="T12" fmla="*/ 8 w 291"/>
                <a:gd name="T13" fmla="*/ 108 h 302"/>
                <a:gd name="T14" fmla="*/ 0 w 291"/>
                <a:gd name="T15" fmla="*/ 136 h 302"/>
                <a:gd name="T16" fmla="*/ 6 w 291"/>
                <a:gd name="T17" fmla="*/ 302 h 302"/>
                <a:gd name="T18" fmla="*/ 35 w 291"/>
                <a:gd name="T19" fmla="*/ 278 h 302"/>
                <a:gd name="T20" fmla="*/ 51 w 291"/>
                <a:gd name="T21" fmla="*/ 255 h 302"/>
                <a:gd name="T22" fmla="*/ 35 w 291"/>
                <a:gd name="T23" fmla="*/ 196 h 302"/>
                <a:gd name="T24" fmla="*/ 35 w 291"/>
                <a:gd name="T25" fmla="*/ 136 h 302"/>
                <a:gd name="T26" fmla="*/ 93 w 291"/>
                <a:gd name="T27" fmla="*/ 136 h 302"/>
                <a:gd name="T28" fmla="*/ 146 w 291"/>
                <a:gd name="T29" fmla="*/ 125 h 302"/>
                <a:gd name="T30" fmla="*/ 190 w 291"/>
                <a:gd name="T31" fmla="*/ 101 h 302"/>
                <a:gd name="T32" fmla="*/ 229 w 291"/>
                <a:gd name="T33" fmla="*/ 61 h 302"/>
                <a:gd name="T34" fmla="*/ 268 w 291"/>
                <a:gd name="T35" fmla="*/ 38 h 302"/>
                <a:gd name="T36" fmla="*/ 291 w 291"/>
                <a:gd name="T37" fmla="*/ 4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02">
                  <a:moveTo>
                    <a:pt x="291" y="41"/>
                  </a:moveTo>
                  <a:lnTo>
                    <a:pt x="270" y="24"/>
                  </a:lnTo>
                  <a:lnTo>
                    <a:pt x="239" y="0"/>
                  </a:lnTo>
                  <a:lnTo>
                    <a:pt x="206" y="46"/>
                  </a:lnTo>
                  <a:lnTo>
                    <a:pt x="149" y="84"/>
                  </a:lnTo>
                  <a:lnTo>
                    <a:pt x="81" y="99"/>
                  </a:lnTo>
                  <a:lnTo>
                    <a:pt x="8" y="108"/>
                  </a:lnTo>
                  <a:lnTo>
                    <a:pt x="0" y="136"/>
                  </a:lnTo>
                  <a:lnTo>
                    <a:pt x="6" y="302"/>
                  </a:lnTo>
                  <a:lnTo>
                    <a:pt x="35" y="278"/>
                  </a:lnTo>
                  <a:lnTo>
                    <a:pt x="51" y="255"/>
                  </a:lnTo>
                  <a:lnTo>
                    <a:pt x="35" y="196"/>
                  </a:lnTo>
                  <a:lnTo>
                    <a:pt x="35" y="136"/>
                  </a:lnTo>
                  <a:lnTo>
                    <a:pt x="93" y="136"/>
                  </a:lnTo>
                  <a:lnTo>
                    <a:pt x="146" y="125"/>
                  </a:lnTo>
                  <a:lnTo>
                    <a:pt x="190" y="101"/>
                  </a:lnTo>
                  <a:lnTo>
                    <a:pt x="229" y="61"/>
                  </a:lnTo>
                  <a:lnTo>
                    <a:pt x="268" y="38"/>
                  </a:lnTo>
                  <a:lnTo>
                    <a:pt x="291" y="41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3607" y="2322"/>
              <a:ext cx="86" cy="125"/>
            </a:xfrm>
            <a:custGeom>
              <a:avLst/>
              <a:gdLst>
                <a:gd name="T0" fmla="*/ 86 w 86"/>
                <a:gd name="T1" fmla="*/ 0 h 125"/>
                <a:gd name="T2" fmla="*/ 51 w 86"/>
                <a:gd name="T3" fmla="*/ 0 h 125"/>
                <a:gd name="T4" fmla="*/ 19 w 86"/>
                <a:gd name="T5" fmla="*/ 21 h 125"/>
                <a:gd name="T6" fmla="*/ 0 w 86"/>
                <a:gd name="T7" fmla="*/ 49 h 125"/>
                <a:gd name="T8" fmla="*/ 6 w 86"/>
                <a:gd name="T9" fmla="*/ 74 h 125"/>
                <a:gd name="T10" fmla="*/ 33 w 86"/>
                <a:gd name="T11" fmla="*/ 125 h 125"/>
                <a:gd name="T12" fmla="*/ 15 w 86"/>
                <a:gd name="T13" fmla="*/ 90 h 125"/>
                <a:gd name="T14" fmla="*/ 15 w 86"/>
                <a:gd name="T15" fmla="*/ 43 h 125"/>
                <a:gd name="T16" fmla="*/ 43 w 86"/>
                <a:gd name="T17" fmla="*/ 11 h 125"/>
                <a:gd name="T18" fmla="*/ 70 w 86"/>
                <a:gd name="T19" fmla="*/ 4 h 125"/>
                <a:gd name="T20" fmla="*/ 86 w 86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25">
                  <a:moveTo>
                    <a:pt x="86" y="0"/>
                  </a:moveTo>
                  <a:lnTo>
                    <a:pt x="51" y="0"/>
                  </a:lnTo>
                  <a:lnTo>
                    <a:pt x="19" y="21"/>
                  </a:lnTo>
                  <a:lnTo>
                    <a:pt x="0" y="49"/>
                  </a:lnTo>
                  <a:lnTo>
                    <a:pt x="6" y="74"/>
                  </a:lnTo>
                  <a:lnTo>
                    <a:pt x="33" y="125"/>
                  </a:lnTo>
                  <a:lnTo>
                    <a:pt x="15" y="90"/>
                  </a:lnTo>
                  <a:lnTo>
                    <a:pt x="15" y="43"/>
                  </a:lnTo>
                  <a:lnTo>
                    <a:pt x="43" y="11"/>
                  </a:lnTo>
                  <a:lnTo>
                    <a:pt x="70" y="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auto">
            <a:xfrm>
              <a:off x="3584" y="2238"/>
              <a:ext cx="136" cy="187"/>
            </a:xfrm>
            <a:custGeom>
              <a:avLst/>
              <a:gdLst>
                <a:gd name="T0" fmla="*/ 136 w 136"/>
                <a:gd name="T1" fmla="*/ 0 h 187"/>
                <a:gd name="T2" fmla="*/ 83 w 136"/>
                <a:gd name="T3" fmla="*/ 23 h 187"/>
                <a:gd name="T4" fmla="*/ 31 w 136"/>
                <a:gd name="T5" fmla="*/ 50 h 187"/>
                <a:gd name="T6" fmla="*/ 20 w 136"/>
                <a:gd name="T7" fmla="*/ 90 h 187"/>
                <a:gd name="T8" fmla="*/ 0 w 136"/>
                <a:gd name="T9" fmla="*/ 142 h 187"/>
                <a:gd name="T10" fmla="*/ 3 w 136"/>
                <a:gd name="T11" fmla="*/ 166 h 187"/>
                <a:gd name="T12" fmla="*/ 37 w 136"/>
                <a:gd name="T13" fmla="*/ 187 h 187"/>
                <a:gd name="T14" fmla="*/ 14 w 136"/>
                <a:gd name="T15" fmla="*/ 166 h 187"/>
                <a:gd name="T16" fmla="*/ 14 w 136"/>
                <a:gd name="T17" fmla="*/ 142 h 187"/>
                <a:gd name="T18" fmla="*/ 25 w 136"/>
                <a:gd name="T19" fmla="*/ 92 h 187"/>
                <a:gd name="T20" fmla="*/ 38 w 136"/>
                <a:gd name="T21" fmla="*/ 60 h 187"/>
                <a:gd name="T22" fmla="*/ 70 w 136"/>
                <a:gd name="T23" fmla="*/ 41 h 187"/>
                <a:gd name="T24" fmla="*/ 116 w 136"/>
                <a:gd name="T25" fmla="*/ 30 h 187"/>
                <a:gd name="T26" fmla="*/ 132 w 136"/>
                <a:gd name="T27" fmla="*/ 15 h 187"/>
                <a:gd name="T28" fmla="*/ 136 w 136"/>
                <a:gd name="T2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187">
                  <a:moveTo>
                    <a:pt x="136" y="0"/>
                  </a:moveTo>
                  <a:lnTo>
                    <a:pt x="83" y="23"/>
                  </a:lnTo>
                  <a:lnTo>
                    <a:pt x="31" y="50"/>
                  </a:lnTo>
                  <a:lnTo>
                    <a:pt x="20" y="90"/>
                  </a:lnTo>
                  <a:lnTo>
                    <a:pt x="0" y="142"/>
                  </a:lnTo>
                  <a:lnTo>
                    <a:pt x="3" y="166"/>
                  </a:lnTo>
                  <a:lnTo>
                    <a:pt x="37" y="187"/>
                  </a:lnTo>
                  <a:lnTo>
                    <a:pt x="14" y="166"/>
                  </a:lnTo>
                  <a:lnTo>
                    <a:pt x="14" y="142"/>
                  </a:lnTo>
                  <a:lnTo>
                    <a:pt x="25" y="92"/>
                  </a:lnTo>
                  <a:lnTo>
                    <a:pt x="38" y="60"/>
                  </a:lnTo>
                  <a:lnTo>
                    <a:pt x="70" y="41"/>
                  </a:lnTo>
                  <a:lnTo>
                    <a:pt x="116" y="30"/>
                  </a:lnTo>
                  <a:lnTo>
                    <a:pt x="132" y="1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auto">
            <a:xfrm>
              <a:off x="3495" y="2242"/>
              <a:ext cx="168" cy="256"/>
            </a:xfrm>
            <a:custGeom>
              <a:avLst/>
              <a:gdLst>
                <a:gd name="T0" fmla="*/ 168 w 168"/>
                <a:gd name="T1" fmla="*/ 13 h 256"/>
                <a:gd name="T2" fmla="*/ 145 w 168"/>
                <a:gd name="T3" fmla="*/ 0 h 256"/>
                <a:gd name="T4" fmla="*/ 96 w 168"/>
                <a:gd name="T5" fmla="*/ 0 h 256"/>
                <a:gd name="T6" fmla="*/ 68 w 168"/>
                <a:gd name="T7" fmla="*/ 35 h 256"/>
                <a:gd name="T8" fmla="*/ 31 w 168"/>
                <a:gd name="T9" fmla="*/ 72 h 256"/>
                <a:gd name="T10" fmla="*/ 15 w 168"/>
                <a:gd name="T11" fmla="*/ 101 h 256"/>
                <a:gd name="T12" fmla="*/ 2 w 168"/>
                <a:gd name="T13" fmla="*/ 149 h 256"/>
                <a:gd name="T14" fmla="*/ 0 w 168"/>
                <a:gd name="T15" fmla="*/ 190 h 256"/>
                <a:gd name="T16" fmla="*/ 0 w 168"/>
                <a:gd name="T17" fmla="*/ 240 h 256"/>
                <a:gd name="T18" fmla="*/ 15 w 168"/>
                <a:gd name="T19" fmla="*/ 256 h 256"/>
                <a:gd name="T20" fmla="*/ 11 w 168"/>
                <a:gd name="T21" fmla="*/ 213 h 256"/>
                <a:gd name="T22" fmla="*/ 11 w 168"/>
                <a:gd name="T23" fmla="*/ 156 h 256"/>
                <a:gd name="T24" fmla="*/ 29 w 168"/>
                <a:gd name="T25" fmla="*/ 91 h 256"/>
                <a:gd name="T26" fmla="*/ 60 w 168"/>
                <a:gd name="T27" fmla="*/ 60 h 256"/>
                <a:gd name="T28" fmla="*/ 95 w 168"/>
                <a:gd name="T29" fmla="*/ 11 h 256"/>
                <a:gd name="T30" fmla="*/ 129 w 168"/>
                <a:gd name="T31" fmla="*/ 5 h 256"/>
                <a:gd name="T32" fmla="*/ 168 w 168"/>
                <a:gd name="T33" fmla="*/ 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256">
                  <a:moveTo>
                    <a:pt x="168" y="13"/>
                  </a:moveTo>
                  <a:lnTo>
                    <a:pt x="145" y="0"/>
                  </a:lnTo>
                  <a:lnTo>
                    <a:pt x="96" y="0"/>
                  </a:lnTo>
                  <a:lnTo>
                    <a:pt x="68" y="35"/>
                  </a:lnTo>
                  <a:lnTo>
                    <a:pt x="31" y="72"/>
                  </a:lnTo>
                  <a:lnTo>
                    <a:pt x="15" y="101"/>
                  </a:lnTo>
                  <a:lnTo>
                    <a:pt x="2" y="149"/>
                  </a:lnTo>
                  <a:lnTo>
                    <a:pt x="0" y="190"/>
                  </a:lnTo>
                  <a:lnTo>
                    <a:pt x="0" y="240"/>
                  </a:lnTo>
                  <a:lnTo>
                    <a:pt x="15" y="256"/>
                  </a:lnTo>
                  <a:lnTo>
                    <a:pt x="11" y="213"/>
                  </a:lnTo>
                  <a:lnTo>
                    <a:pt x="11" y="156"/>
                  </a:lnTo>
                  <a:lnTo>
                    <a:pt x="29" y="91"/>
                  </a:lnTo>
                  <a:lnTo>
                    <a:pt x="60" y="60"/>
                  </a:lnTo>
                  <a:lnTo>
                    <a:pt x="95" y="11"/>
                  </a:lnTo>
                  <a:lnTo>
                    <a:pt x="129" y="5"/>
                  </a:lnTo>
                  <a:lnTo>
                    <a:pt x="168" y="13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5"/>
            <p:cNvSpPr>
              <a:spLocks/>
            </p:cNvSpPr>
            <p:nvPr/>
          </p:nvSpPr>
          <p:spPr bwMode="auto">
            <a:xfrm>
              <a:off x="3615" y="2416"/>
              <a:ext cx="170" cy="59"/>
            </a:xfrm>
            <a:custGeom>
              <a:avLst/>
              <a:gdLst>
                <a:gd name="T0" fmla="*/ 170 w 170"/>
                <a:gd name="T1" fmla="*/ 0 h 59"/>
                <a:gd name="T2" fmla="*/ 120 w 170"/>
                <a:gd name="T3" fmla="*/ 25 h 59"/>
                <a:gd name="T4" fmla="*/ 68 w 170"/>
                <a:gd name="T5" fmla="*/ 35 h 59"/>
                <a:gd name="T6" fmla="*/ 39 w 170"/>
                <a:gd name="T7" fmla="*/ 39 h 59"/>
                <a:gd name="T8" fmla="*/ 0 w 170"/>
                <a:gd name="T9" fmla="*/ 59 h 59"/>
                <a:gd name="T10" fmla="*/ 33 w 170"/>
                <a:gd name="T11" fmla="*/ 57 h 59"/>
                <a:gd name="T12" fmla="*/ 62 w 170"/>
                <a:gd name="T13" fmla="*/ 44 h 59"/>
                <a:gd name="T14" fmla="*/ 118 w 170"/>
                <a:gd name="T15" fmla="*/ 35 h 59"/>
                <a:gd name="T16" fmla="*/ 161 w 170"/>
                <a:gd name="T17" fmla="*/ 16 h 59"/>
                <a:gd name="T18" fmla="*/ 170 w 170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59">
                  <a:moveTo>
                    <a:pt x="170" y="0"/>
                  </a:moveTo>
                  <a:lnTo>
                    <a:pt x="120" y="25"/>
                  </a:lnTo>
                  <a:lnTo>
                    <a:pt x="68" y="35"/>
                  </a:lnTo>
                  <a:lnTo>
                    <a:pt x="39" y="39"/>
                  </a:lnTo>
                  <a:lnTo>
                    <a:pt x="0" y="59"/>
                  </a:lnTo>
                  <a:lnTo>
                    <a:pt x="33" y="57"/>
                  </a:lnTo>
                  <a:lnTo>
                    <a:pt x="62" y="44"/>
                  </a:lnTo>
                  <a:lnTo>
                    <a:pt x="118" y="35"/>
                  </a:lnTo>
                  <a:lnTo>
                    <a:pt x="161" y="1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auto">
            <a:xfrm>
              <a:off x="3757" y="2347"/>
              <a:ext cx="72" cy="55"/>
            </a:xfrm>
            <a:custGeom>
              <a:avLst/>
              <a:gdLst>
                <a:gd name="T0" fmla="*/ 72 w 72"/>
                <a:gd name="T1" fmla="*/ 31 h 55"/>
                <a:gd name="T2" fmla="*/ 56 w 72"/>
                <a:gd name="T3" fmla="*/ 16 h 55"/>
                <a:gd name="T4" fmla="*/ 30 w 72"/>
                <a:gd name="T5" fmla="*/ 0 h 55"/>
                <a:gd name="T6" fmla="*/ 2 w 72"/>
                <a:gd name="T7" fmla="*/ 14 h 55"/>
                <a:gd name="T8" fmla="*/ 0 w 72"/>
                <a:gd name="T9" fmla="*/ 35 h 55"/>
                <a:gd name="T10" fmla="*/ 26 w 72"/>
                <a:gd name="T11" fmla="*/ 35 h 55"/>
                <a:gd name="T12" fmla="*/ 33 w 72"/>
                <a:gd name="T13" fmla="*/ 55 h 55"/>
                <a:gd name="T14" fmla="*/ 56 w 72"/>
                <a:gd name="T15" fmla="*/ 55 h 55"/>
                <a:gd name="T16" fmla="*/ 72 w 72"/>
                <a:gd name="T17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5">
                  <a:moveTo>
                    <a:pt x="72" y="31"/>
                  </a:moveTo>
                  <a:lnTo>
                    <a:pt x="56" y="16"/>
                  </a:lnTo>
                  <a:lnTo>
                    <a:pt x="30" y="0"/>
                  </a:lnTo>
                  <a:lnTo>
                    <a:pt x="2" y="14"/>
                  </a:lnTo>
                  <a:lnTo>
                    <a:pt x="0" y="35"/>
                  </a:lnTo>
                  <a:lnTo>
                    <a:pt x="26" y="35"/>
                  </a:lnTo>
                  <a:lnTo>
                    <a:pt x="33" y="55"/>
                  </a:lnTo>
                  <a:lnTo>
                    <a:pt x="56" y="55"/>
                  </a:lnTo>
                  <a:lnTo>
                    <a:pt x="72" y="31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>
              <a:off x="3656" y="2371"/>
              <a:ext cx="44" cy="28"/>
            </a:xfrm>
            <a:custGeom>
              <a:avLst/>
              <a:gdLst>
                <a:gd name="T0" fmla="*/ 44 w 44"/>
                <a:gd name="T1" fmla="*/ 9 h 28"/>
                <a:gd name="T2" fmla="*/ 23 w 44"/>
                <a:gd name="T3" fmla="*/ 0 h 28"/>
                <a:gd name="T4" fmla="*/ 2 w 44"/>
                <a:gd name="T5" fmla="*/ 11 h 28"/>
                <a:gd name="T6" fmla="*/ 0 w 44"/>
                <a:gd name="T7" fmla="*/ 28 h 28"/>
                <a:gd name="T8" fmla="*/ 18 w 44"/>
                <a:gd name="T9" fmla="*/ 13 h 28"/>
                <a:gd name="T10" fmla="*/ 44 w 44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8">
                  <a:moveTo>
                    <a:pt x="44" y="9"/>
                  </a:moveTo>
                  <a:lnTo>
                    <a:pt x="23" y="0"/>
                  </a:lnTo>
                  <a:lnTo>
                    <a:pt x="2" y="11"/>
                  </a:lnTo>
                  <a:lnTo>
                    <a:pt x="0" y="28"/>
                  </a:lnTo>
                  <a:lnTo>
                    <a:pt x="18" y="13"/>
                  </a:lnTo>
                  <a:lnTo>
                    <a:pt x="44" y="9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3693" y="2384"/>
              <a:ext cx="36" cy="28"/>
            </a:xfrm>
            <a:custGeom>
              <a:avLst/>
              <a:gdLst>
                <a:gd name="T0" fmla="*/ 36 w 36"/>
                <a:gd name="T1" fmla="*/ 12 h 28"/>
                <a:gd name="T2" fmla="*/ 21 w 36"/>
                <a:gd name="T3" fmla="*/ 0 h 28"/>
                <a:gd name="T4" fmla="*/ 0 w 36"/>
                <a:gd name="T5" fmla="*/ 12 h 28"/>
                <a:gd name="T6" fmla="*/ 9 w 36"/>
                <a:gd name="T7" fmla="*/ 28 h 28"/>
                <a:gd name="T8" fmla="*/ 31 w 36"/>
                <a:gd name="T9" fmla="*/ 28 h 28"/>
                <a:gd name="T10" fmla="*/ 36 w 36"/>
                <a:gd name="T1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8">
                  <a:moveTo>
                    <a:pt x="36" y="12"/>
                  </a:moveTo>
                  <a:lnTo>
                    <a:pt x="21" y="0"/>
                  </a:lnTo>
                  <a:lnTo>
                    <a:pt x="0" y="12"/>
                  </a:lnTo>
                  <a:lnTo>
                    <a:pt x="9" y="28"/>
                  </a:lnTo>
                  <a:lnTo>
                    <a:pt x="31" y="28"/>
                  </a:lnTo>
                  <a:lnTo>
                    <a:pt x="36" y="12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3677" y="2414"/>
              <a:ext cx="42" cy="14"/>
            </a:xfrm>
            <a:custGeom>
              <a:avLst/>
              <a:gdLst>
                <a:gd name="T0" fmla="*/ 17 w 42"/>
                <a:gd name="T1" fmla="*/ 3 h 14"/>
                <a:gd name="T2" fmla="*/ 0 w 42"/>
                <a:gd name="T3" fmla="*/ 0 h 14"/>
                <a:gd name="T4" fmla="*/ 4 w 42"/>
                <a:gd name="T5" fmla="*/ 11 h 14"/>
                <a:gd name="T6" fmla="*/ 20 w 42"/>
                <a:gd name="T7" fmla="*/ 14 h 14"/>
                <a:gd name="T8" fmla="*/ 42 w 42"/>
                <a:gd name="T9" fmla="*/ 14 h 14"/>
                <a:gd name="T10" fmla="*/ 42 w 42"/>
                <a:gd name="T11" fmla="*/ 2 h 14"/>
                <a:gd name="T12" fmla="*/ 17 w 42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4">
                  <a:moveTo>
                    <a:pt x="17" y="3"/>
                  </a:moveTo>
                  <a:lnTo>
                    <a:pt x="0" y="0"/>
                  </a:lnTo>
                  <a:lnTo>
                    <a:pt x="4" y="11"/>
                  </a:lnTo>
                  <a:lnTo>
                    <a:pt x="20" y="14"/>
                  </a:lnTo>
                  <a:lnTo>
                    <a:pt x="42" y="14"/>
                  </a:lnTo>
                  <a:lnTo>
                    <a:pt x="42" y="2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3654" y="2184"/>
              <a:ext cx="126" cy="81"/>
            </a:xfrm>
            <a:custGeom>
              <a:avLst/>
              <a:gdLst>
                <a:gd name="T0" fmla="*/ 54 w 126"/>
                <a:gd name="T1" fmla="*/ 0 h 81"/>
                <a:gd name="T2" fmla="*/ 101 w 126"/>
                <a:gd name="T3" fmla="*/ 47 h 81"/>
                <a:gd name="T4" fmla="*/ 126 w 126"/>
                <a:gd name="T5" fmla="*/ 81 h 81"/>
                <a:gd name="T6" fmla="*/ 94 w 126"/>
                <a:gd name="T7" fmla="*/ 65 h 81"/>
                <a:gd name="T8" fmla="*/ 50 w 126"/>
                <a:gd name="T9" fmla="*/ 39 h 81"/>
                <a:gd name="T10" fmla="*/ 20 w 126"/>
                <a:gd name="T11" fmla="*/ 47 h 81"/>
                <a:gd name="T12" fmla="*/ 0 w 126"/>
                <a:gd name="T13" fmla="*/ 34 h 81"/>
                <a:gd name="T14" fmla="*/ 20 w 126"/>
                <a:gd name="T15" fmla="*/ 18 h 81"/>
                <a:gd name="T16" fmla="*/ 54 w 126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81">
                  <a:moveTo>
                    <a:pt x="54" y="0"/>
                  </a:moveTo>
                  <a:lnTo>
                    <a:pt x="101" y="47"/>
                  </a:lnTo>
                  <a:lnTo>
                    <a:pt x="126" y="81"/>
                  </a:lnTo>
                  <a:lnTo>
                    <a:pt x="94" y="65"/>
                  </a:lnTo>
                  <a:lnTo>
                    <a:pt x="50" y="39"/>
                  </a:lnTo>
                  <a:lnTo>
                    <a:pt x="20" y="47"/>
                  </a:lnTo>
                  <a:lnTo>
                    <a:pt x="0" y="34"/>
                  </a:lnTo>
                  <a:lnTo>
                    <a:pt x="20" y="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3505" y="2900"/>
              <a:ext cx="428" cy="232"/>
            </a:xfrm>
            <a:custGeom>
              <a:avLst/>
              <a:gdLst>
                <a:gd name="T0" fmla="*/ 428 w 428"/>
                <a:gd name="T1" fmla="*/ 19 h 232"/>
                <a:gd name="T2" fmla="*/ 359 w 428"/>
                <a:gd name="T3" fmla="*/ 0 h 232"/>
                <a:gd name="T4" fmla="*/ 355 w 428"/>
                <a:gd name="T5" fmla="*/ 63 h 232"/>
                <a:gd name="T6" fmla="*/ 302 w 428"/>
                <a:gd name="T7" fmla="*/ 116 h 232"/>
                <a:gd name="T8" fmla="*/ 187 w 428"/>
                <a:gd name="T9" fmla="*/ 116 h 232"/>
                <a:gd name="T10" fmla="*/ 115 w 428"/>
                <a:gd name="T11" fmla="*/ 83 h 232"/>
                <a:gd name="T12" fmla="*/ 67 w 428"/>
                <a:gd name="T13" fmla="*/ 83 h 232"/>
                <a:gd name="T14" fmla="*/ 0 w 428"/>
                <a:gd name="T15" fmla="*/ 111 h 232"/>
                <a:gd name="T16" fmla="*/ 15 w 428"/>
                <a:gd name="T17" fmla="*/ 232 h 232"/>
                <a:gd name="T18" fmla="*/ 67 w 428"/>
                <a:gd name="T19" fmla="*/ 179 h 232"/>
                <a:gd name="T20" fmla="*/ 163 w 428"/>
                <a:gd name="T21" fmla="*/ 179 h 232"/>
                <a:gd name="T22" fmla="*/ 256 w 428"/>
                <a:gd name="T23" fmla="*/ 179 h 232"/>
                <a:gd name="T24" fmla="*/ 350 w 428"/>
                <a:gd name="T25" fmla="*/ 160 h 232"/>
                <a:gd name="T26" fmla="*/ 374 w 428"/>
                <a:gd name="T27" fmla="*/ 189 h 232"/>
                <a:gd name="T28" fmla="*/ 384 w 428"/>
                <a:gd name="T29" fmla="*/ 126 h 232"/>
                <a:gd name="T30" fmla="*/ 418 w 428"/>
                <a:gd name="T31" fmla="*/ 68 h 232"/>
                <a:gd name="T32" fmla="*/ 428 w 428"/>
                <a:gd name="T33" fmla="*/ 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" h="232">
                  <a:moveTo>
                    <a:pt x="428" y="19"/>
                  </a:moveTo>
                  <a:lnTo>
                    <a:pt x="359" y="0"/>
                  </a:lnTo>
                  <a:lnTo>
                    <a:pt x="355" y="63"/>
                  </a:lnTo>
                  <a:lnTo>
                    <a:pt x="302" y="116"/>
                  </a:lnTo>
                  <a:lnTo>
                    <a:pt x="187" y="116"/>
                  </a:lnTo>
                  <a:lnTo>
                    <a:pt x="115" y="83"/>
                  </a:lnTo>
                  <a:lnTo>
                    <a:pt x="67" y="83"/>
                  </a:lnTo>
                  <a:lnTo>
                    <a:pt x="0" y="111"/>
                  </a:lnTo>
                  <a:lnTo>
                    <a:pt x="15" y="232"/>
                  </a:lnTo>
                  <a:lnTo>
                    <a:pt x="67" y="179"/>
                  </a:lnTo>
                  <a:lnTo>
                    <a:pt x="163" y="179"/>
                  </a:lnTo>
                  <a:lnTo>
                    <a:pt x="256" y="179"/>
                  </a:lnTo>
                  <a:lnTo>
                    <a:pt x="350" y="160"/>
                  </a:lnTo>
                  <a:lnTo>
                    <a:pt x="374" y="189"/>
                  </a:lnTo>
                  <a:lnTo>
                    <a:pt x="384" y="126"/>
                  </a:lnTo>
                  <a:lnTo>
                    <a:pt x="418" y="68"/>
                  </a:lnTo>
                  <a:lnTo>
                    <a:pt x="428" y="19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>
              <a:off x="3417" y="2408"/>
              <a:ext cx="169" cy="282"/>
            </a:xfrm>
            <a:custGeom>
              <a:avLst/>
              <a:gdLst>
                <a:gd name="T0" fmla="*/ 64 w 169"/>
                <a:gd name="T1" fmla="*/ 204 h 282"/>
                <a:gd name="T2" fmla="*/ 87 w 169"/>
                <a:gd name="T3" fmla="*/ 232 h 282"/>
                <a:gd name="T4" fmla="*/ 145 w 169"/>
                <a:gd name="T5" fmla="*/ 247 h 282"/>
                <a:gd name="T6" fmla="*/ 169 w 169"/>
                <a:gd name="T7" fmla="*/ 282 h 282"/>
                <a:gd name="T8" fmla="*/ 117 w 169"/>
                <a:gd name="T9" fmla="*/ 269 h 282"/>
                <a:gd name="T10" fmla="*/ 87 w 169"/>
                <a:gd name="T11" fmla="*/ 243 h 282"/>
                <a:gd name="T12" fmla="*/ 45 w 169"/>
                <a:gd name="T13" fmla="*/ 190 h 282"/>
                <a:gd name="T14" fmla="*/ 31 w 169"/>
                <a:gd name="T15" fmla="*/ 159 h 282"/>
                <a:gd name="T16" fmla="*/ 39 w 169"/>
                <a:gd name="T17" fmla="*/ 126 h 282"/>
                <a:gd name="T18" fmla="*/ 31 w 169"/>
                <a:gd name="T19" fmla="*/ 99 h 282"/>
                <a:gd name="T20" fmla="*/ 18 w 169"/>
                <a:gd name="T21" fmla="*/ 53 h 282"/>
                <a:gd name="T22" fmla="*/ 0 w 169"/>
                <a:gd name="T23" fmla="*/ 45 h 282"/>
                <a:gd name="T24" fmla="*/ 0 w 169"/>
                <a:gd name="T25" fmla="*/ 0 h 282"/>
                <a:gd name="T26" fmla="*/ 42 w 169"/>
                <a:gd name="T27" fmla="*/ 53 h 282"/>
                <a:gd name="T28" fmla="*/ 64 w 169"/>
                <a:gd name="T29" fmla="*/ 131 h 282"/>
                <a:gd name="T30" fmla="*/ 72 w 169"/>
                <a:gd name="T31" fmla="*/ 154 h 282"/>
                <a:gd name="T32" fmla="*/ 78 w 169"/>
                <a:gd name="T33" fmla="*/ 185 h 282"/>
                <a:gd name="T34" fmla="*/ 59 w 169"/>
                <a:gd name="T35" fmla="*/ 185 h 282"/>
                <a:gd name="T36" fmla="*/ 64 w 169"/>
                <a:gd name="T37" fmla="*/ 20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" h="282">
                  <a:moveTo>
                    <a:pt x="64" y="204"/>
                  </a:moveTo>
                  <a:lnTo>
                    <a:pt x="87" y="232"/>
                  </a:lnTo>
                  <a:lnTo>
                    <a:pt x="145" y="247"/>
                  </a:lnTo>
                  <a:lnTo>
                    <a:pt x="169" y="282"/>
                  </a:lnTo>
                  <a:lnTo>
                    <a:pt x="117" y="269"/>
                  </a:lnTo>
                  <a:lnTo>
                    <a:pt x="87" y="243"/>
                  </a:lnTo>
                  <a:lnTo>
                    <a:pt x="45" y="190"/>
                  </a:lnTo>
                  <a:lnTo>
                    <a:pt x="31" y="159"/>
                  </a:lnTo>
                  <a:lnTo>
                    <a:pt x="39" y="126"/>
                  </a:lnTo>
                  <a:lnTo>
                    <a:pt x="31" y="99"/>
                  </a:lnTo>
                  <a:lnTo>
                    <a:pt x="18" y="53"/>
                  </a:lnTo>
                  <a:lnTo>
                    <a:pt x="0" y="45"/>
                  </a:lnTo>
                  <a:lnTo>
                    <a:pt x="0" y="0"/>
                  </a:lnTo>
                  <a:lnTo>
                    <a:pt x="42" y="53"/>
                  </a:lnTo>
                  <a:lnTo>
                    <a:pt x="64" y="131"/>
                  </a:lnTo>
                  <a:lnTo>
                    <a:pt x="72" y="154"/>
                  </a:lnTo>
                  <a:lnTo>
                    <a:pt x="78" y="185"/>
                  </a:lnTo>
                  <a:lnTo>
                    <a:pt x="59" y="185"/>
                  </a:lnTo>
                  <a:lnTo>
                    <a:pt x="64" y="204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auto">
            <a:xfrm>
              <a:off x="3625" y="2328"/>
              <a:ext cx="82" cy="97"/>
            </a:xfrm>
            <a:custGeom>
              <a:avLst/>
              <a:gdLst>
                <a:gd name="T0" fmla="*/ 82 w 82"/>
                <a:gd name="T1" fmla="*/ 5 h 97"/>
                <a:gd name="T2" fmla="*/ 82 w 82"/>
                <a:gd name="T3" fmla="*/ 33 h 97"/>
                <a:gd name="T4" fmla="*/ 82 w 82"/>
                <a:gd name="T5" fmla="*/ 55 h 97"/>
                <a:gd name="T6" fmla="*/ 61 w 82"/>
                <a:gd name="T7" fmla="*/ 36 h 97"/>
                <a:gd name="T8" fmla="*/ 38 w 82"/>
                <a:gd name="T9" fmla="*/ 50 h 97"/>
                <a:gd name="T10" fmla="*/ 22 w 82"/>
                <a:gd name="T11" fmla="*/ 70 h 97"/>
                <a:gd name="T12" fmla="*/ 17 w 82"/>
                <a:gd name="T13" fmla="*/ 97 h 97"/>
                <a:gd name="T14" fmla="*/ 0 w 82"/>
                <a:gd name="T15" fmla="*/ 61 h 97"/>
                <a:gd name="T16" fmla="*/ 0 w 82"/>
                <a:gd name="T17" fmla="*/ 33 h 97"/>
                <a:gd name="T18" fmla="*/ 22 w 82"/>
                <a:gd name="T19" fmla="*/ 5 h 97"/>
                <a:gd name="T20" fmla="*/ 53 w 82"/>
                <a:gd name="T21" fmla="*/ 0 h 97"/>
                <a:gd name="T22" fmla="*/ 82 w 82"/>
                <a:gd name="T23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97">
                  <a:moveTo>
                    <a:pt x="82" y="5"/>
                  </a:moveTo>
                  <a:lnTo>
                    <a:pt x="82" y="33"/>
                  </a:lnTo>
                  <a:lnTo>
                    <a:pt x="82" y="55"/>
                  </a:lnTo>
                  <a:lnTo>
                    <a:pt x="61" y="36"/>
                  </a:lnTo>
                  <a:lnTo>
                    <a:pt x="38" y="50"/>
                  </a:lnTo>
                  <a:lnTo>
                    <a:pt x="22" y="70"/>
                  </a:lnTo>
                  <a:lnTo>
                    <a:pt x="17" y="97"/>
                  </a:lnTo>
                  <a:lnTo>
                    <a:pt x="0" y="61"/>
                  </a:lnTo>
                  <a:lnTo>
                    <a:pt x="0" y="33"/>
                  </a:lnTo>
                  <a:lnTo>
                    <a:pt x="22" y="5"/>
                  </a:lnTo>
                  <a:lnTo>
                    <a:pt x="53" y="0"/>
                  </a:lnTo>
                  <a:lnTo>
                    <a:pt x="82" y="5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auto">
            <a:xfrm>
              <a:off x="3644" y="2403"/>
              <a:ext cx="39" cy="47"/>
            </a:xfrm>
            <a:custGeom>
              <a:avLst/>
              <a:gdLst>
                <a:gd name="T0" fmla="*/ 39 w 39"/>
                <a:gd name="T1" fmla="*/ 0 h 47"/>
                <a:gd name="T2" fmla="*/ 17 w 39"/>
                <a:gd name="T3" fmla="*/ 11 h 47"/>
                <a:gd name="T4" fmla="*/ 0 w 39"/>
                <a:gd name="T5" fmla="*/ 22 h 47"/>
                <a:gd name="T6" fmla="*/ 6 w 39"/>
                <a:gd name="T7" fmla="*/ 47 h 47"/>
                <a:gd name="T8" fmla="*/ 34 w 39"/>
                <a:gd name="T9" fmla="*/ 47 h 47"/>
                <a:gd name="T10" fmla="*/ 22 w 39"/>
                <a:gd name="T11" fmla="*/ 22 h 47"/>
                <a:gd name="T12" fmla="*/ 25 w 39"/>
                <a:gd name="T13" fmla="*/ 18 h 47"/>
                <a:gd name="T14" fmla="*/ 31 w 39"/>
                <a:gd name="T15" fmla="*/ 9 h 47"/>
                <a:gd name="T16" fmla="*/ 37 w 39"/>
                <a:gd name="T17" fmla="*/ 2 h 47"/>
                <a:gd name="T18" fmla="*/ 39 w 39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lnTo>
                    <a:pt x="17" y="11"/>
                  </a:lnTo>
                  <a:lnTo>
                    <a:pt x="0" y="22"/>
                  </a:lnTo>
                  <a:lnTo>
                    <a:pt x="6" y="47"/>
                  </a:lnTo>
                  <a:lnTo>
                    <a:pt x="34" y="47"/>
                  </a:lnTo>
                  <a:lnTo>
                    <a:pt x="22" y="22"/>
                  </a:lnTo>
                  <a:lnTo>
                    <a:pt x="25" y="18"/>
                  </a:lnTo>
                  <a:lnTo>
                    <a:pt x="31" y="9"/>
                  </a:lnTo>
                  <a:lnTo>
                    <a:pt x="37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3598" y="2254"/>
              <a:ext cx="116" cy="152"/>
            </a:xfrm>
            <a:custGeom>
              <a:avLst/>
              <a:gdLst>
                <a:gd name="T0" fmla="*/ 116 w 116"/>
                <a:gd name="T1" fmla="*/ 0 h 152"/>
                <a:gd name="T2" fmla="*/ 46 w 116"/>
                <a:gd name="T3" fmla="*/ 28 h 152"/>
                <a:gd name="T4" fmla="*/ 18 w 116"/>
                <a:gd name="T5" fmla="*/ 60 h 152"/>
                <a:gd name="T6" fmla="*/ 0 w 116"/>
                <a:gd name="T7" fmla="*/ 104 h 152"/>
                <a:gd name="T8" fmla="*/ 0 w 116"/>
                <a:gd name="T9" fmla="*/ 138 h 152"/>
                <a:gd name="T10" fmla="*/ 16 w 116"/>
                <a:gd name="T11" fmla="*/ 152 h 152"/>
                <a:gd name="T12" fmla="*/ 16 w 116"/>
                <a:gd name="T13" fmla="*/ 104 h 152"/>
                <a:gd name="T14" fmla="*/ 32 w 116"/>
                <a:gd name="T15" fmla="*/ 87 h 152"/>
                <a:gd name="T16" fmla="*/ 60 w 116"/>
                <a:gd name="T17" fmla="*/ 57 h 152"/>
                <a:gd name="T18" fmla="*/ 88 w 116"/>
                <a:gd name="T19" fmla="*/ 55 h 152"/>
                <a:gd name="T20" fmla="*/ 116 w 116"/>
                <a:gd name="T2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52">
                  <a:moveTo>
                    <a:pt x="116" y="0"/>
                  </a:moveTo>
                  <a:lnTo>
                    <a:pt x="46" y="28"/>
                  </a:lnTo>
                  <a:lnTo>
                    <a:pt x="18" y="60"/>
                  </a:lnTo>
                  <a:lnTo>
                    <a:pt x="0" y="104"/>
                  </a:lnTo>
                  <a:lnTo>
                    <a:pt x="0" y="138"/>
                  </a:lnTo>
                  <a:lnTo>
                    <a:pt x="16" y="152"/>
                  </a:lnTo>
                  <a:lnTo>
                    <a:pt x="16" y="104"/>
                  </a:lnTo>
                  <a:lnTo>
                    <a:pt x="32" y="87"/>
                  </a:lnTo>
                  <a:lnTo>
                    <a:pt x="60" y="57"/>
                  </a:lnTo>
                  <a:lnTo>
                    <a:pt x="88" y="5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3508" y="2260"/>
              <a:ext cx="142" cy="282"/>
            </a:xfrm>
            <a:custGeom>
              <a:avLst/>
              <a:gdLst>
                <a:gd name="T0" fmla="*/ 142 w 142"/>
                <a:gd name="T1" fmla="*/ 0 h 282"/>
                <a:gd name="T2" fmla="*/ 90 w 142"/>
                <a:gd name="T3" fmla="*/ 0 h 282"/>
                <a:gd name="T4" fmla="*/ 70 w 142"/>
                <a:gd name="T5" fmla="*/ 26 h 282"/>
                <a:gd name="T6" fmla="*/ 17 w 142"/>
                <a:gd name="T7" fmla="*/ 70 h 282"/>
                <a:gd name="T8" fmla="*/ 0 w 142"/>
                <a:gd name="T9" fmla="*/ 112 h 282"/>
                <a:gd name="T10" fmla="*/ 0 w 142"/>
                <a:gd name="T11" fmla="*/ 210 h 282"/>
                <a:gd name="T12" fmla="*/ 7 w 142"/>
                <a:gd name="T13" fmla="*/ 255 h 282"/>
                <a:gd name="T14" fmla="*/ 23 w 142"/>
                <a:gd name="T15" fmla="*/ 282 h 282"/>
                <a:gd name="T16" fmla="*/ 23 w 142"/>
                <a:gd name="T17" fmla="*/ 235 h 282"/>
                <a:gd name="T18" fmla="*/ 9 w 142"/>
                <a:gd name="T19" fmla="*/ 168 h 282"/>
                <a:gd name="T20" fmla="*/ 41 w 142"/>
                <a:gd name="T21" fmla="*/ 175 h 282"/>
                <a:gd name="T22" fmla="*/ 34 w 142"/>
                <a:gd name="T23" fmla="*/ 107 h 282"/>
                <a:gd name="T24" fmla="*/ 48 w 142"/>
                <a:gd name="T25" fmla="*/ 78 h 282"/>
                <a:gd name="T26" fmla="*/ 85 w 142"/>
                <a:gd name="T27" fmla="*/ 61 h 282"/>
                <a:gd name="T28" fmla="*/ 104 w 142"/>
                <a:gd name="T29" fmla="*/ 20 h 282"/>
                <a:gd name="T30" fmla="*/ 106 w 142"/>
                <a:gd name="T31" fmla="*/ 19 h 282"/>
                <a:gd name="T32" fmla="*/ 110 w 142"/>
                <a:gd name="T33" fmla="*/ 17 h 282"/>
                <a:gd name="T34" fmla="*/ 116 w 142"/>
                <a:gd name="T35" fmla="*/ 14 h 282"/>
                <a:gd name="T36" fmla="*/ 124 w 142"/>
                <a:gd name="T37" fmla="*/ 10 h 282"/>
                <a:gd name="T38" fmla="*/ 131 w 142"/>
                <a:gd name="T39" fmla="*/ 6 h 282"/>
                <a:gd name="T40" fmla="*/ 137 w 142"/>
                <a:gd name="T41" fmla="*/ 3 h 282"/>
                <a:gd name="T42" fmla="*/ 141 w 142"/>
                <a:gd name="T43" fmla="*/ 1 h 282"/>
                <a:gd name="T44" fmla="*/ 142 w 142"/>
                <a:gd name="T4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" h="282">
                  <a:moveTo>
                    <a:pt x="142" y="0"/>
                  </a:moveTo>
                  <a:lnTo>
                    <a:pt x="90" y="0"/>
                  </a:lnTo>
                  <a:lnTo>
                    <a:pt x="70" y="26"/>
                  </a:lnTo>
                  <a:lnTo>
                    <a:pt x="17" y="70"/>
                  </a:lnTo>
                  <a:lnTo>
                    <a:pt x="0" y="112"/>
                  </a:lnTo>
                  <a:lnTo>
                    <a:pt x="0" y="210"/>
                  </a:lnTo>
                  <a:lnTo>
                    <a:pt x="7" y="255"/>
                  </a:lnTo>
                  <a:lnTo>
                    <a:pt x="23" y="282"/>
                  </a:lnTo>
                  <a:lnTo>
                    <a:pt x="23" y="235"/>
                  </a:lnTo>
                  <a:lnTo>
                    <a:pt x="9" y="168"/>
                  </a:lnTo>
                  <a:lnTo>
                    <a:pt x="41" y="175"/>
                  </a:lnTo>
                  <a:lnTo>
                    <a:pt x="34" y="107"/>
                  </a:lnTo>
                  <a:lnTo>
                    <a:pt x="48" y="78"/>
                  </a:lnTo>
                  <a:lnTo>
                    <a:pt x="85" y="61"/>
                  </a:lnTo>
                  <a:lnTo>
                    <a:pt x="104" y="20"/>
                  </a:lnTo>
                  <a:lnTo>
                    <a:pt x="106" y="19"/>
                  </a:lnTo>
                  <a:lnTo>
                    <a:pt x="110" y="17"/>
                  </a:lnTo>
                  <a:lnTo>
                    <a:pt x="116" y="14"/>
                  </a:lnTo>
                  <a:lnTo>
                    <a:pt x="124" y="10"/>
                  </a:lnTo>
                  <a:lnTo>
                    <a:pt x="131" y="6"/>
                  </a:lnTo>
                  <a:lnTo>
                    <a:pt x="137" y="3"/>
                  </a:lnTo>
                  <a:lnTo>
                    <a:pt x="141" y="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3520" y="2439"/>
              <a:ext cx="47" cy="145"/>
            </a:xfrm>
            <a:custGeom>
              <a:avLst/>
              <a:gdLst>
                <a:gd name="T0" fmla="*/ 24 w 47"/>
                <a:gd name="T1" fmla="*/ 25 h 145"/>
                <a:gd name="T2" fmla="*/ 22 w 47"/>
                <a:gd name="T3" fmla="*/ 0 h 145"/>
                <a:gd name="T4" fmla="*/ 0 w 47"/>
                <a:gd name="T5" fmla="*/ 0 h 145"/>
                <a:gd name="T6" fmla="*/ 11 w 47"/>
                <a:gd name="T7" fmla="*/ 42 h 145"/>
                <a:gd name="T8" fmla="*/ 11 w 47"/>
                <a:gd name="T9" fmla="*/ 87 h 145"/>
                <a:gd name="T10" fmla="*/ 14 w 47"/>
                <a:gd name="T11" fmla="*/ 118 h 145"/>
                <a:gd name="T12" fmla="*/ 47 w 47"/>
                <a:gd name="T13" fmla="*/ 145 h 145"/>
                <a:gd name="T14" fmla="*/ 33 w 47"/>
                <a:gd name="T15" fmla="*/ 95 h 145"/>
                <a:gd name="T16" fmla="*/ 31 w 47"/>
                <a:gd name="T17" fmla="*/ 84 h 145"/>
                <a:gd name="T18" fmla="*/ 28 w 47"/>
                <a:gd name="T19" fmla="*/ 59 h 145"/>
                <a:gd name="T20" fmla="*/ 25 w 47"/>
                <a:gd name="T21" fmla="*/ 35 h 145"/>
                <a:gd name="T22" fmla="*/ 24 w 47"/>
                <a:gd name="T23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145">
                  <a:moveTo>
                    <a:pt x="24" y="25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11" y="42"/>
                  </a:lnTo>
                  <a:lnTo>
                    <a:pt x="11" y="87"/>
                  </a:lnTo>
                  <a:lnTo>
                    <a:pt x="14" y="118"/>
                  </a:lnTo>
                  <a:lnTo>
                    <a:pt x="47" y="145"/>
                  </a:lnTo>
                  <a:lnTo>
                    <a:pt x="33" y="95"/>
                  </a:lnTo>
                  <a:lnTo>
                    <a:pt x="31" y="84"/>
                  </a:lnTo>
                  <a:lnTo>
                    <a:pt x="28" y="59"/>
                  </a:lnTo>
                  <a:lnTo>
                    <a:pt x="25" y="35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/>
            </p:cNvSpPr>
            <p:nvPr/>
          </p:nvSpPr>
          <p:spPr bwMode="auto">
            <a:xfrm>
              <a:off x="3730" y="2403"/>
              <a:ext cx="39" cy="31"/>
            </a:xfrm>
            <a:custGeom>
              <a:avLst/>
              <a:gdLst>
                <a:gd name="T0" fmla="*/ 0 w 39"/>
                <a:gd name="T1" fmla="*/ 0 h 31"/>
                <a:gd name="T2" fmla="*/ 13 w 39"/>
                <a:gd name="T3" fmla="*/ 31 h 31"/>
                <a:gd name="T4" fmla="*/ 39 w 39"/>
                <a:gd name="T5" fmla="*/ 25 h 31"/>
                <a:gd name="T6" fmla="*/ 20 w 39"/>
                <a:gd name="T7" fmla="*/ 3 h 31"/>
                <a:gd name="T8" fmla="*/ 0 w 3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0" y="0"/>
                  </a:moveTo>
                  <a:lnTo>
                    <a:pt x="13" y="31"/>
                  </a:lnTo>
                  <a:lnTo>
                    <a:pt x="39" y="25"/>
                  </a:lnTo>
                  <a:lnTo>
                    <a:pt x="2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/>
            </p:cNvSpPr>
            <p:nvPr/>
          </p:nvSpPr>
          <p:spPr bwMode="auto">
            <a:xfrm>
              <a:off x="3849" y="2367"/>
              <a:ext cx="84" cy="250"/>
            </a:xfrm>
            <a:custGeom>
              <a:avLst/>
              <a:gdLst>
                <a:gd name="T0" fmla="*/ 5 w 84"/>
                <a:gd name="T1" fmla="*/ 109 h 250"/>
                <a:gd name="T2" fmla="*/ 5 w 84"/>
                <a:gd name="T3" fmla="*/ 151 h 250"/>
                <a:gd name="T4" fmla="*/ 0 w 84"/>
                <a:gd name="T5" fmla="*/ 195 h 250"/>
                <a:gd name="T6" fmla="*/ 0 w 84"/>
                <a:gd name="T7" fmla="*/ 226 h 250"/>
                <a:gd name="T8" fmla="*/ 22 w 84"/>
                <a:gd name="T9" fmla="*/ 250 h 250"/>
                <a:gd name="T10" fmla="*/ 47 w 84"/>
                <a:gd name="T11" fmla="*/ 214 h 250"/>
                <a:gd name="T12" fmla="*/ 84 w 84"/>
                <a:gd name="T13" fmla="*/ 153 h 250"/>
                <a:gd name="T14" fmla="*/ 84 w 84"/>
                <a:gd name="T15" fmla="*/ 101 h 250"/>
                <a:gd name="T16" fmla="*/ 77 w 84"/>
                <a:gd name="T17" fmla="*/ 55 h 250"/>
                <a:gd name="T18" fmla="*/ 38 w 84"/>
                <a:gd name="T19" fmla="*/ 19 h 250"/>
                <a:gd name="T20" fmla="*/ 16 w 84"/>
                <a:gd name="T21" fmla="*/ 0 h 250"/>
                <a:gd name="T22" fmla="*/ 20 w 84"/>
                <a:gd name="T23" fmla="*/ 32 h 250"/>
                <a:gd name="T24" fmla="*/ 25 w 84"/>
                <a:gd name="T25" fmla="*/ 58 h 250"/>
                <a:gd name="T26" fmla="*/ 16 w 84"/>
                <a:gd name="T27" fmla="*/ 83 h 250"/>
                <a:gd name="T28" fmla="*/ 5 w 84"/>
                <a:gd name="T29" fmla="*/ 10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0">
                  <a:moveTo>
                    <a:pt x="5" y="109"/>
                  </a:moveTo>
                  <a:lnTo>
                    <a:pt x="5" y="151"/>
                  </a:lnTo>
                  <a:lnTo>
                    <a:pt x="0" y="195"/>
                  </a:lnTo>
                  <a:lnTo>
                    <a:pt x="0" y="226"/>
                  </a:lnTo>
                  <a:lnTo>
                    <a:pt x="22" y="250"/>
                  </a:lnTo>
                  <a:lnTo>
                    <a:pt x="47" y="214"/>
                  </a:lnTo>
                  <a:lnTo>
                    <a:pt x="84" y="153"/>
                  </a:lnTo>
                  <a:lnTo>
                    <a:pt x="84" y="101"/>
                  </a:lnTo>
                  <a:lnTo>
                    <a:pt x="77" y="55"/>
                  </a:lnTo>
                  <a:lnTo>
                    <a:pt x="38" y="19"/>
                  </a:lnTo>
                  <a:lnTo>
                    <a:pt x="16" y="0"/>
                  </a:lnTo>
                  <a:lnTo>
                    <a:pt x="20" y="32"/>
                  </a:lnTo>
                  <a:lnTo>
                    <a:pt x="25" y="58"/>
                  </a:lnTo>
                  <a:lnTo>
                    <a:pt x="16" y="83"/>
                  </a:lnTo>
                  <a:lnTo>
                    <a:pt x="5" y="109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3727" y="2646"/>
              <a:ext cx="130" cy="80"/>
            </a:xfrm>
            <a:custGeom>
              <a:avLst/>
              <a:gdLst>
                <a:gd name="T0" fmla="*/ 130 w 130"/>
                <a:gd name="T1" fmla="*/ 0 h 80"/>
                <a:gd name="T2" fmla="*/ 83 w 130"/>
                <a:gd name="T3" fmla="*/ 0 h 80"/>
                <a:gd name="T4" fmla="*/ 83 w 130"/>
                <a:gd name="T5" fmla="*/ 16 h 80"/>
                <a:gd name="T6" fmla="*/ 58 w 130"/>
                <a:gd name="T7" fmla="*/ 36 h 80"/>
                <a:gd name="T8" fmla="*/ 0 w 130"/>
                <a:gd name="T9" fmla="*/ 80 h 80"/>
                <a:gd name="T10" fmla="*/ 47 w 130"/>
                <a:gd name="T11" fmla="*/ 67 h 80"/>
                <a:gd name="T12" fmla="*/ 83 w 130"/>
                <a:gd name="T13" fmla="*/ 52 h 80"/>
                <a:gd name="T14" fmla="*/ 130 w 130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80">
                  <a:moveTo>
                    <a:pt x="130" y="0"/>
                  </a:moveTo>
                  <a:lnTo>
                    <a:pt x="83" y="0"/>
                  </a:lnTo>
                  <a:lnTo>
                    <a:pt x="83" y="16"/>
                  </a:lnTo>
                  <a:lnTo>
                    <a:pt x="58" y="36"/>
                  </a:lnTo>
                  <a:lnTo>
                    <a:pt x="0" y="80"/>
                  </a:lnTo>
                  <a:lnTo>
                    <a:pt x="47" y="67"/>
                  </a:lnTo>
                  <a:lnTo>
                    <a:pt x="83" y="5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3766" y="2516"/>
              <a:ext cx="326" cy="263"/>
            </a:xfrm>
            <a:custGeom>
              <a:avLst/>
              <a:gdLst>
                <a:gd name="T0" fmla="*/ 267 w 326"/>
                <a:gd name="T1" fmla="*/ 0 h 263"/>
                <a:gd name="T2" fmla="*/ 224 w 326"/>
                <a:gd name="T3" fmla="*/ 91 h 263"/>
                <a:gd name="T4" fmla="*/ 207 w 326"/>
                <a:gd name="T5" fmla="*/ 101 h 263"/>
                <a:gd name="T6" fmla="*/ 224 w 326"/>
                <a:gd name="T7" fmla="*/ 139 h 263"/>
                <a:gd name="T8" fmla="*/ 199 w 326"/>
                <a:gd name="T9" fmla="*/ 166 h 263"/>
                <a:gd name="T10" fmla="*/ 147 w 326"/>
                <a:gd name="T11" fmla="*/ 171 h 263"/>
                <a:gd name="T12" fmla="*/ 121 w 326"/>
                <a:gd name="T13" fmla="*/ 213 h 263"/>
                <a:gd name="T14" fmla="*/ 55 w 326"/>
                <a:gd name="T15" fmla="*/ 244 h 263"/>
                <a:gd name="T16" fmla="*/ 0 w 326"/>
                <a:gd name="T17" fmla="*/ 263 h 263"/>
                <a:gd name="T18" fmla="*/ 59 w 326"/>
                <a:gd name="T19" fmla="*/ 263 h 263"/>
                <a:gd name="T20" fmla="*/ 130 w 326"/>
                <a:gd name="T21" fmla="*/ 263 h 263"/>
                <a:gd name="T22" fmla="*/ 224 w 326"/>
                <a:gd name="T23" fmla="*/ 221 h 263"/>
                <a:gd name="T24" fmla="*/ 258 w 326"/>
                <a:gd name="T25" fmla="*/ 172 h 263"/>
                <a:gd name="T26" fmla="*/ 280 w 326"/>
                <a:gd name="T27" fmla="*/ 116 h 263"/>
                <a:gd name="T28" fmla="*/ 326 w 326"/>
                <a:gd name="T29" fmla="*/ 77 h 263"/>
                <a:gd name="T30" fmla="*/ 289 w 326"/>
                <a:gd name="T31" fmla="*/ 20 h 263"/>
                <a:gd name="T32" fmla="*/ 267 w 326"/>
                <a:gd name="T3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263">
                  <a:moveTo>
                    <a:pt x="267" y="0"/>
                  </a:moveTo>
                  <a:lnTo>
                    <a:pt x="224" y="91"/>
                  </a:lnTo>
                  <a:lnTo>
                    <a:pt x="207" y="101"/>
                  </a:lnTo>
                  <a:lnTo>
                    <a:pt x="224" y="139"/>
                  </a:lnTo>
                  <a:lnTo>
                    <a:pt x="199" y="166"/>
                  </a:lnTo>
                  <a:lnTo>
                    <a:pt x="147" y="171"/>
                  </a:lnTo>
                  <a:lnTo>
                    <a:pt x="121" y="213"/>
                  </a:lnTo>
                  <a:lnTo>
                    <a:pt x="55" y="244"/>
                  </a:lnTo>
                  <a:lnTo>
                    <a:pt x="0" y="263"/>
                  </a:lnTo>
                  <a:lnTo>
                    <a:pt x="59" y="263"/>
                  </a:lnTo>
                  <a:lnTo>
                    <a:pt x="130" y="263"/>
                  </a:lnTo>
                  <a:lnTo>
                    <a:pt x="224" y="221"/>
                  </a:lnTo>
                  <a:lnTo>
                    <a:pt x="258" y="172"/>
                  </a:lnTo>
                  <a:lnTo>
                    <a:pt x="280" y="116"/>
                  </a:lnTo>
                  <a:lnTo>
                    <a:pt x="326" y="77"/>
                  </a:lnTo>
                  <a:lnTo>
                    <a:pt x="289" y="20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3528" y="2726"/>
              <a:ext cx="116" cy="81"/>
            </a:xfrm>
            <a:custGeom>
              <a:avLst/>
              <a:gdLst>
                <a:gd name="T0" fmla="*/ 116 w 116"/>
                <a:gd name="T1" fmla="*/ 16 h 81"/>
                <a:gd name="T2" fmla="*/ 80 w 116"/>
                <a:gd name="T3" fmla="*/ 16 h 81"/>
                <a:gd name="T4" fmla="*/ 0 w 116"/>
                <a:gd name="T5" fmla="*/ 0 h 81"/>
                <a:gd name="T6" fmla="*/ 11 w 116"/>
                <a:gd name="T7" fmla="*/ 21 h 81"/>
                <a:gd name="T8" fmla="*/ 28 w 116"/>
                <a:gd name="T9" fmla="*/ 37 h 81"/>
                <a:gd name="T10" fmla="*/ 60 w 116"/>
                <a:gd name="T11" fmla="*/ 62 h 81"/>
                <a:gd name="T12" fmla="*/ 102 w 116"/>
                <a:gd name="T13" fmla="*/ 81 h 81"/>
                <a:gd name="T14" fmla="*/ 94 w 116"/>
                <a:gd name="T15" fmla="*/ 45 h 81"/>
                <a:gd name="T16" fmla="*/ 116 w 116"/>
                <a:gd name="T17" fmla="*/ 1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1">
                  <a:moveTo>
                    <a:pt x="116" y="16"/>
                  </a:moveTo>
                  <a:lnTo>
                    <a:pt x="80" y="16"/>
                  </a:lnTo>
                  <a:lnTo>
                    <a:pt x="0" y="0"/>
                  </a:lnTo>
                  <a:lnTo>
                    <a:pt x="11" y="21"/>
                  </a:lnTo>
                  <a:lnTo>
                    <a:pt x="28" y="37"/>
                  </a:lnTo>
                  <a:lnTo>
                    <a:pt x="60" y="62"/>
                  </a:lnTo>
                  <a:lnTo>
                    <a:pt x="102" y="81"/>
                  </a:lnTo>
                  <a:lnTo>
                    <a:pt x="94" y="45"/>
                  </a:lnTo>
                  <a:lnTo>
                    <a:pt x="116" y="16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auto">
            <a:xfrm>
              <a:off x="3487" y="2831"/>
              <a:ext cx="437" cy="148"/>
            </a:xfrm>
            <a:custGeom>
              <a:avLst/>
              <a:gdLst>
                <a:gd name="T0" fmla="*/ 416 w 437"/>
                <a:gd name="T1" fmla="*/ 44 h 148"/>
                <a:gd name="T2" fmla="*/ 378 w 437"/>
                <a:gd name="T3" fmla="*/ 33 h 148"/>
                <a:gd name="T4" fmla="*/ 315 w 437"/>
                <a:gd name="T5" fmla="*/ 0 h 148"/>
                <a:gd name="T6" fmla="*/ 244 w 437"/>
                <a:gd name="T7" fmla="*/ 17 h 148"/>
                <a:gd name="T8" fmla="*/ 224 w 437"/>
                <a:gd name="T9" fmla="*/ 24 h 148"/>
                <a:gd name="T10" fmla="*/ 205 w 437"/>
                <a:gd name="T11" fmla="*/ 29 h 148"/>
                <a:gd name="T12" fmla="*/ 189 w 437"/>
                <a:gd name="T13" fmla="*/ 34 h 148"/>
                <a:gd name="T14" fmla="*/ 172 w 437"/>
                <a:gd name="T15" fmla="*/ 37 h 148"/>
                <a:gd name="T16" fmla="*/ 155 w 437"/>
                <a:gd name="T17" fmla="*/ 40 h 148"/>
                <a:gd name="T18" fmla="*/ 137 w 437"/>
                <a:gd name="T19" fmla="*/ 41 h 148"/>
                <a:gd name="T20" fmla="*/ 118 w 437"/>
                <a:gd name="T21" fmla="*/ 43 h 148"/>
                <a:gd name="T22" fmla="*/ 96 w 437"/>
                <a:gd name="T23" fmla="*/ 44 h 148"/>
                <a:gd name="T24" fmla="*/ 62 w 437"/>
                <a:gd name="T25" fmla="*/ 61 h 148"/>
                <a:gd name="T26" fmla="*/ 0 w 437"/>
                <a:gd name="T27" fmla="*/ 94 h 148"/>
                <a:gd name="T28" fmla="*/ 11 w 437"/>
                <a:gd name="T29" fmla="*/ 123 h 148"/>
                <a:gd name="T30" fmla="*/ 70 w 437"/>
                <a:gd name="T31" fmla="*/ 123 h 148"/>
                <a:gd name="T32" fmla="*/ 152 w 437"/>
                <a:gd name="T33" fmla="*/ 105 h 148"/>
                <a:gd name="T34" fmla="*/ 168 w 437"/>
                <a:gd name="T35" fmla="*/ 118 h 148"/>
                <a:gd name="T36" fmla="*/ 182 w 437"/>
                <a:gd name="T37" fmla="*/ 128 h 148"/>
                <a:gd name="T38" fmla="*/ 196 w 437"/>
                <a:gd name="T39" fmla="*/ 135 h 148"/>
                <a:gd name="T40" fmla="*/ 209 w 437"/>
                <a:gd name="T41" fmla="*/ 141 h 148"/>
                <a:gd name="T42" fmla="*/ 221 w 437"/>
                <a:gd name="T43" fmla="*/ 145 h 148"/>
                <a:gd name="T44" fmla="*/ 233 w 437"/>
                <a:gd name="T45" fmla="*/ 147 h 148"/>
                <a:gd name="T46" fmla="*/ 243 w 437"/>
                <a:gd name="T47" fmla="*/ 148 h 148"/>
                <a:gd name="T48" fmla="*/ 253 w 437"/>
                <a:gd name="T49" fmla="*/ 146 h 148"/>
                <a:gd name="T50" fmla="*/ 264 w 437"/>
                <a:gd name="T51" fmla="*/ 142 h 148"/>
                <a:gd name="T52" fmla="*/ 274 w 437"/>
                <a:gd name="T53" fmla="*/ 136 h 148"/>
                <a:gd name="T54" fmla="*/ 284 w 437"/>
                <a:gd name="T55" fmla="*/ 128 h 148"/>
                <a:gd name="T56" fmla="*/ 294 w 437"/>
                <a:gd name="T57" fmla="*/ 119 h 148"/>
                <a:gd name="T58" fmla="*/ 305 w 437"/>
                <a:gd name="T59" fmla="*/ 106 h 148"/>
                <a:gd name="T60" fmla="*/ 316 w 437"/>
                <a:gd name="T61" fmla="*/ 92 h 148"/>
                <a:gd name="T62" fmla="*/ 328 w 437"/>
                <a:gd name="T63" fmla="*/ 77 h 148"/>
                <a:gd name="T64" fmla="*/ 340 w 437"/>
                <a:gd name="T65" fmla="*/ 58 h 148"/>
                <a:gd name="T66" fmla="*/ 385 w 437"/>
                <a:gd name="T67" fmla="*/ 58 h 148"/>
                <a:gd name="T68" fmla="*/ 434 w 437"/>
                <a:gd name="T69" fmla="*/ 77 h 148"/>
                <a:gd name="T70" fmla="*/ 437 w 437"/>
                <a:gd name="T71" fmla="*/ 50 h 148"/>
                <a:gd name="T72" fmla="*/ 416 w 437"/>
                <a:gd name="T73" fmla="*/ 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148">
                  <a:moveTo>
                    <a:pt x="416" y="44"/>
                  </a:moveTo>
                  <a:lnTo>
                    <a:pt x="378" y="33"/>
                  </a:lnTo>
                  <a:lnTo>
                    <a:pt x="315" y="0"/>
                  </a:lnTo>
                  <a:lnTo>
                    <a:pt x="244" y="17"/>
                  </a:lnTo>
                  <a:lnTo>
                    <a:pt x="224" y="24"/>
                  </a:lnTo>
                  <a:lnTo>
                    <a:pt x="205" y="29"/>
                  </a:lnTo>
                  <a:lnTo>
                    <a:pt x="189" y="34"/>
                  </a:lnTo>
                  <a:lnTo>
                    <a:pt x="172" y="37"/>
                  </a:lnTo>
                  <a:lnTo>
                    <a:pt x="155" y="40"/>
                  </a:lnTo>
                  <a:lnTo>
                    <a:pt x="137" y="41"/>
                  </a:lnTo>
                  <a:lnTo>
                    <a:pt x="118" y="43"/>
                  </a:lnTo>
                  <a:lnTo>
                    <a:pt x="96" y="44"/>
                  </a:lnTo>
                  <a:lnTo>
                    <a:pt x="62" y="61"/>
                  </a:lnTo>
                  <a:lnTo>
                    <a:pt x="0" y="94"/>
                  </a:lnTo>
                  <a:lnTo>
                    <a:pt x="11" y="123"/>
                  </a:lnTo>
                  <a:lnTo>
                    <a:pt x="70" y="123"/>
                  </a:lnTo>
                  <a:lnTo>
                    <a:pt x="152" y="105"/>
                  </a:lnTo>
                  <a:lnTo>
                    <a:pt x="168" y="118"/>
                  </a:lnTo>
                  <a:lnTo>
                    <a:pt x="182" y="128"/>
                  </a:lnTo>
                  <a:lnTo>
                    <a:pt x="196" y="135"/>
                  </a:lnTo>
                  <a:lnTo>
                    <a:pt x="209" y="141"/>
                  </a:lnTo>
                  <a:lnTo>
                    <a:pt x="221" y="145"/>
                  </a:lnTo>
                  <a:lnTo>
                    <a:pt x="233" y="147"/>
                  </a:lnTo>
                  <a:lnTo>
                    <a:pt x="243" y="148"/>
                  </a:lnTo>
                  <a:lnTo>
                    <a:pt x="253" y="146"/>
                  </a:lnTo>
                  <a:lnTo>
                    <a:pt x="264" y="142"/>
                  </a:lnTo>
                  <a:lnTo>
                    <a:pt x="274" y="136"/>
                  </a:lnTo>
                  <a:lnTo>
                    <a:pt x="284" y="128"/>
                  </a:lnTo>
                  <a:lnTo>
                    <a:pt x="294" y="119"/>
                  </a:lnTo>
                  <a:lnTo>
                    <a:pt x="305" y="106"/>
                  </a:lnTo>
                  <a:lnTo>
                    <a:pt x="316" y="92"/>
                  </a:lnTo>
                  <a:lnTo>
                    <a:pt x="328" y="77"/>
                  </a:lnTo>
                  <a:lnTo>
                    <a:pt x="340" y="58"/>
                  </a:lnTo>
                  <a:lnTo>
                    <a:pt x="385" y="58"/>
                  </a:lnTo>
                  <a:lnTo>
                    <a:pt x="434" y="77"/>
                  </a:lnTo>
                  <a:lnTo>
                    <a:pt x="437" y="50"/>
                  </a:lnTo>
                  <a:lnTo>
                    <a:pt x="416" y="44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3559" y="2637"/>
              <a:ext cx="250" cy="74"/>
            </a:xfrm>
            <a:custGeom>
              <a:avLst/>
              <a:gdLst>
                <a:gd name="T0" fmla="*/ 250 w 250"/>
                <a:gd name="T1" fmla="*/ 3 h 74"/>
                <a:gd name="T2" fmla="*/ 213 w 250"/>
                <a:gd name="T3" fmla="*/ 50 h 74"/>
                <a:gd name="T4" fmla="*/ 168 w 250"/>
                <a:gd name="T5" fmla="*/ 74 h 74"/>
                <a:gd name="T6" fmla="*/ 107 w 250"/>
                <a:gd name="T7" fmla="*/ 74 h 74"/>
                <a:gd name="T8" fmla="*/ 40 w 250"/>
                <a:gd name="T9" fmla="*/ 52 h 74"/>
                <a:gd name="T10" fmla="*/ 0 w 250"/>
                <a:gd name="T11" fmla="*/ 3 h 74"/>
                <a:gd name="T12" fmla="*/ 35 w 250"/>
                <a:gd name="T13" fmla="*/ 3 h 74"/>
                <a:gd name="T14" fmla="*/ 84 w 250"/>
                <a:gd name="T15" fmla="*/ 10 h 74"/>
                <a:gd name="T16" fmla="*/ 135 w 250"/>
                <a:gd name="T17" fmla="*/ 12 h 74"/>
                <a:gd name="T18" fmla="*/ 197 w 250"/>
                <a:gd name="T19" fmla="*/ 0 h 74"/>
                <a:gd name="T20" fmla="*/ 224 w 250"/>
                <a:gd name="T21" fmla="*/ 0 h 74"/>
                <a:gd name="T22" fmla="*/ 250 w 250"/>
                <a:gd name="T23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74">
                  <a:moveTo>
                    <a:pt x="250" y="3"/>
                  </a:moveTo>
                  <a:lnTo>
                    <a:pt x="213" y="50"/>
                  </a:lnTo>
                  <a:lnTo>
                    <a:pt x="168" y="74"/>
                  </a:lnTo>
                  <a:lnTo>
                    <a:pt x="107" y="74"/>
                  </a:lnTo>
                  <a:lnTo>
                    <a:pt x="40" y="52"/>
                  </a:lnTo>
                  <a:lnTo>
                    <a:pt x="0" y="3"/>
                  </a:lnTo>
                  <a:lnTo>
                    <a:pt x="35" y="3"/>
                  </a:lnTo>
                  <a:lnTo>
                    <a:pt x="84" y="10"/>
                  </a:lnTo>
                  <a:lnTo>
                    <a:pt x="135" y="12"/>
                  </a:lnTo>
                  <a:lnTo>
                    <a:pt x="197" y="0"/>
                  </a:lnTo>
                  <a:lnTo>
                    <a:pt x="224" y="0"/>
                  </a:lnTo>
                  <a:lnTo>
                    <a:pt x="250" y="3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auto">
            <a:xfrm>
              <a:off x="3688" y="2442"/>
              <a:ext cx="185" cy="148"/>
            </a:xfrm>
            <a:custGeom>
              <a:avLst/>
              <a:gdLst>
                <a:gd name="T0" fmla="*/ 185 w 185"/>
                <a:gd name="T1" fmla="*/ 0 h 148"/>
                <a:gd name="T2" fmla="*/ 133 w 185"/>
                <a:gd name="T3" fmla="*/ 60 h 148"/>
                <a:gd name="T4" fmla="*/ 81 w 185"/>
                <a:gd name="T5" fmla="*/ 85 h 148"/>
                <a:gd name="T6" fmla="*/ 0 w 185"/>
                <a:gd name="T7" fmla="*/ 135 h 148"/>
                <a:gd name="T8" fmla="*/ 59 w 185"/>
                <a:gd name="T9" fmla="*/ 138 h 148"/>
                <a:gd name="T10" fmla="*/ 98 w 185"/>
                <a:gd name="T11" fmla="*/ 148 h 148"/>
                <a:gd name="T12" fmla="*/ 127 w 185"/>
                <a:gd name="T13" fmla="*/ 148 h 148"/>
                <a:gd name="T14" fmla="*/ 153 w 185"/>
                <a:gd name="T15" fmla="*/ 90 h 148"/>
                <a:gd name="T16" fmla="*/ 185 w 185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48">
                  <a:moveTo>
                    <a:pt x="185" y="0"/>
                  </a:moveTo>
                  <a:lnTo>
                    <a:pt x="133" y="60"/>
                  </a:lnTo>
                  <a:lnTo>
                    <a:pt x="81" y="85"/>
                  </a:lnTo>
                  <a:lnTo>
                    <a:pt x="0" y="135"/>
                  </a:lnTo>
                  <a:lnTo>
                    <a:pt x="59" y="138"/>
                  </a:lnTo>
                  <a:lnTo>
                    <a:pt x="98" y="148"/>
                  </a:lnTo>
                  <a:lnTo>
                    <a:pt x="127" y="148"/>
                  </a:lnTo>
                  <a:lnTo>
                    <a:pt x="153" y="9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3544" y="2455"/>
              <a:ext cx="141" cy="127"/>
            </a:xfrm>
            <a:custGeom>
              <a:avLst/>
              <a:gdLst>
                <a:gd name="T0" fmla="*/ 5 w 141"/>
                <a:gd name="T1" fmla="*/ 0 h 127"/>
                <a:gd name="T2" fmla="*/ 46 w 141"/>
                <a:gd name="T3" fmla="*/ 22 h 127"/>
                <a:gd name="T4" fmla="*/ 91 w 141"/>
                <a:gd name="T5" fmla="*/ 53 h 127"/>
                <a:gd name="T6" fmla="*/ 141 w 141"/>
                <a:gd name="T7" fmla="*/ 89 h 127"/>
                <a:gd name="T8" fmla="*/ 92 w 141"/>
                <a:gd name="T9" fmla="*/ 127 h 127"/>
                <a:gd name="T10" fmla="*/ 49 w 141"/>
                <a:gd name="T11" fmla="*/ 127 h 127"/>
                <a:gd name="T12" fmla="*/ 21 w 141"/>
                <a:gd name="T13" fmla="*/ 115 h 127"/>
                <a:gd name="T14" fmla="*/ 5 w 141"/>
                <a:gd name="T15" fmla="*/ 96 h 127"/>
                <a:gd name="T16" fmla="*/ 0 w 141"/>
                <a:gd name="T17" fmla="*/ 72 h 127"/>
                <a:gd name="T18" fmla="*/ 1 w 141"/>
                <a:gd name="T19" fmla="*/ 46 h 127"/>
                <a:gd name="T20" fmla="*/ 4 w 141"/>
                <a:gd name="T21" fmla="*/ 24 h 127"/>
                <a:gd name="T22" fmla="*/ 6 w 141"/>
                <a:gd name="T23" fmla="*/ 7 h 127"/>
                <a:gd name="T24" fmla="*/ 5 w 141"/>
                <a:gd name="T2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27">
                  <a:moveTo>
                    <a:pt x="5" y="0"/>
                  </a:moveTo>
                  <a:lnTo>
                    <a:pt x="46" y="22"/>
                  </a:lnTo>
                  <a:lnTo>
                    <a:pt x="91" y="53"/>
                  </a:lnTo>
                  <a:lnTo>
                    <a:pt x="141" y="89"/>
                  </a:lnTo>
                  <a:lnTo>
                    <a:pt x="92" y="127"/>
                  </a:lnTo>
                  <a:lnTo>
                    <a:pt x="49" y="127"/>
                  </a:lnTo>
                  <a:lnTo>
                    <a:pt x="21" y="115"/>
                  </a:lnTo>
                  <a:lnTo>
                    <a:pt x="5" y="96"/>
                  </a:lnTo>
                  <a:lnTo>
                    <a:pt x="0" y="72"/>
                  </a:lnTo>
                  <a:lnTo>
                    <a:pt x="1" y="46"/>
                  </a:lnTo>
                  <a:lnTo>
                    <a:pt x="4" y="24"/>
                  </a:lnTo>
                  <a:lnTo>
                    <a:pt x="6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3289" y="2566"/>
              <a:ext cx="144" cy="145"/>
            </a:xfrm>
            <a:custGeom>
              <a:avLst/>
              <a:gdLst>
                <a:gd name="T0" fmla="*/ 82 w 144"/>
                <a:gd name="T1" fmla="*/ 4 h 145"/>
                <a:gd name="T2" fmla="*/ 105 w 144"/>
                <a:gd name="T3" fmla="*/ 53 h 145"/>
                <a:gd name="T4" fmla="*/ 144 w 144"/>
                <a:gd name="T5" fmla="*/ 107 h 145"/>
                <a:gd name="T6" fmla="*/ 105 w 144"/>
                <a:gd name="T7" fmla="*/ 111 h 145"/>
                <a:gd name="T8" fmla="*/ 68 w 144"/>
                <a:gd name="T9" fmla="*/ 145 h 145"/>
                <a:gd name="T10" fmla="*/ 34 w 144"/>
                <a:gd name="T11" fmla="*/ 145 h 145"/>
                <a:gd name="T12" fmla="*/ 0 w 144"/>
                <a:gd name="T13" fmla="*/ 92 h 145"/>
                <a:gd name="T14" fmla="*/ 43 w 144"/>
                <a:gd name="T15" fmla="*/ 102 h 145"/>
                <a:gd name="T16" fmla="*/ 77 w 144"/>
                <a:gd name="T17" fmla="*/ 96 h 145"/>
                <a:gd name="T18" fmla="*/ 48 w 144"/>
                <a:gd name="T19" fmla="*/ 68 h 145"/>
                <a:gd name="T20" fmla="*/ 24 w 144"/>
                <a:gd name="T21" fmla="*/ 25 h 145"/>
                <a:gd name="T22" fmla="*/ 57 w 144"/>
                <a:gd name="T23" fmla="*/ 0 h 145"/>
                <a:gd name="T24" fmla="*/ 60 w 144"/>
                <a:gd name="T25" fmla="*/ 1 h 145"/>
                <a:gd name="T26" fmla="*/ 68 w 144"/>
                <a:gd name="T27" fmla="*/ 4 h 145"/>
                <a:gd name="T28" fmla="*/ 76 w 144"/>
                <a:gd name="T29" fmla="*/ 5 h 145"/>
                <a:gd name="T30" fmla="*/ 82 w 144"/>
                <a:gd name="T31" fmla="*/ 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45">
                  <a:moveTo>
                    <a:pt x="82" y="4"/>
                  </a:moveTo>
                  <a:lnTo>
                    <a:pt x="105" y="53"/>
                  </a:lnTo>
                  <a:lnTo>
                    <a:pt x="144" y="107"/>
                  </a:lnTo>
                  <a:lnTo>
                    <a:pt x="105" y="111"/>
                  </a:lnTo>
                  <a:lnTo>
                    <a:pt x="68" y="145"/>
                  </a:lnTo>
                  <a:lnTo>
                    <a:pt x="34" y="145"/>
                  </a:lnTo>
                  <a:lnTo>
                    <a:pt x="0" y="92"/>
                  </a:lnTo>
                  <a:lnTo>
                    <a:pt x="43" y="102"/>
                  </a:lnTo>
                  <a:lnTo>
                    <a:pt x="77" y="96"/>
                  </a:lnTo>
                  <a:lnTo>
                    <a:pt x="48" y="68"/>
                  </a:lnTo>
                  <a:lnTo>
                    <a:pt x="24" y="25"/>
                  </a:lnTo>
                  <a:lnTo>
                    <a:pt x="57" y="0"/>
                  </a:lnTo>
                  <a:lnTo>
                    <a:pt x="60" y="1"/>
                  </a:lnTo>
                  <a:lnTo>
                    <a:pt x="68" y="4"/>
                  </a:lnTo>
                  <a:lnTo>
                    <a:pt x="76" y="5"/>
                  </a:lnTo>
                  <a:lnTo>
                    <a:pt x="82" y="4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3543" y="2314"/>
              <a:ext cx="41" cy="132"/>
            </a:xfrm>
            <a:custGeom>
              <a:avLst/>
              <a:gdLst>
                <a:gd name="T0" fmla="*/ 34 w 41"/>
                <a:gd name="T1" fmla="*/ 0 h 132"/>
                <a:gd name="T2" fmla="*/ 0 w 41"/>
                <a:gd name="T3" fmla="*/ 29 h 132"/>
                <a:gd name="T4" fmla="*/ 0 w 41"/>
                <a:gd name="T5" fmla="*/ 117 h 132"/>
                <a:gd name="T6" fmla="*/ 41 w 41"/>
                <a:gd name="T7" fmla="*/ 132 h 132"/>
                <a:gd name="T8" fmla="*/ 29 w 41"/>
                <a:gd name="T9" fmla="*/ 53 h 132"/>
                <a:gd name="T10" fmla="*/ 34 w 4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32">
                  <a:moveTo>
                    <a:pt x="34" y="0"/>
                  </a:moveTo>
                  <a:lnTo>
                    <a:pt x="0" y="29"/>
                  </a:lnTo>
                  <a:lnTo>
                    <a:pt x="0" y="117"/>
                  </a:lnTo>
                  <a:lnTo>
                    <a:pt x="41" y="132"/>
                  </a:lnTo>
                  <a:lnTo>
                    <a:pt x="29" y="5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9"/>
            <p:cNvSpPr>
              <a:spLocks/>
            </p:cNvSpPr>
            <p:nvPr/>
          </p:nvSpPr>
          <p:spPr bwMode="auto">
            <a:xfrm>
              <a:off x="3624" y="2435"/>
              <a:ext cx="157" cy="99"/>
            </a:xfrm>
            <a:custGeom>
              <a:avLst/>
              <a:gdLst>
                <a:gd name="T0" fmla="*/ 110 w 157"/>
                <a:gd name="T1" fmla="*/ 16 h 99"/>
                <a:gd name="T2" fmla="*/ 55 w 157"/>
                <a:gd name="T3" fmla="*/ 27 h 99"/>
                <a:gd name="T4" fmla="*/ 0 w 157"/>
                <a:gd name="T5" fmla="*/ 41 h 99"/>
                <a:gd name="T6" fmla="*/ 23 w 157"/>
                <a:gd name="T7" fmla="*/ 75 h 99"/>
                <a:gd name="T8" fmla="*/ 55 w 157"/>
                <a:gd name="T9" fmla="*/ 99 h 99"/>
                <a:gd name="T10" fmla="*/ 87 w 157"/>
                <a:gd name="T11" fmla="*/ 63 h 99"/>
                <a:gd name="T12" fmla="*/ 157 w 157"/>
                <a:gd name="T13" fmla="*/ 0 h 99"/>
                <a:gd name="T14" fmla="*/ 110 w 157"/>
                <a:gd name="T15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99">
                  <a:moveTo>
                    <a:pt x="110" y="16"/>
                  </a:moveTo>
                  <a:lnTo>
                    <a:pt x="55" y="27"/>
                  </a:lnTo>
                  <a:lnTo>
                    <a:pt x="0" y="41"/>
                  </a:lnTo>
                  <a:lnTo>
                    <a:pt x="23" y="75"/>
                  </a:lnTo>
                  <a:lnTo>
                    <a:pt x="55" y="99"/>
                  </a:lnTo>
                  <a:lnTo>
                    <a:pt x="87" y="63"/>
                  </a:lnTo>
                  <a:lnTo>
                    <a:pt x="157" y="0"/>
                  </a:lnTo>
                  <a:lnTo>
                    <a:pt x="110" y="16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60"/>
            <p:cNvSpPr>
              <a:spLocks/>
            </p:cNvSpPr>
            <p:nvPr/>
          </p:nvSpPr>
          <p:spPr bwMode="auto">
            <a:xfrm>
              <a:off x="3672" y="2325"/>
              <a:ext cx="124" cy="89"/>
            </a:xfrm>
            <a:custGeom>
              <a:avLst/>
              <a:gdLst>
                <a:gd name="T0" fmla="*/ 124 w 124"/>
                <a:gd name="T1" fmla="*/ 72 h 89"/>
                <a:gd name="T2" fmla="*/ 117 w 124"/>
                <a:gd name="T3" fmla="*/ 39 h 89"/>
                <a:gd name="T4" fmla="*/ 89 w 124"/>
                <a:gd name="T5" fmla="*/ 29 h 89"/>
                <a:gd name="T6" fmla="*/ 89 w 124"/>
                <a:gd name="T7" fmla="*/ 0 h 89"/>
                <a:gd name="T8" fmla="*/ 63 w 124"/>
                <a:gd name="T9" fmla="*/ 0 h 89"/>
                <a:gd name="T10" fmla="*/ 31 w 124"/>
                <a:gd name="T11" fmla="*/ 21 h 89"/>
                <a:gd name="T12" fmla="*/ 0 w 124"/>
                <a:gd name="T13" fmla="*/ 36 h 89"/>
                <a:gd name="T14" fmla="*/ 35 w 124"/>
                <a:gd name="T15" fmla="*/ 50 h 89"/>
                <a:gd name="T16" fmla="*/ 70 w 124"/>
                <a:gd name="T17" fmla="*/ 60 h 89"/>
                <a:gd name="T18" fmla="*/ 95 w 124"/>
                <a:gd name="T19" fmla="*/ 65 h 89"/>
                <a:gd name="T20" fmla="*/ 95 w 124"/>
                <a:gd name="T21" fmla="*/ 89 h 89"/>
                <a:gd name="T22" fmla="*/ 124 w 124"/>
                <a:gd name="T23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89">
                  <a:moveTo>
                    <a:pt x="124" y="72"/>
                  </a:moveTo>
                  <a:lnTo>
                    <a:pt x="117" y="39"/>
                  </a:lnTo>
                  <a:lnTo>
                    <a:pt x="89" y="29"/>
                  </a:lnTo>
                  <a:lnTo>
                    <a:pt x="89" y="0"/>
                  </a:lnTo>
                  <a:lnTo>
                    <a:pt x="63" y="0"/>
                  </a:lnTo>
                  <a:lnTo>
                    <a:pt x="31" y="21"/>
                  </a:lnTo>
                  <a:lnTo>
                    <a:pt x="0" y="36"/>
                  </a:lnTo>
                  <a:lnTo>
                    <a:pt x="35" y="50"/>
                  </a:lnTo>
                  <a:lnTo>
                    <a:pt x="70" y="60"/>
                  </a:lnTo>
                  <a:lnTo>
                    <a:pt x="95" y="65"/>
                  </a:lnTo>
                  <a:lnTo>
                    <a:pt x="95" y="89"/>
                  </a:lnTo>
                  <a:lnTo>
                    <a:pt x="124" y="72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61"/>
            <p:cNvSpPr>
              <a:spLocks/>
            </p:cNvSpPr>
            <p:nvPr/>
          </p:nvSpPr>
          <p:spPr bwMode="auto">
            <a:xfrm>
              <a:off x="3400" y="2310"/>
              <a:ext cx="109" cy="115"/>
            </a:xfrm>
            <a:custGeom>
              <a:avLst/>
              <a:gdLst>
                <a:gd name="T0" fmla="*/ 109 w 109"/>
                <a:gd name="T1" fmla="*/ 0 h 115"/>
                <a:gd name="T2" fmla="*/ 52 w 109"/>
                <a:gd name="T3" fmla="*/ 0 h 115"/>
                <a:gd name="T4" fmla="*/ 14 w 109"/>
                <a:gd name="T5" fmla="*/ 9 h 115"/>
                <a:gd name="T6" fmla="*/ 0 w 109"/>
                <a:gd name="T7" fmla="*/ 53 h 115"/>
                <a:gd name="T8" fmla="*/ 5 w 109"/>
                <a:gd name="T9" fmla="*/ 115 h 115"/>
                <a:gd name="T10" fmla="*/ 43 w 109"/>
                <a:gd name="T11" fmla="*/ 87 h 115"/>
                <a:gd name="T12" fmla="*/ 66 w 109"/>
                <a:gd name="T13" fmla="*/ 48 h 115"/>
                <a:gd name="T14" fmla="*/ 100 w 109"/>
                <a:gd name="T15" fmla="*/ 48 h 115"/>
                <a:gd name="T16" fmla="*/ 109 w 109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15">
                  <a:moveTo>
                    <a:pt x="109" y="0"/>
                  </a:moveTo>
                  <a:lnTo>
                    <a:pt x="52" y="0"/>
                  </a:lnTo>
                  <a:lnTo>
                    <a:pt x="14" y="9"/>
                  </a:lnTo>
                  <a:lnTo>
                    <a:pt x="0" y="53"/>
                  </a:lnTo>
                  <a:lnTo>
                    <a:pt x="5" y="115"/>
                  </a:lnTo>
                  <a:lnTo>
                    <a:pt x="43" y="87"/>
                  </a:lnTo>
                  <a:lnTo>
                    <a:pt x="66" y="48"/>
                  </a:lnTo>
                  <a:lnTo>
                    <a:pt x="100" y="48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2"/>
            <p:cNvSpPr>
              <a:spLocks/>
            </p:cNvSpPr>
            <p:nvPr/>
          </p:nvSpPr>
          <p:spPr bwMode="auto">
            <a:xfrm>
              <a:off x="3984" y="2464"/>
              <a:ext cx="87" cy="122"/>
            </a:xfrm>
            <a:custGeom>
              <a:avLst/>
              <a:gdLst>
                <a:gd name="T0" fmla="*/ 87 w 87"/>
                <a:gd name="T1" fmla="*/ 77 h 122"/>
                <a:gd name="T2" fmla="*/ 87 w 87"/>
                <a:gd name="T3" fmla="*/ 34 h 122"/>
                <a:gd name="T4" fmla="*/ 39 w 87"/>
                <a:gd name="T5" fmla="*/ 0 h 122"/>
                <a:gd name="T6" fmla="*/ 34 w 87"/>
                <a:gd name="T7" fmla="*/ 39 h 122"/>
                <a:gd name="T8" fmla="*/ 0 w 87"/>
                <a:gd name="T9" fmla="*/ 122 h 122"/>
                <a:gd name="T10" fmla="*/ 49 w 87"/>
                <a:gd name="T11" fmla="*/ 68 h 122"/>
                <a:gd name="T12" fmla="*/ 87 w 87"/>
                <a:gd name="T13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2">
                  <a:moveTo>
                    <a:pt x="87" y="77"/>
                  </a:moveTo>
                  <a:lnTo>
                    <a:pt x="87" y="34"/>
                  </a:lnTo>
                  <a:lnTo>
                    <a:pt x="39" y="0"/>
                  </a:lnTo>
                  <a:lnTo>
                    <a:pt x="34" y="39"/>
                  </a:lnTo>
                  <a:lnTo>
                    <a:pt x="0" y="122"/>
                  </a:lnTo>
                  <a:lnTo>
                    <a:pt x="49" y="68"/>
                  </a:lnTo>
                  <a:lnTo>
                    <a:pt x="87" y="77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3"/>
            <p:cNvSpPr>
              <a:spLocks/>
            </p:cNvSpPr>
            <p:nvPr/>
          </p:nvSpPr>
          <p:spPr bwMode="auto">
            <a:xfrm>
              <a:off x="3462" y="2721"/>
              <a:ext cx="101" cy="63"/>
            </a:xfrm>
            <a:custGeom>
              <a:avLst/>
              <a:gdLst>
                <a:gd name="T0" fmla="*/ 101 w 101"/>
                <a:gd name="T1" fmla="*/ 58 h 63"/>
                <a:gd name="T2" fmla="*/ 43 w 101"/>
                <a:gd name="T3" fmla="*/ 19 h 63"/>
                <a:gd name="T4" fmla="*/ 0 w 101"/>
                <a:gd name="T5" fmla="*/ 0 h 63"/>
                <a:gd name="T6" fmla="*/ 19 w 101"/>
                <a:gd name="T7" fmla="*/ 39 h 63"/>
                <a:gd name="T8" fmla="*/ 72 w 101"/>
                <a:gd name="T9" fmla="*/ 63 h 63"/>
                <a:gd name="T10" fmla="*/ 101 w 101"/>
                <a:gd name="T11" fmla="*/ 5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63">
                  <a:moveTo>
                    <a:pt x="101" y="58"/>
                  </a:moveTo>
                  <a:lnTo>
                    <a:pt x="43" y="19"/>
                  </a:lnTo>
                  <a:lnTo>
                    <a:pt x="0" y="0"/>
                  </a:lnTo>
                  <a:lnTo>
                    <a:pt x="19" y="39"/>
                  </a:lnTo>
                  <a:lnTo>
                    <a:pt x="72" y="63"/>
                  </a:lnTo>
                  <a:lnTo>
                    <a:pt x="101" y="58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64"/>
            <p:cNvSpPr>
              <a:spLocks/>
            </p:cNvSpPr>
            <p:nvPr/>
          </p:nvSpPr>
          <p:spPr bwMode="auto">
            <a:xfrm>
              <a:off x="3582" y="2798"/>
              <a:ext cx="336" cy="73"/>
            </a:xfrm>
            <a:custGeom>
              <a:avLst/>
              <a:gdLst>
                <a:gd name="T0" fmla="*/ 192 w 336"/>
                <a:gd name="T1" fmla="*/ 0 h 73"/>
                <a:gd name="T2" fmla="*/ 259 w 336"/>
                <a:gd name="T3" fmla="*/ 34 h 73"/>
                <a:gd name="T4" fmla="*/ 336 w 336"/>
                <a:gd name="T5" fmla="*/ 58 h 73"/>
                <a:gd name="T6" fmla="*/ 288 w 336"/>
                <a:gd name="T7" fmla="*/ 58 h 73"/>
                <a:gd name="T8" fmla="*/ 216 w 336"/>
                <a:gd name="T9" fmla="*/ 39 h 73"/>
                <a:gd name="T10" fmla="*/ 168 w 336"/>
                <a:gd name="T11" fmla="*/ 64 h 73"/>
                <a:gd name="T12" fmla="*/ 124 w 336"/>
                <a:gd name="T13" fmla="*/ 49 h 73"/>
                <a:gd name="T14" fmla="*/ 91 w 336"/>
                <a:gd name="T15" fmla="*/ 73 h 73"/>
                <a:gd name="T16" fmla="*/ 33 w 336"/>
                <a:gd name="T17" fmla="*/ 73 h 73"/>
                <a:gd name="T18" fmla="*/ 0 w 336"/>
                <a:gd name="T19" fmla="*/ 73 h 73"/>
                <a:gd name="T20" fmla="*/ 53 w 336"/>
                <a:gd name="T21" fmla="*/ 58 h 73"/>
                <a:gd name="T22" fmla="*/ 148 w 336"/>
                <a:gd name="T23" fmla="*/ 29 h 73"/>
                <a:gd name="T24" fmla="*/ 192 w 33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73">
                  <a:moveTo>
                    <a:pt x="192" y="0"/>
                  </a:moveTo>
                  <a:lnTo>
                    <a:pt x="259" y="34"/>
                  </a:lnTo>
                  <a:lnTo>
                    <a:pt x="336" y="58"/>
                  </a:lnTo>
                  <a:lnTo>
                    <a:pt x="288" y="58"/>
                  </a:lnTo>
                  <a:lnTo>
                    <a:pt x="216" y="39"/>
                  </a:lnTo>
                  <a:lnTo>
                    <a:pt x="168" y="64"/>
                  </a:lnTo>
                  <a:lnTo>
                    <a:pt x="124" y="49"/>
                  </a:lnTo>
                  <a:lnTo>
                    <a:pt x="91" y="73"/>
                  </a:lnTo>
                  <a:lnTo>
                    <a:pt x="33" y="73"/>
                  </a:lnTo>
                  <a:lnTo>
                    <a:pt x="0" y="73"/>
                  </a:lnTo>
                  <a:lnTo>
                    <a:pt x="53" y="58"/>
                  </a:lnTo>
                  <a:lnTo>
                    <a:pt x="148" y="2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5"/>
            <p:cNvSpPr>
              <a:spLocks/>
            </p:cNvSpPr>
            <p:nvPr/>
          </p:nvSpPr>
          <p:spPr bwMode="auto">
            <a:xfrm>
              <a:off x="3807" y="2470"/>
              <a:ext cx="57" cy="130"/>
            </a:xfrm>
            <a:custGeom>
              <a:avLst/>
              <a:gdLst>
                <a:gd name="T0" fmla="*/ 53 w 57"/>
                <a:gd name="T1" fmla="*/ 0 h 130"/>
                <a:gd name="T2" fmla="*/ 40 w 57"/>
                <a:gd name="T3" fmla="*/ 62 h 130"/>
                <a:gd name="T4" fmla="*/ 19 w 57"/>
                <a:gd name="T5" fmla="*/ 91 h 130"/>
                <a:gd name="T6" fmla="*/ 0 w 57"/>
                <a:gd name="T7" fmla="*/ 130 h 130"/>
                <a:gd name="T8" fmla="*/ 29 w 57"/>
                <a:gd name="T9" fmla="*/ 130 h 130"/>
                <a:gd name="T10" fmla="*/ 53 w 57"/>
                <a:gd name="T11" fmla="*/ 96 h 130"/>
                <a:gd name="T12" fmla="*/ 57 w 57"/>
                <a:gd name="T13" fmla="*/ 52 h 130"/>
                <a:gd name="T14" fmla="*/ 53 w 57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0">
                  <a:moveTo>
                    <a:pt x="53" y="0"/>
                  </a:moveTo>
                  <a:lnTo>
                    <a:pt x="40" y="62"/>
                  </a:lnTo>
                  <a:lnTo>
                    <a:pt x="19" y="91"/>
                  </a:lnTo>
                  <a:lnTo>
                    <a:pt x="0" y="130"/>
                  </a:lnTo>
                  <a:lnTo>
                    <a:pt x="29" y="130"/>
                  </a:lnTo>
                  <a:lnTo>
                    <a:pt x="53" y="96"/>
                  </a:lnTo>
                  <a:lnTo>
                    <a:pt x="57" y="5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6"/>
            <p:cNvSpPr>
              <a:spLocks/>
            </p:cNvSpPr>
            <p:nvPr/>
          </p:nvSpPr>
          <p:spPr bwMode="auto">
            <a:xfrm>
              <a:off x="3651" y="2388"/>
              <a:ext cx="26" cy="68"/>
            </a:xfrm>
            <a:custGeom>
              <a:avLst/>
              <a:gdLst>
                <a:gd name="T0" fmla="*/ 26 w 26"/>
                <a:gd name="T1" fmla="*/ 0 h 68"/>
                <a:gd name="T2" fmla="*/ 7 w 26"/>
                <a:gd name="T3" fmla="*/ 23 h 68"/>
                <a:gd name="T4" fmla="*/ 0 w 26"/>
                <a:gd name="T5" fmla="*/ 68 h 68"/>
                <a:gd name="T6" fmla="*/ 21 w 26"/>
                <a:gd name="T7" fmla="*/ 64 h 68"/>
                <a:gd name="T8" fmla="*/ 21 w 26"/>
                <a:gd name="T9" fmla="*/ 34 h 68"/>
                <a:gd name="T10" fmla="*/ 26 w 26"/>
                <a:gd name="T11" fmla="*/ 20 h 68"/>
                <a:gd name="T12" fmla="*/ 26 w 26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8">
                  <a:moveTo>
                    <a:pt x="26" y="0"/>
                  </a:moveTo>
                  <a:lnTo>
                    <a:pt x="7" y="23"/>
                  </a:lnTo>
                  <a:lnTo>
                    <a:pt x="0" y="68"/>
                  </a:lnTo>
                  <a:lnTo>
                    <a:pt x="21" y="64"/>
                  </a:lnTo>
                  <a:lnTo>
                    <a:pt x="21" y="34"/>
                  </a:lnTo>
                  <a:lnTo>
                    <a:pt x="26" y="2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7"/>
            <p:cNvSpPr>
              <a:spLocks/>
            </p:cNvSpPr>
            <p:nvPr/>
          </p:nvSpPr>
          <p:spPr bwMode="auto">
            <a:xfrm>
              <a:off x="3563" y="2333"/>
              <a:ext cx="20" cy="118"/>
            </a:xfrm>
            <a:custGeom>
              <a:avLst/>
              <a:gdLst>
                <a:gd name="T0" fmla="*/ 18 w 20"/>
                <a:gd name="T1" fmla="*/ 0 h 118"/>
                <a:gd name="T2" fmla="*/ 12 w 20"/>
                <a:gd name="T3" fmla="*/ 48 h 118"/>
                <a:gd name="T4" fmla="*/ 20 w 20"/>
                <a:gd name="T5" fmla="*/ 118 h 118"/>
                <a:gd name="T6" fmla="*/ 0 w 20"/>
                <a:gd name="T7" fmla="*/ 108 h 118"/>
                <a:gd name="T8" fmla="*/ 1 w 20"/>
                <a:gd name="T9" fmla="*/ 78 h 118"/>
                <a:gd name="T10" fmla="*/ 7 w 20"/>
                <a:gd name="T11" fmla="*/ 32 h 118"/>
                <a:gd name="T12" fmla="*/ 18 w 20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8">
                  <a:moveTo>
                    <a:pt x="18" y="0"/>
                  </a:moveTo>
                  <a:lnTo>
                    <a:pt x="12" y="48"/>
                  </a:lnTo>
                  <a:lnTo>
                    <a:pt x="20" y="118"/>
                  </a:lnTo>
                  <a:lnTo>
                    <a:pt x="0" y="108"/>
                  </a:lnTo>
                  <a:lnTo>
                    <a:pt x="1" y="78"/>
                  </a:lnTo>
                  <a:lnTo>
                    <a:pt x="7" y="3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8"/>
            <p:cNvSpPr>
              <a:spLocks/>
            </p:cNvSpPr>
            <p:nvPr/>
          </p:nvSpPr>
          <p:spPr bwMode="auto">
            <a:xfrm>
              <a:off x="3706" y="2377"/>
              <a:ext cx="63" cy="58"/>
            </a:xfrm>
            <a:custGeom>
              <a:avLst/>
              <a:gdLst>
                <a:gd name="T0" fmla="*/ 41 w 63"/>
                <a:gd name="T1" fmla="*/ 20 h 58"/>
                <a:gd name="T2" fmla="*/ 63 w 63"/>
                <a:gd name="T3" fmla="*/ 31 h 58"/>
                <a:gd name="T4" fmla="*/ 31 w 63"/>
                <a:gd name="T5" fmla="*/ 58 h 58"/>
                <a:gd name="T6" fmla="*/ 31 w 63"/>
                <a:gd name="T7" fmla="*/ 31 h 58"/>
                <a:gd name="T8" fmla="*/ 0 w 63"/>
                <a:gd name="T9" fmla="*/ 0 h 58"/>
                <a:gd name="T10" fmla="*/ 41 w 63"/>
                <a:gd name="T11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8">
                  <a:moveTo>
                    <a:pt x="41" y="20"/>
                  </a:moveTo>
                  <a:lnTo>
                    <a:pt x="63" y="31"/>
                  </a:lnTo>
                  <a:lnTo>
                    <a:pt x="31" y="58"/>
                  </a:lnTo>
                  <a:lnTo>
                    <a:pt x="31" y="31"/>
                  </a:lnTo>
                  <a:lnTo>
                    <a:pt x="0" y="0"/>
                  </a:lnTo>
                  <a:lnTo>
                    <a:pt x="41" y="2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9"/>
            <p:cNvSpPr>
              <a:spLocks/>
            </p:cNvSpPr>
            <p:nvPr/>
          </p:nvSpPr>
          <p:spPr bwMode="auto">
            <a:xfrm>
              <a:off x="3970" y="2358"/>
              <a:ext cx="33" cy="91"/>
            </a:xfrm>
            <a:custGeom>
              <a:avLst/>
              <a:gdLst>
                <a:gd name="T0" fmla="*/ 0 w 33"/>
                <a:gd name="T1" fmla="*/ 0 h 91"/>
                <a:gd name="T2" fmla="*/ 14 w 33"/>
                <a:gd name="T3" fmla="*/ 41 h 91"/>
                <a:gd name="T4" fmla="*/ 14 w 33"/>
                <a:gd name="T5" fmla="*/ 91 h 91"/>
                <a:gd name="T6" fmla="*/ 33 w 33"/>
                <a:gd name="T7" fmla="*/ 91 h 91"/>
                <a:gd name="T8" fmla="*/ 28 w 33"/>
                <a:gd name="T9" fmla="*/ 25 h 91"/>
                <a:gd name="T10" fmla="*/ 17 w 33"/>
                <a:gd name="T11" fmla="*/ 6 h 91"/>
                <a:gd name="T12" fmla="*/ 0 w 33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1">
                  <a:moveTo>
                    <a:pt x="0" y="0"/>
                  </a:moveTo>
                  <a:lnTo>
                    <a:pt x="14" y="41"/>
                  </a:lnTo>
                  <a:lnTo>
                    <a:pt x="14" y="91"/>
                  </a:lnTo>
                  <a:lnTo>
                    <a:pt x="33" y="91"/>
                  </a:lnTo>
                  <a:lnTo>
                    <a:pt x="28" y="25"/>
                  </a:lnTo>
                  <a:lnTo>
                    <a:pt x="1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0"/>
            <p:cNvSpPr>
              <a:spLocks/>
            </p:cNvSpPr>
            <p:nvPr/>
          </p:nvSpPr>
          <p:spPr bwMode="auto">
            <a:xfrm>
              <a:off x="3449" y="2457"/>
              <a:ext cx="65" cy="138"/>
            </a:xfrm>
            <a:custGeom>
              <a:avLst/>
              <a:gdLst>
                <a:gd name="T0" fmla="*/ 0 w 65"/>
                <a:gd name="T1" fmla="*/ 0 h 138"/>
                <a:gd name="T2" fmla="*/ 40 w 65"/>
                <a:gd name="T3" fmla="*/ 91 h 138"/>
                <a:gd name="T4" fmla="*/ 65 w 65"/>
                <a:gd name="T5" fmla="*/ 138 h 138"/>
                <a:gd name="T6" fmla="*/ 46 w 65"/>
                <a:gd name="T7" fmla="*/ 138 h 138"/>
                <a:gd name="T8" fmla="*/ 30 w 65"/>
                <a:gd name="T9" fmla="*/ 104 h 138"/>
                <a:gd name="T10" fmla="*/ 21 w 65"/>
                <a:gd name="T11" fmla="*/ 58 h 138"/>
                <a:gd name="T12" fmla="*/ 0 w 65"/>
                <a:gd name="T1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38">
                  <a:moveTo>
                    <a:pt x="0" y="0"/>
                  </a:moveTo>
                  <a:lnTo>
                    <a:pt x="40" y="91"/>
                  </a:lnTo>
                  <a:lnTo>
                    <a:pt x="65" y="138"/>
                  </a:lnTo>
                  <a:lnTo>
                    <a:pt x="46" y="138"/>
                  </a:lnTo>
                  <a:lnTo>
                    <a:pt x="30" y="104"/>
                  </a:lnTo>
                  <a:lnTo>
                    <a:pt x="2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1"/>
            <p:cNvSpPr>
              <a:spLocks/>
            </p:cNvSpPr>
            <p:nvPr/>
          </p:nvSpPr>
          <p:spPr bwMode="auto">
            <a:xfrm>
              <a:off x="3742" y="2611"/>
              <a:ext cx="122" cy="102"/>
            </a:xfrm>
            <a:custGeom>
              <a:avLst/>
              <a:gdLst>
                <a:gd name="T0" fmla="*/ 96 w 122"/>
                <a:gd name="T1" fmla="*/ 30 h 102"/>
                <a:gd name="T2" fmla="*/ 57 w 122"/>
                <a:gd name="T3" fmla="*/ 66 h 102"/>
                <a:gd name="T4" fmla="*/ 0 w 122"/>
                <a:gd name="T5" fmla="*/ 102 h 102"/>
                <a:gd name="T6" fmla="*/ 47 w 122"/>
                <a:gd name="T7" fmla="*/ 87 h 102"/>
                <a:gd name="T8" fmla="*/ 90 w 122"/>
                <a:gd name="T9" fmla="*/ 71 h 102"/>
                <a:gd name="T10" fmla="*/ 111 w 122"/>
                <a:gd name="T11" fmla="*/ 71 h 102"/>
                <a:gd name="T12" fmla="*/ 122 w 122"/>
                <a:gd name="T13" fmla="*/ 14 h 102"/>
                <a:gd name="T14" fmla="*/ 111 w 122"/>
                <a:gd name="T15" fmla="*/ 0 h 102"/>
                <a:gd name="T16" fmla="*/ 96 w 122"/>
                <a:gd name="T17" fmla="*/ 3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02">
                  <a:moveTo>
                    <a:pt x="96" y="30"/>
                  </a:moveTo>
                  <a:lnTo>
                    <a:pt x="57" y="66"/>
                  </a:lnTo>
                  <a:lnTo>
                    <a:pt x="0" y="102"/>
                  </a:lnTo>
                  <a:lnTo>
                    <a:pt x="47" y="87"/>
                  </a:lnTo>
                  <a:lnTo>
                    <a:pt x="90" y="71"/>
                  </a:lnTo>
                  <a:lnTo>
                    <a:pt x="111" y="71"/>
                  </a:lnTo>
                  <a:lnTo>
                    <a:pt x="122" y="14"/>
                  </a:lnTo>
                  <a:lnTo>
                    <a:pt x="111" y="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2"/>
            <p:cNvSpPr>
              <a:spLocks/>
            </p:cNvSpPr>
            <p:nvPr/>
          </p:nvSpPr>
          <p:spPr bwMode="auto">
            <a:xfrm>
              <a:off x="3484" y="2612"/>
              <a:ext cx="188" cy="127"/>
            </a:xfrm>
            <a:custGeom>
              <a:avLst/>
              <a:gdLst>
                <a:gd name="T0" fmla="*/ 38 w 188"/>
                <a:gd name="T1" fmla="*/ 40 h 127"/>
                <a:gd name="T2" fmla="*/ 79 w 188"/>
                <a:gd name="T3" fmla="*/ 67 h 127"/>
                <a:gd name="T4" fmla="*/ 117 w 188"/>
                <a:gd name="T5" fmla="*/ 84 h 127"/>
                <a:gd name="T6" fmla="*/ 182 w 188"/>
                <a:gd name="T7" fmla="*/ 101 h 127"/>
                <a:gd name="T8" fmla="*/ 188 w 188"/>
                <a:gd name="T9" fmla="*/ 117 h 127"/>
                <a:gd name="T10" fmla="*/ 168 w 188"/>
                <a:gd name="T11" fmla="*/ 127 h 127"/>
                <a:gd name="T12" fmla="*/ 133 w 188"/>
                <a:gd name="T13" fmla="*/ 127 h 127"/>
                <a:gd name="T14" fmla="*/ 46 w 188"/>
                <a:gd name="T15" fmla="*/ 119 h 127"/>
                <a:gd name="T16" fmla="*/ 33 w 188"/>
                <a:gd name="T17" fmla="*/ 103 h 127"/>
                <a:gd name="T18" fmla="*/ 67 w 188"/>
                <a:gd name="T19" fmla="*/ 111 h 127"/>
                <a:gd name="T20" fmla="*/ 120 w 188"/>
                <a:gd name="T21" fmla="*/ 114 h 127"/>
                <a:gd name="T22" fmla="*/ 158 w 188"/>
                <a:gd name="T23" fmla="*/ 114 h 127"/>
                <a:gd name="T24" fmla="*/ 130 w 188"/>
                <a:gd name="T25" fmla="*/ 98 h 127"/>
                <a:gd name="T26" fmla="*/ 57 w 188"/>
                <a:gd name="T27" fmla="*/ 73 h 127"/>
                <a:gd name="T28" fmla="*/ 11 w 188"/>
                <a:gd name="T29" fmla="*/ 32 h 127"/>
                <a:gd name="T30" fmla="*/ 0 w 188"/>
                <a:gd name="T31" fmla="*/ 0 h 127"/>
                <a:gd name="T32" fmla="*/ 38 w 188"/>
                <a:gd name="T33" fmla="*/ 4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" h="127">
                  <a:moveTo>
                    <a:pt x="38" y="40"/>
                  </a:moveTo>
                  <a:lnTo>
                    <a:pt x="79" y="67"/>
                  </a:lnTo>
                  <a:lnTo>
                    <a:pt x="117" y="84"/>
                  </a:lnTo>
                  <a:lnTo>
                    <a:pt x="182" y="101"/>
                  </a:lnTo>
                  <a:lnTo>
                    <a:pt x="188" y="117"/>
                  </a:lnTo>
                  <a:lnTo>
                    <a:pt x="168" y="127"/>
                  </a:lnTo>
                  <a:lnTo>
                    <a:pt x="133" y="127"/>
                  </a:lnTo>
                  <a:lnTo>
                    <a:pt x="46" y="119"/>
                  </a:lnTo>
                  <a:lnTo>
                    <a:pt x="33" y="103"/>
                  </a:lnTo>
                  <a:lnTo>
                    <a:pt x="67" y="111"/>
                  </a:lnTo>
                  <a:lnTo>
                    <a:pt x="120" y="114"/>
                  </a:lnTo>
                  <a:lnTo>
                    <a:pt x="158" y="114"/>
                  </a:lnTo>
                  <a:lnTo>
                    <a:pt x="130" y="98"/>
                  </a:lnTo>
                  <a:lnTo>
                    <a:pt x="57" y="73"/>
                  </a:lnTo>
                  <a:lnTo>
                    <a:pt x="11" y="32"/>
                  </a:lnTo>
                  <a:lnTo>
                    <a:pt x="0" y="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3"/>
            <p:cNvSpPr>
              <a:spLocks/>
            </p:cNvSpPr>
            <p:nvPr/>
          </p:nvSpPr>
          <p:spPr bwMode="auto">
            <a:xfrm>
              <a:off x="3793" y="2552"/>
              <a:ext cx="278" cy="232"/>
            </a:xfrm>
            <a:custGeom>
              <a:avLst/>
              <a:gdLst>
                <a:gd name="T0" fmla="*/ 240 w 278"/>
                <a:gd name="T1" fmla="*/ 0 h 232"/>
                <a:gd name="T2" fmla="*/ 197 w 278"/>
                <a:gd name="T3" fmla="*/ 23 h 232"/>
                <a:gd name="T4" fmla="*/ 187 w 278"/>
                <a:gd name="T5" fmla="*/ 67 h 232"/>
                <a:gd name="T6" fmla="*/ 197 w 278"/>
                <a:gd name="T7" fmla="*/ 110 h 232"/>
                <a:gd name="T8" fmla="*/ 173 w 278"/>
                <a:gd name="T9" fmla="*/ 140 h 232"/>
                <a:gd name="T10" fmla="*/ 125 w 278"/>
                <a:gd name="T11" fmla="*/ 140 h 232"/>
                <a:gd name="T12" fmla="*/ 96 w 278"/>
                <a:gd name="T13" fmla="*/ 188 h 232"/>
                <a:gd name="T14" fmla="*/ 0 w 278"/>
                <a:gd name="T15" fmla="*/ 232 h 232"/>
                <a:gd name="T16" fmla="*/ 110 w 278"/>
                <a:gd name="T17" fmla="*/ 208 h 232"/>
                <a:gd name="T18" fmla="*/ 173 w 278"/>
                <a:gd name="T19" fmla="*/ 194 h 232"/>
                <a:gd name="T20" fmla="*/ 191 w 278"/>
                <a:gd name="T21" fmla="*/ 140 h 232"/>
                <a:gd name="T22" fmla="*/ 240 w 278"/>
                <a:gd name="T23" fmla="*/ 82 h 232"/>
                <a:gd name="T24" fmla="*/ 278 w 278"/>
                <a:gd name="T25" fmla="*/ 23 h 232"/>
                <a:gd name="T26" fmla="*/ 240 w 278"/>
                <a:gd name="T2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232">
                  <a:moveTo>
                    <a:pt x="240" y="0"/>
                  </a:moveTo>
                  <a:lnTo>
                    <a:pt x="197" y="23"/>
                  </a:lnTo>
                  <a:lnTo>
                    <a:pt x="187" y="67"/>
                  </a:lnTo>
                  <a:lnTo>
                    <a:pt x="197" y="110"/>
                  </a:lnTo>
                  <a:lnTo>
                    <a:pt x="173" y="140"/>
                  </a:lnTo>
                  <a:lnTo>
                    <a:pt x="125" y="140"/>
                  </a:lnTo>
                  <a:lnTo>
                    <a:pt x="96" y="188"/>
                  </a:lnTo>
                  <a:lnTo>
                    <a:pt x="0" y="232"/>
                  </a:lnTo>
                  <a:lnTo>
                    <a:pt x="110" y="208"/>
                  </a:lnTo>
                  <a:lnTo>
                    <a:pt x="173" y="194"/>
                  </a:lnTo>
                  <a:lnTo>
                    <a:pt x="191" y="140"/>
                  </a:lnTo>
                  <a:lnTo>
                    <a:pt x="240" y="82"/>
                  </a:lnTo>
                  <a:lnTo>
                    <a:pt x="278" y="23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4"/>
            <p:cNvSpPr>
              <a:spLocks/>
            </p:cNvSpPr>
            <p:nvPr/>
          </p:nvSpPr>
          <p:spPr bwMode="auto">
            <a:xfrm>
              <a:off x="3966" y="2789"/>
              <a:ext cx="110" cy="62"/>
            </a:xfrm>
            <a:custGeom>
              <a:avLst/>
              <a:gdLst>
                <a:gd name="T0" fmla="*/ 101 w 110"/>
                <a:gd name="T1" fmla="*/ 0 h 62"/>
                <a:gd name="T2" fmla="*/ 62 w 110"/>
                <a:gd name="T3" fmla="*/ 14 h 62"/>
                <a:gd name="T4" fmla="*/ 0 w 110"/>
                <a:gd name="T5" fmla="*/ 53 h 62"/>
                <a:gd name="T6" fmla="*/ 43 w 110"/>
                <a:gd name="T7" fmla="*/ 62 h 62"/>
                <a:gd name="T8" fmla="*/ 86 w 110"/>
                <a:gd name="T9" fmla="*/ 62 h 62"/>
                <a:gd name="T10" fmla="*/ 110 w 110"/>
                <a:gd name="T11" fmla="*/ 28 h 62"/>
                <a:gd name="T12" fmla="*/ 101 w 110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62">
                  <a:moveTo>
                    <a:pt x="101" y="0"/>
                  </a:moveTo>
                  <a:lnTo>
                    <a:pt x="62" y="14"/>
                  </a:lnTo>
                  <a:lnTo>
                    <a:pt x="0" y="53"/>
                  </a:lnTo>
                  <a:lnTo>
                    <a:pt x="43" y="62"/>
                  </a:lnTo>
                  <a:lnTo>
                    <a:pt x="86" y="62"/>
                  </a:lnTo>
                  <a:lnTo>
                    <a:pt x="110" y="2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5"/>
            <p:cNvSpPr>
              <a:spLocks/>
            </p:cNvSpPr>
            <p:nvPr/>
          </p:nvSpPr>
          <p:spPr bwMode="auto">
            <a:xfrm>
              <a:off x="3636" y="2369"/>
              <a:ext cx="54" cy="53"/>
            </a:xfrm>
            <a:custGeom>
              <a:avLst/>
              <a:gdLst>
                <a:gd name="T0" fmla="*/ 9 w 54"/>
                <a:gd name="T1" fmla="*/ 53 h 53"/>
                <a:gd name="T2" fmla="*/ 9 w 54"/>
                <a:gd name="T3" fmla="*/ 35 h 53"/>
                <a:gd name="T4" fmla="*/ 21 w 54"/>
                <a:gd name="T5" fmla="*/ 14 h 53"/>
                <a:gd name="T6" fmla="*/ 54 w 54"/>
                <a:gd name="T7" fmla="*/ 0 h 53"/>
                <a:gd name="T8" fmla="*/ 24 w 54"/>
                <a:gd name="T9" fmla="*/ 6 h 53"/>
                <a:gd name="T10" fmla="*/ 6 w 54"/>
                <a:gd name="T11" fmla="*/ 17 h 53"/>
                <a:gd name="T12" fmla="*/ 0 w 54"/>
                <a:gd name="T13" fmla="*/ 42 h 53"/>
                <a:gd name="T14" fmla="*/ 9 w 54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3">
                  <a:moveTo>
                    <a:pt x="9" y="53"/>
                  </a:moveTo>
                  <a:lnTo>
                    <a:pt x="9" y="35"/>
                  </a:lnTo>
                  <a:lnTo>
                    <a:pt x="21" y="14"/>
                  </a:lnTo>
                  <a:lnTo>
                    <a:pt x="54" y="0"/>
                  </a:lnTo>
                  <a:lnTo>
                    <a:pt x="24" y="6"/>
                  </a:lnTo>
                  <a:lnTo>
                    <a:pt x="6" y="17"/>
                  </a:lnTo>
                  <a:lnTo>
                    <a:pt x="0" y="4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6"/>
            <p:cNvSpPr>
              <a:spLocks/>
            </p:cNvSpPr>
            <p:nvPr/>
          </p:nvSpPr>
          <p:spPr bwMode="auto">
            <a:xfrm>
              <a:off x="3727" y="2352"/>
              <a:ext cx="51" cy="41"/>
            </a:xfrm>
            <a:custGeom>
              <a:avLst/>
              <a:gdLst>
                <a:gd name="T0" fmla="*/ 40 w 51"/>
                <a:gd name="T1" fmla="*/ 41 h 41"/>
                <a:gd name="T2" fmla="*/ 31 w 51"/>
                <a:gd name="T3" fmla="*/ 28 h 41"/>
                <a:gd name="T4" fmla="*/ 36 w 51"/>
                <a:gd name="T5" fmla="*/ 13 h 41"/>
                <a:gd name="T6" fmla="*/ 51 w 51"/>
                <a:gd name="T7" fmla="*/ 0 h 41"/>
                <a:gd name="T8" fmla="*/ 39 w 51"/>
                <a:gd name="T9" fmla="*/ 0 h 41"/>
                <a:gd name="T10" fmla="*/ 27 w 51"/>
                <a:gd name="T11" fmla="*/ 9 h 41"/>
                <a:gd name="T12" fmla="*/ 18 w 51"/>
                <a:gd name="T13" fmla="*/ 20 h 41"/>
                <a:gd name="T14" fmla="*/ 0 w 51"/>
                <a:gd name="T15" fmla="*/ 20 h 41"/>
                <a:gd name="T16" fmla="*/ 17 w 51"/>
                <a:gd name="T17" fmla="*/ 29 h 41"/>
                <a:gd name="T18" fmla="*/ 40 w 51"/>
                <a:gd name="T1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1">
                  <a:moveTo>
                    <a:pt x="40" y="41"/>
                  </a:moveTo>
                  <a:lnTo>
                    <a:pt x="31" y="28"/>
                  </a:lnTo>
                  <a:lnTo>
                    <a:pt x="36" y="13"/>
                  </a:lnTo>
                  <a:lnTo>
                    <a:pt x="51" y="0"/>
                  </a:lnTo>
                  <a:lnTo>
                    <a:pt x="39" y="0"/>
                  </a:lnTo>
                  <a:lnTo>
                    <a:pt x="27" y="9"/>
                  </a:lnTo>
                  <a:lnTo>
                    <a:pt x="18" y="20"/>
                  </a:lnTo>
                  <a:lnTo>
                    <a:pt x="0" y="20"/>
                  </a:lnTo>
                  <a:lnTo>
                    <a:pt x="17" y="29"/>
                  </a:lnTo>
                  <a:lnTo>
                    <a:pt x="40" y="41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7"/>
            <p:cNvSpPr>
              <a:spLocks/>
            </p:cNvSpPr>
            <p:nvPr/>
          </p:nvSpPr>
          <p:spPr bwMode="auto">
            <a:xfrm>
              <a:off x="3646" y="2315"/>
              <a:ext cx="90" cy="48"/>
            </a:xfrm>
            <a:custGeom>
              <a:avLst/>
              <a:gdLst>
                <a:gd name="T0" fmla="*/ 48 w 90"/>
                <a:gd name="T1" fmla="*/ 9 h 48"/>
                <a:gd name="T2" fmla="*/ 62 w 90"/>
                <a:gd name="T3" fmla="*/ 21 h 48"/>
                <a:gd name="T4" fmla="*/ 62 w 90"/>
                <a:gd name="T5" fmla="*/ 39 h 48"/>
                <a:gd name="T6" fmla="*/ 62 w 90"/>
                <a:gd name="T7" fmla="*/ 48 h 48"/>
                <a:gd name="T8" fmla="*/ 73 w 90"/>
                <a:gd name="T9" fmla="*/ 48 h 48"/>
                <a:gd name="T10" fmla="*/ 69 w 90"/>
                <a:gd name="T11" fmla="*/ 32 h 48"/>
                <a:gd name="T12" fmla="*/ 90 w 90"/>
                <a:gd name="T13" fmla="*/ 12 h 48"/>
                <a:gd name="T14" fmla="*/ 76 w 90"/>
                <a:gd name="T15" fmla="*/ 15 h 48"/>
                <a:gd name="T16" fmla="*/ 67 w 90"/>
                <a:gd name="T17" fmla="*/ 22 h 48"/>
                <a:gd name="T18" fmla="*/ 62 w 90"/>
                <a:gd name="T19" fmla="*/ 9 h 48"/>
                <a:gd name="T20" fmla="*/ 38 w 90"/>
                <a:gd name="T21" fmla="*/ 0 h 48"/>
                <a:gd name="T22" fmla="*/ 17 w 90"/>
                <a:gd name="T23" fmla="*/ 0 h 48"/>
                <a:gd name="T24" fmla="*/ 0 w 90"/>
                <a:gd name="T25" fmla="*/ 13 h 48"/>
                <a:gd name="T26" fmla="*/ 31 w 90"/>
                <a:gd name="T27" fmla="*/ 7 h 48"/>
                <a:gd name="T28" fmla="*/ 48 w 90"/>
                <a:gd name="T29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48">
                  <a:moveTo>
                    <a:pt x="48" y="9"/>
                  </a:moveTo>
                  <a:lnTo>
                    <a:pt x="62" y="21"/>
                  </a:lnTo>
                  <a:lnTo>
                    <a:pt x="62" y="39"/>
                  </a:lnTo>
                  <a:lnTo>
                    <a:pt x="62" y="48"/>
                  </a:lnTo>
                  <a:lnTo>
                    <a:pt x="73" y="48"/>
                  </a:lnTo>
                  <a:lnTo>
                    <a:pt x="69" y="32"/>
                  </a:lnTo>
                  <a:lnTo>
                    <a:pt x="90" y="12"/>
                  </a:lnTo>
                  <a:lnTo>
                    <a:pt x="76" y="15"/>
                  </a:lnTo>
                  <a:lnTo>
                    <a:pt x="67" y="22"/>
                  </a:lnTo>
                  <a:lnTo>
                    <a:pt x="62" y="9"/>
                  </a:lnTo>
                  <a:lnTo>
                    <a:pt x="38" y="0"/>
                  </a:lnTo>
                  <a:lnTo>
                    <a:pt x="17" y="0"/>
                  </a:lnTo>
                  <a:lnTo>
                    <a:pt x="0" y="13"/>
                  </a:lnTo>
                  <a:lnTo>
                    <a:pt x="31" y="7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8"/>
            <p:cNvSpPr>
              <a:spLocks/>
            </p:cNvSpPr>
            <p:nvPr/>
          </p:nvSpPr>
          <p:spPr bwMode="auto">
            <a:xfrm>
              <a:off x="3697" y="2280"/>
              <a:ext cx="75" cy="31"/>
            </a:xfrm>
            <a:custGeom>
              <a:avLst/>
              <a:gdLst>
                <a:gd name="T0" fmla="*/ 75 w 75"/>
                <a:gd name="T1" fmla="*/ 0 h 31"/>
                <a:gd name="T2" fmla="*/ 15 w 75"/>
                <a:gd name="T3" fmla="*/ 11 h 31"/>
                <a:gd name="T4" fmla="*/ 1 w 75"/>
                <a:gd name="T5" fmla="*/ 31 h 31"/>
                <a:gd name="T6" fmla="*/ 0 w 75"/>
                <a:gd name="T7" fmla="*/ 20 h 31"/>
                <a:gd name="T8" fmla="*/ 11 w 75"/>
                <a:gd name="T9" fmla="*/ 6 h 31"/>
                <a:gd name="T10" fmla="*/ 36 w 75"/>
                <a:gd name="T11" fmla="*/ 0 h 31"/>
                <a:gd name="T12" fmla="*/ 75 w 75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1">
                  <a:moveTo>
                    <a:pt x="75" y="0"/>
                  </a:moveTo>
                  <a:lnTo>
                    <a:pt x="15" y="11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1" y="6"/>
                  </a:lnTo>
                  <a:lnTo>
                    <a:pt x="36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9"/>
            <p:cNvSpPr>
              <a:spLocks/>
            </p:cNvSpPr>
            <p:nvPr/>
          </p:nvSpPr>
          <p:spPr bwMode="auto">
            <a:xfrm>
              <a:off x="3600" y="2457"/>
              <a:ext cx="40" cy="24"/>
            </a:xfrm>
            <a:custGeom>
              <a:avLst/>
              <a:gdLst>
                <a:gd name="T0" fmla="*/ 40 w 40"/>
                <a:gd name="T1" fmla="*/ 0 h 24"/>
                <a:gd name="T2" fmla="*/ 21 w 40"/>
                <a:gd name="T3" fmla="*/ 1 h 24"/>
                <a:gd name="T4" fmla="*/ 0 w 40"/>
                <a:gd name="T5" fmla="*/ 12 h 24"/>
                <a:gd name="T6" fmla="*/ 12 w 40"/>
                <a:gd name="T7" fmla="*/ 24 h 24"/>
                <a:gd name="T8" fmla="*/ 27 w 40"/>
                <a:gd name="T9" fmla="*/ 13 h 24"/>
                <a:gd name="T10" fmla="*/ 40 w 4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4">
                  <a:moveTo>
                    <a:pt x="40" y="0"/>
                  </a:moveTo>
                  <a:lnTo>
                    <a:pt x="21" y="1"/>
                  </a:lnTo>
                  <a:lnTo>
                    <a:pt x="0" y="12"/>
                  </a:lnTo>
                  <a:lnTo>
                    <a:pt x="12" y="24"/>
                  </a:lnTo>
                  <a:lnTo>
                    <a:pt x="27" y="1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80"/>
            <p:cNvSpPr>
              <a:spLocks/>
            </p:cNvSpPr>
            <p:nvPr/>
          </p:nvSpPr>
          <p:spPr bwMode="auto">
            <a:xfrm>
              <a:off x="3658" y="2460"/>
              <a:ext cx="99" cy="78"/>
            </a:xfrm>
            <a:custGeom>
              <a:avLst/>
              <a:gdLst>
                <a:gd name="T0" fmla="*/ 99 w 99"/>
                <a:gd name="T1" fmla="*/ 0 h 78"/>
                <a:gd name="T2" fmla="*/ 69 w 99"/>
                <a:gd name="T3" fmla="*/ 18 h 78"/>
                <a:gd name="T4" fmla="*/ 44 w 99"/>
                <a:gd name="T5" fmla="*/ 39 h 78"/>
                <a:gd name="T6" fmla="*/ 24 w 99"/>
                <a:gd name="T7" fmla="*/ 59 h 78"/>
                <a:gd name="T8" fmla="*/ 0 w 99"/>
                <a:gd name="T9" fmla="*/ 55 h 78"/>
                <a:gd name="T10" fmla="*/ 13 w 99"/>
                <a:gd name="T11" fmla="*/ 71 h 78"/>
                <a:gd name="T12" fmla="*/ 27 w 99"/>
                <a:gd name="T13" fmla="*/ 78 h 78"/>
                <a:gd name="T14" fmla="*/ 45 w 99"/>
                <a:gd name="T15" fmla="*/ 49 h 78"/>
                <a:gd name="T16" fmla="*/ 66 w 99"/>
                <a:gd name="T17" fmla="*/ 26 h 78"/>
                <a:gd name="T18" fmla="*/ 99 w 99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78">
                  <a:moveTo>
                    <a:pt x="99" y="0"/>
                  </a:moveTo>
                  <a:lnTo>
                    <a:pt x="69" y="18"/>
                  </a:lnTo>
                  <a:lnTo>
                    <a:pt x="44" y="39"/>
                  </a:lnTo>
                  <a:lnTo>
                    <a:pt x="24" y="59"/>
                  </a:lnTo>
                  <a:lnTo>
                    <a:pt x="0" y="55"/>
                  </a:lnTo>
                  <a:lnTo>
                    <a:pt x="13" y="71"/>
                  </a:lnTo>
                  <a:lnTo>
                    <a:pt x="27" y="78"/>
                  </a:lnTo>
                  <a:lnTo>
                    <a:pt x="45" y="49"/>
                  </a:lnTo>
                  <a:lnTo>
                    <a:pt x="66" y="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81"/>
            <p:cNvSpPr>
              <a:spLocks/>
            </p:cNvSpPr>
            <p:nvPr/>
          </p:nvSpPr>
          <p:spPr bwMode="auto">
            <a:xfrm>
              <a:off x="2233" y="2445"/>
              <a:ext cx="1168" cy="1139"/>
            </a:xfrm>
            <a:custGeom>
              <a:avLst/>
              <a:gdLst>
                <a:gd name="T0" fmla="*/ 527 w 1168"/>
                <a:gd name="T1" fmla="*/ 68 h 1139"/>
                <a:gd name="T2" fmla="*/ 432 w 1168"/>
                <a:gd name="T3" fmla="*/ 130 h 1139"/>
                <a:gd name="T4" fmla="*/ 409 w 1168"/>
                <a:gd name="T5" fmla="*/ 127 h 1139"/>
                <a:gd name="T6" fmla="*/ 388 w 1168"/>
                <a:gd name="T7" fmla="*/ 124 h 1139"/>
                <a:gd name="T8" fmla="*/ 365 w 1168"/>
                <a:gd name="T9" fmla="*/ 122 h 1139"/>
                <a:gd name="T10" fmla="*/ 344 w 1168"/>
                <a:gd name="T11" fmla="*/ 120 h 1139"/>
                <a:gd name="T12" fmla="*/ 322 w 1168"/>
                <a:gd name="T13" fmla="*/ 118 h 1139"/>
                <a:gd name="T14" fmla="*/ 301 w 1168"/>
                <a:gd name="T15" fmla="*/ 116 h 1139"/>
                <a:gd name="T16" fmla="*/ 279 w 1168"/>
                <a:gd name="T17" fmla="*/ 113 h 1139"/>
                <a:gd name="T18" fmla="*/ 258 w 1168"/>
                <a:gd name="T19" fmla="*/ 108 h 1139"/>
                <a:gd name="T20" fmla="*/ 213 w 1168"/>
                <a:gd name="T21" fmla="*/ 227 h 1139"/>
                <a:gd name="T22" fmla="*/ 181 w 1168"/>
                <a:gd name="T23" fmla="*/ 221 h 1139"/>
                <a:gd name="T24" fmla="*/ 151 w 1168"/>
                <a:gd name="T25" fmla="*/ 220 h 1139"/>
                <a:gd name="T26" fmla="*/ 121 w 1168"/>
                <a:gd name="T27" fmla="*/ 220 h 1139"/>
                <a:gd name="T28" fmla="*/ 89 w 1168"/>
                <a:gd name="T29" fmla="*/ 215 h 1139"/>
                <a:gd name="T30" fmla="*/ 100 w 1168"/>
                <a:gd name="T31" fmla="*/ 327 h 1139"/>
                <a:gd name="T32" fmla="*/ 89 w 1168"/>
                <a:gd name="T33" fmla="*/ 430 h 1139"/>
                <a:gd name="T34" fmla="*/ 89 w 1168"/>
                <a:gd name="T35" fmla="*/ 508 h 1139"/>
                <a:gd name="T36" fmla="*/ 60 w 1168"/>
                <a:gd name="T37" fmla="*/ 552 h 1139"/>
                <a:gd name="T38" fmla="*/ 39 w 1168"/>
                <a:gd name="T39" fmla="*/ 600 h 1139"/>
                <a:gd name="T40" fmla="*/ 16 w 1168"/>
                <a:gd name="T41" fmla="*/ 652 h 1139"/>
                <a:gd name="T42" fmla="*/ 74 w 1168"/>
                <a:gd name="T43" fmla="*/ 714 h 1139"/>
                <a:gd name="T44" fmla="*/ 112 w 1168"/>
                <a:gd name="T45" fmla="*/ 782 h 1139"/>
                <a:gd name="T46" fmla="*/ 185 w 1168"/>
                <a:gd name="T47" fmla="*/ 827 h 1139"/>
                <a:gd name="T48" fmla="*/ 269 w 1168"/>
                <a:gd name="T49" fmla="*/ 844 h 1139"/>
                <a:gd name="T50" fmla="*/ 330 w 1168"/>
                <a:gd name="T51" fmla="*/ 1059 h 1139"/>
                <a:gd name="T52" fmla="*/ 387 w 1168"/>
                <a:gd name="T53" fmla="*/ 1099 h 1139"/>
                <a:gd name="T54" fmla="*/ 538 w 1168"/>
                <a:gd name="T55" fmla="*/ 1085 h 1139"/>
                <a:gd name="T56" fmla="*/ 569 w 1168"/>
                <a:gd name="T57" fmla="*/ 1093 h 1139"/>
                <a:gd name="T58" fmla="*/ 602 w 1168"/>
                <a:gd name="T59" fmla="*/ 1100 h 1139"/>
                <a:gd name="T60" fmla="*/ 634 w 1168"/>
                <a:gd name="T61" fmla="*/ 1107 h 1139"/>
                <a:gd name="T62" fmla="*/ 667 w 1168"/>
                <a:gd name="T63" fmla="*/ 1114 h 1139"/>
                <a:gd name="T64" fmla="*/ 699 w 1168"/>
                <a:gd name="T65" fmla="*/ 1121 h 1139"/>
                <a:gd name="T66" fmla="*/ 732 w 1168"/>
                <a:gd name="T67" fmla="*/ 1129 h 1139"/>
                <a:gd name="T68" fmla="*/ 763 w 1168"/>
                <a:gd name="T69" fmla="*/ 1136 h 1139"/>
                <a:gd name="T70" fmla="*/ 780 w 1168"/>
                <a:gd name="T71" fmla="*/ 1042 h 1139"/>
                <a:gd name="T72" fmla="*/ 870 w 1168"/>
                <a:gd name="T73" fmla="*/ 939 h 1139"/>
                <a:gd name="T74" fmla="*/ 1061 w 1168"/>
                <a:gd name="T75" fmla="*/ 753 h 1139"/>
                <a:gd name="T76" fmla="*/ 1150 w 1168"/>
                <a:gd name="T77" fmla="*/ 595 h 1139"/>
                <a:gd name="T78" fmla="*/ 1158 w 1168"/>
                <a:gd name="T79" fmla="*/ 485 h 1139"/>
                <a:gd name="T80" fmla="*/ 1138 w 1168"/>
                <a:gd name="T81" fmla="*/ 464 h 1139"/>
                <a:gd name="T82" fmla="*/ 1117 w 1168"/>
                <a:gd name="T83" fmla="*/ 446 h 1139"/>
                <a:gd name="T84" fmla="*/ 1096 w 1168"/>
                <a:gd name="T85" fmla="*/ 434 h 1139"/>
                <a:gd name="T86" fmla="*/ 1073 w 1168"/>
                <a:gd name="T87" fmla="*/ 425 h 1139"/>
                <a:gd name="T88" fmla="*/ 1048 w 1168"/>
                <a:gd name="T89" fmla="*/ 419 h 1139"/>
                <a:gd name="T90" fmla="*/ 1021 w 1168"/>
                <a:gd name="T91" fmla="*/ 415 h 1139"/>
                <a:gd name="T92" fmla="*/ 992 w 1168"/>
                <a:gd name="T93" fmla="*/ 413 h 1139"/>
                <a:gd name="T94" fmla="*/ 977 w 1168"/>
                <a:gd name="T95" fmla="*/ 253 h 1139"/>
                <a:gd name="T96" fmla="*/ 903 w 1168"/>
                <a:gd name="T97" fmla="*/ 147 h 1139"/>
                <a:gd name="T98" fmla="*/ 723 w 1168"/>
                <a:gd name="T99" fmla="*/ 79 h 1139"/>
                <a:gd name="T100" fmla="*/ 645 w 1168"/>
                <a:gd name="T101" fmla="*/ 23 h 1139"/>
                <a:gd name="T102" fmla="*/ 550 w 1168"/>
                <a:gd name="T103" fmla="*/ 2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8" h="1139">
                  <a:moveTo>
                    <a:pt x="550" y="28"/>
                  </a:moveTo>
                  <a:lnTo>
                    <a:pt x="527" y="68"/>
                  </a:lnTo>
                  <a:lnTo>
                    <a:pt x="466" y="96"/>
                  </a:lnTo>
                  <a:lnTo>
                    <a:pt x="432" y="130"/>
                  </a:lnTo>
                  <a:lnTo>
                    <a:pt x="421" y="128"/>
                  </a:lnTo>
                  <a:lnTo>
                    <a:pt x="409" y="127"/>
                  </a:lnTo>
                  <a:lnTo>
                    <a:pt x="399" y="125"/>
                  </a:lnTo>
                  <a:lnTo>
                    <a:pt x="388" y="124"/>
                  </a:lnTo>
                  <a:lnTo>
                    <a:pt x="377" y="123"/>
                  </a:lnTo>
                  <a:lnTo>
                    <a:pt x="365" y="122"/>
                  </a:lnTo>
                  <a:lnTo>
                    <a:pt x="355" y="121"/>
                  </a:lnTo>
                  <a:lnTo>
                    <a:pt x="344" y="120"/>
                  </a:lnTo>
                  <a:lnTo>
                    <a:pt x="333" y="120"/>
                  </a:lnTo>
                  <a:lnTo>
                    <a:pt x="322" y="118"/>
                  </a:lnTo>
                  <a:lnTo>
                    <a:pt x="312" y="117"/>
                  </a:lnTo>
                  <a:lnTo>
                    <a:pt x="301" y="116"/>
                  </a:lnTo>
                  <a:lnTo>
                    <a:pt x="290" y="114"/>
                  </a:lnTo>
                  <a:lnTo>
                    <a:pt x="279" y="113"/>
                  </a:lnTo>
                  <a:lnTo>
                    <a:pt x="269" y="110"/>
                  </a:lnTo>
                  <a:lnTo>
                    <a:pt x="258" y="108"/>
                  </a:lnTo>
                  <a:lnTo>
                    <a:pt x="246" y="182"/>
                  </a:lnTo>
                  <a:lnTo>
                    <a:pt x="213" y="227"/>
                  </a:lnTo>
                  <a:lnTo>
                    <a:pt x="196" y="223"/>
                  </a:lnTo>
                  <a:lnTo>
                    <a:pt x="181" y="221"/>
                  </a:lnTo>
                  <a:lnTo>
                    <a:pt x="165" y="221"/>
                  </a:lnTo>
                  <a:lnTo>
                    <a:pt x="151" y="220"/>
                  </a:lnTo>
                  <a:lnTo>
                    <a:pt x="136" y="220"/>
                  </a:lnTo>
                  <a:lnTo>
                    <a:pt x="121" y="220"/>
                  </a:lnTo>
                  <a:lnTo>
                    <a:pt x="106" y="218"/>
                  </a:lnTo>
                  <a:lnTo>
                    <a:pt x="89" y="215"/>
                  </a:lnTo>
                  <a:lnTo>
                    <a:pt x="93" y="270"/>
                  </a:lnTo>
                  <a:lnTo>
                    <a:pt x="100" y="327"/>
                  </a:lnTo>
                  <a:lnTo>
                    <a:pt x="101" y="383"/>
                  </a:lnTo>
                  <a:lnTo>
                    <a:pt x="89" y="430"/>
                  </a:lnTo>
                  <a:lnTo>
                    <a:pt x="112" y="487"/>
                  </a:lnTo>
                  <a:lnTo>
                    <a:pt x="89" y="508"/>
                  </a:lnTo>
                  <a:lnTo>
                    <a:pt x="73" y="528"/>
                  </a:lnTo>
                  <a:lnTo>
                    <a:pt x="60" y="552"/>
                  </a:lnTo>
                  <a:lnTo>
                    <a:pt x="49" y="576"/>
                  </a:lnTo>
                  <a:lnTo>
                    <a:pt x="39" y="600"/>
                  </a:lnTo>
                  <a:lnTo>
                    <a:pt x="29" y="626"/>
                  </a:lnTo>
                  <a:lnTo>
                    <a:pt x="16" y="652"/>
                  </a:lnTo>
                  <a:lnTo>
                    <a:pt x="0" y="679"/>
                  </a:lnTo>
                  <a:lnTo>
                    <a:pt x="74" y="714"/>
                  </a:lnTo>
                  <a:lnTo>
                    <a:pt x="123" y="730"/>
                  </a:lnTo>
                  <a:lnTo>
                    <a:pt x="112" y="782"/>
                  </a:lnTo>
                  <a:lnTo>
                    <a:pt x="112" y="838"/>
                  </a:lnTo>
                  <a:lnTo>
                    <a:pt x="185" y="827"/>
                  </a:lnTo>
                  <a:lnTo>
                    <a:pt x="252" y="808"/>
                  </a:lnTo>
                  <a:lnTo>
                    <a:pt x="269" y="844"/>
                  </a:lnTo>
                  <a:lnTo>
                    <a:pt x="291" y="997"/>
                  </a:lnTo>
                  <a:lnTo>
                    <a:pt x="330" y="1059"/>
                  </a:lnTo>
                  <a:lnTo>
                    <a:pt x="330" y="1099"/>
                  </a:lnTo>
                  <a:lnTo>
                    <a:pt x="387" y="1099"/>
                  </a:lnTo>
                  <a:lnTo>
                    <a:pt x="521" y="1081"/>
                  </a:lnTo>
                  <a:lnTo>
                    <a:pt x="538" y="1085"/>
                  </a:lnTo>
                  <a:lnTo>
                    <a:pt x="554" y="1089"/>
                  </a:lnTo>
                  <a:lnTo>
                    <a:pt x="569" y="1093"/>
                  </a:lnTo>
                  <a:lnTo>
                    <a:pt x="586" y="1096"/>
                  </a:lnTo>
                  <a:lnTo>
                    <a:pt x="602" y="1100"/>
                  </a:lnTo>
                  <a:lnTo>
                    <a:pt x="619" y="1103"/>
                  </a:lnTo>
                  <a:lnTo>
                    <a:pt x="634" y="1107"/>
                  </a:lnTo>
                  <a:lnTo>
                    <a:pt x="651" y="1110"/>
                  </a:lnTo>
                  <a:lnTo>
                    <a:pt x="667" y="1114"/>
                  </a:lnTo>
                  <a:lnTo>
                    <a:pt x="683" y="1117"/>
                  </a:lnTo>
                  <a:lnTo>
                    <a:pt x="699" y="1121"/>
                  </a:lnTo>
                  <a:lnTo>
                    <a:pt x="715" y="1124"/>
                  </a:lnTo>
                  <a:lnTo>
                    <a:pt x="732" y="1129"/>
                  </a:lnTo>
                  <a:lnTo>
                    <a:pt x="748" y="1132"/>
                  </a:lnTo>
                  <a:lnTo>
                    <a:pt x="763" y="1136"/>
                  </a:lnTo>
                  <a:lnTo>
                    <a:pt x="780" y="1139"/>
                  </a:lnTo>
                  <a:lnTo>
                    <a:pt x="780" y="1042"/>
                  </a:lnTo>
                  <a:lnTo>
                    <a:pt x="825" y="889"/>
                  </a:lnTo>
                  <a:lnTo>
                    <a:pt x="870" y="939"/>
                  </a:lnTo>
                  <a:lnTo>
                    <a:pt x="943" y="849"/>
                  </a:lnTo>
                  <a:lnTo>
                    <a:pt x="1061" y="753"/>
                  </a:lnTo>
                  <a:lnTo>
                    <a:pt x="1128" y="685"/>
                  </a:lnTo>
                  <a:lnTo>
                    <a:pt x="1150" y="595"/>
                  </a:lnTo>
                  <a:lnTo>
                    <a:pt x="1168" y="499"/>
                  </a:lnTo>
                  <a:lnTo>
                    <a:pt x="1158" y="485"/>
                  </a:lnTo>
                  <a:lnTo>
                    <a:pt x="1148" y="474"/>
                  </a:lnTo>
                  <a:lnTo>
                    <a:pt x="1138" y="464"/>
                  </a:lnTo>
                  <a:lnTo>
                    <a:pt x="1128" y="454"/>
                  </a:lnTo>
                  <a:lnTo>
                    <a:pt x="1117" y="446"/>
                  </a:lnTo>
                  <a:lnTo>
                    <a:pt x="1107" y="440"/>
                  </a:lnTo>
                  <a:lnTo>
                    <a:pt x="1096" y="434"/>
                  </a:lnTo>
                  <a:lnTo>
                    <a:pt x="1085" y="429"/>
                  </a:lnTo>
                  <a:lnTo>
                    <a:pt x="1073" y="425"/>
                  </a:lnTo>
                  <a:lnTo>
                    <a:pt x="1061" y="422"/>
                  </a:lnTo>
                  <a:lnTo>
                    <a:pt x="1048" y="419"/>
                  </a:lnTo>
                  <a:lnTo>
                    <a:pt x="1035" y="417"/>
                  </a:lnTo>
                  <a:lnTo>
                    <a:pt x="1021" y="415"/>
                  </a:lnTo>
                  <a:lnTo>
                    <a:pt x="1007" y="414"/>
                  </a:lnTo>
                  <a:lnTo>
                    <a:pt x="992" y="413"/>
                  </a:lnTo>
                  <a:lnTo>
                    <a:pt x="977" y="413"/>
                  </a:lnTo>
                  <a:lnTo>
                    <a:pt x="977" y="253"/>
                  </a:lnTo>
                  <a:lnTo>
                    <a:pt x="977" y="164"/>
                  </a:lnTo>
                  <a:lnTo>
                    <a:pt x="903" y="147"/>
                  </a:lnTo>
                  <a:lnTo>
                    <a:pt x="780" y="119"/>
                  </a:lnTo>
                  <a:lnTo>
                    <a:pt x="723" y="79"/>
                  </a:lnTo>
                  <a:lnTo>
                    <a:pt x="701" y="0"/>
                  </a:lnTo>
                  <a:lnTo>
                    <a:pt x="645" y="23"/>
                  </a:lnTo>
                  <a:lnTo>
                    <a:pt x="617" y="56"/>
                  </a:lnTo>
                  <a:lnTo>
                    <a:pt x="550" y="28"/>
                  </a:lnTo>
                  <a:close/>
                </a:path>
              </a:pathLst>
            </a:custGeom>
            <a:solidFill>
              <a:srgbClr val="E5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82"/>
            <p:cNvSpPr>
              <a:spLocks/>
            </p:cNvSpPr>
            <p:nvPr/>
          </p:nvSpPr>
          <p:spPr bwMode="auto">
            <a:xfrm>
              <a:off x="2329" y="2669"/>
              <a:ext cx="123" cy="184"/>
            </a:xfrm>
            <a:custGeom>
              <a:avLst/>
              <a:gdLst>
                <a:gd name="T0" fmla="*/ 123 w 123"/>
                <a:gd name="T1" fmla="*/ 10 h 184"/>
                <a:gd name="T2" fmla="*/ 49 w 123"/>
                <a:gd name="T3" fmla="*/ 10 h 184"/>
                <a:gd name="T4" fmla="*/ 0 w 123"/>
                <a:gd name="T5" fmla="*/ 0 h 184"/>
                <a:gd name="T6" fmla="*/ 4 w 123"/>
                <a:gd name="T7" fmla="*/ 45 h 184"/>
                <a:gd name="T8" fmla="*/ 16 w 123"/>
                <a:gd name="T9" fmla="*/ 139 h 184"/>
                <a:gd name="T10" fmla="*/ 41 w 123"/>
                <a:gd name="T11" fmla="*/ 184 h 184"/>
                <a:gd name="T12" fmla="*/ 67 w 123"/>
                <a:gd name="T13" fmla="*/ 184 h 184"/>
                <a:gd name="T14" fmla="*/ 94 w 123"/>
                <a:gd name="T15" fmla="*/ 145 h 184"/>
                <a:gd name="T16" fmla="*/ 94 w 123"/>
                <a:gd name="T17" fmla="*/ 103 h 184"/>
                <a:gd name="T18" fmla="*/ 115 w 123"/>
                <a:gd name="T19" fmla="*/ 103 h 184"/>
                <a:gd name="T20" fmla="*/ 123 w 123"/>
                <a:gd name="T21" fmla="*/ 1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84">
                  <a:moveTo>
                    <a:pt x="123" y="10"/>
                  </a:moveTo>
                  <a:lnTo>
                    <a:pt x="49" y="10"/>
                  </a:lnTo>
                  <a:lnTo>
                    <a:pt x="0" y="0"/>
                  </a:lnTo>
                  <a:lnTo>
                    <a:pt x="4" y="45"/>
                  </a:lnTo>
                  <a:lnTo>
                    <a:pt x="16" y="139"/>
                  </a:lnTo>
                  <a:lnTo>
                    <a:pt x="41" y="184"/>
                  </a:lnTo>
                  <a:lnTo>
                    <a:pt x="67" y="184"/>
                  </a:lnTo>
                  <a:lnTo>
                    <a:pt x="94" y="145"/>
                  </a:lnTo>
                  <a:lnTo>
                    <a:pt x="94" y="103"/>
                  </a:lnTo>
                  <a:lnTo>
                    <a:pt x="115" y="103"/>
                  </a:lnTo>
                  <a:lnTo>
                    <a:pt x="123" y="1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83"/>
            <p:cNvSpPr>
              <a:spLocks/>
            </p:cNvSpPr>
            <p:nvPr/>
          </p:nvSpPr>
          <p:spPr bwMode="auto">
            <a:xfrm>
              <a:off x="2470" y="2570"/>
              <a:ext cx="181" cy="222"/>
            </a:xfrm>
            <a:custGeom>
              <a:avLst/>
              <a:gdLst>
                <a:gd name="T0" fmla="*/ 36 w 181"/>
                <a:gd name="T1" fmla="*/ 0 h 222"/>
                <a:gd name="T2" fmla="*/ 33 w 181"/>
                <a:gd name="T3" fmla="*/ 66 h 222"/>
                <a:gd name="T4" fmla="*/ 0 w 181"/>
                <a:gd name="T5" fmla="*/ 166 h 222"/>
                <a:gd name="T6" fmla="*/ 0 w 181"/>
                <a:gd name="T7" fmla="*/ 202 h 222"/>
                <a:gd name="T8" fmla="*/ 20 w 181"/>
                <a:gd name="T9" fmla="*/ 202 h 222"/>
                <a:gd name="T10" fmla="*/ 45 w 181"/>
                <a:gd name="T11" fmla="*/ 222 h 222"/>
                <a:gd name="T12" fmla="*/ 68 w 181"/>
                <a:gd name="T13" fmla="*/ 163 h 222"/>
                <a:gd name="T14" fmla="*/ 110 w 181"/>
                <a:gd name="T15" fmla="*/ 118 h 222"/>
                <a:gd name="T16" fmla="*/ 135 w 181"/>
                <a:gd name="T17" fmla="*/ 96 h 222"/>
                <a:gd name="T18" fmla="*/ 139 w 181"/>
                <a:gd name="T19" fmla="*/ 60 h 222"/>
                <a:gd name="T20" fmla="*/ 181 w 181"/>
                <a:gd name="T21" fmla="*/ 11 h 222"/>
                <a:gd name="T22" fmla="*/ 139 w 181"/>
                <a:gd name="T23" fmla="*/ 0 h 222"/>
                <a:gd name="T24" fmla="*/ 36 w 181"/>
                <a:gd name="T2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222">
                  <a:moveTo>
                    <a:pt x="36" y="0"/>
                  </a:moveTo>
                  <a:lnTo>
                    <a:pt x="33" y="66"/>
                  </a:lnTo>
                  <a:lnTo>
                    <a:pt x="0" y="166"/>
                  </a:lnTo>
                  <a:lnTo>
                    <a:pt x="0" y="202"/>
                  </a:lnTo>
                  <a:lnTo>
                    <a:pt x="20" y="202"/>
                  </a:lnTo>
                  <a:lnTo>
                    <a:pt x="45" y="222"/>
                  </a:lnTo>
                  <a:lnTo>
                    <a:pt x="68" y="163"/>
                  </a:lnTo>
                  <a:lnTo>
                    <a:pt x="110" y="118"/>
                  </a:lnTo>
                  <a:lnTo>
                    <a:pt x="135" y="96"/>
                  </a:lnTo>
                  <a:lnTo>
                    <a:pt x="139" y="60"/>
                  </a:lnTo>
                  <a:lnTo>
                    <a:pt x="181" y="11"/>
                  </a:lnTo>
                  <a:lnTo>
                    <a:pt x="139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auto">
            <a:xfrm>
              <a:off x="2432" y="2779"/>
              <a:ext cx="183" cy="272"/>
            </a:xfrm>
            <a:custGeom>
              <a:avLst/>
              <a:gdLst>
                <a:gd name="T0" fmla="*/ 0 w 183"/>
                <a:gd name="T1" fmla="*/ 0 h 272"/>
                <a:gd name="T2" fmla="*/ 38 w 183"/>
                <a:gd name="T3" fmla="*/ 0 h 272"/>
                <a:gd name="T4" fmla="*/ 83 w 183"/>
                <a:gd name="T5" fmla="*/ 16 h 272"/>
                <a:gd name="T6" fmla="*/ 83 w 183"/>
                <a:gd name="T7" fmla="*/ 52 h 272"/>
                <a:gd name="T8" fmla="*/ 116 w 183"/>
                <a:gd name="T9" fmla="*/ 120 h 272"/>
                <a:gd name="T10" fmla="*/ 151 w 183"/>
                <a:gd name="T11" fmla="*/ 177 h 272"/>
                <a:gd name="T12" fmla="*/ 173 w 183"/>
                <a:gd name="T13" fmla="*/ 217 h 272"/>
                <a:gd name="T14" fmla="*/ 183 w 183"/>
                <a:gd name="T15" fmla="*/ 272 h 272"/>
                <a:gd name="T16" fmla="*/ 125 w 183"/>
                <a:gd name="T17" fmla="*/ 253 h 272"/>
                <a:gd name="T18" fmla="*/ 100 w 183"/>
                <a:gd name="T19" fmla="*/ 194 h 272"/>
                <a:gd name="T20" fmla="*/ 90 w 183"/>
                <a:gd name="T21" fmla="*/ 155 h 272"/>
                <a:gd name="T22" fmla="*/ 45 w 183"/>
                <a:gd name="T23" fmla="*/ 77 h 272"/>
                <a:gd name="T24" fmla="*/ 9 w 183"/>
                <a:gd name="T25" fmla="*/ 29 h 272"/>
                <a:gd name="T26" fmla="*/ 0 w 183"/>
                <a:gd name="T2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72">
                  <a:moveTo>
                    <a:pt x="0" y="0"/>
                  </a:moveTo>
                  <a:lnTo>
                    <a:pt x="38" y="0"/>
                  </a:lnTo>
                  <a:lnTo>
                    <a:pt x="83" y="16"/>
                  </a:lnTo>
                  <a:lnTo>
                    <a:pt x="83" y="52"/>
                  </a:lnTo>
                  <a:lnTo>
                    <a:pt x="116" y="120"/>
                  </a:lnTo>
                  <a:lnTo>
                    <a:pt x="151" y="177"/>
                  </a:lnTo>
                  <a:lnTo>
                    <a:pt x="173" y="217"/>
                  </a:lnTo>
                  <a:lnTo>
                    <a:pt x="183" y="272"/>
                  </a:lnTo>
                  <a:lnTo>
                    <a:pt x="125" y="253"/>
                  </a:lnTo>
                  <a:lnTo>
                    <a:pt x="100" y="194"/>
                  </a:lnTo>
                  <a:lnTo>
                    <a:pt x="90" y="155"/>
                  </a:lnTo>
                  <a:lnTo>
                    <a:pt x="45" y="77"/>
                  </a:lnTo>
                  <a:lnTo>
                    <a:pt x="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5"/>
            <p:cNvSpPr>
              <a:spLocks/>
            </p:cNvSpPr>
            <p:nvPr/>
          </p:nvSpPr>
          <p:spPr bwMode="auto">
            <a:xfrm>
              <a:off x="2483" y="2999"/>
              <a:ext cx="49" cy="33"/>
            </a:xfrm>
            <a:custGeom>
              <a:avLst/>
              <a:gdLst>
                <a:gd name="T0" fmla="*/ 0 w 49"/>
                <a:gd name="T1" fmla="*/ 0 h 33"/>
                <a:gd name="T2" fmla="*/ 42 w 49"/>
                <a:gd name="T3" fmla="*/ 4 h 33"/>
                <a:gd name="T4" fmla="*/ 49 w 49"/>
                <a:gd name="T5" fmla="*/ 33 h 33"/>
                <a:gd name="T6" fmla="*/ 23 w 49"/>
                <a:gd name="T7" fmla="*/ 33 h 33"/>
                <a:gd name="T8" fmla="*/ 0 w 4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3">
                  <a:moveTo>
                    <a:pt x="0" y="0"/>
                  </a:moveTo>
                  <a:lnTo>
                    <a:pt x="42" y="4"/>
                  </a:lnTo>
                  <a:lnTo>
                    <a:pt x="49" y="33"/>
                  </a:lnTo>
                  <a:lnTo>
                    <a:pt x="2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6"/>
            <p:cNvSpPr>
              <a:spLocks/>
            </p:cNvSpPr>
            <p:nvPr/>
          </p:nvSpPr>
          <p:spPr bwMode="auto">
            <a:xfrm>
              <a:off x="2248" y="2983"/>
              <a:ext cx="341" cy="280"/>
            </a:xfrm>
            <a:custGeom>
              <a:avLst/>
              <a:gdLst>
                <a:gd name="T0" fmla="*/ 122 w 341"/>
                <a:gd name="T1" fmla="*/ 1 h 280"/>
                <a:gd name="T2" fmla="*/ 152 w 341"/>
                <a:gd name="T3" fmla="*/ 52 h 280"/>
                <a:gd name="T4" fmla="*/ 165 w 341"/>
                <a:gd name="T5" fmla="*/ 91 h 280"/>
                <a:gd name="T6" fmla="*/ 130 w 341"/>
                <a:gd name="T7" fmla="*/ 91 h 280"/>
                <a:gd name="T8" fmla="*/ 107 w 341"/>
                <a:gd name="T9" fmla="*/ 100 h 280"/>
                <a:gd name="T10" fmla="*/ 152 w 341"/>
                <a:gd name="T11" fmla="*/ 100 h 280"/>
                <a:gd name="T12" fmla="*/ 187 w 341"/>
                <a:gd name="T13" fmla="*/ 133 h 280"/>
                <a:gd name="T14" fmla="*/ 196 w 341"/>
                <a:gd name="T15" fmla="*/ 179 h 280"/>
                <a:gd name="T16" fmla="*/ 222 w 341"/>
                <a:gd name="T17" fmla="*/ 214 h 280"/>
                <a:gd name="T18" fmla="*/ 261 w 341"/>
                <a:gd name="T19" fmla="*/ 214 h 280"/>
                <a:gd name="T20" fmla="*/ 281 w 341"/>
                <a:gd name="T21" fmla="*/ 241 h 280"/>
                <a:gd name="T22" fmla="*/ 341 w 341"/>
                <a:gd name="T23" fmla="*/ 250 h 280"/>
                <a:gd name="T24" fmla="*/ 290 w 341"/>
                <a:gd name="T25" fmla="*/ 280 h 280"/>
                <a:gd name="T26" fmla="*/ 252 w 341"/>
                <a:gd name="T27" fmla="*/ 250 h 280"/>
                <a:gd name="T28" fmla="*/ 181 w 341"/>
                <a:gd name="T29" fmla="*/ 191 h 280"/>
                <a:gd name="T30" fmla="*/ 127 w 341"/>
                <a:gd name="T31" fmla="*/ 152 h 280"/>
                <a:gd name="T32" fmla="*/ 59 w 341"/>
                <a:gd name="T33" fmla="*/ 140 h 280"/>
                <a:gd name="T34" fmla="*/ 0 w 341"/>
                <a:gd name="T35" fmla="*/ 133 h 280"/>
                <a:gd name="T36" fmla="*/ 36 w 341"/>
                <a:gd name="T37" fmla="*/ 94 h 280"/>
                <a:gd name="T38" fmla="*/ 46 w 341"/>
                <a:gd name="T39" fmla="*/ 65 h 280"/>
                <a:gd name="T40" fmla="*/ 51 w 341"/>
                <a:gd name="T41" fmla="*/ 43 h 280"/>
                <a:gd name="T42" fmla="*/ 55 w 341"/>
                <a:gd name="T43" fmla="*/ 26 h 280"/>
                <a:gd name="T44" fmla="*/ 58 w 341"/>
                <a:gd name="T45" fmla="*/ 14 h 280"/>
                <a:gd name="T46" fmla="*/ 65 w 341"/>
                <a:gd name="T47" fmla="*/ 6 h 280"/>
                <a:gd name="T48" fmla="*/ 76 w 341"/>
                <a:gd name="T49" fmla="*/ 2 h 280"/>
                <a:gd name="T50" fmla="*/ 95 w 341"/>
                <a:gd name="T51" fmla="*/ 0 h 280"/>
                <a:gd name="T52" fmla="*/ 122 w 341"/>
                <a:gd name="T53" fmla="*/ 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1" h="280">
                  <a:moveTo>
                    <a:pt x="122" y="1"/>
                  </a:moveTo>
                  <a:lnTo>
                    <a:pt x="152" y="52"/>
                  </a:lnTo>
                  <a:lnTo>
                    <a:pt x="165" y="91"/>
                  </a:lnTo>
                  <a:lnTo>
                    <a:pt x="130" y="91"/>
                  </a:lnTo>
                  <a:lnTo>
                    <a:pt x="107" y="100"/>
                  </a:lnTo>
                  <a:lnTo>
                    <a:pt x="152" y="100"/>
                  </a:lnTo>
                  <a:lnTo>
                    <a:pt x="187" y="133"/>
                  </a:lnTo>
                  <a:lnTo>
                    <a:pt x="196" y="179"/>
                  </a:lnTo>
                  <a:lnTo>
                    <a:pt x="222" y="214"/>
                  </a:lnTo>
                  <a:lnTo>
                    <a:pt x="261" y="214"/>
                  </a:lnTo>
                  <a:lnTo>
                    <a:pt x="281" y="241"/>
                  </a:lnTo>
                  <a:lnTo>
                    <a:pt x="341" y="250"/>
                  </a:lnTo>
                  <a:lnTo>
                    <a:pt x="290" y="280"/>
                  </a:lnTo>
                  <a:lnTo>
                    <a:pt x="252" y="250"/>
                  </a:lnTo>
                  <a:lnTo>
                    <a:pt x="181" y="191"/>
                  </a:lnTo>
                  <a:lnTo>
                    <a:pt x="127" y="152"/>
                  </a:lnTo>
                  <a:lnTo>
                    <a:pt x="59" y="140"/>
                  </a:lnTo>
                  <a:lnTo>
                    <a:pt x="0" y="133"/>
                  </a:lnTo>
                  <a:lnTo>
                    <a:pt x="36" y="94"/>
                  </a:lnTo>
                  <a:lnTo>
                    <a:pt x="46" y="65"/>
                  </a:lnTo>
                  <a:lnTo>
                    <a:pt x="51" y="43"/>
                  </a:lnTo>
                  <a:lnTo>
                    <a:pt x="55" y="26"/>
                  </a:lnTo>
                  <a:lnTo>
                    <a:pt x="58" y="14"/>
                  </a:lnTo>
                  <a:lnTo>
                    <a:pt x="65" y="6"/>
                  </a:lnTo>
                  <a:lnTo>
                    <a:pt x="76" y="2"/>
                  </a:lnTo>
                  <a:lnTo>
                    <a:pt x="95" y="0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87"/>
            <p:cNvSpPr>
              <a:spLocks/>
            </p:cNvSpPr>
            <p:nvPr/>
          </p:nvSpPr>
          <p:spPr bwMode="auto">
            <a:xfrm>
              <a:off x="2577" y="3051"/>
              <a:ext cx="282" cy="123"/>
            </a:xfrm>
            <a:custGeom>
              <a:avLst/>
              <a:gdLst>
                <a:gd name="T0" fmla="*/ 0 w 282"/>
                <a:gd name="T1" fmla="*/ 0 h 123"/>
                <a:gd name="T2" fmla="*/ 57 w 282"/>
                <a:gd name="T3" fmla="*/ 17 h 123"/>
                <a:gd name="T4" fmla="*/ 176 w 282"/>
                <a:gd name="T5" fmla="*/ 53 h 123"/>
                <a:gd name="T6" fmla="*/ 263 w 282"/>
                <a:gd name="T7" fmla="*/ 72 h 123"/>
                <a:gd name="T8" fmla="*/ 282 w 282"/>
                <a:gd name="T9" fmla="*/ 104 h 123"/>
                <a:gd name="T10" fmla="*/ 282 w 282"/>
                <a:gd name="T11" fmla="*/ 123 h 123"/>
                <a:gd name="T12" fmla="*/ 256 w 282"/>
                <a:gd name="T13" fmla="*/ 123 h 123"/>
                <a:gd name="T14" fmla="*/ 199 w 282"/>
                <a:gd name="T15" fmla="*/ 114 h 123"/>
                <a:gd name="T16" fmla="*/ 99 w 282"/>
                <a:gd name="T17" fmla="*/ 81 h 123"/>
                <a:gd name="T18" fmla="*/ 32 w 282"/>
                <a:gd name="T19" fmla="*/ 45 h 123"/>
                <a:gd name="T20" fmla="*/ 6 w 282"/>
                <a:gd name="T21" fmla="*/ 26 h 123"/>
                <a:gd name="T22" fmla="*/ 0 w 282"/>
                <a:gd name="T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" h="123">
                  <a:moveTo>
                    <a:pt x="0" y="0"/>
                  </a:moveTo>
                  <a:lnTo>
                    <a:pt x="57" y="17"/>
                  </a:lnTo>
                  <a:lnTo>
                    <a:pt x="176" y="53"/>
                  </a:lnTo>
                  <a:lnTo>
                    <a:pt x="263" y="72"/>
                  </a:lnTo>
                  <a:lnTo>
                    <a:pt x="282" y="104"/>
                  </a:lnTo>
                  <a:lnTo>
                    <a:pt x="282" y="123"/>
                  </a:lnTo>
                  <a:lnTo>
                    <a:pt x="256" y="123"/>
                  </a:lnTo>
                  <a:lnTo>
                    <a:pt x="199" y="114"/>
                  </a:lnTo>
                  <a:lnTo>
                    <a:pt x="99" y="81"/>
                  </a:lnTo>
                  <a:lnTo>
                    <a:pt x="32" y="45"/>
                  </a:lnTo>
                  <a:lnTo>
                    <a:pt x="6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8"/>
            <p:cNvSpPr>
              <a:spLocks/>
            </p:cNvSpPr>
            <p:nvPr/>
          </p:nvSpPr>
          <p:spPr bwMode="auto">
            <a:xfrm>
              <a:off x="2599" y="2727"/>
              <a:ext cx="231" cy="201"/>
            </a:xfrm>
            <a:custGeom>
              <a:avLst/>
              <a:gdLst>
                <a:gd name="T0" fmla="*/ 0 w 231"/>
                <a:gd name="T1" fmla="*/ 0 h 201"/>
                <a:gd name="T2" fmla="*/ 23 w 231"/>
                <a:gd name="T3" fmla="*/ 36 h 201"/>
                <a:gd name="T4" fmla="*/ 61 w 231"/>
                <a:gd name="T5" fmla="*/ 87 h 201"/>
                <a:gd name="T6" fmla="*/ 142 w 231"/>
                <a:gd name="T7" fmla="*/ 140 h 201"/>
                <a:gd name="T8" fmla="*/ 196 w 231"/>
                <a:gd name="T9" fmla="*/ 176 h 201"/>
                <a:gd name="T10" fmla="*/ 231 w 231"/>
                <a:gd name="T11" fmla="*/ 201 h 201"/>
                <a:gd name="T12" fmla="*/ 199 w 231"/>
                <a:gd name="T13" fmla="*/ 201 h 201"/>
                <a:gd name="T14" fmla="*/ 125 w 231"/>
                <a:gd name="T15" fmla="*/ 156 h 201"/>
                <a:gd name="T16" fmla="*/ 41 w 231"/>
                <a:gd name="T17" fmla="*/ 100 h 201"/>
                <a:gd name="T18" fmla="*/ 0 w 231"/>
                <a:gd name="T19" fmla="*/ 42 h 201"/>
                <a:gd name="T20" fmla="*/ 0 w 231"/>
                <a:gd name="T2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201">
                  <a:moveTo>
                    <a:pt x="0" y="0"/>
                  </a:moveTo>
                  <a:lnTo>
                    <a:pt x="23" y="36"/>
                  </a:lnTo>
                  <a:lnTo>
                    <a:pt x="61" y="87"/>
                  </a:lnTo>
                  <a:lnTo>
                    <a:pt x="142" y="140"/>
                  </a:lnTo>
                  <a:lnTo>
                    <a:pt x="196" y="176"/>
                  </a:lnTo>
                  <a:lnTo>
                    <a:pt x="231" y="201"/>
                  </a:lnTo>
                  <a:lnTo>
                    <a:pt x="199" y="201"/>
                  </a:lnTo>
                  <a:lnTo>
                    <a:pt x="125" y="156"/>
                  </a:lnTo>
                  <a:lnTo>
                    <a:pt x="41" y="100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89"/>
            <p:cNvSpPr>
              <a:spLocks/>
            </p:cNvSpPr>
            <p:nvPr/>
          </p:nvSpPr>
          <p:spPr bwMode="auto">
            <a:xfrm>
              <a:off x="2619" y="2945"/>
              <a:ext cx="446" cy="39"/>
            </a:xfrm>
            <a:custGeom>
              <a:avLst/>
              <a:gdLst>
                <a:gd name="T0" fmla="*/ 0 w 446"/>
                <a:gd name="T1" fmla="*/ 19 h 39"/>
                <a:gd name="T2" fmla="*/ 96 w 446"/>
                <a:gd name="T3" fmla="*/ 3 h 39"/>
                <a:gd name="T4" fmla="*/ 148 w 446"/>
                <a:gd name="T5" fmla="*/ 0 h 39"/>
                <a:gd name="T6" fmla="*/ 324 w 446"/>
                <a:gd name="T7" fmla="*/ 0 h 39"/>
                <a:gd name="T8" fmla="*/ 410 w 446"/>
                <a:gd name="T9" fmla="*/ 0 h 39"/>
                <a:gd name="T10" fmla="*/ 446 w 446"/>
                <a:gd name="T11" fmla="*/ 16 h 39"/>
                <a:gd name="T12" fmla="*/ 417 w 446"/>
                <a:gd name="T13" fmla="*/ 28 h 39"/>
                <a:gd name="T14" fmla="*/ 308 w 446"/>
                <a:gd name="T15" fmla="*/ 28 h 39"/>
                <a:gd name="T16" fmla="*/ 259 w 446"/>
                <a:gd name="T17" fmla="*/ 19 h 39"/>
                <a:gd name="T18" fmla="*/ 221 w 446"/>
                <a:gd name="T19" fmla="*/ 19 h 39"/>
                <a:gd name="T20" fmla="*/ 199 w 446"/>
                <a:gd name="T21" fmla="*/ 22 h 39"/>
                <a:gd name="T22" fmla="*/ 154 w 446"/>
                <a:gd name="T23" fmla="*/ 22 h 39"/>
                <a:gd name="T24" fmla="*/ 112 w 446"/>
                <a:gd name="T25" fmla="*/ 19 h 39"/>
                <a:gd name="T26" fmla="*/ 57 w 446"/>
                <a:gd name="T27" fmla="*/ 39 h 39"/>
                <a:gd name="T28" fmla="*/ 6 w 446"/>
                <a:gd name="T29" fmla="*/ 39 h 39"/>
                <a:gd name="T30" fmla="*/ 0 w 446"/>
                <a:gd name="T3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6" h="39">
                  <a:moveTo>
                    <a:pt x="0" y="19"/>
                  </a:moveTo>
                  <a:lnTo>
                    <a:pt x="96" y="3"/>
                  </a:lnTo>
                  <a:lnTo>
                    <a:pt x="148" y="0"/>
                  </a:lnTo>
                  <a:lnTo>
                    <a:pt x="324" y="0"/>
                  </a:lnTo>
                  <a:lnTo>
                    <a:pt x="410" y="0"/>
                  </a:lnTo>
                  <a:lnTo>
                    <a:pt x="446" y="16"/>
                  </a:lnTo>
                  <a:lnTo>
                    <a:pt x="417" y="28"/>
                  </a:lnTo>
                  <a:lnTo>
                    <a:pt x="308" y="28"/>
                  </a:lnTo>
                  <a:lnTo>
                    <a:pt x="259" y="19"/>
                  </a:lnTo>
                  <a:lnTo>
                    <a:pt x="221" y="19"/>
                  </a:lnTo>
                  <a:lnTo>
                    <a:pt x="199" y="22"/>
                  </a:lnTo>
                  <a:lnTo>
                    <a:pt x="154" y="22"/>
                  </a:lnTo>
                  <a:lnTo>
                    <a:pt x="112" y="19"/>
                  </a:lnTo>
                  <a:lnTo>
                    <a:pt x="57" y="39"/>
                  </a:lnTo>
                  <a:lnTo>
                    <a:pt x="6" y="3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90"/>
            <p:cNvSpPr>
              <a:spLocks/>
            </p:cNvSpPr>
            <p:nvPr/>
          </p:nvSpPr>
          <p:spPr bwMode="auto">
            <a:xfrm>
              <a:off x="2605" y="2620"/>
              <a:ext cx="35" cy="163"/>
            </a:xfrm>
            <a:custGeom>
              <a:avLst/>
              <a:gdLst>
                <a:gd name="T0" fmla="*/ 14 w 35"/>
                <a:gd name="T1" fmla="*/ 0 h 163"/>
                <a:gd name="T2" fmla="*/ 0 w 35"/>
                <a:gd name="T3" fmla="*/ 52 h 163"/>
                <a:gd name="T4" fmla="*/ 7 w 35"/>
                <a:gd name="T5" fmla="*/ 107 h 163"/>
                <a:gd name="T6" fmla="*/ 35 w 35"/>
                <a:gd name="T7" fmla="*/ 163 h 163"/>
                <a:gd name="T8" fmla="*/ 17 w 35"/>
                <a:gd name="T9" fmla="*/ 78 h 163"/>
                <a:gd name="T10" fmla="*/ 14 w 35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3">
                  <a:moveTo>
                    <a:pt x="14" y="0"/>
                  </a:moveTo>
                  <a:lnTo>
                    <a:pt x="0" y="52"/>
                  </a:lnTo>
                  <a:lnTo>
                    <a:pt x="7" y="107"/>
                  </a:lnTo>
                  <a:lnTo>
                    <a:pt x="35" y="163"/>
                  </a:lnTo>
                  <a:lnTo>
                    <a:pt x="17" y="7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91"/>
            <p:cNvSpPr>
              <a:spLocks/>
            </p:cNvSpPr>
            <p:nvPr/>
          </p:nvSpPr>
          <p:spPr bwMode="auto">
            <a:xfrm>
              <a:off x="2644" y="2718"/>
              <a:ext cx="161" cy="158"/>
            </a:xfrm>
            <a:custGeom>
              <a:avLst/>
              <a:gdLst>
                <a:gd name="T0" fmla="*/ 0 w 161"/>
                <a:gd name="T1" fmla="*/ 0 h 158"/>
                <a:gd name="T2" fmla="*/ 26 w 161"/>
                <a:gd name="T3" fmla="*/ 32 h 158"/>
                <a:gd name="T4" fmla="*/ 90 w 161"/>
                <a:gd name="T5" fmla="*/ 74 h 158"/>
                <a:gd name="T6" fmla="*/ 141 w 161"/>
                <a:gd name="T7" fmla="*/ 123 h 158"/>
                <a:gd name="T8" fmla="*/ 161 w 161"/>
                <a:gd name="T9" fmla="*/ 158 h 158"/>
                <a:gd name="T10" fmla="*/ 141 w 161"/>
                <a:gd name="T11" fmla="*/ 149 h 158"/>
                <a:gd name="T12" fmla="*/ 112 w 161"/>
                <a:gd name="T13" fmla="*/ 107 h 158"/>
                <a:gd name="T14" fmla="*/ 52 w 161"/>
                <a:gd name="T15" fmla="*/ 68 h 158"/>
                <a:gd name="T16" fmla="*/ 7 w 161"/>
                <a:gd name="T17" fmla="*/ 35 h 158"/>
                <a:gd name="T18" fmla="*/ 0 w 161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58">
                  <a:moveTo>
                    <a:pt x="0" y="0"/>
                  </a:moveTo>
                  <a:lnTo>
                    <a:pt x="26" y="32"/>
                  </a:lnTo>
                  <a:lnTo>
                    <a:pt x="90" y="74"/>
                  </a:lnTo>
                  <a:lnTo>
                    <a:pt x="141" y="123"/>
                  </a:lnTo>
                  <a:lnTo>
                    <a:pt x="161" y="158"/>
                  </a:lnTo>
                  <a:lnTo>
                    <a:pt x="141" y="149"/>
                  </a:lnTo>
                  <a:lnTo>
                    <a:pt x="112" y="107"/>
                  </a:lnTo>
                  <a:lnTo>
                    <a:pt x="52" y="68"/>
                  </a:lnTo>
                  <a:lnTo>
                    <a:pt x="7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92"/>
            <p:cNvSpPr>
              <a:spLocks/>
            </p:cNvSpPr>
            <p:nvPr/>
          </p:nvSpPr>
          <p:spPr bwMode="auto">
            <a:xfrm>
              <a:off x="2808" y="2753"/>
              <a:ext cx="180" cy="142"/>
            </a:xfrm>
            <a:custGeom>
              <a:avLst/>
              <a:gdLst>
                <a:gd name="T0" fmla="*/ 0 w 180"/>
                <a:gd name="T1" fmla="*/ 142 h 142"/>
                <a:gd name="T2" fmla="*/ 42 w 180"/>
                <a:gd name="T3" fmla="*/ 100 h 142"/>
                <a:gd name="T4" fmla="*/ 138 w 180"/>
                <a:gd name="T5" fmla="*/ 26 h 142"/>
                <a:gd name="T6" fmla="*/ 180 w 180"/>
                <a:gd name="T7" fmla="*/ 0 h 142"/>
                <a:gd name="T8" fmla="*/ 141 w 180"/>
                <a:gd name="T9" fmla="*/ 52 h 142"/>
                <a:gd name="T10" fmla="*/ 106 w 180"/>
                <a:gd name="T11" fmla="*/ 72 h 142"/>
                <a:gd name="T12" fmla="*/ 55 w 180"/>
                <a:gd name="T13" fmla="*/ 100 h 142"/>
                <a:gd name="T14" fmla="*/ 0 w 180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42">
                  <a:moveTo>
                    <a:pt x="0" y="142"/>
                  </a:moveTo>
                  <a:lnTo>
                    <a:pt x="42" y="100"/>
                  </a:lnTo>
                  <a:lnTo>
                    <a:pt x="138" y="26"/>
                  </a:lnTo>
                  <a:lnTo>
                    <a:pt x="180" y="0"/>
                  </a:lnTo>
                  <a:lnTo>
                    <a:pt x="141" y="52"/>
                  </a:lnTo>
                  <a:lnTo>
                    <a:pt x="106" y="72"/>
                  </a:lnTo>
                  <a:lnTo>
                    <a:pt x="55" y="10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93"/>
            <p:cNvSpPr>
              <a:spLocks/>
            </p:cNvSpPr>
            <p:nvPr/>
          </p:nvSpPr>
          <p:spPr bwMode="auto">
            <a:xfrm>
              <a:off x="3004" y="2659"/>
              <a:ext cx="122" cy="250"/>
            </a:xfrm>
            <a:custGeom>
              <a:avLst/>
              <a:gdLst>
                <a:gd name="T0" fmla="*/ 29 w 122"/>
                <a:gd name="T1" fmla="*/ 0 h 250"/>
                <a:gd name="T2" fmla="*/ 78 w 122"/>
                <a:gd name="T3" fmla="*/ 20 h 250"/>
                <a:gd name="T4" fmla="*/ 122 w 122"/>
                <a:gd name="T5" fmla="*/ 68 h 250"/>
                <a:gd name="T6" fmla="*/ 99 w 122"/>
                <a:gd name="T7" fmla="*/ 110 h 250"/>
                <a:gd name="T8" fmla="*/ 67 w 122"/>
                <a:gd name="T9" fmla="*/ 162 h 250"/>
                <a:gd name="T10" fmla="*/ 45 w 122"/>
                <a:gd name="T11" fmla="*/ 221 h 250"/>
                <a:gd name="T12" fmla="*/ 0 w 122"/>
                <a:gd name="T13" fmla="*/ 250 h 250"/>
                <a:gd name="T14" fmla="*/ 32 w 122"/>
                <a:gd name="T15" fmla="*/ 208 h 250"/>
                <a:gd name="T16" fmla="*/ 73 w 122"/>
                <a:gd name="T17" fmla="*/ 107 h 250"/>
                <a:gd name="T18" fmla="*/ 70 w 122"/>
                <a:gd name="T19" fmla="*/ 35 h 250"/>
                <a:gd name="T20" fmla="*/ 25 w 122"/>
                <a:gd name="T21" fmla="*/ 35 h 250"/>
                <a:gd name="T22" fmla="*/ 29 w 122"/>
                <a:gd name="T2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250">
                  <a:moveTo>
                    <a:pt x="29" y="0"/>
                  </a:moveTo>
                  <a:lnTo>
                    <a:pt x="78" y="20"/>
                  </a:lnTo>
                  <a:lnTo>
                    <a:pt x="122" y="68"/>
                  </a:lnTo>
                  <a:lnTo>
                    <a:pt x="99" y="110"/>
                  </a:lnTo>
                  <a:lnTo>
                    <a:pt x="67" y="162"/>
                  </a:lnTo>
                  <a:lnTo>
                    <a:pt x="45" y="221"/>
                  </a:lnTo>
                  <a:lnTo>
                    <a:pt x="0" y="250"/>
                  </a:lnTo>
                  <a:lnTo>
                    <a:pt x="32" y="208"/>
                  </a:lnTo>
                  <a:lnTo>
                    <a:pt x="73" y="107"/>
                  </a:lnTo>
                  <a:lnTo>
                    <a:pt x="70" y="35"/>
                  </a:lnTo>
                  <a:lnTo>
                    <a:pt x="25" y="3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94"/>
            <p:cNvSpPr>
              <a:spLocks/>
            </p:cNvSpPr>
            <p:nvPr/>
          </p:nvSpPr>
          <p:spPr bwMode="auto">
            <a:xfrm>
              <a:off x="2599" y="2578"/>
              <a:ext cx="186" cy="197"/>
            </a:xfrm>
            <a:custGeom>
              <a:avLst/>
              <a:gdLst>
                <a:gd name="T0" fmla="*/ 26 w 186"/>
                <a:gd name="T1" fmla="*/ 39 h 197"/>
                <a:gd name="T2" fmla="*/ 0 w 186"/>
                <a:gd name="T3" fmla="*/ 94 h 197"/>
                <a:gd name="T4" fmla="*/ 3 w 186"/>
                <a:gd name="T5" fmla="*/ 130 h 197"/>
                <a:gd name="T6" fmla="*/ 20 w 186"/>
                <a:gd name="T7" fmla="*/ 164 h 197"/>
                <a:gd name="T8" fmla="*/ 41 w 186"/>
                <a:gd name="T9" fmla="*/ 197 h 197"/>
                <a:gd name="T10" fmla="*/ 20 w 186"/>
                <a:gd name="T11" fmla="*/ 107 h 197"/>
                <a:gd name="T12" fmla="*/ 49 w 186"/>
                <a:gd name="T13" fmla="*/ 71 h 197"/>
                <a:gd name="T14" fmla="*/ 86 w 186"/>
                <a:gd name="T15" fmla="*/ 58 h 197"/>
                <a:gd name="T16" fmla="*/ 86 w 186"/>
                <a:gd name="T17" fmla="*/ 32 h 197"/>
                <a:gd name="T18" fmla="*/ 122 w 186"/>
                <a:gd name="T19" fmla="*/ 32 h 197"/>
                <a:gd name="T20" fmla="*/ 171 w 186"/>
                <a:gd name="T21" fmla="*/ 52 h 197"/>
                <a:gd name="T22" fmla="*/ 186 w 186"/>
                <a:gd name="T23" fmla="*/ 23 h 197"/>
                <a:gd name="T24" fmla="*/ 151 w 186"/>
                <a:gd name="T25" fmla="*/ 6 h 197"/>
                <a:gd name="T26" fmla="*/ 86 w 186"/>
                <a:gd name="T27" fmla="*/ 0 h 197"/>
                <a:gd name="T28" fmla="*/ 52 w 186"/>
                <a:gd name="T29" fmla="*/ 0 h 197"/>
                <a:gd name="T30" fmla="*/ 26 w 186"/>
                <a:gd name="T31" fmla="*/ 3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197">
                  <a:moveTo>
                    <a:pt x="26" y="39"/>
                  </a:moveTo>
                  <a:lnTo>
                    <a:pt x="0" y="94"/>
                  </a:lnTo>
                  <a:lnTo>
                    <a:pt x="3" y="130"/>
                  </a:lnTo>
                  <a:lnTo>
                    <a:pt x="20" y="164"/>
                  </a:lnTo>
                  <a:lnTo>
                    <a:pt x="41" y="197"/>
                  </a:lnTo>
                  <a:lnTo>
                    <a:pt x="20" y="107"/>
                  </a:lnTo>
                  <a:lnTo>
                    <a:pt x="49" y="71"/>
                  </a:lnTo>
                  <a:lnTo>
                    <a:pt x="86" y="58"/>
                  </a:lnTo>
                  <a:lnTo>
                    <a:pt x="86" y="32"/>
                  </a:lnTo>
                  <a:lnTo>
                    <a:pt x="122" y="32"/>
                  </a:lnTo>
                  <a:lnTo>
                    <a:pt x="171" y="52"/>
                  </a:lnTo>
                  <a:lnTo>
                    <a:pt x="186" y="23"/>
                  </a:lnTo>
                  <a:lnTo>
                    <a:pt x="151" y="6"/>
                  </a:lnTo>
                  <a:lnTo>
                    <a:pt x="86" y="0"/>
                  </a:lnTo>
                  <a:lnTo>
                    <a:pt x="52" y="0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95"/>
            <p:cNvSpPr>
              <a:spLocks/>
            </p:cNvSpPr>
            <p:nvPr/>
          </p:nvSpPr>
          <p:spPr bwMode="auto">
            <a:xfrm>
              <a:off x="2907" y="2799"/>
              <a:ext cx="277" cy="288"/>
            </a:xfrm>
            <a:custGeom>
              <a:avLst/>
              <a:gdLst>
                <a:gd name="T0" fmla="*/ 0 w 277"/>
                <a:gd name="T1" fmla="*/ 278 h 288"/>
                <a:gd name="T2" fmla="*/ 97 w 277"/>
                <a:gd name="T3" fmla="*/ 246 h 288"/>
                <a:gd name="T4" fmla="*/ 145 w 277"/>
                <a:gd name="T5" fmla="*/ 197 h 288"/>
                <a:gd name="T6" fmla="*/ 223 w 277"/>
                <a:gd name="T7" fmla="*/ 77 h 288"/>
                <a:gd name="T8" fmla="*/ 241 w 277"/>
                <a:gd name="T9" fmla="*/ 48 h 288"/>
                <a:gd name="T10" fmla="*/ 213 w 277"/>
                <a:gd name="T11" fmla="*/ 22 h 288"/>
                <a:gd name="T12" fmla="*/ 235 w 277"/>
                <a:gd name="T13" fmla="*/ 0 h 288"/>
                <a:gd name="T14" fmla="*/ 277 w 277"/>
                <a:gd name="T15" fmla="*/ 26 h 288"/>
                <a:gd name="T16" fmla="*/ 277 w 277"/>
                <a:gd name="T17" fmla="*/ 65 h 288"/>
                <a:gd name="T18" fmla="*/ 196 w 277"/>
                <a:gd name="T19" fmla="*/ 204 h 288"/>
                <a:gd name="T20" fmla="*/ 167 w 277"/>
                <a:gd name="T21" fmla="*/ 255 h 288"/>
                <a:gd name="T22" fmla="*/ 122 w 277"/>
                <a:gd name="T23" fmla="*/ 269 h 288"/>
                <a:gd name="T24" fmla="*/ 23 w 277"/>
                <a:gd name="T25" fmla="*/ 288 h 288"/>
                <a:gd name="T26" fmla="*/ 0 w 277"/>
                <a:gd name="T27" fmla="*/ 27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7" h="288">
                  <a:moveTo>
                    <a:pt x="0" y="278"/>
                  </a:moveTo>
                  <a:lnTo>
                    <a:pt x="97" y="246"/>
                  </a:lnTo>
                  <a:lnTo>
                    <a:pt x="145" y="197"/>
                  </a:lnTo>
                  <a:lnTo>
                    <a:pt x="223" y="77"/>
                  </a:lnTo>
                  <a:lnTo>
                    <a:pt x="241" y="48"/>
                  </a:lnTo>
                  <a:lnTo>
                    <a:pt x="213" y="22"/>
                  </a:lnTo>
                  <a:lnTo>
                    <a:pt x="235" y="0"/>
                  </a:lnTo>
                  <a:lnTo>
                    <a:pt x="277" y="26"/>
                  </a:lnTo>
                  <a:lnTo>
                    <a:pt x="277" y="65"/>
                  </a:lnTo>
                  <a:lnTo>
                    <a:pt x="196" y="204"/>
                  </a:lnTo>
                  <a:lnTo>
                    <a:pt x="167" y="255"/>
                  </a:lnTo>
                  <a:lnTo>
                    <a:pt x="122" y="269"/>
                  </a:lnTo>
                  <a:lnTo>
                    <a:pt x="23" y="28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96"/>
            <p:cNvSpPr>
              <a:spLocks/>
            </p:cNvSpPr>
            <p:nvPr/>
          </p:nvSpPr>
          <p:spPr bwMode="auto">
            <a:xfrm>
              <a:off x="2731" y="3054"/>
              <a:ext cx="491" cy="201"/>
            </a:xfrm>
            <a:custGeom>
              <a:avLst/>
              <a:gdLst>
                <a:gd name="T0" fmla="*/ 36 w 491"/>
                <a:gd name="T1" fmla="*/ 131 h 201"/>
                <a:gd name="T2" fmla="*/ 125 w 491"/>
                <a:gd name="T3" fmla="*/ 150 h 201"/>
                <a:gd name="T4" fmla="*/ 202 w 491"/>
                <a:gd name="T5" fmla="*/ 147 h 201"/>
                <a:gd name="T6" fmla="*/ 312 w 491"/>
                <a:gd name="T7" fmla="*/ 89 h 201"/>
                <a:gd name="T8" fmla="*/ 360 w 491"/>
                <a:gd name="T9" fmla="*/ 50 h 201"/>
                <a:gd name="T10" fmla="*/ 385 w 491"/>
                <a:gd name="T11" fmla="*/ 0 h 201"/>
                <a:gd name="T12" fmla="*/ 434 w 491"/>
                <a:gd name="T13" fmla="*/ 14 h 201"/>
                <a:gd name="T14" fmla="*/ 462 w 491"/>
                <a:gd name="T15" fmla="*/ 42 h 201"/>
                <a:gd name="T16" fmla="*/ 491 w 491"/>
                <a:gd name="T17" fmla="*/ 56 h 201"/>
                <a:gd name="T18" fmla="*/ 405 w 491"/>
                <a:gd name="T19" fmla="*/ 134 h 201"/>
                <a:gd name="T20" fmla="*/ 305 w 491"/>
                <a:gd name="T21" fmla="*/ 198 h 201"/>
                <a:gd name="T22" fmla="*/ 269 w 491"/>
                <a:gd name="T23" fmla="*/ 192 h 201"/>
                <a:gd name="T24" fmla="*/ 228 w 491"/>
                <a:gd name="T25" fmla="*/ 192 h 201"/>
                <a:gd name="T26" fmla="*/ 164 w 491"/>
                <a:gd name="T27" fmla="*/ 201 h 201"/>
                <a:gd name="T28" fmla="*/ 109 w 491"/>
                <a:gd name="T29" fmla="*/ 179 h 201"/>
                <a:gd name="T30" fmla="*/ 0 w 491"/>
                <a:gd name="T31" fmla="*/ 147 h 201"/>
                <a:gd name="T32" fmla="*/ 36 w 491"/>
                <a:gd name="T33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1" h="201">
                  <a:moveTo>
                    <a:pt x="36" y="131"/>
                  </a:moveTo>
                  <a:lnTo>
                    <a:pt x="125" y="150"/>
                  </a:lnTo>
                  <a:lnTo>
                    <a:pt x="202" y="147"/>
                  </a:lnTo>
                  <a:lnTo>
                    <a:pt x="312" y="89"/>
                  </a:lnTo>
                  <a:lnTo>
                    <a:pt x="360" y="50"/>
                  </a:lnTo>
                  <a:lnTo>
                    <a:pt x="385" y="0"/>
                  </a:lnTo>
                  <a:lnTo>
                    <a:pt x="434" y="14"/>
                  </a:lnTo>
                  <a:lnTo>
                    <a:pt x="462" y="42"/>
                  </a:lnTo>
                  <a:lnTo>
                    <a:pt x="491" y="56"/>
                  </a:lnTo>
                  <a:lnTo>
                    <a:pt x="405" y="134"/>
                  </a:lnTo>
                  <a:lnTo>
                    <a:pt x="305" y="198"/>
                  </a:lnTo>
                  <a:lnTo>
                    <a:pt x="269" y="192"/>
                  </a:lnTo>
                  <a:lnTo>
                    <a:pt x="228" y="192"/>
                  </a:lnTo>
                  <a:lnTo>
                    <a:pt x="164" y="201"/>
                  </a:lnTo>
                  <a:lnTo>
                    <a:pt x="109" y="179"/>
                  </a:lnTo>
                  <a:lnTo>
                    <a:pt x="0" y="147"/>
                  </a:lnTo>
                  <a:lnTo>
                    <a:pt x="36" y="131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97"/>
            <p:cNvSpPr>
              <a:spLocks/>
            </p:cNvSpPr>
            <p:nvPr/>
          </p:nvSpPr>
          <p:spPr bwMode="auto">
            <a:xfrm>
              <a:off x="3023" y="2850"/>
              <a:ext cx="377" cy="506"/>
            </a:xfrm>
            <a:custGeom>
              <a:avLst/>
              <a:gdLst>
                <a:gd name="T0" fmla="*/ 196 w 377"/>
                <a:gd name="T1" fmla="*/ 0 h 506"/>
                <a:gd name="T2" fmla="*/ 258 w 377"/>
                <a:gd name="T3" fmla="*/ 3 h 506"/>
                <a:gd name="T4" fmla="*/ 377 w 377"/>
                <a:gd name="T5" fmla="*/ 65 h 506"/>
                <a:gd name="T6" fmla="*/ 368 w 377"/>
                <a:gd name="T7" fmla="*/ 179 h 506"/>
                <a:gd name="T8" fmla="*/ 367 w 377"/>
                <a:gd name="T9" fmla="*/ 206 h 506"/>
                <a:gd name="T10" fmla="*/ 364 w 377"/>
                <a:gd name="T11" fmla="*/ 231 h 506"/>
                <a:gd name="T12" fmla="*/ 359 w 377"/>
                <a:gd name="T13" fmla="*/ 253 h 506"/>
                <a:gd name="T14" fmla="*/ 352 w 377"/>
                <a:gd name="T15" fmla="*/ 272 h 506"/>
                <a:gd name="T16" fmla="*/ 344 w 377"/>
                <a:gd name="T17" fmla="*/ 290 h 506"/>
                <a:gd name="T18" fmla="*/ 333 w 377"/>
                <a:gd name="T19" fmla="*/ 306 h 506"/>
                <a:gd name="T20" fmla="*/ 321 w 377"/>
                <a:gd name="T21" fmla="*/ 320 h 506"/>
                <a:gd name="T22" fmla="*/ 307 w 377"/>
                <a:gd name="T23" fmla="*/ 334 h 506"/>
                <a:gd name="T24" fmla="*/ 292 w 377"/>
                <a:gd name="T25" fmla="*/ 347 h 506"/>
                <a:gd name="T26" fmla="*/ 276 w 377"/>
                <a:gd name="T27" fmla="*/ 360 h 506"/>
                <a:gd name="T28" fmla="*/ 259 w 377"/>
                <a:gd name="T29" fmla="*/ 373 h 506"/>
                <a:gd name="T30" fmla="*/ 239 w 377"/>
                <a:gd name="T31" fmla="*/ 386 h 506"/>
                <a:gd name="T32" fmla="*/ 220 w 377"/>
                <a:gd name="T33" fmla="*/ 400 h 506"/>
                <a:gd name="T34" fmla="*/ 199 w 377"/>
                <a:gd name="T35" fmla="*/ 416 h 506"/>
                <a:gd name="T36" fmla="*/ 178 w 377"/>
                <a:gd name="T37" fmla="*/ 433 h 506"/>
                <a:gd name="T38" fmla="*/ 155 w 377"/>
                <a:gd name="T39" fmla="*/ 452 h 506"/>
                <a:gd name="T40" fmla="*/ 107 w 377"/>
                <a:gd name="T41" fmla="*/ 506 h 506"/>
                <a:gd name="T42" fmla="*/ 62 w 377"/>
                <a:gd name="T43" fmla="*/ 483 h 506"/>
                <a:gd name="T44" fmla="*/ 0 w 377"/>
                <a:gd name="T45" fmla="*/ 452 h 506"/>
                <a:gd name="T46" fmla="*/ 36 w 377"/>
                <a:gd name="T47" fmla="*/ 413 h 506"/>
                <a:gd name="T48" fmla="*/ 196 w 377"/>
                <a:gd name="T49" fmla="*/ 285 h 506"/>
                <a:gd name="T50" fmla="*/ 244 w 377"/>
                <a:gd name="T51" fmla="*/ 246 h 506"/>
                <a:gd name="T52" fmla="*/ 292 w 377"/>
                <a:gd name="T53" fmla="*/ 156 h 506"/>
                <a:gd name="T54" fmla="*/ 273 w 377"/>
                <a:gd name="T55" fmla="*/ 84 h 506"/>
                <a:gd name="T56" fmla="*/ 222 w 377"/>
                <a:gd name="T57" fmla="*/ 45 h 506"/>
                <a:gd name="T58" fmla="*/ 184 w 377"/>
                <a:gd name="T59" fmla="*/ 39 h 506"/>
                <a:gd name="T60" fmla="*/ 196 w 377"/>
                <a:gd name="T6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7" h="506">
                  <a:moveTo>
                    <a:pt x="196" y="0"/>
                  </a:moveTo>
                  <a:lnTo>
                    <a:pt x="258" y="3"/>
                  </a:lnTo>
                  <a:lnTo>
                    <a:pt x="377" y="65"/>
                  </a:lnTo>
                  <a:lnTo>
                    <a:pt x="368" y="179"/>
                  </a:lnTo>
                  <a:lnTo>
                    <a:pt x="367" y="206"/>
                  </a:lnTo>
                  <a:lnTo>
                    <a:pt x="364" y="231"/>
                  </a:lnTo>
                  <a:lnTo>
                    <a:pt x="359" y="253"/>
                  </a:lnTo>
                  <a:lnTo>
                    <a:pt x="352" y="272"/>
                  </a:lnTo>
                  <a:lnTo>
                    <a:pt x="344" y="290"/>
                  </a:lnTo>
                  <a:lnTo>
                    <a:pt x="333" y="306"/>
                  </a:lnTo>
                  <a:lnTo>
                    <a:pt x="321" y="320"/>
                  </a:lnTo>
                  <a:lnTo>
                    <a:pt x="307" y="334"/>
                  </a:lnTo>
                  <a:lnTo>
                    <a:pt x="292" y="347"/>
                  </a:lnTo>
                  <a:lnTo>
                    <a:pt x="276" y="360"/>
                  </a:lnTo>
                  <a:lnTo>
                    <a:pt x="259" y="373"/>
                  </a:lnTo>
                  <a:lnTo>
                    <a:pt x="239" y="386"/>
                  </a:lnTo>
                  <a:lnTo>
                    <a:pt x="220" y="400"/>
                  </a:lnTo>
                  <a:lnTo>
                    <a:pt x="199" y="416"/>
                  </a:lnTo>
                  <a:lnTo>
                    <a:pt x="178" y="433"/>
                  </a:lnTo>
                  <a:lnTo>
                    <a:pt x="155" y="452"/>
                  </a:lnTo>
                  <a:lnTo>
                    <a:pt x="107" y="506"/>
                  </a:lnTo>
                  <a:lnTo>
                    <a:pt x="62" y="483"/>
                  </a:lnTo>
                  <a:lnTo>
                    <a:pt x="0" y="452"/>
                  </a:lnTo>
                  <a:lnTo>
                    <a:pt x="36" y="413"/>
                  </a:lnTo>
                  <a:lnTo>
                    <a:pt x="196" y="285"/>
                  </a:lnTo>
                  <a:lnTo>
                    <a:pt x="244" y="246"/>
                  </a:lnTo>
                  <a:lnTo>
                    <a:pt x="292" y="156"/>
                  </a:lnTo>
                  <a:lnTo>
                    <a:pt x="273" y="84"/>
                  </a:lnTo>
                  <a:lnTo>
                    <a:pt x="222" y="45"/>
                  </a:lnTo>
                  <a:lnTo>
                    <a:pt x="184" y="39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98"/>
            <p:cNvSpPr>
              <a:spLocks/>
            </p:cNvSpPr>
            <p:nvPr/>
          </p:nvSpPr>
          <p:spPr bwMode="auto">
            <a:xfrm>
              <a:off x="2864" y="2469"/>
              <a:ext cx="341" cy="352"/>
            </a:xfrm>
            <a:custGeom>
              <a:avLst/>
              <a:gdLst>
                <a:gd name="T0" fmla="*/ 0 w 341"/>
                <a:gd name="T1" fmla="*/ 48 h 352"/>
                <a:gd name="T2" fmla="*/ 25 w 341"/>
                <a:gd name="T3" fmla="*/ 27 h 352"/>
                <a:gd name="T4" fmla="*/ 61 w 341"/>
                <a:gd name="T5" fmla="*/ 0 h 352"/>
                <a:gd name="T6" fmla="*/ 100 w 341"/>
                <a:gd name="T7" fmla="*/ 53 h 352"/>
                <a:gd name="T8" fmla="*/ 165 w 341"/>
                <a:gd name="T9" fmla="*/ 98 h 352"/>
                <a:gd name="T10" fmla="*/ 245 w 341"/>
                <a:gd name="T11" fmla="*/ 114 h 352"/>
                <a:gd name="T12" fmla="*/ 331 w 341"/>
                <a:gd name="T13" fmla="*/ 126 h 352"/>
                <a:gd name="T14" fmla="*/ 341 w 341"/>
                <a:gd name="T15" fmla="*/ 158 h 352"/>
                <a:gd name="T16" fmla="*/ 333 w 341"/>
                <a:gd name="T17" fmla="*/ 352 h 352"/>
                <a:gd name="T18" fmla="*/ 300 w 341"/>
                <a:gd name="T19" fmla="*/ 325 h 352"/>
                <a:gd name="T20" fmla="*/ 281 w 341"/>
                <a:gd name="T21" fmla="*/ 298 h 352"/>
                <a:gd name="T22" fmla="*/ 300 w 341"/>
                <a:gd name="T23" fmla="*/ 229 h 352"/>
                <a:gd name="T24" fmla="*/ 300 w 341"/>
                <a:gd name="T25" fmla="*/ 158 h 352"/>
                <a:gd name="T26" fmla="*/ 231 w 341"/>
                <a:gd name="T27" fmla="*/ 158 h 352"/>
                <a:gd name="T28" fmla="*/ 170 w 341"/>
                <a:gd name="T29" fmla="*/ 143 h 352"/>
                <a:gd name="T30" fmla="*/ 118 w 341"/>
                <a:gd name="T31" fmla="*/ 117 h 352"/>
                <a:gd name="T32" fmla="*/ 73 w 341"/>
                <a:gd name="T33" fmla="*/ 70 h 352"/>
                <a:gd name="T34" fmla="*/ 27 w 341"/>
                <a:gd name="T35" fmla="*/ 44 h 352"/>
                <a:gd name="T36" fmla="*/ 0 w 341"/>
                <a:gd name="T37" fmla="*/ 4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1" h="352">
                  <a:moveTo>
                    <a:pt x="0" y="48"/>
                  </a:moveTo>
                  <a:lnTo>
                    <a:pt x="25" y="27"/>
                  </a:lnTo>
                  <a:lnTo>
                    <a:pt x="61" y="0"/>
                  </a:lnTo>
                  <a:lnTo>
                    <a:pt x="100" y="53"/>
                  </a:lnTo>
                  <a:lnTo>
                    <a:pt x="165" y="98"/>
                  </a:lnTo>
                  <a:lnTo>
                    <a:pt x="245" y="114"/>
                  </a:lnTo>
                  <a:lnTo>
                    <a:pt x="331" y="126"/>
                  </a:lnTo>
                  <a:lnTo>
                    <a:pt x="341" y="158"/>
                  </a:lnTo>
                  <a:lnTo>
                    <a:pt x="333" y="352"/>
                  </a:lnTo>
                  <a:lnTo>
                    <a:pt x="300" y="325"/>
                  </a:lnTo>
                  <a:lnTo>
                    <a:pt x="281" y="298"/>
                  </a:lnTo>
                  <a:lnTo>
                    <a:pt x="300" y="229"/>
                  </a:lnTo>
                  <a:lnTo>
                    <a:pt x="300" y="158"/>
                  </a:lnTo>
                  <a:lnTo>
                    <a:pt x="231" y="158"/>
                  </a:lnTo>
                  <a:lnTo>
                    <a:pt x="170" y="143"/>
                  </a:lnTo>
                  <a:lnTo>
                    <a:pt x="118" y="117"/>
                  </a:lnTo>
                  <a:lnTo>
                    <a:pt x="73" y="70"/>
                  </a:lnTo>
                  <a:lnTo>
                    <a:pt x="27" y="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99"/>
            <p:cNvSpPr>
              <a:spLocks/>
            </p:cNvSpPr>
            <p:nvPr/>
          </p:nvSpPr>
          <p:spPr bwMode="auto">
            <a:xfrm>
              <a:off x="2805" y="2630"/>
              <a:ext cx="100" cy="146"/>
            </a:xfrm>
            <a:custGeom>
              <a:avLst/>
              <a:gdLst>
                <a:gd name="T0" fmla="*/ 0 w 100"/>
                <a:gd name="T1" fmla="*/ 0 h 146"/>
                <a:gd name="T2" fmla="*/ 41 w 100"/>
                <a:gd name="T3" fmla="*/ 0 h 146"/>
                <a:gd name="T4" fmla="*/ 76 w 100"/>
                <a:gd name="T5" fmla="*/ 24 h 146"/>
                <a:gd name="T6" fmla="*/ 100 w 100"/>
                <a:gd name="T7" fmla="*/ 56 h 146"/>
                <a:gd name="T8" fmla="*/ 93 w 100"/>
                <a:gd name="T9" fmla="*/ 86 h 146"/>
                <a:gd name="T10" fmla="*/ 61 w 100"/>
                <a:gd name="T11" fmla="*/ 146 h 146"/>
                <a:gd name="T12" fmla="*/ 82 w 100"/>
                <a:gd name="T13" fmla="*/ 104 h 146"/>
                <a:gd name="T14" fmla="*/ 82 w 100"/>
                <a:gd name="T15" fmla="*/ 50 h 146"/>
                <a:gd name="T16" fmla="*/ 50 w 100"/>
                <a:gd name="T17" fmla="*/ 13 h 146"/>
                <a:gd name="T18" fmla="*/ 18 w 100"/>
                <a:gd name="T19" fmla="*/ 4 h 146"/>
                <a:gd name="T20" fmla="*/ 0 w 100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146">
                  <a:moveTo>
                    <a:pt x="0" y="0"/>
                  </a:moveTo>
                  <a:lnTo>
                    <a:pt x="41" y="0"/>
                  </a:lnTo>
                  <a:lnTo>
                    <a:pt x="76" y="24"/>
                  </a:lnTo>
                  <a:lnTo>
                    <a:pt x="100" y="56"/>
                  </a:lnTo>
                  <a:lnTo>
                    <a:pt x="93" y="86"/>
                  </a:lnTo>
                  <a:lnTo>
                    <a:pt x="61" y="146"/>
                  </a:lnTo>
                  <a:lnTo>
                    <a:pt x="82" y="104"/>
                  </a:lnTo>
                  <a:lnTo>
                    <a:pt x="82" y="50"/>
                  </a:lnTo>
                  <a:lnTo>
                    <a:pt x="50" y="13"/>
                  </a:lnTo>
                  <a:lnTo>
                    <a:pt x="1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00"/>
            <p:cNvSpPr>
              <a:spLocks/>
            </p:cNvSpPr>
            <p:nvPr/>
          </p:nvSpPr>
          <p:spPr bwMode="auto">
            <a:xfrm>
              <a:off x="2773" y="2531"/>
              <a:ext cx="159" cy="220"/>
            </a:xfrm>
            <a:custGeom>
              <a:avLst/>
              <a:gdLst>
                <a:gd name="T0" fmla="*/ 0 w 159"/>
                <a:gd name="T1" fmla="*/ 0 h 220"/>
                <a:gd name="T2" fmla="*/ 61 w 159"/>
                <a:gd name="T3" fmla="*/ 27 h 220"/>
                <a:gd name="T4" fmla="*/ 123 w 159"/>
                <a:gd name="T5" fmla="*/ 60 h 220"/>
                <a:gd name="T6" fmla="*/ 136 w 159"/>
                <a:gd name="T7" fmla="*/ 105 h 220"/>
                <a:gd name="T8" fmla="*/ 159 w 159"/>
                <a:gd name="T9" fmla="*/ 167 h 220"/>
                <a:gd name="T10" fmla="*/ 155 w 159"/>
                <a:gd name="T11" fmla="*/ 194 h 220"/>
                <a:gd name="T12" fmla="*/ 116 w 159"/>
                <a:gd name="T13" fmla="*/ 220 h 220"/>
                <a:gd name="T14" fmla="*/ 143 w 159"/>
                <a:gd name="T15" fmla="*/ 194 h 220"/>
                <a:gd name="T16" fmla="*/ 143 w 159"/>
                <a:gd name="T17" fmla="*/ 167 h 220"/>
                <a:gd name="T18" fmla="*/ 129 w 159"/>
                <a:gd name="T19" fmla="*/ 108 h 220"/>
                <a:gd name="T20" fmla="*/ 114 w 159"/>
                <a:gd name="T21" fmla="*/ 71 h 220"/>
                <a:gd name="T22" fmla="*/ 77 w 159"/>
                <a:gd name="T23" fmla="*/ 47 h 220"/>
                <a:gd name="T24" fmla="*/ 22 w 159"/>
                <a:gd name="T25" fmla="*/ 36 h 220"/>
                <a:gd name="T26" fmla="*/ 5 w 159"/>
                <a:gd name="T27" fmla="*/ 18 h 220"/>
                <a:gd name="T28" fmla="*/ 0 w 159"/>
                <a:gd name="T2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220">
                  <a:moveTo>
                    <a:pt x="0" y="0"/>
                  </a:moveTo>
                  <a:lnTo>
                    <a:pt x="61" y="27"/>
                  </a:lnTo>
                  <a:lnTo>
                    <a:pt x="123" y="60"/>
                  </a:lnTo>
                  <a:lnTo>
                    <a:pt x="136" y="105"/>
                  </a:lnTo>
                  <a:lnTo>
                    <a:pt x="159" y="167"/>
                  </a:lnTo>
                  <a:lnTo>
                    <a:pt x="155" y="194"/>
                  </a:lnTo>
                  <a:lnTo>
                    <a:pt x="116" y="220"/>
                  </a:lnTo>
                  <a:lnTo>
                    <a:pt x="143" y="194"/>
                  </a:lnTo>
                  <a:lnTo>
                    <a:pt x="143" y="167"/>
                  </a:lnTo>
                  <a:lnTo>
                    <a:pt x="129" y="108"/>
                  </a:lnTo>
                  <a:lnTo>
                    <a:pt x="114" y="71"/>
                  </a:lnTo>
                  <a:lnTo>
                    <a:pt x="77" y="47"/>
                  </a:lnTo>
                  <a:lnTo>
                    <a:pt x="22" y="36"/>
                  </a:lnTo>
                  <a:lnTo>
                    <a:pt x="5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01"/>
            <p:cNvSpPr>
              <a:spLocks/>
            </p:cNvSpPr>
            <p:nvPr/>
          </p:nvSpPr>
          <p:spPr bwMode="auto">
            <a:xfrm>
              <a:off x="2838" y="2535"/>
              <a:ext cx="198" cy="301"/>
            </a:xfrm>
            <a:custGeom>
              <a:avLst/>
              <a:gdLst>
                <a:gd name="T0" fmla="*/ 0 w 198"/>
                <a:gd name="T1" fmla="*/ 17 h 301"/>
                <a:gd name="T2" fmla="*/ 28 w 198"/>
                <a:gd name="T3" fmla="*/ 0 h 301"/>
                <a:gd name="T4" fmla="*/ 85 w 198"/>
                <a:gd name="T5" fmla="*/ 0 h 301"/>
                <a:gd name="T6" fmla="*/ 118 w 198"/>
                <a:gd name="T7" fmla="*/ 41 h 301"/>
                <a:gd name="T8" fmla="*/ 161 w 198"/>
                <a:gd name="T9" fmla="*/ 85 h 301"/>
                <a:gd name="T10" fmla="*/ 180 w 198"/>
                <a:gd name="T11" fmla="*/ 119 h 301"/>
                <a:gd name="T12" fmla="*/ 196 w 198"/>
                <a:gd name="T13" fmla="*/ 175 h 301"/>
                <a:gd name="T14" fmla="*/ 198 w 198"/>
                <a:gd name="T15" fmla="*/ 223 h 301"/>
                <a:gd name="T16" fmla="*/ 198 w 198"/>
                <a:gd name="T17" fmla="*/ 282 h 301"/>
                <a:gd name="T18" fmla="*/ 180 w 198"/>
                <a:gd name="T19" fmla="*/ 301 h 301"/>
                <a:gd name="T20" fmla="*/ 185 w 198"/>
                <a:gd name="T21" fmla="*/ 251 h 301"/>
                <a:gd name="T22" fmla="*/ 185 w 198"/>
                <a:gd name="T23" fmla="*/ 184 h 301"/>
                <a:gd name="T24" fmla="*/ 165 w 198"/>
                <a:gd name="T25" fmla="*/ 108 h 301"/>
                <a:gd name="T26" fmla="*/ 128 w 198"/>
                <a:gd name="T27" fmla="*/ 71 h 301"/>
                <a:gd name="T28" fmla="*/ 87 w 198"/>
                <a:gd name="T29" fmla="*/ 14 h 301"/>
                <a:gd name="T30" fmla="*/ 47 w 198"/>
                <a:gd name="T31" fmla="*/ 7 h 301"/>
                <a:gd name="T32" fmla="*/ 0 w 198"/>
                <a:gd name="T33" fmla="*/ 1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301">
                  <a:moveTo>
                    <a:pt x="0" y="17"/>
                  </a:moveTo>
                  <a:lnTo>
                    <a:pt x="28" y="0"/>
                  </a:lnTo>
                  <a:lnTo>
                    <a:pt x="85" y="0"/>
                  </a:lnTo>
                  <a:lnTo>
                    <a:pt x="118" y="41"/>
                  </a:lnTo>
                  <a:lnTo>
                    <a:pt x="161" y="85"/>
                  </a:lnTo>
                  <a:lnTo>
                    <a:pt x="180" y="119"/>
                  </a:lnTo>
                  <a:lnTo>
                    <a:pt x="196" y="175"/>
                  </a:lnTo>
                  <a:lnTo>
                    <a:pt x="198" y="223"/>
                  </a:lnTo>
                  <a:lnTo>
                    <a:pt x="198" y="282"/>
                  </a:lnTo>
                  <a:lnTo>
                    <a:pt x="180" y="301"/>
                  </a:lnTo>
                  <a:lnTo>
                    <a:pt x="185" y="251"/>
                  </a:lnTo>
                  <a:lnTo>
                    <a:pt x="185" y="184"/>
                  </a:lnTo>
                  <a:lnTo>
                    <a:pt x="165" y="108"/>
                  </a:lnTo>
                  <a:lnTo>
                    <a:pt x="128" y="71"/>
                  </a:lnTo>
                  <a:lnTo>
                    <a:pt x="87" y="14"/>
                  </a:lnTo>
                  <a:lnTo>
                    <a:pt x="47" y="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02"/>
            <p:cNvSpPr>
              <a:spLocks/>
            </p:cNvSpPr>
            <p:nvPr/>
          </p:nvSpPr>
          <p:spPr bwMode="auto">
            <a:xfrm>
              <a:off x="2696" y="2739"/>
              <a:ext cx="200" cy="69"/>
            </a:xfrm>
            <a:custGeom>
              <a:avLst/>
              <a:gdLst>
                <a:gd name="T0" fmla="*/ 0 w 200"/>
                <a:gd name="T1" fmla="*/ 0 h 69"/>
                <a:gd name="T2" fmla="*/ 58 w 200"/>
                <a:gd name="T3" fmla="*/ 30 h 69"/>
                <a:gd name="T4" fmla="*/ 120 w 200"/>
                <a:gd name="T5" fmla="*/ 41 h 69"/>
                <a:gd name="T6" fmla="*/ 154 w 200"/>
                <a:gd name="T7" fmla="*/ 47 h 69"/>
                <a:gd name="T8" fmla="*/ 200 w 200"/>
                <a:gd name="T9" fmla="*/ 69 h 69"/>
                <a:gd name="T10" fmla="*/ 161 w 200"/>
                <a:gd name="T11" fmla="*/ 67 h 69"/>
                <a:gd name="T12" fmla="*/ 127 w 200"/>
                <a:gd name="T13" fmla="*/ 53 h 69"/>
                <a:gd name="T14" fmla="*/ 61 w 200"/>
                <a:gd name="T15" fmla="*/ 41 h 69"/>
                <a:gd name="T16" fmla="*/ 11 w 200"/>
                <a:gd name="T17" fmla="*/ 19 h 69"/>
                <a:gd name="T18" fmla="*/ 0 w 200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69">
                  <a:moveTo>
                    <a:pt x="0" y="0"/>
                  </a:moveTo>
                  <a:lnTo>
                    <a:pt x="58" y="30"/>
                  </a:lnTo>
                  <a:lnTo>
                    <a:pt x="120" y="41"/>
                  </a:lnTo>
                  <a:lnTo>
                    <a:pt x="154" y="47"/>
                  </a:lnTo>
                  <a:lnTo>
                    <a:pt x="200" y="69"/>
                  </a:lnTo>
                  <a:lnTo>
                    <a:pt x="161" y="67"/>
                  </a:lnTo>
                  <a:lnTo>
                    <a:pt x="127" y="53"/>
                  </a:lnTo>
                  <a:lnTo>
                    <a:pt x="61" y="41"/>
                  </a:lnTo>
                  <a:lnTo>
                    <a:pt x="11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03"/>
            <p:cNvSpPr>
              <a:spLocks/>
            </p:cNvSpPr>
            <p:nvPr/>
          </p:nvSpPr>
          <p:spPr bwMode="auto">
            <a:xfrm>
              <a:off x="2645" y="2659"/>
              <a:ext cx="85" cy="64"/>
            </a:xfrm>
            <a:custGeom>
              <a:avLst/>
              <a:gdLst>
                <a:gd name="T0" fmla="*/ 0 w 85"/>
                <a:gd name="T1" fmla="*/ 36 h 64"/>
                <a:gd name="T2" fmla="*/ 19 w 85"/>
                <a:gd name="T3" fmla="*/ 19 h 64"/>
                <a:gd name="T4" fmla="*/ 49 w 85"/>
                <a:gd name="T5" fmla="*/ 0 h 64"/>
                <a:gd name="T6" fmla="*/ 83 w 85"/>
                <a:gd name="T7" fmla="*/ 16 h 64"/>
                <a:gd name="T8" fmla="*/ 85 w 85"/>
                <a:gd name="T9" fmla="*/ 40 h 64"/>
                <a:gd name="T10" fmla="*/ 53 w 85"/>
                <a:gd name="T11" fmla="*/ 40 h 64"/>
                <a:gd name="T12" fmla="*/ 46 w 85"/>
                <a:gd name="T13" fmla="*/ 64 h 64"/>
                <a:gd name="T14" fmla="*/ 19 w 85"/>
                <a:gd name="T15" fmla="*/ 64 h 64"/>
                <a:gd name="T16" fmla="*/ 0 w 85"/>
                <a:gd name="T17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64">
                  <a:moveTo>
                    <a:pt x="0" y="36"/>
                  </a:moveTo>
                  <a:lnTo>
                    <a:pt x="19" y="19"/>
                  </a:lnTo>
                  <a:lnTo>
                    <a:pt x="49" y="0"/>
                  </a:lnTo>
                  <a:lnTo>
                    <a:pt x="83" y="16"/>
                  </a:lnTo>
                  <a:lnTo>
                    <a:pt x="85" y="40"/>
                  </a:lnTo>
                  <a:lnTo>
                    <a:pt x="53" y="40"/>
                  </a:lnTo>
                  <a:lnTo>
                    <a:pt x="46" y="64"/>
                  </a:lnTo>
                  <a:lnTo>
                    <a:pt x="19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04"/>
            <p:cNvSpPr>
              <a:spLocks/>
            </p:cNvSpPr>
            <p:nvPr/>
          </p:nvSpPr>
          <p:spPr bwMode="auto">
            <a:xfrm>
              <a:off x="2795" y="2686"/>
              <a:ext cx="53" cy="35"/>
            </a:xfrm>
            <a:custGeom>
              <a:avLst/>
              <a:gdLst>
                <a:gd name="T0" fmla="*/ 0 w 53"/>
                <a:gd name="T1" fmla="*/ 12 h 35"/>
                <a:gd name="T2" fmla="*/ 26 w 53"/>
                <a:gd name="T3" fmla="*/ 0 h 35"/>
                <a:gd name="T4" fmla="*/ 51 w 53"/>
                <a:gd name="T5" fmla="*/ 13 h 35"/>
                <a:gd name="T6" fmla="*/ 53 w 53"/>
                <a:gd name="T7" fmla="*/ 35 h 35"/>
                <a:gd name="T8" fmla="*/ 32 w 53"/>
                <a:gd name="T9" fmla="*/ 16 h 35"/>
                <a:gd name="T10" fmla="*/ 0 w 53"/>
                <a:gd name="T1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5">
                  <a:moveTo>
                    <a:pt x="0" y="12"/>
                  </a:moveTo>
                  <a:lnTo>
                    <a:pt x="26" y="0"/>
                  </a:lnTo>
                  <a:lnTo>
                    <a:pt x="51" y="13"/>
                  </a:lnTo>
                  <a:lnTo>
                    <a:pt x="53" y="35"/>
                  </a:lnTo>
                  <a:lnTo>
                    <a:pt x="32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05"/>
            <p:cNvSpPr>
              <a:spLocks/>
            </p:cNvSpPr>
            <p:nvPr/>
          </p:nvSpPr>
          <p:spPr bwMode="auto">
            <a:xfrm>
              <a:off x="2761" y="2702"/>
              <a:ext cx="44" cy="32"/>
            </a:xfrm>
            <a:custGeom>
              <a:avLst/>
              <a:gdLst>
                <a:gd name="T0" fmla="*/ 0 w 44"/>
                <a:gd name="T1" fmla="*/ 14 h 32"/>
                <a:gd name="T2" fmla="*/ 19 w 44"/>
                <a:gd name="T3" fmla="*/ 0 h 32"/>
                <a:gd name="T4" fmla="*/ 44 w 44"/>
                <a:gd name="T5" fmla="*/ 14 h 32"/>
                <a:gd name="T6" fmla="*/ 32 w 44"/>
                <a:gd name="T7" fmla="*/ 32 h 32"/>
                <a:gd name="T8" fmla="*/ 8 w 44"/>
                <a:gd name="T9" fmla="*/ 32 h 32"/>
                <a:gd name="T10" fmla="*/ 0 w 44"/>
                <a:gd name="T11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2">
                  <a:moveTo>
                    <a:pt x="0" y="14"/>
                  </a:moveTo>
                  <a:lnTo>
                    <a:pt x="19" y="0"/>
                  </a:lnTo>
                  <a:lnTo>
                    <a:pt x="44" y="14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06"/>
            <p:cNvSpPr>
              <a:spLocks/>
            </p:cNvSpPr>
            <p:nvPr/>
          </p:nvSpPr>
          <p:spPr bwMode="auto">
            <a:xfrm>
              <a:off x="2775" y="2737"/>
              <a:ext cx="48" cy="16"/>
            </a:xfrm>
            <a:custGeom>
              <a:avLst/>
              <a:gdLst>
                <a:gd name="T0" fmla="*/ 27 w 48"/>
                <a:gd name="T1" fmla="*/ 3 h 16"/>
                <a:gd name="T2" fmla="*/ 48 w 48"/>
                <a:gd name="T3" fmla="*/ 0 h 16"/>
                <a:gd name="T4" fmla="*/ 43 w 48"/>
                <a:gd name="T5" fmla="*/ 14 h 16"/>
                <a:gd name="T6" fmla="*/ 25 w 48"/>
                <a:gd name="T7" fmla="*/ 16 h 16"/>
                <a:gd name="T8" fmla="*/ 0 w 48"/>
                <a:gd name="T9" fmla="*/ 16 h 16"/>
                <a:gd name="T10" fmla="*/ 0 w 48"/>
                <a:gd name="T11" fmla="*/ 2 h 16"/>
                <a:gd name="T12" fmla="*/ 27 w 48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">
                  <a:moveTo>
                    <a:pt x="27" y="3"/>
                  </a:moveTo>
                  <a:lnTo>
                    <a:pt x="48" y="0"/>
                  </a:lnTo>
                  <a:lnTo>
                    <a:pt x="43" y="14"/>
                  </a:lnTo>
                  <a:lnTo>
                    <a:pt x="25" y="16"/>
                  </a:lnTo>
                  <a:lnTo>
                    <a:pt x="0" y="16"/>
                  </a:lnTo>
                  <a:lnTo>
                    <a:pt x="0" y="2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07"/>
            <p:cNvSpPr>
              <a:spLocks/>
            </p:cNvSpPr>
            <p:nvPr/>
          </p:nvSpPr>
          <p:spPr bwMode="auto">
            <a:xfrm>
              <a:off x="2703" y="2469"/>
              <a:ext cx="147" cy="94"/>
            </a:xfrm>
            <a:custGeom>
              <a:avLst/>
              <a:gdLst>
                <a:gd name="T0" fmla="*/ 83 w 147"/>
                <a:gd name="T1" fmla="*/ 0 h 94"/>
                <a:gd name="T2" fmla="*/ 29 w 147"/>
                <a:gd name="T3" fmla="*/ 55 h 94"/>
                <a:gd name="T4" fmla="*/ 0 w 147"/>
                <a:gd name="T5" fmla="*/ 94 h 94"/>
                <a:gd name="T6" fmla="*/ 36 w 147"/>
                <a:gd name="T7" fmla="*/ 75 h 94"/>
                <a:gd name="T8" fmla="*/ 88 w 147"/>
                <a:gd name="T9" fmla="*/ 46 h 94"/>
                <a:gd name="T10" fmla="*/ 124 w 147"/>
                <a:gd name="T11" fmla="*/ 55 h 94"/>
                <a:gd name="T12" fmla="*/ 147 w 147"/>
                <a:gd name="T13" fmla="*/ 39 h 94"/>
                <a:gd name="T14" fmla="*/ 124 w 147"/>
                <a:gd name="T15" fmla="*/ 20 h 94"/>
                <a:gd name="T16" fmla="*/ 83 w 14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94">
                  <a:moveTo>
                    <a:pt x="83" y="0"/>
                  </a:moveTo>
                  <a:lnTo>
                    <a:pt x="29" y="55"/>
                  </a:lnTo>
                  <a:lnTo>
                    <a:pt x="0" y="94"/>
                  </a:lnTo>
                  <a:lnTo>
                    <a:pt x="36" y="75"/>
                  </a:lnTo>
                  <a:lnTo>
                    <a:pt x="88" y="46"/>
                  </a:lnTo>
                  <a:lnTo>
                    <a:pt x="124" y="55"/>
                  </a:lnTo>
                  <a:lnTo>
                    <a:pt x="147" y="39"/>
                  </a:lnTo>
                  <a:lnTo>
                    <a:pt x="124" y="2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8"/>
            <p:cNvSpPr>
              <a:spLocks/>
            </p:cNvSpPr>
            <p:nvPr/>
          </p:nvSpPr>
          <p:spPr bwMode="auto">
            <a:xfrm>
              <a:off x="2524" y="3306"/>
              <a:ext cx="500" cy="272"/>
            </a:xfrm>
            <a:custGeom>
              <a:avLst/>
              <a:gdLst>
                <a:gd name="T0" fmla="*/ 0 w 500"/>
                <a:gd name="T1" fmla="*/ 22 h 272"/>
                <a:gd name="T2" fmla="*/ 79 w 500"/>
                <a:gd name="T3" fmla="*/ 0 h 272"/>
                <a:gd name="T4" fmla="*/ 85 w 500"/>
                <a:gd name="T5" fmla="*/ 74 h 272"/>
                <a:gd name="T6" fmla="*/ 146 w 500"/>
                <a:gd name="T7" fmla="*/ 136 h 272"/>
                <a:gd name="T8" fmla="*/ 282 w 500"/>
                <a:gd name="T9" fmla="*/ 136 h 272"/>
                <a:gd name="T10" fmla="*/ 366 w 500"/>
                <a:gd name="T11" fmla="*/ 96 h 272"/>
                <a:gd name="T12" fmla="*/ 421 w 500"/>
                <a:gd name="T13" fmla="*/ 96 h 272"/>
                <a:gd name="T14" fmla="*/ 500 w 500"/>
                <a:gd name="T15" fmla="*/ 130 h 272"/>
                <a:gd name="T16" fmla="*/ 484 w 500"/>
                <a:gd name="T17" fmla="*/ 272 h 272"/>
                <a:gd name="T18" fmla="*/ 421 w 500"/>
                <a:gd name="T19" fmla="*/ 209 h 272"/>
                <a:gd name="T20" fmla="*/ 309 w 500"/>
                <a:gd name="T21" fmla="*/ 209 h 272"/>
                <a:gd name="T22" fmla="*/ 203 w 500"/>
                <a:gd name="T23" fmla="*/ 209 h 272"/>
                <a:gd name="T24" fmla="*/ 91 w 500"/>
                <a:gd name="T25" fmla="*/ 186 h 272"/>
                <a:gd name="T26" fmla="*/ 62 w 500"/>
                <a:gd name="T27" fmla="*/ 220 h 272"/>
                <a:gd name="T28" fmla="*/ 51 w 500"/>
                <a:gd name="T29" fmla="*/ 147 h 272"/>
                <a:gd name="T30" fmla="*/ 12 w 500"/>
                <a:gd name="T31" fmla="*/ 78 h 272"/>
                <a:gd name="T32" fmla="*/ 0 w 500"/>
                <a:gd name="T33" fmla="*/ 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272">
                  <a:moveTo>
                    <a:pt x="0" y="22"/>
                  </a:moveTo>
                  <a:lnTo>
                    <a:pt x="79" y="0"/>
                  </a:lnTo>
                  <a:lnTo>
                    <a:pt x="85" y="74"/>
                  </a:lnTo>
                  <a:lnTo>
                    <a:pt x="146" y="136"/>
                  </a:lnTo>
                  <a:lnTo>
                    <a:pt x="282" y="136"/>
                  </a:lnTo>
                  <a:lnTo>
                    <a:pt x="366" y="96"/>
                  </a:lnTo>
                  <a:lnTo>
                    <a:pt x="421" y="96"/>
                  </a:lnTo>
                  <a:lnTo>
                    <a:pt x="500" y="130"/>
                  </a:lnTo>
                  <a:lnTo>
                    <a:pt x="484" y="272"/>
                  </a:lnTo>
                  <a:lnTo>
                    <a:pt x="421" y="209"/>
                  </a:lnTo>
                  <a:lnTo>
                    <a:pt x="309" y="209"/>
                  </a:lnTo>
                  <a:lnTo>
                    <a:pt x="203" y="209"/>
                  </a:lnTo>
                  <a:lnTo>
                    <a:pt x="91" y="186"/>
                  </a:lnTo>
                  <a:lnTo>
                    <a:pt x="62" y="220"/>
                  </a:lnTo>
                  <a:lnTo>
                    <a:pt x="51" y="147"/>
                  </a:lnTo>
                  <a:lnTo>
                    <a:pt x="12" y="78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09"/>
            <p:cNvSpPr>
              <a:spLocks/>
            </p:cNvSpPr>
            <p:nvPr/>
          </p:nvSpPr>
          <p:spPr bwMode="auto">
            <a:xfrm>
              <a:off x="2930" y="2731"/>
              <a:ext cx="197" cy="330"/>
            </a:xfrm>
            <a:custGeom>
              <a:avLst/>
              <a:gdLst>
                <a:gd name="T0" fmla="*/ 122 w 197"/>
                <a:gd name="T1" fmla="*/ 238 h 330"/>
                <a:gd name="T2" fmla="*/ 96 w 197"/>
                <a:gd name="T3" fmla="*/ 271 h 330"/>
                <a:gd name="T4" fmla="*/ 28 w 197"/>
                <a:gd name="T5" fmla="*/ 291 h 330"/>
                <a:gd name="T6" fmla="*/ 0 w 197"/>
                <a:gd name="T7" fmla="*/ 330 h 330"/>
                <a:gd name="T8" fmla="*/ 60 w 197"/>
                <a:gd name="T9" fmla="*/ 313 h 330"/>
                <a:gd name="T10" fmla="*/ 96 w 197"/>
                <a:gd name="T11" fmla="*/ 283 h 330"/>
                <a:gd name="T12" fmla="*/ 144 w 197"/>
                <a:gd name="T13" fmla="*/ 222 h 330"/>
                <a:gd name="T14" fmla="*/ 161 w 197"/>
                <a:gd name="T15" fmla="*/ 186 h 330"/>
                <a:gd name="T16" fmla="*/ 152 w 197"/>
                <a:gd name="T17" fmla="*/ 147 h 330"/>
                <a:gd name="T18" fmla="*/ 161 w 197"/>
                <a:gd name="T19" fmla="*/ 114 h 330"/>
                <a:gd name="T20" fmla="*/ 177 w 197"/>
                <a:gd name="T21" fmla="*/ 62 h 330"/>
                <a:gd name="T22" fmla="*/ 197 w 197"/>
                <a:gd name="T23" fmla="*/ 52 h 330"/>
                <a:gd name="T24" fmla="*/ 197 w 197"/>
                <a:gd name="T25" fmla="*/ 0 h 330"/>
                <a:gd name="T26" fmla="*/ 148 w 197"/>
                <a:gd name="T27" fmla="*/ 62 h 330"/>
                <a:gd name="T28" fmla="*/ 122 w 197"/>
                <a:gd name="T29" fmla="*/ 153 h 330"/>
                <a:gd name="T30" fmla="*/ 113 w 197"/>
                <a:gd name="T31" fmla="*/ 180 h 330"/>
                <a:gd name="T32" fmla="*/ 106 w 197"/>
                <a:gd name="T33" fmla="*/ 216 h 330"/>
                <a:gd name="T34" fmla="*/ 129 w 197"/>
                <a:gd name="T35" fmla="*/ 216 h 330"/>
                <a:gd name="T36" fmla="*/ 122 w 197"/>
                <a:gd name="T37" fmla="*/ 23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7" h="330">
                  <a:moveTo>
                    <a:pt x="122" y="238"/>
                  </a:moveTo>
                  <a:lnTo>
                    <a:pt x="96" y="271"/>
                  </a:lnTo>
                  <a:lnTo>
                    <a:pt x="28" y="291"/>
                  </a:lnTo>
                  <a:lnTo>
                    <a:pt x="0" y="330"/>
                  </a:lnTo>
                  <a:lnTo>
                    <a:pt x="60" y="313"/>
                  </a:lnTo>
                  <a:lnTo>
                    <a:pt x="96" y="283"/>
                  </a:lnTo>
                  <a:lnTo>
                    <a:pt x="144" y="222"/>
                  </a:lnTo>
                  <a:lnTo>
                    <a:pt x="161" y="186"/>
                  </a:lnTo>
                  <a:lnTo>
                    <a:pt x="152" y="147"/>
                  </a:lnTo>
                  <a:lnTo>
                    <a:pt x="161" y="114"/>
                  </a:lnTo>
                  <a:lnTo>
                    <a:pt x="177" y="62"/>
                  </a:lnTo>
                  <a:lnTo>
                    <a:pt x="197" y="52"/>
                  </a:lnTo>
                  <a:lnTo>
                    <a:pt x="197" y="0"/>
                  </a:lnTo>
                  <a:lnTo>
                    <a:pt x="148" y="62"/>
                  </a:lnTo>
                  <a:lnTo>
                    <a:pt x="122" y="153"/>
                  </a:lnTo>
                  <a:lnTo>
                    <a:pt x="113" y="180"/>
                  </a:lnTo>
                  <a:lnTo>
                    <a:pt x="106" y="216"/>
                  </a:lnTo>
                  <a:lnTo>
                    <a:pt x="129" y="216"/>
                  </a:lnTo>
                  <a:lnTo>
                    <a:pt x="122" y="238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0"/>
            <p:cNvSpPr>
              <a:spLocks/>
            </p:cNvSpPr>
            <p:nvPr/>
          </p:nvSpPr>
          <p:spPr bwMode="auto">
            <a:xfrm>
              <a:off x="2787" y="2636"/>
              <a:ext cx="97" cy="115"/>
            </a:xfrm>
            <a:custGeom>
              <a:avLst/>
              <a:gdLst>
                <a:gd name="T0" fmla="*/ 0 w 97"/>
                <a:gd name="T1" fmla="*/ 7 h 115"/>
                <a:gd name="T2" fmla="*/ 0 w 97"/>
                <a:gd name="T3" fmla="*/ 39 h 115"/>
                <a:gd name="T4" fmla="*/ 0 w 97"/>
                <a:gd name="T5" fmla="*/ 65 h 115"/>
                <a:gd name="T6" fmla="*/ 26 w 97"/>
                <a:gd name="T7" fmla="*/ 43 h 115"/>
                <a:gd name="T8" fmla="*/ 51 w 97"/>
                <a:gd name="T9" fmla="*/ 59 h 115"/>
                <a:gd name="T10" fmla="*/ 71 w 97"/>
                <a:gd name="T11" fmla="*/ 82 h 115"/>
                <a:gd name="T12" fmla="*/ 78 w 97"/>
                <a:gd name="T13" fmla="*/ 115 h 115"/>
                <a:gd name="T14" fmla="*/ 97 w 97"/>
                <a:gd name="T15" fmla="*/ 72 h 115"/>
                <a:gd name="T16" fmla="*/ 97 w 97"/>
                <a:gd name="T17" fmla="*/ 39 h 115"/>
                <a:gd name="T18" fmla="*/ 71 w 97"/>
                <a:gd name="T19" fmla="*/ 7 h 115"/>
                <a:gd name="T20" fmla="*/ 36 w 97"/>
                <a:gd name="T21" fmla="*/ 0 h 115"/>
                <a:gd name="T22" fmla="*/ 0 w 97"/>
                <a:gd name="T23" fmla="*/ 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15">
                  <a:moveTo>
                    <a:pt x="0" y="7"/>
                  </a:moveTo>
                  <a:lnTo>
                    <a:pt x="0" y="39"/>
                  </a:lnTo>
                  <a:lnTo>
                    <a:pt x="0" y="65"/>
                  </a:lnTo>
                  <a:lnTo>
                    <a:pt x="26" y="43"/>
                  </a:lnTo>
                  <a:lnTo>
                    <a:pt x="51" y="59"/>
                  </a:lnTo>
                  <a:lnTo>
                    <a:pt x="71" y="82"/>
                  </a:lnTo>
                  <a:lnTo>
                    <a:pt x="78" y="115"/>
                  </a:lnTo>
                  <a:lnTo>
                    <a:pt x="97" y="72"/>
                  </a:lnTo>
                  <a:lnTo>
                    <a:pt x="97" y="39"/>
                  </a:lnTo>
                  <a:lnTo>
                    <a:pt x="71" y="7"/>
                  </a:lnTo>
                  <a:lnTo>
                    <a:pt x="3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11"/>
            <p:cNvSpPr>
              <a:spLocks/>
            </p:cNvSpPr>
            <p:nvPr/>
          </p:nvSpPr>
          <p:spPr bwMode="auto">
            <a:xfrm>
              <a:off x="2816" y="2724"/>
              <a:ext cx="45" cy="55"/>
            </a:xfrm>
            <a:custGeom>
              <a:avLst/>
              <a:gdLst>
                <a:gd name="T0" fmla="*/ 0 w 45"/>
                <a:gd name="T1" fmla="*/ 0 h 55"/>
                <a:gd name="T2" fmla="*/ 25 w 45"/>
                <a:gd name="T3" fmla="*/ 13 h 55"/>
                <a:gd name="T4" fmla="*/ 45 w 45"/>
                <a:gd name="T5" fmla="*/ 27 h 55"/>
                <a:gd name="T6" fmla="*/ 39 w 45"/>
                <a:gd name="T7" fmla="*/ 55 h 55"/>
                <a:gd name="T8" fmla="*/ 7 w 45"/>
                <a:gd name="T9" fmla="*/ 55 h 55"/>
                <a:gd name="T10" fmla="*/ 19 w 45"/>
                <a:gd name="T11" fmla="*/ 27 h 55"/>
                <a:gd name="T12" fmla="*/ 16 w 45"/>
                <a:gd name="T13" fmla="*/ 23 h 55"/>
                <a:gd name="T14" fmla="*/ 10 w 45"/>
                <a:gd name="T15" fmla="*/ 12 h 55"/>
                <a:gd name="T16" fmla="*/ 3 w 45"/>
                <a:gd name="T17" fmla="*/ 3 h 55"/>
                <a:gd name="T18" fmla="*/ 0 w 45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5">
                  <a:moveTo>
                    <a:pt x="0" y="0"/>
                  </a:moveTo>
                  <a:lnTo>
                    <a:pt x="25" y="13"/>
                  </a:lnTo>
                  <a:lnTo>
                    <a:pt x="45" y="27"/>
                  </a:lnTo>
                  <a:lnTo>
                    <a:pt x="39" y="55"/>
                  </a:lnTo>
                  <a:lnTo>
                    <a:pt x="7" y="55"/>
                  </a:lnTo>
                  <a:lnTo>
                    <a:pt x="19" y="27"/>
                  </a:lnTo>
                  <a:lnTo>
                    <a:pt x="16" y="23"/>
                  </a:lnTo>
                  <a:lnTo>
                    <a:pt x="10" y="12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12"/>
            <p:cNvSpPr>
              <a:spLocks/>
            </p:cNvSpPr>
            <p:nvPr/>
          </p:nvSpPr>
          <p:spPr bwMode="auto">
            <a:xfrm>
              <a:off x="2781" y="2551"/>
              <a:ext cx="135" cy="176"/>
            </a:xfrm>
            <a:custGeom>
              <a:avLst/>
              <a:gdLst>
                <a:gd name="T0" fmla="*/ 0 w 135"/>
                <a:gd name="T1" fmla="*/ 0 h 176"/>
                <a:gd name="T2" fmla="*/ 80 w 135"/>
                <a:gd name="T3" fmla="*/ 31 h 176"/>
                <a:gd name="T4" fmla="*/ 113 w 135"/>
                <a:gd name="T5" fmla="*/ 68 h 176"/>
                <a:gd name="T6" fmla="*/ 135 w 135"/>
                <a:gd name="T7" fmla="*/ 121 h 176"/>
                <a:gd name="T8" fmla="*/ 135 w 135"/>
                <a:gd name="T9" fmla="*/ 160 h 176"/>
                <a:gd name="T10" fmla="*/ 116 w 135"/>
                <a:gd name="T11" fmla="*/ 176 h 176"/>
                <a:gd name="T12" fmla="*/ 116 w 135"/>
                <a:gd name="T13" fmla="*/ 121 h 176"/>
                <a:gd name="T14" fmla="*/ 96 w 135"/>
                <a:gd name="T15" fmla="*/ 101 h 176"/>
                <a:gd name="T16" fmla="*/ 65 w 135"/>
                <a:gd name="T17" fmla="*/ 64 h 176"/>
                <a:gd name="T18" fmla="*/ 32 w 135"/>
                <a:gd name="T19" fmla="*/ 61 h 176"/>
                <a:gd name="T20" fmla="*/ 0 w 135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6">
                  <a:moveTo>
                    <a:pt x="0" y="0"/>
                  </a:moveTo>
                  <a:lnTo>
                    <a:pt x="80" y="31"/>
                  </a:lnTo>
                  <a:lnTo>
                    <a:pt x="113" y="68"/>
                  </a:lnTo>
                  <a:lnTo>
                    <a:pt x="135" y="121"/>
                  </a:lnTo>
                  <a:lnTo>
                    <a:pt x="135" y="160"/>
                  </a:lnTo>
                  <a:lnTo>
                    <a:pt x="116" y="176"/>
                  </a:lnTo>
                  <a:lnTo>
                    <a:pt x="116" y="121"/>
                  </a:lnTo>
                  <a:lnTo>
                    <a:pt x="96" y="101"/>
                  </a:lnTo>
                  <a:lnTo>
                    <a:pt x="65" y="64"/>
                  </a:lnTo>
                  <a:lnTo>
                    <a:pt x="32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13"/>
            <p:cNvSpPr>
              <a:spLocks/>
            </p:cNvSpPr>
            <p:nvPr/>
          </p:nvSpPr>
          <p:spPr bwMode="auto">
            <a:xfrm>
              <a:off x="2855" y="2558"/>
              <a:ext cx="165" cy="329"/>
            </a:xfrm>
            <a:custGeom>
              <a:avLst/>
              <a:gdLst>
                <a:gd name="T0" fmla="*/ 0 w 165"/>
                <a:gd name="T1" fmla="*/ 0 h 329"/>
                <a:gd name="T2" fmla="*/ 61 w 165"/>
                <a:gd name="T3" fmla="*/ 0 h 329"/>
                <a:gd name="T4" fmla="*/ 84 w 165"/>
                <a:gd name="T5" fmla="*/ 30 h 329"/>
                <a:gd name="T6" fmla="*/ 145 w 165"/>
                <a:gd name="T7" fmla="*/ 81 h 329"/>
                <a:gd name="T8" fmla="*/ 165 w 165"/>
                <a:gd name="T9" fmla="*/ 130 h 329"/>
                <a:gd name="T10" fmla="*/ 165 w 165"/>
                <a:gd name="T11" fmla="*/ 245 h 329"/>
                <a:gd name="T12" fmla="*/ 159 w 165"/>
                <a:gd name="T13" fmla="*/ 296 h 329"/>
                <a:gd name="T14" fmla="*/ 139 w 165"/>
                <a:gd name="T15" fmla="*/ 329 h 329"/>
                <a:gd name="T16" fmla="*/ 139 w 165"/>
                <a:gd name="T17" fmla="*/ 274 h 329"/>
                <a:gd name="T18" fmla="*/ 155 w 165"/>
                <a:gd name="T19" fmla="*/ 196 h 329"/>
                <a:gd name="T20" fmla="*/ 119 w 165"/>
                <a:gd name="T21" fmla="*/ 203 h 329"/>
                <a:gd name="T22" fmla="*/ 126 w 165"/>
                <a:gd name="T23" fmla="*/ 124 h 329"/>
                <a:gd name="T24" fmla="*/ 110 w 165"/>
                <a:gd name="T25" fmla="*/ 91 h 329"/>
                <a:gd name="T26" fmla="*/ 66 w 165"/>
                <a:gd name="T27" fmla="*/ 70 h 329"/>
                <a:gd name="T28" fmla="*/ 45 w 165"/>
                <a:gd name="T29" fmla="*/ 22 h 329"/>
                <a:gd name="T30" fmla="*/ 43 w 165"/>
                <a:gd name="T31" fmla="*/ 21 h 329"/>
                <a:gd name="T32" fmla="*/ 38 w 165"/>
                <a:gd name="T33" fmla="*/ 19 h 329"/>
                <a:gd name="T34" fmla="*/ 30 w 165"/>
                <a:gd name="T35" fmla="*/ 15 h 329"/>
                <a:gd name="T36" fmla="*/ 21 w 165"/>
                <a:gd name="T37" fmla="*/ 11 h 329"/>
                <a:gd name="T38" fmla="*/ 13 w 165"/>
                <a:gd name="T39" fmla="*/ 7 h 329"/>
                <a:gd name="T40" fmla="*/ 6 w 165"/>
                <a:gd name="T41" fmla="*/ 3 h 329"/>
                <a:gd name="T42" fmla="*/ 1 w 165"/>
                <a:gd name="T43" fmla="*/ 1 h 329"/>
                <a:gd name="T44" fmla="*/ 0 w 165"/>
                <a:gd name="T45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329">
                  <a:moveTo>
                    <a:pt x="0" y="0"/>
                  </a:moveTo>
                  <a:lnTo>
                    <a:pt x="61" y="0"/>
                  </a:lnTo>
                  <a:lnTo>
                    <a:pt x="84" y="30"/>
                  </a:lnTo>
                  <a:lnTo>
                    <a:pt x="145" y="81"/>
                  </a:lnTo>
                  <a:lnTo>
                    <a:pt x="165" y="130"/>
                  </a:lnTo>
                  <a:lnTo>
                    <a:pt x="165" y="245"/>
                  </a:lnTo>
                  <a:lnTo>
                    <a:pt x="159" y="296"/>
                  </a:lnTo>
                  <a:lnTo>
                    <a:pt x="139" y="329"/>
                  </a:lnTo>
                  <a:lnTo>
                    <a:pt x="139" y="274"/>
                  </a:lnTo>
                  <a:lnTo>
                    <a:pt x="155" y="196"/>
                  </a:lnTo>
                  <a:lnTo>
                    <a:pt x="119" y="203"/>
                  </a:lnTo>
                  <a:lnTo>
                    <a:pt x="126" y="124"/>
                  </a:lnTo>
                  <a:lnTo>
                    <a:pt x="110" y="91"/>
                  </a:lnTo>
                  <a:lnTo>
                    <a:pt x="66" y="70"/>
                  </a:lnTo>
                  <a:lnTo>
                    <a:pt x="45" y="22"/>
                  </a:lnTo>
                  <a:lnTo>
                    <a:pt x="43" y="21"/>
                  </a:lnTo>
                  <a:lnTo>
                    <a:pt x="38" y="19"/>
                  </a:lnTo>
                  <a:lnTo>
                    <a:pt x="30" y="15"/>
                  </a:lnTo>
                  <a:lnTo>
                    <a:pt x="21" y="11"/>
                  </a:lnTo>
                  <a:lnTo>
                    <a:pt x="13" y="7"/>
                  </a:lnTo>
                  <a:lnTo>
                    <a:pt x="6" y="3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14"/>
            <p:cNvSpPr>
              <a:spLocks/>
            </p:cNvSpPr>
            <p:nvPr/>
          </p:nvSpPr>
          <p:spPr bwMode="auto">
            <a:xfrm>
              <a:off x="2951" y="2767"/>
              <a:ext cx="56" cy="169"/>
            </a:xfrm>
            <a:custGeom>
              <a:avLst/>
              <a:gdLst>
                <a:gd name="T0" fmla="*/ 27 w 56"/>
                <a:gd name="T1" fmla="*/ 29 h 169"/>
                <a:gd name="T2" fmla="*/ 30 w 56"/>
                <a:gd name="T3" fmla="*/ 0 h 169"/>
                <a:gd name="T4" fmla="*/ 56 w 56"/>
                <a:gd name="T5" fmla="*/ 0 h 169"/>
                <a:gd name="T6" fmla="*/ 43 w 56"/>
                <a:gd name="T7" fmla="*/ 48 h 169"/>
                <a:gd name="T8" fmla="*/ 43 w 56"/>
                <a:gd name="T9" fmla="*/ 101 h 169"/>
                <a:gd name="T10" fmla="*/ 39 w 56"/>
                <a:gd name="T11" fmla="*/ 137 h 169"/>
                <a:gd name="T12" fmla="*/ 0 w 56"/>
                <a:gd name="T13" fmla="*/ 169 h 169"/>
                <a:gd name="T14" fmla="*/ 17 w 56"/>
                <a:gd name="T15" fmla="*/ 111 h 169"/>
                <a:gd name="T16" fmla="*/ 19 w 56"/>
                <a:gd name="T17" fmla="*/ 98 h 169"/>
                <a:gd name="T18" fmla="*/ 22 w 56"/>
                <a:gd name="T19" fmla="*/ 69 h 169"/>
                <a:gd name="T20" fmla="*/ 25 w 56"/>
                <a:gd name="T21" fmla="*/ 40 h 169"/>
                <a:gd name="T22" fmla="*/ 27 w 56"/>
                <a:gd name="T23" fmla="*/ 2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69">
                  <a:moveTo>
                    <a:pt x="27" y="29"/>
                  </a:moveTo>
                  <a:lnTo>
                    <a:pt x="30" y="0"/>
                  </a:lnTo>
                  <a:lnTo>
                    <a:pt x="56" y="0"/>
                  </a:lnTo>
                  <a:lnTo>
                    <a:pt x="43" y="48"/>
                  </a:lnTo>
                  <a:lnTo>
                    <a:pt x="43" y="101"/>
                  </a:lnTo>
                  <a:lnTo>
                    <a:pt x="39" y="137"/>
                  </a:lnTo>
                  <a:lnTo>
                    <a:pt x="0" y="169"/>
                  </a:lnTo>
                  <a:lnTo>
                    <a:pt x="17" y="111"/>
                  </a:lnTo>
                  <a:lnTo>
                    <a:pt x="19" y="98"/>
                  </a:lnTo>
                  <a:lnTo>
                    <a:pt x="22" y="69"/>
                  </a:lnTo>
                  <a:lnTo>
                    <a:pt x="25" y="40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5"/>
            <p:cNvSpPr>
              <a:spLocks/>
            </p:cNvSpPr>
            <p:nvPr/>
          </p:nvSpPr>
          <p:spPr bwMode="auto">
            <a:xfrm>
              <a:off x="2715" y="2724"/>
              <a:ext cx="46" cy="36"/>
            </a:xfrm>
            <a:custGeom>
              <a:avLst/>
              <a:gdLst>
                <a:gd name="T0" fmla="*/ 46 w 46"/>
                <a:gd name="T1" fmla="*/ 0 h 36"/>
                <a:gd name="T2" fmla="*/ 30 w 46"/>
                <a:gd name="T3" fmla="*/ 36 h 36"/>
                <a:gd name="T4" fmla="*/ 0 w 46"/>
                <a:gd name="T5" fmla="*/ 30 h 36"/>
                <a:gd name="T6" fmla="*/ 24 w 46"/>
                <a:gd name="T7" fmla="*/ 3 h 36"/>
                <a:gd name="T8" fmla="*/ 46 w 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46" y="0"/>
                  </a:moveTo>
                  <a:lnTo>
                    <a:pt x="30" y="36"/>
                  </a:lnTo>
                  <a:lnTo>
                    <a:pt x="0" y="30"/>
                  </a:lnTo>
                  <a:lnTo>
                    <a:pt x="24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16"/>
            <p:cNvSpPr>
              <a:spLocks/>
            </p:cNvSpPr>
            <p:nvPr/>
          </p:nvSpPr>
          <p:spPr bwMode="auto">
            <a:xfrm>
              <a:off x="2524" y="2682"/>
              <a:ext cx="98" cy="293"/>
            </a:xfrm>
            <a:custGeom>
              <a:avLst/>
              <a:gdLst>
                <a:gd name="T0" fmla="*/ 92 w 98"/>
                <a:gd name="T1" fmla="*/ 127 h 293"/>
                <a:gd name="T2" fmla="*/ 92 w 98"/>
                <a:gd name="T3" fmla="*/ 176 h 293"/>
                <a:gd name="T4" fmla="*/ 98 w 98"/>
                <a:gd name="T5" fmla="*/ 229 h 293"/>
                <a:gd name="T6" fmla="*/ 98 w 98"/>
                <a:gd name="T7" fmla="*/ 265 h 293"/>
                <a:gd name="T8" fmla="*/ 72 w 98"/>
                <a:gd name="T9" fmla="*/ 293 h 293"/>
                <a:gd name="T10" fmla="*/ 42 w 98"/>
                <a:gd name="T11" fmla="*/ 251 h 293"/>
                <a:gd name="T12" fmla="*/ 0 w 98"/>
                <a:gd name="T13" fmla="*/ 180 h 293"/>
                <a:gd name="T14" fmla="*/ 0 w 98"/>
                <a:gd name="T15" fmla="*/ 117 h 293"/>
                <a:gd name="T16" fmla="*/ 8 w 98"/>
                <a:gd name="T17" fmla="*/ 65 h 293"/>
                <a:gd name="T18" fmla="*/ 53 w 98"/>
                <a:gd name="T19" fmla="*/ 23 h 293"/>
                <a:gd name="T20" fmla="*/ 78 w 98"/>
                <a:gd name="T21" fmla="*/ 0 h 293"/>
                <a:gd name="T22" fmla="*/ 75 w 98"/>
                <a:gd name="T23" fmla="*/ 39 h 293"/>
                <a:gd name="T24" fmla="*/ 69 w 98"/>
                <a:gd name="T25" fmla="*/ 69 h 293"/>
                <a:gd name="T26" fmla="*/ 78 w 98"/>
                <a:gd name="T27" fmla="*/ 97 h 293"/>
                <a:gd name="T28" fmla="*/ 92 w 98"/>
                <a:gd name="T29" fmla="*/ 12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293">
                  <a:moveTo>
                    <a:pt x="92" y="127"/>
                  </a:moveTo>
                  <a:lnTo>
                    <a:pt x="92" y="176"/>
                  </a:lnTo>
                  <a:lnTo>
                    <a:pt x="98" y="229"/>
                  </a:lnTo>
                  <a:lnTo>
                    <a:pt x="98" y="265"/>
                  </a:lnTo>
                  <a:lnTo>
                    <a:pt x="72" y="293"/>
                  </a:lnTo>
                  <a:lnTo>
                    <a:pt x="42" y="251"/>
                  </a:lnTo>
                  <a:lnTo>
                    <a:pt x="0" y="180"/>
                  </a:lnTo>
                  <a:lnTo>
                    <a:pt x="0" y="117"/>
                  </a:lnTo>
                  <a:lnTo>
                    <a:pt x="8" y="65"/>
                  </a:lnTo>
                  <a:lnTo>
                    <a:pt x="53" y="23"/>
                  </a:lnTo>
                  <a:lnTo>
                    <a:pt x="78" y="0"/>
                  </a:lnTo>
                  <a:lnTo>
                    <a:pt x="75" y="39"/>
                  </a:lnTo>
                  <a:lnTo>
                    <a:pt x="69" y="69"/>
                  </a:lnTo>
                  <a:lnTo>
                    <a:pt x="78" y="97"/>
                  </a:lnTo>
                  <a:lnTo>
                    <a:pt x="92" y="127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17"/>
            <p:cNvSpPr>
              <a:spLocks/>
            </p:cNvSpPr>
            <p:nvPr/>
          </p:nvSpPr>
          <p:spPr bwMode="auto">
            <a:xfrm>
              <a:off x="2613" y="3008"/>
              <a:ext cx="152" cy="95"/>
            </a:xfrm>
            <a:custGeom>
              <a:avLst/>
              <a:gdLst>
                <a:gd name="T0" fmla="*/ 0 w 152"/>
                <a:gd name="T1" fmla="*/ 0 h 95"/>
                <a:gd name="T2" fmla="*/ 54 w 152"/>
                <a:gd name="T3" fmla="*/ 0 h 95"/>
                <a:gd name="T4" fmla="*/ 54 w 152"/>
                <a:gd name="T5" fmla="*/ 20 h 95"/>
                <a:gd name="T6" fmla="*/ 84 w 152"/>
                <a:gd name="T7" fmla="*/ 42 h 95"/>
                <a:gd name="T8" fmla="*/ 152 w 152"/>
                <a:gd name="T9" fmla="*/ 95 h 95"/>
                <a:gd name="T10" fmla="*/ 96 w 152"/>
                <a:gd name="T11" fmla="*/ 78 h 95"/>
                <a:gd name="T12" fmla="*/ 54 w 152"/>
                <a:gd name="T13" fmla="*/ 62 h 95"/>
                <a:gd name="T14" fmla="*/ 0 w 152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95">
                  <a:moveTo>
                    <a:pt x="0" y="0"/>
                  </a:moveTo>
                  <a:lnTo>
                    <a:pt x="54" y="0"/>
                  </a:lnTo>
                  <a:lnTo>
                    <a:pt x="54" y="20"/>
                  </a:lnTo>
                  <a:lnTo>
                    <a:pt x="84" y="42"/>
                  </a:lnTo>
                  <a:lnTo>
                    <a:pt x="152" y="95"/>
                  </a:lnTo>
                  <a:lnTo>
                    <a:pt x="96" y="78"/>
                  </a:lnTo>
                  <a:lnTo>
                    <a:pt x="54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18"/>
            <p:cNvSpPr>
              <a:spLocks/>
            </p:cNvSpPr>
            <p:nvPr/>
          </p:nvSpPr>
          <p:spPr bwMode="auto">
            <a:xfrm>
              <a:off x="2338" y="2856"/>
              <a:ext cx="381" cy="309"/>
            </a:xfrm>
            <a:custGeom>
              <a:avLst/>
              <a:gdLst>
                <a:gd name="T0" fmla="*/ 68 w 381"/>
                <a:gd name="T1" fmla="*/ 0 h 309"/>
                <a:gd name="T2" fmla="*/ 119 w 381"/>
                <a:gd name="T3" fmla="*/ 106 h 309"/>
                <a:gd name="T4" fmla="*/ 138 w 381"/>
                <a:gd name="T5" fmla="*/ 119 h 309"/>
                <a:gd name="T6" fmla="*/ 119 w 381"/>
                <a:gd name="T7" fmla="*/ 166 h 309"/>
                <a:gd name="T8" fmla="*/ 148 w 381"/>
                <a:gd name="T9" fmla="*/ 194 h 309"/>
                <a:gd name="T10" fmla="*/ 210 w 381"/>
                <a:gd name="T11" fmla="*/ 201 h 309"/>
                <a:gd name="T12" fmla="*/ 239 w 381"/>
                <a:gd name="T13" fmla="*/ 250 h 309"/>
                <a:gd name="T14" fmla="*/ 317 w 381"/>
                <a:gd name="T15" fmla="*/ 286 h 309"/>
                <a:gd name="T16" fmla="*/ 381 w 381"/>
                <a:gd name="T17" fmla="*/ 309 h 309"/>
                <a:gd name="T18" fmla="*/ 313 w 381"/>
                <a:gd name="T19" fmla="*/ 309 h 309"/>
                <a:gd name="T20" fmla="*/ 228 w 381"/>
                <a:gd name="T21" fmla="*/ 309 h 309"/>
                <a:gd name="T22" fmla="*/ 119 w 381"/>
                <a:gd name="T23" fmla="*/ 259 h 309"/>
                <a:gd name="T24" fmla="*/ 78 w 381"/>
                <a:gd name="T25" fmla="*/ 201 h 309"/>
                <a:gd name="T26" fmla="*/ 54 w 381"/>
                <a:gd name="T27" fmla="*/ 136 h 309"/>
                <a:gd name="T28" fmla="*/ 0 w 381"/>
                <a:gd name="T29" fmla="*/ 91 h 309"/>
                <a:gd name="T30" fmla="*/ 42 w 381"/>
                <a:gd name="T31" fmla="*/ 25 h 309"/>
                <a:gd name="T32" fmla="*/ 68 w 381"/>
                <a:gd name="T3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1" h="309">
                  <a:moveTo>
                    <a:pt x="68" y="0"/>
                  </a:moveTo>
                  <a:lnTo>
                    <a:pt x="119" y="106"/>
                  </a:lnTo>
                  <a:lnTo>
                    <a:pt x="138" y="119"/>
                  </a:lnTo>
                  <a:lnTo>
                    <a:pt x="119" y="166"/>
                  </a:lnTo>
                  <a:lnTo>
                    <a:pt x="148" y="194"/>
                  </a:lnTo>
                  <a:lnTo>
                    <a:pt x="210" y="201"/>
                  </a:lnTo>
                  <a:lnTo>
                    <a:pt x="239" y="250"/>
                  </a:lnTo>
                  <a:lnTo>
                    <a:pt x="317" y="286"/>
                  </a:lnTo>
                  <a:lnTo>
                    <a:pt x="381" y="309"/>
                  </a:lnTo>
                  <a:lnTo>
                    <a:pt x="313" y="309"/>
                  </a:lnTo>
                  <a:lnTo>
                    <a:pt x="228" y="309"/>
                  </a:lnTo>
                  <a:lnTo>
                    <a:pt x="119" y="259"/>
                  </a:lnTo>
                  <a:lnTo>
                    <a:pt x="78" y="201"/>
                  </a:lnTo>
                  <a:lnTo>
                    <a:pt x="54" y="136"/>
                  </a:lnTo>
                  <a:lnTo>
                    <a:pt x="0" y="91"/>
                  </a:lnTo>
                  <a:lnTo>
                    <a:pt x="42" y="2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19"/>
            <p:cNvSpPr>
              <a:spLocks/>
            </p:cNvSpPr>
            <p:nvPr/>
          </p:nvSpPr>
          <p:spPr bwMode="auto">
            <a:xfrm>
              <a:off x="2861" y="3103"/>
              <a:ext cx="136" cy="95"/>
            </a:xfrm>
            <a:custGeom>
              <a:avLst/>
              <a:gdLst>
                <a:gd name="T0" fmla="*/ 0 w 136"/>
                <a:gd name="T1" fmla="*/ 19 h 95"/>
                <a:gd name="T2" fmla="*/ 42 w 136"/>
                <a:gd name="T3" fmla="*/ 19 h 95"/>
                <a:gd name="T4" fmla="*/ 136 w 136"/>
                <a:gd name="T5" fmla="*/ 0 h 95"/>
                <a:gd name="T6" fmla="*/ 123 w 136"/>
                <a:gd name="T7" fmla="*/ 22 h 95"/>
                <a:gd name="T8" fmla="*/ 104 w 136"/>
                <a:gd name="T9" fmla="*/ 43 h 95"/>
                <a:gd name="T10" fmla="*/ 65 w 136"/>
                <a:gd name="T11" fmla="*/ 71 h 95"/>
                <a:gd name="T12" fmla="*/ 16 w 136"/>
                <a:gd name="T13" fmla="*/ 95 h 95"/>
                <a:gd name="T14" fmla="*/ 27 w 136"/>
                <a:gd name="T15" fmla="*/ 52 h 95"/>
                <a:gd name="T16" fmla="*/ 0 w 136"/>
                <a:gd name="T17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95">
                  <a:moveTo>
                    <a:pt x="0" y="19"/>
                  </a:moveTo>
                  <a:lnTo>
                    <a:pt x="42" y="19"/>
                  </a:lnTo>
                  <a:lnTo>
                    <a:pt x="136" y="0"/>
                  </a:lnTo>
                  <a:lnTo>
                    <a:pt x="123" y="22"/>
                  </a:lnTo>
                  <a:lnTo>
                    <a:pt x="104" y="43"/>
                  </a:lnTo>
                  <a:lnTo>
                    <a:pt x="65" y="71"/>
                  </a:lnTo>
                  <a:lnTo>
                    <a:pt x="16" y="95"/>
                  </a:lnTo>
                  <a:lnTo>
                    <a:pt x="27" y="5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20"/>
            <p:cNvSpPr>
              <a:spLocks/>
            </p:cNvSpPr>
            <p:nvPr/>
          </p:nvSpPr>
          <p:spPr bwMode="auto">
            <a:xfrm>
              <a:off x="2535" y="3225"/>
              <a:ext cx="511" cy="173"/>
            </a:xfrm>
            <a:custGeom>
              <a:avLst/>
              <a:gdLst>
                <a:gd name="T0" fmla="*/ 23 w 511"/>
                <a:gd name="T1" fmla="*/ 52 h 173"/>
                <a:gd name="T2" fmla="*/ 67 w 511"/>
                <a:gd name="T3" fmla="*/ 38 h 173"/>
                <a:gd name="T4" fmla="*/ 142 w 511"/>
                <a:gd name="T5" fmla="*/ 0 h 173"/>
                <a:gd name="T6" fmla="*/ 224 w 511"/>
                <a:gd name="T7" fmla="*/ 20 h 173"/>
                <a:gd name="T8" fmla="*/ 237 w 511"/>
                <a:gd name="T9" fmla="*/ 24 h 173"/>
                <a:gd name="T10" fmla="*/ 248 w 511"/>
                <a:gd name="T11" fmla="*/ 28 h 173"/>
                <a:gd name="T12" fmla="*/ 259 w 511"/>
                <a:gd name="T13" fmla="*/ 33 h 173"/>
                <a:gd name="T14" fmla="*/ 270 w 511"/>
                <a:gd name="T15" fmla="*/ 36 h 173"/>
                <a:gd name="T16" fmla="*/ 280 w 511"/>
                <a:gd name="T17" fmla="*/ 39 h 173"/>
                <a:gd name="T18" fmla="*/ 290 w 511"/>
                <a:gd name="T19" fmla="*/ 41 h 173"/>
                <a:gd name="T20" fmla="*/ 300 w 511"/>
                <a:gd name="T21" fmla="*/ 43 h 173"/>
                <a:gd name="T22" fmla="*/ 310 w 511"/>
                <a:gd name="T23" fmla="*/ 45 h 173"/>
                <a:gd name="T24" fmla="*/ 320 w 511"/>
                <a:gd name="T25" fmla="*/ 46 h 173"/>
                <a:gd name="T26" fmla="*/ 329 w 511"/>
                <a:gd name="T27" fmla="*/ 47 h 173"/>
                <a:gd name="T28" fmla="*/ 339 w 511"/>
                <a:gd name="T29" fmla="*/ 49 h 173"/>
                <a:gd name="T30" fmla="*/ 350 w 511"/>
                <a:gd name="T31" fmla="*/ 49 h 173"/>
                <a:gd name="T32" fmla="*/ 361 w 511"/>
                <a:gd name="T33" fmla="*/ 50 h 173"/>
                <a:gd name="T34" fmla="*/ 372 w 511"/>
                <a:gd name="T35" fmla="*/ 51 h 173"/>
                <a:gd name="T36" fmla="*/ 384 w 511"/>
                <a:gd name="T37" fmla="*/ 51 h 173"/>
                <a:gd name="T38" fmla="*/ 398 w 511"/>
                <a:gd name="T39" fmla="*/ 52 h 173"/>
                <a:gd name="T40" fmla="*/ 439 w 511"/>
                <a:gd name="T41" fmla="*/ 72 h 173"/>
                <a:gd name="T42" fmla="*/ 511 w 511"/>
                <a:gd name="T43" fmla="*/ 110 h 173"/>
                <a:gd name="T44" fmla="*/ 496 w 511"/>
                <a:gd name="T45" fmla="*/ 144 h 173"/>
                <a:gd name="T46" fmla="*/ 429 w 511"/>
                <a:gd name="T47" fmla="*/ 144 h 173"/>
                <a:gd name="T48" fmla="*/ 333 w 511"/>
                <a:gd name="T49" fmla="*/ 124 h 173"/>
                <a:gd name="T50" fmla="*/ 314 w 511"/>
                <a:gd name="T51" fmla="*/ 138 h 173"/>
                <a:gd name="T52" fmla="*/ 296 w 511"/>
                <a:gd name="T53" fmla="*/ 149 h 173"/>
                <a:gd name="T54" fmla="*/ 281 w 511"/>
                <a:gd name="T55" fmla="*/ 159 h 173"/>
                <a:gd name="T56" fmla="*/ 265 w 511"/>
                <a:gd name="T57" fmla="*/ 166 h 173"/>
                <a:gd name="T58" fmla="*/ 251 w 511"/>
                <a:gd name="T59" fmla="*/ 171 h 173"/>
                <a:gd name="T60" fmla="*/ 238 w 511"/>
                <a:gd name="T61" fmla="*/ 173 h 173"/>
                <a:gd name="T62" fmla="*/ 225 w 511"/>
                <a:gd name="T63" fmla="*/ 173 h 173"/>
                <a:gd name="T64" fmla="*/ 213 w 511"/>
                <a:gd name="T65" fmla="*/ 171 h 173"/>
                <a:gd name="T66" fmla="*/ 201 w 511"/>
                <a:gd name="T67" fmla="*/ 167 h 173"/>
                <a:gd name="T68" fmla="*/ 189 w 511"/>
                <a:gd name="T69" fmla="*/ 160 h 173"/>
                <a:gd name="T70" fmla="*/ 177 w 511"/>
                <a:gd name="T71" fmla="*/ 151 h 173"/>
                <a:gd name="T72" fmla="*/ 166 w 511"/>
                <a:gd name="T73" fmla="*/ 138 h 173"/>
                <a:gd name="T74" fmla="*/ 153 w 511"/>
                <a:gd name="T75" fmla="*/ 125 h 173"/>
                <a:gd name="T76" fmla="*/ 140 w 511"/>
                <a:gd name="T77" fmla="*/ 108 h 173"/>
                <a:gd name="T78" fmla="*/ 126 w 511"/>
                <a:gd name="T79" fmla="*/ 90 h 173"/>
                <a:gd name="T80" fmla="*/ 112 w 511"/>
                <a:gd name="T81" fmla="*/ 68 h 173"/>
                <a:gd name="T82" fmla="*/ 60 w 511"/>
                <a:gd name="T83" fmla="*/ 68 h 173"/>
                <a:gd name="T84" fmla="*/ 3 w 511"/>
                <a:gd name="T85" fmla="*/ 89 h 173"/>
                <a:gd name="T86" fmla="*/ 0 w 511"/>
                <a:gd name="T87" fmla="*/ 58 h 173"/>
                <a:gd name="T88" fmla="*/ 23 w 511"/>
                <a:gd name="T89" fmla="*/ 5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1" h="173">
                  <a:moveTo>
                    <a:pt x="23" y="52"/>
                  </a:moveTo>
                  <a:lnTo>
                    <a:pt x="67" y="38"/>
                  </a:lnTo>
                  <a:lnTo>
                    <a:pt x="142" y="0"/>
                  </a:lnTo>
                  <a:lnTo>
                    <a:pt x="224" y="20"/>
                  </a:lnTo>
                  <a:lnTo>
                    <a:pt x="237" y="24"/>
                  </a:lnTo>
                  <a:lnTo>
                    <a:pt x="248" y="28"/>
                  </a:lnTo>
                  <a:lnTo>
                    <a:pt x="259" y="33"/>
                  </a:lnTo>
                  <a:lnTo>
                    <a:pt x="270" y="36"/>
                  </a:lnTo>
                  <a:lnTo>
                    <a:pt x="280" y="39"/>
                  </a:lnTo>
                  <a:lnTo>
                    <a:pt x="290" y="41"/>
                  </a:lnTo>
                  <a:lnTo>
                    <a:pt x="300" y="43"/>
                  </a:lnTo>
                  <a:lnTo>
                    <a:pt x="310" y="45"/>
                  </a:lnTo>
                  <a:lnTo>
                    <a:pt x="320" y="46"/>
                  </a:lnTo>
                  <a:lnTo>
                    <a:pt x="329" y="47"/>
                  </a:lnTo>
                  <a:lnTo>
                    <a:pt x="339" y="49"/>
                  </a:lnTo>
                  <a:lnTo>
                    <a:pt x="350" y="49"/>
                  </a:lnTo>
                  <a:lnTo>
                    <a:pt x="361" y="50"/>
                  </a:lnTo>
                  <a:lnTo>
                    <a:pt x="372" y="51"/>
                  </a:lnTo>
                  <a:lnTo>
                    <a:pt x="384" y="51"/>
                  </a:lnTo>
                  <a:lnTo>
                    <a:pt x="398" y="52"/>
                  </a:lnTo>
                  <a:lnTo>
                    <a:pt x="439" y="72"/>
                  </a:lnTo>
                  <a:lnTo>
                    <a:pt x="511" y="110"/>
                  </a:lnTo>
                  <a:lnTo>
                    <a:pt x="496" y="144"/>
                  </a:lnTo>
                  <a:lnTo>
                    <a:pt x="429" y="144"/>
                  </a:lnTo>
                  <a:lnTo>
                    <a:pt x="333" y="124"/>
                  </a:lnTo>
                  <a:lnTo>
                    <a:pt x="314" y="138"/>
                  </a:lnTo>
                  <a:lnTo>
                    <a:pt x="296" y="149"/>
                  </a:lnTo>
                  <a:lnTo>
                    <a:pt x="281" y="159"/>
                  </a:lnTo>
                  <a:lnTo>
                    <a:pt x="265" y="166"/>
                  </a:lnTo>
                  <a:lnTo>
                    <a:pt x="251" y="171"/>
                  </a:lnTo>
                  <a:lnTo>
                    <a:pt x="238" y="173"/>
                  </a:lnTo>
                  <a:lnTo>
                    <a:pt x="225" y="173"/>
                  </a:lnTo>
                  <a:lnTo>
                    <a:pt x="213" y="171"/>
                  </a:lnTo>
                  <a:lnTo>
                    <a:pt x="201" y="167"/>
                  </a:lnTo>
                  <a:lnTo>
                    <a:pt x="189" y="160"/>
                  </a:lnTo>
                  <a:lnTo>
                    <a:pt x="177" y="151"/>
                  </a:lnTo>
                  <a:lnTo>
                    <a:pt x="166" y="138"/>
                  </a:lnTo>
                  <a:lnTo>
                    <a:pt x="153" y="125"/>
                  </a:lnTo>
                  <a:lnTo>
                    <a:pt x="140" y="108"/>
                  </a:lnTo>
                  <a:lnTo>
                    <a:pt x="126" y="90"/>
                  </a:lnTo>
                  <a:lnTo>
                    <a:pt x="112" y="68"/>
                  </a:lnTo>
                  <a:lnTo>
                    <a:pt x="60" y="68"/>
                  </a:lnTo>
                  <a:lnTo>
                    <a:pt x="3" y="89"/>
                  </a:lnTo>
                  <a:lnTo>
                    <a:pt x="0" y="58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21"/>
            <p:cNvSpPr>
              <a:spLocks/>
            </p:cNvSpPr>
            <p:nvPr/>
          </p:nvSpPr>
          <p:spPr bwMode="auto">
            <a:xfrm>
              <a:off x="2668" y="2997"/>
              <a:ext cx="294" cy="86"/>
            </a:xfrm>
            <a:custGeom>
              <a:avLst/>
              <a:gdLst>
                <a:gd name="T0" fmla="*/ 0 w 294"/>
                <a:gd name="T1" fmla="*/ 3 h 86"/>
                <a:gd name="T2" fmla="*/ 44 w 294"/>
                <a:gd name="T3" fmla="*/ 59 h 86"/>
                <a:gd name="T4" fmla="*/ 97 w 294"/>
                <a:gd name="T5" fmla="*/ 86 h 86"/>
                <a:gd name="T6" fmla="*/ 167 w 294"/>
                <a:gd name="T7" fmla="*/ 86 h 86"/>
                <a:gd name="T8" fmla="*/ 247 w 294"/>
                <a:gd name="T9" fmla="*/ 63 h 86"/>
                <a:gd name="T10" fmla="*/ 294 w 294"/>
                <a:gd name="T11" fmla="*/ 3 h 86"/>
                <a:gd name="T12" fmla="*/ 252 w 294"/>
                <a:gd name="T13" fmla="*/ 3 h 86"/>
                <a:gd name="T14" fmla="*/ 195 w 294"/>
                <a:gd name="T15" fmla="*/ 12 h 86"/>
                <a:gd name="T16" fmla="*/ 134 w 294"/>
                <a:gd name="T17" fmla="*/ 15 h 86"/>
                <a:gd name="T18" fmla="*/ 64 w 294"/>
                <a:gd name="T19" fmla="*/ 0 h 86"/>
                <a:gd name="T20" fmla="*/ 31 w 294"/>
                <a:gd name="T21" fmla="*/ 0 h 86"/>
                <a:gd name="T22" fmla="*/ 0 w 294"/>
                <a:gd name="T23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" h="86">
                  <a:moveTo>
                    <a:pt x="0" y="3"/>
                  </a:moveTo>
                  <a:lnTo>
                    <a:pt x="44" y="59"/>
                  </a:lnTo>
                  <a:lnTo>
                    <a:pt x="97" y="86"/>
                  </a:lnTo>
                  <a:lnTo>
                    <a:pt x="167" y="86"/>
                  </a:lnTo>
                  <a:lnTo>
                    <a:pt x="247" y="63"/>
                  </a:lnTo>
                  <a:lnTo>
                    <a:pt x="294" y="3"/>
                  </a:lnTo>
                  <a:lnTo>
                    <a:pt x="252" y="3"/>
                  </a:lnTo>
                  <a:lnTo>
                    <a:pt x="195" y="12"/>
                  </a:lnTo>
                  <a:lnTo>
                    <a:pt x="134" y="15"/>
                  </a:lnTo>
                  <a:lnTo>
                    <a:pt x="64" y="0"/>
                  </a:lnTo>
                  <a:lnTo>
                    <a:pt x="3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22"/>
            <p:cNvSpPr>
              <a:spLocks/>
            </p:cNvSpPr>
            <p:nvPr/>
          </p:nvSpPr>
          <p:spPr bwMode="auto">
            <a:xfrm>
              <a:off x="2594" y="2771"/>
              <a:ext cx="217" cy="172"/>
            </a:xfrm>
            <a:custGeom>
              <a:avLst/>
              <a:gdLst>
                <a:gd name="T0" fmla="*/ 0 w 217"/>
                <a:gd name="T1" fmla="*/ 0 h 172"/>
                <a:gd name="T2" fmla="*/ 61 w 217"/>
                <a:gd name="T3" fmla="*/ 70 h 172"/>
                <a:gd name="T4" fmla="*/ 121 w 217"/>
                <a:gd name="T5" fmla="*/ 100 h 172"/>
                <a:gd name="T6" fmla="*/ 217 w 217"/>
                <a:gd name="T7" fmla="*/ 157 h 172"/>
                <a:gd name="T8" fmla="*/ 146 w 217"/>
                <a:gd name="T9" fmla="*/ 161 h 172"/>
                <a:gd name="T10" fmla="*/ 101 w 217"/>
                <a:gd name="T11" fmla="*/ 172 h 172"/>
                <a:gd name="T12" fmla="*/ 67 w 217"/>
                <a:gd name="T13" fmla="*/ 172 h 172"/>
                <a:gd name="T14" fmla="*/ 38 w 217"/>
                <a:gd name="T15" fmla="*/ 105 h 172"/>
                <a:gd name="T16" fmla="*/ 0 w 217"/>
                <a:gd name="T1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172">
                  <a:moveTo>
                    <a:pt x="0" y="0"/>
                  </a:moveTo>
                  <a:lnTo>
                    <a:pt x="61" y="70"/>
                  </a:lnTo>
                  <a:lnTo>
                    <a:pt x="121" y="100"/>
                  </a:lnTo>
                  <a:lnTo>
                    <a:pt x="217" y="157"/>
                  </a:lnTo>
                  <a:lnTo>
                    <a:pt x="146" y="161"/>
                  </a:lnTo>
                  <a:lnTo>
                    <a:pt x="101" y="172"/>
                  </a:lnTo>
                  <a:lnTo>
                    <a:pt x="67" y="172"/>
                  </a:lnTo>
                  <a:lnTo>
                    <a:pt x="38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23"/>
            <p:cNvSpPr>
              <a:spLocks/>
            </p:cNvSpPr>
            <p:nvPr/>
          </p:nvSpPr>
          <p:spPr bwMode="auto">
            <a:xfrm>
              <a:off x="2814" y="2786"/>
              <a:ext cx="164" cy="150"/>
            </a:xfrm>
            <a:custGeom>
              <a:avLst/>
              <a:gdLst>
                <a:gd name="T0" fmla="*/ 159 w 164"/>
                <a:gd name="T1" fmla="*/ 0 h 150"/>
                <a:gd name="T2" fmla="*/ 111 w 164"/>
                <a:gd name="T3" fmla="*/ 25 h 150"/>
                <a:gd name="T4" fmla="*/ 58 w 164"/>
                <a:gd name="T5" fmla="*/ 61 h 150"/>
                <a:gd name="T6" fmla="*/ 0 w 164"/>
                <a:gd name="T7" fmla="*/ 104 h 150"/>
                <a:gd name="T8" fmla="*/ 57 w 164"/>
                <a:gd name="T9" fmla="*/ 148 h 150"/>
                <a:gd name="T10" fmla="*/ 85 w 164"/>
                <a:gd name="T11" fmla="*/ 150 h 150"/>
                <a:gd name="T12" fmla="*/ 109 w 164"/>
                <a:gd name="T13" fmla="*/ 147 h 150"/>
                <a:gd name="T14" fmla="*/ 126 w 164"/>
                <a:gd name="T15" fmla="*/ 142 h 150"/>
                <a:gd name="T16" fmla="*/ 140 w 164"/>
                <a:gd name="T17" fmla="*/ 134 h 150"/>
                <a:gd name="T18" fmla="*/ 151 w 164"/>
                <a:gd name="T19" fmla="*/ 124 h 150"/>
                <a:gd name="T20" fmla="*/ 158 w 164"/>
                <a:gd name="T21" fmla="*/ 111 h 150"/>
                <a:gd name="T22" fmla="*/ 162 w 164"/>
                <a:gd name="T23" fmla="*/ 97 h 150"/>
                <a:gd name="T24" fmla="*/ 164 w 164"/>
                <a:gd name="T25" fmla="*/ 83 h 150"/>
                <a:gd name="T26" fmla="*/ 164 w 164"/>
                <a:gd name="T27" fmla="*/ 68 h 150"/>
                <a:gd name="T28" fmla="*/ 163 w 164"/>
                <a:gd name="T29" fmla="*/ 54 h 150"/>
                <a:gd name="T30" fmla="*/ 162 w 164"/>
                <a:gd name="T31" fmla="*/ 40 h 150"/>
                <a:gd name="T32" fmla="*/ 160 w 164"/>
                <a:gd name="T33" fmla="*/ 27 h 150"/>
                <a:gd name="T34" fmla="*/ 158 w 164"/>
                <a:gd name="T35" fmla="*/ 16 h 150"/>
                <a:gd name="T36" fmla="*/ 157 w 164"/>
                <a:gd name="T37" fmla="*/ 8 h 150"/>
                <a:gd name="T38" fmla="*/ 157 w 164"/>
                <a:gd name="T39" fmla="*/ 2 h 150"/>
                <a:gd name="T40" fmla="*/ 159 w 164"/>
                <a:gd name="T4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50">
                  <a:moveTo>
                    <a:pt x="159" y="0"/>
                  </a:moveTo>
                  <a:lnTo>
                    <a:pt x="111" y="25"/>
                  </a:lnTo>
                  <a:lnTo>
                    <a:pt x="58" y="61"/>
                  </a:lnTo>
                  <a:lnTo>
                    <a:pt x="0" y="104"/>
                  </a:lnTo>
                  <a:lnTo>
                    <a:pt x="57" y="148"/>
                  </a:lnTo>
                  <a:lnTo>
                    <a:pt x="85" y="150"/>
                  </a:lnTo>
                  <a:lnTo>
                    <a:pt x="109" y="147"/>
                  </a:lnTo>
                  <a:lnTo>
                    <a:pt x="126" y="142"/>
                  </a:lnTo>
                  <a:lnTo>
                    <a:pt x="140" y="134"/>
                  </a:lnTo>
                  <a:lnTo>
                    <a:pt x="151" y="124"/>
                  </a:lnTo>
                  <a:lnTo>
                    <a:pt x="158" y="111"/>
                  </a:lnTo>
                  <a:lnTo>
                    <a:pt x="162" y="97"/>
                  </a:lnTo>
                  <a:lnTo>
                    <a:pt x="164" y="83"/>
                  </a:lnTo>
                  <a:lnTo>
                    <a:pt x="164" y="68"/>
                  </a:lnTo>
                  <a:lnTo>
                    <a:pt x="163" y="54"/>
                  </a:lnTo>
                  <a:lnTo>
                    <a:pt x="162" y="40"/>
                  </a:lnTo>
                  <a:lnTo>
                    <a:pt x="160" y="27"/>
                  </a:lnTo>
                  <a:lnTo>
                    <a:pt x="158" y="16"/>
                  </a:lnTo>
                  <a:lnTo>
                    <a:pt x="157" y="8"/>
                  </a:lnTo>
                  <a:lnTo>
                    <a:pt x="157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24"/>
            <p:cNvSpPr>
              <a:spLocks/>
            </p:cNvSpPr>
            <p:nvPr/>
          </p:nvSpPr>
          <p:spPr bwMode="auto">
            <a:xfrm>
              <a:off x="3108" y="2915"/>
              <a:ext cx="169" cy="169"/>
            </a:xfrm>
            <a:custGeom>
              <a:avLst/>
              <a:gdLst>
                <a:gd name="T0" fmla="*/ 73 w 169"/>
                <a:gd name="T1" fmla="*/ 6 h 169"/>
                <a:gd name="T2" fmla="*/ 45 w 169"/>
                <a:gd name="T3" fmla="*/ 62 h 169"/>
                <a:gd name="T4" fmla="*/ 0 w 169"/>
                <a:gd name="T5" fmla="*/ 125 h 169"/>
                <a:gd name="T6" fmla="*/ 45 w 169"/>
                <a:gd name="T7" fmla="*/ 130 h 169"/>
                <a:gd name="T8" fmla="*/ 91 w 169"/>
                <a:gd name="T9" fmla="*/ 169 h 169"/>
                <a:gd name="T10" fmla="*/ 130 w 169"/>
                <a:gd name="T11" fmla="*/ 169 h 169"/>
                <a:gd name="T12" fmla="*/ 169 w 169"/>
                <a:gd name="T13" fmla="*/ 108 h 169"/>
                <a:gd name="T14" fmla="*/ 118 w 169"/>
                <a:gd name="T15" fmla="*/ 119 h 169"/>
                <a:gd name="T16" fmla="*/ 79 w 169"/>
                <a:gd name="T17" fmla="*/ 114 h 169"/>
                <a:gd name="T18" fmla="*/ 112 w 169"/>
                <a:gd name="T19" fmla="*/ 79 h 169"/>
                <a:gd name="T20" fmla="*/ 141 w 169"/>
                <a:gd name="T21" fmla="*/ 29 h 169"/>
                <a:gd name="T22" fmla="*/ 102 w 169"/>
                <a:gd name="T23" fmla="*/ 0 h 169"/>
                <a:gd name="T24" fmla="*/ 98 w 169"/>
                <a:gd name="T25" fmla="*/ 2 h 169"/>
                <a:gd name="T26" fmla="*/ 89 w 169"/>
                <a:gd name="T27" fmla="*/ 5 h 169"/>
                <a:gd name="T28" fmla="*/ 80 w 169"/>
                <a:gd name="T29" fmla="*/ 7 h 169"/>
                <a:gd name="T30" fmla="*/ 73 w 169"/>
                <a:gd name="T31" fmla="*/ 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9" h="169">
                  <a:moveTo>
                    <a:pt x="73" y="6"/>
                  </a:moveTo>
                  <a:lnTo>
                    <a:pt x="45" y="62"/>
                  </a:lnTo>
                  <a:lnTo>
                    <a:pt x="0" y="125"/>
                  </a:lnTo>
                  <a:lnTo>
                    <a:pt x="45" y="130"/>
                  </a:lnTo>
                  <a:lnTo>
                    <a:pt x="91" y="169"/>
                  </a:lnTo>
                  <a:lnTo>
                    <a:pt x="130" y="169"/>
                  </a:lnTo>
                  <a:lnTo>
                    <a:pt x="169" y="108"/>
                  </a:lnTo>
                  <a:lnTo>
                    <a:pt x="118" y="119"/>
                  </a:lnTo>
                  <a:lnTo>
                    <a:pt x="79" y="114"/>
                  </a:lnTo>
                  <a:lnTo>
                    <a:pt x="112" y="79"/>
                  </a:lnTo>
                  <a:lnTo>
                    <a:pt x="141" y="29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89" y="5"/>
                  </a:lnTo>
                  <a:lnTo>
                    <a:pt x="80" y="7"/>
                  </a:lnTo>
                  <a:lnTo>
                    <a:pt x="73" y="6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25"/>
            <p:cNvSpPr>
              <a:spLocks/>
            </p:cNvSpPr>
            <p:nvPr/>
          </p:nvSpPr>
          <p:spPr bwMode="auto">
            <a:xfrm>
              <a:off x="2931" y="2620"/>
              <a:ext cx="48" cy="154"/>
            </a:xfrm>
            <a:custGeom>
              <a:avLst/>
              <a:gdLst>
                <a:gd name="T0" fmla="*/ 9 w 48"/>
                <a:gd name="T1" fmla="*/ 0 h 154"/>
                <a:gd name="T2" fmla="*/ 48 w 48"/>
                <a:gd name="T3" fmla="*/ 34 h 154"/>
                <a:gd name="T4" fmla="*/ 48 w 48"/>
                <a:gd name="T5" fmla="*/ 137 h 154"/>
                <a:gd name="T6" fmla="*/ 0 w 48"/>
                <a:gd name="T7" fmla="*/ 154 h 154"/>
                <a:gd name="T8" fmla="*/ 14 w 48"/>
                <a:gd name="T9" fmla="*/ 63 h 154"/>
                <a:gd name="T10" fmla="*/ 9 w 48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54">
                  <a:moveTo>
                    <a:pt x="9" y="0"/>
                  </a:moveTo>
                  <a:lnTo>
                    <a:pt x="48" y="34"/>
                  </a:lnTo>
                  <a:lnTo>
                    <a:pt x="48" y="137"/>
                  </a:lnTo>
                  <a:lnTo>
                    <a:pt x="0" y="154"/>
                  </a:lnTo>
                  <a:lnTo>
                    <a:pt x="14" y="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D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26"/>
            <p:cNvSpPr>
              <a:spLocks/>
            </p:cNvSpPr>
            <p:nvPr/>
          </p:nvSpPr>
          <p:spPr bwMode="auto">
            <a:xfrm>
              <a:off x="2701" y="2761"/>
              <a:ext cx="184" cy="117"/>
            </a:xfrm>
            <a:custGeom>
              <a:avLst/>
              <a:gdLst>
                <a:gd name="T0" fmla="*/ 55 w 184"/>
                <a:gd name="T1" fmla="*/ 19 h 117"/>
                <a:gd name="T2" fmla="*/ 120 w 184"/>
                <a:gd name="T3" fmla="*/ 33 h 117"/>
                <a:gd name="T4" fmla="*/ 184 w 184"/>
                <a:gd name="T5" fmla="*/ 48 h 117"/>
                <a:gd name="T6" fmla="*/ 158 w 184"/>
                <a:gd name="T7" fmla="*/ 88 h 117"/>
                <a:gd name="T8" fmla="*/ 120 w 184"/>
                <a:gd name="T9" fmla="*/ 117 h 117"/>
                <a:gd name="T10" fmla="*/ 83 w 184"/>
                <a:gd name="T11" fmla="*/ 75 h 117"/>
                <a:gd name="T12" fmla="*/ 0 w 184"/>
                <a:gd name="T13" fmla="*/ 0 h 117"/>
                <a:gd name="T14" fmla="*/ 55 w 184"/>
                <a:gd name="T15" fmla="*/ 1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17">
                  <a:moveTo>
                    <a:pt x="55" y="19"/>
                  </a:moveTo>
                  <a:lnTo>
                    <a:pt x="120" y="33"/>
                  </a:lnTo>
                  <a:lnTo>
                    <a:pt x="184" y="48"/>
                  </a:lnTo>
                  <a:lnTo>
                    <a:pt x="158" y="88"/>
                  </a:lnTo>
                  <a:lnTo>
                    <a:pt x="120" y="117"/>
                  </a:lnTo>
                  <a:lnTo>
                    <a:pt x="83" y="75"/>
                  </a:lnTo>
                  <a:lnTo>
                    <a:pt x="0" y="0"/>
                  </a:lnTo>
                  <a:lnTo>
                    <a:pt x="55" y="19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27"/>
            <p:cNvSpPr>
              <a:spLocks/>
            </p:cNvSpPr>
            <p:nvPr/>
          </p:nvSpPr>
          <p:spPr bwMode="auto">
            <a:xfrm>
              <a:off x="2684" y="2633"/>
              <a:ext cx="145" cy="104"/>
            </a:xfrm>
            <a:custGeom>
              <a:avLst/>
              <a:gdLst>
                <a:gd name="T0" fmla="*/ 0 w 145"/>
                <a:gd name="T1" fmla="*/ 84 h 104"/>
                <a:gd name="T2" fmla="*/ 9 w 145"/>
                <a:gd name="T3" fmla="*/ 46 h 104"/>
                <a:gd name="T4" fmla="*/ 42 w 145"/>
                <a:gd name="T5" fmla="*/ 34 h 104"/>
                <a:gd name="T6" fmla="*/ 42 w 145"/>
                <a:gd name="T7" fmla="*/ 0 h 104"/>
                <a:gd name="T8" fmla="*/ 70 w 145"/>
                <a:gd name="T9" fmla="*/ 0 h 104"/>
                <a:gd name="T10" fmla="*/ 107 w 145"/>
                <a:gd name="T11" fmla="*/ 25 h 104"/>
                <a:gd name="T12" fmla="*/ 145 w 145"/>
                <a:gd name="T13" fmla="*/ 42 h 104"/>
                <a:gd name="T14" fmla="*/ 103 w 145"/>
                <a:gd name="T15" fmla="*/ 58 h 104"/>
                <a:gd name="T16" fmla="*/ 62 w 145"/>
                <a:gd name="T17" fmla="*/ 72 h 104"/>
                <a:gd name="T18" fmla="*/ 33 w 145"/>
                <a:gd name="T19" fmla="*/ 76 h 104"/>
                <a:gd name="T20" fmla="*/ 33 w 145"/>
                <a:gd name="T21" fmla="*/ 104 h 104"/>
                <a:gd name="T22" fmla="*/ 0 w 145"/>
                <a:gd name="T23" fmla="*/ 8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04">
                  <a:moveTo>
                    <a:pt x="0" y="84"/>
                  </a:moveTo>
                  <a:lnTo>
                    <a:pt x="9" y="46"/>
                  </a:lnTo>
                  <a:lnTo>
                    <a:pt x="42" y="34"/>
                  </a:lnTo>
                  <a:lnTo>
                    <a:pt x="42" y="0"/>
                  </a:lnTo>
                  <a:lnTo>
                    <a:pt x="70" y="0"/>
                  </a:lnTo>
                  <a:lnTo>
                    <a:pt x="107" y="25"/>
                  </a:lnTo>
                  <a:lnTo>
                    <a:pt x="145" y="42"/>
                  </a:lnTo>
                  <a:lnTo>
                    <a:pt x="103" y="58"/>
                  </a:lnTo>
                  <a:lnTo>
                    <a:pt x="62" y="72"/>
                  </a:lnTo>
                  <a:lnTo>
                    <a:pt x="33" y="76"/>
                  </a:lnTo>
                  <a:lnTo>
                    <a:pt x="33" y="10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28"/>
            <p:cNvSpPr>
              <a:spLocks/>
            </p:cNvSpPr>
            <p:nvPr/>
          </p:nvSpPr>
          <p:spPr bwMode="auto">
            <a:xfrm>
              <a:off x="3019" y="2614"/>
              <a:ext cx="128" cy="137"/>
            </a:xfrm>
            <a:custGeom>
              <a:avLst/>
              <a:gdLst>
                <a:gd name="T0" fmla="*/ 0 w 128"/>
                <a:gd name="T1" fmla="*/ 0 h 137"/>
                <a:gd name="T2" fmla="*/ 67 w 128"/>
                <a:gd name="T3" fmla="*/ 0 h 137"/>
                <a:gd name="T4" fmla="*/ 112 w 128"/>
                <a:gd name="T5" fmla="*/ 13 h 137"/>
                <a:gd name="T6" fmla="*/ 128 w 128"/>
                <a:gd name="T7" fmla="*/ 63 h 137"/>
                <a:gd name="T8" fmla="*/ 123 w 128"/>
                <a:gd name="T9" fmla="*/ 137 h 137"/>
                <a:gd name="T10" fmla="*/ 78 w 128"/>
                <a:gd name="T11" fmla="*/ 103 h 137"/>
                <a:gd name="T12" fmla="*/ 50 w 128"/>
                <a:gd name="T13" fmla="*/ 58 h 137"/>
                <a:gd name="T14" fmla="*/ 10 w 128"/>
                <a:gd name="T15" fmla="*/ 58 h 137"/>
                <a:gd name="T16" fmla="*/ 0 w 128"/>
                <a:gd name="T1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37">
                  <a:moveTo>
                    <a:pt x="0" y="0"/>
                  </a:moveTo>
                  <a:lnTo>
                    <a:pt x="67" y="0"/>
                  </a:lnTo>
                  <a:lnTo>
                    <a:pt x="112" y="13"/>
                  </a:lnTo>
                  <a:lnTo>
                    <a:pt x="128" y="63"/>
                  </a:lnTo>
                  <a:lnTo>
                    <a:pt x="123" y="137"/>
                  </a:lnTo>
                  <a:lnTo>
                    <a:pt x="78" y="103"/>
                  </a:lnTo>
                  <a:lnTo>
                    <a:pt x="50" y="58"/>
                  </a:lnTo>
                  <a:lnTo>
                    <a:pt x="1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29"/>
            <p:cNvSpPr>
              <a:spLocks/>
            </p:cNvSpPr>
            <p:nvPr/>
          </p:nvSpPr>
          <p:spPr bwMode="auto">
            <a:xfrm>
              <a:off x="2361" y="2796"/>
              <a:ext cx="102" cy="141"/>
            </a:xfrm>
            <a:custGeom>
              <a:avLst/>
              <a:gdLst>
                <a:gd name="T0" fmla="*/ 0 w 102"/>
                <a:gd name="T1" fmla="*/ 91 h 141"/>
                <a:gd name="T2" fmla="*/ 0 w 102"/>
                <a:gd name="T3" fmla="*/ 40 h 141"/>
                <a:gd name="T4" fmla="*/ 57 w 102"/>
                <a:gd name="T5" fmla="*/ 0 h 141"/>
                <a:gd name="T6" fmla="*/ 63 w 102"/>
                <a:gd name="T7" fmla="*/ 45 h 141"/>
                <a:gd name="T8" fmla="*/ 102 w 102"/>
                <a:gd name="T9" fmla="*/ 141 h 141"/>
                <a:gd name="T10" fmla="*/ 45 w 102"/>
                <a:gd name="T11" fmla="*/ 79 h 141"/>
                <a:gd name="T12" fmla="*/ 0 w 102"/>
                <a:gd name="T13" fmla="*/ 9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41">
                  <a:moveTo>
                    <a:pt x="0" y="91"/>
                  </a:moveTo>
                  <a:lnTo>
                    <a:pt x="0" y="40"/>
                  </a:lnTo>
                  <a:lnTo>
                    <a:pt x="57" y="0"/>
                  </a:lnTo>
                  <a:lnTo>
                    <a:pt x="63" y="45"/>
                  </a:lnTo>
                  <a:lnTo>
                    <a:pt x="102" y="141"/>
                  </a:lnTo>
                  <a:lnTo>
                    <a:pt x="45" y="79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9E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30"/>
            <p:cNvSpPr>
              <a:spLocks/>
            </p:cNvSpPr>
            <p:nvPr/>
          </p:nvSpPr>
          <p:spPr bwMode="auto">
            <a:xfrm>
              <a:off x="2956" y="3096"/>
              <a:ext cx="118" cy="74"/>
            </a:xfrm>
            <a:custGeom>
              <a:avLst/>
              <a:gdLst>
                <a:gd name="T0" fmla="*/ 0 w 118"/>
                <a:gd name="T1" fmla="*/ 68 h 74"/>
                <a:gd name="T2" fmla="*/ 68 w 118"/>
                <a:gd name="T3" fmla="*/ 23 h 74"/>
                <a:gd name="T4" fmla="*/ 118 w 118"/>
                <a:gd name="T5" fmla="*/ 0 h 74"/>
                <a:gd name="T6" fmla="*/ 96 w 118"/>
                <a:gd name="T7" fmla="*/ 46 h 74"/>
                <a:gd name="T8" fmla="*/ 34 w 118"/>
                <a:gd name="T9" fmla="*/ 74 h 74"/>
                <a:gd name="T10" fmla="*/ 0 w 118"/>
                <a:gd name="T11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4">
                  <a:moveTo>
                    <a:pt x="0" y="68"/>
                  </a:moveTo>
                  <a:lnTo>
                    <a:pt x="68" y="23"/>
                  </a:lnTo>
                  <a:lnTo>
                    <a:pt x="118" y="0"/>
                  </a:lnTo>
                  <a:lnTo>
                    <a:pt x="96" y="46"/>
                  </a:lnTo>
                  <a:lnTo>
                    <a:pt x="34" y="7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31"/>
            <p:cNvSpPr>
              <a:spLocks/>
            </p:cNvSpPr>
            <p:nvPr/>
          </p:nvSpPr>
          <p:spPr bwMode="auto">
            <a:xfrm>
              <a:off x="2542" y="3187"/>
              <a:ext cx="392" cy="85"/>
            </a:xfrm>
            <a:custGeom>
              <a:avLst/>
              <a:gdLst>
                <a:gd name="T0" fmla="*/ 168 w 392"/>
                <a:gd name="T1" fmla="*/ 0 h 85"/>
                <a:gd name="T2" fmla="*/ 89 w 392"/>
                <a:gd name="T3" fmla="*/ 40 h 85"/>
                <a:gd name="T4" fmla="*/ 0 w 392"/>
                <a:gd name="T5" fmla="*/ 66 h 85"/>
                <a:gd name="T6" fmla="*/ 55 w 392"/>
                <a:gd name="T7" fmla="*/ 66 h 85"/>
                <a:gd name="T8" fmla="*/ 139 w 392"/>
                <a:gd name="T9" fmla="*/ 45 h 85"/>
                <a:gd name="T10" fmla="*/ 196 w 392"/>
                <a:gd name="T11" fmla="*/ 74 h 85"/>
                <a:gd name="T12" fmla="*/ 246 w 392"/>
                <a:gd name="T13" fmla="*/ 56 h 85"/>
                <a:gd name="T14" fmla="*/ 286 w 392"/>
                <a:gd name="T15" fmla="*/ 85 h 85"/>
                <a:gd name="T16" fmla="*/ 353 w 392"/>
                <a:gd name="T17" fmla="*/ 85 h 85"/>
                <a:gd name="T18" fmla="*/ 392 w 392"/>
                <a:gd name="T19" fmla="*/ 85 h 85"/>
                <a:gd name="T20" fmla="*/ 330 w 392"/>
                <a:gd name="T21" fmla="*/ 66 h 85"/>
                <a:gd name="T22" fmla="*/ 218 w 392"/>
                <a:gd name="T23" fmla="*/ 34 h 85"/>
                <a:gd name="T24" fmla="*/ 168 w 392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85">
                  <a:moveTo>
                    <a:pt x="168" y="0"/>
                  </a:moveTo>
                  <a:lnTo>
                    <a:pt x="89" y="40"/>
                  </a:lnTo>
                  <a:lnTo>
                    <a:pt x="0" y="66"/>
                  </a:lnTo>
                  <a:lnTo>
                    <a:pt x="55" y="66"/>
                  </a:lnTo>
                  <a:lnTo>
                    <a:pt x="139" y="45"/>
                  </a:lnTo>
                  <a:lnTo>
                    <a:pt x="196" y="74"/>
                  </a:lnTo>
                  <a:lnTo>
                    <a:pt x="246" y="56"/>
                  </a:lnTo>
                  <a:lnTo>
                    <a:pt x="286" y="85"/>
                  </a:lnTo>
                  <a:lnTo>
                    <a:pt x="353" y="85"/>
                  </a:lnTo>
                  <a:lnTo>
                    <a:pt x="392" y="85"/>
                  </a:lnTo>
                  <a:lnTo>
                    <a:pt x="330" y="66"/>
                  </a:lnTo>
                  <a:lnTo>
                    <a:pt x="218" y="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32"/>
            <p:cNvSpPr>
              <a:spLocks/>
            </p:cNvSpPr>
            <p:nvPr/>
          </p:nvSpPr>
          <p:spPr bwMode="auto">
            <a:xfrm>
              <a:off x="2603" y="2802"/>
              <a:ext cx="67" cy="153"/>
            </a:xfrm>
            <a:custGeom>
              <a:avLst/>
              <a:gdLst>
                <a:gd name="T0" fmla="*/ 6 w 67"/>
                <a:gd name="T1" fmla="*/ 0 h 153"/>
                <a:gd name="T2" fmla="*/ 23 w 67"/>
                <a:gd name="T3" fmla="*/ 73 h 153"/>
                <a:gd name="T4" fmla="*/ 45 w 67"/>
                <a:gd name="T5" fmla="*/ 108 h 153"/>
                <a:gd name="T6" fmla="*/ 67 w 67"/>
                <a:gd name="T7" fmla="*/ 153 h 153"/>
                <a:gd name="T8" fmla="*/ 34 w 67"/>
                <a:gd name="T9" fmla="*/ 153 h 153"/>
                <a:gd name="T10" fmla="*/ 6 w 67"/>
                <a:gd name="T11" fmla="*/ 113 h 153"/>
                <a:gd name="T12" fmla="*/ 0 w 67"/>
                <a:gd name="T13" fmla="*/ 62 h 153"/>
                <a:gd name="T14" fmla="*/ 6 w 67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53">
                  <a:moveTo>
                    <a:pt x="6" y="0"/>
                  </a:moveTo>
                  <a:lnTo>
                    <a:pt x="23" y="73"/>
                  </a:lnTo>
                  <a:lnTo>
                    <a:pt x="45" y="108"/>
                  </a:lnTo>
                  <a:lnTo>
                    <a:pt x="67" y="153"/>
                  </a:lnTo>
                  <a:lnTo>
                    <a:pt x="34" y="153"/>
                  </a:lnTo>
                  <a:lnTo>
                    <a:pt x="6" y="113"/>
                  </a:lnTo>
                  <a:lnTo>
                    <a:pt x="0" y="6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33"/>
            <p:cNvSpPr>
              <a:spLocks/>
            </p:cNvSpPr>
            <p:nvPr/>
          </p:nvSpPr>
          <p:spPr bwMode="auto">
            <a:xfrm>
              <a:off x="2823" y="2706"/>
              <a:ext cx="30" cy="81"/>
            </a:xfrm>
            <a:custGeom>
              <a:avLst/>
              <a:gdLst>
                <a:gd name="T0" fmla="*/ 0 w 30"/>
                <a:gd name="T1" fmla="*/ 0 h 81"/>
                <a:gd name="T2" fmla="*/ 22 w 30"/>
                <a:gd name="T3" fmla="*/ 28 h 81"/>
                <a:gd name="T4" fmla="*/ 30 w 30"/>
                <a:gd name="T5" fmla="*/ 81 h 81"/>
                <a:gd name="T6" fmla="*/ 6 w 30"/>
                <a:gd name="T7" fmla="*/ 77 h 81"/>
                <a:gd name="T8" fmla="*/ 6 w 30"/>
                <a:gd name="T9" fmla="*/ 42 h 81"/>
                <a:gd name="T10" fmla="*/ 2 w 30"/>
                <a:gd name="T11" fmla="*/ 24 h 81"/>
                <a:gd name="T12" fmla="*/ 0 w 30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1">
                  <a:moveTo>
                    <a:pt x="0" y="0"/>
                  </a:moveTo>
                  <a:lnTo>
                    <a:pt x="22" y="28"/>
                  </a:lnTo>
                  <a:lnTo>
                    <a:pt x="30" y="81"/>
                  </a:lnTo>
                  <a:lnTo>
                    <a:pt x="6" y="77"/>
                  </a:lnTo>
                  <a:lnTo>
                    <a:pt x="6" y="42"/>
                  </a:lnTo>
                  <a:lnTo>
                    <a:pt x="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34"/>
            <p:cNvSpPr>
              <a:spLocks/>
            </p:cNvSpPr>
            <p:nvPr/>
          </p:nvSpPr>
          <p:spPr bwMode="auto">
            <a:xfrm>
              <a:off x="2933" y="2643"/>
              <a:ext cx="24" cy="137"/>
            </a:xfrm>
            <a:custGeom>
              <a:avLst/>
              <a:gdLst>
                <a:gd name="T0" fmla="*/ 2 w 24"/>
                <a:gd name="T1" fmla="*/ 0 h 137"/>
                <a:gd name="T2" fmla="*/ 9 w 24"/>
                <a:gd name="T3" fmla="*/ 55 h 137"/>
                <a:gd name="T4" fmla="*/ 0 w 24"/>
                <a:gd name="T5" fmla="*/ 137 h 137"/>
                <a:gd name="T6" fmla="*/ 24 w 24"/>
                <a:gd name="T7" fmla="*/ 126 h 137"/>
                <a:gd name="T8" fmla="*/ 21 w 24"/>
                <a:gd name="T9" fmla="*/ 91 h 137"/>
                <a:gd name="T10" fmla="*/ 15 w 24"/>
                <a:gd name="T11" fmla="*/ 37 h 137"/>
                <a:gd name="T12" fmla="*/ 2 w 24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7">
                  <a:moveTo>
                    <a:pt x="2" y="0"/>
                  </a:moveTo>
                  <a:lnTo>
                    <a:pt x="9" y="55"/>
                  </a:lnTo>
                  <a:lnTo>
                    <a:pt x="0" y="137"/>
                  </a:lnTo>
                  <a:lnTo>
                    <a:pt x="24" y="126"/>
                  </a:lnTo>
                  <a:lnTo>
                    <a:pt x="21" y="91"/>
                  </a:lnTo>
                  <a:lnTo>
                    <a:pt x="15" y="3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35"/>
            <p:cNvSpPr>
              <a:spLocks/>
            </p:cNvSpPr>
            <p:nvPr/>
          </p:nvSpPr>
          <p:spPr bwMode="auto">
            <a:xfrm>
              <a:off x="2715" y="2694"/>
              <a:ext cx="73" cy="68"/>
            </a:xfrm>
            <a:custGeom>
              <a:avLst/>
              <a:gdLst>
                <a:gd name="T0" fmla="*/ 25 w 73"/>
                <a:gd name="T1" fmla="*/ 23 h 68"/>
                <a:gd name="T2" fmla="*/ 0 w 73"/>
                <a:gd name="T3" fmla="*/ 36 h 68"/>
                <a:gd name="T4" fmla="*/ 38 w 73"/>
                <a:gd name="T5" fmla="*/ 68 h 68"/>
                <a:gd name="T6" fmla="*/ 38 w 73"/>
                <a:gd name="T7" fmla="*/ 36 h 68"/>
                <a:gd name="T8" fmla="*/ 73 w 73"/>
                <a:gd name="T9" fmla="*/ 0 h 68"/>
                <a:gd name="T10" fmla="*/ 25 w 73"/>
                <a:gd name="T11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8">
                  <a:moveTo>
                    <a:pt x="25" y="23"/>
                  </a:moveTo>
                  <a:lnTo>
                    <a:pt x="0" y="36"/>
                  </a:lnTo>
                  <a:lnTo>
                    <a:pt x="38" y="68"/>
                  </a:lnTo>
                  <a:lnTo>
                    <a:pt x="38" y="36"/>
                  </a:lnTo>
                  <a:lnTo>
                    <a:pt x="73" y="0"/>
                  </a:lnTo>
                  <a:lnTo>
                    <a:pt x="25" y="23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36"/>
            <p:cNvSpPr>
              <a:spLocks/>
            </p:cNvSpPr>
            <p:nvPr/>
          </p:nvSpPr>
          <p:spPr bwMode="auto">
            <a:xfrm>
              <a:off x="2441" y="2672"/>
              <a:ext cx="38" cy="106"/>
            </a:xfrm>
            <a:custGeom>
              <a:avLst/>
              <a:gdLst>
                <a:gd name="T0" fmla="*/ 38 w 38"/>
                <a:gd name="T1" fmla="*/ 0 h 106"/>
                <a:gd name="T2" fmla="*/ 23 w 38"/>
                <a:gd name="T3" fmla="*/ 48 h 106"/>
                <a:gd name="T4" fmla="*/ 23 w 38"/>
                <a:gd name="T5" fmla="*/ 106 h 106"/>
                <a:gd name="T6" fmla="*/ 0 w 38"/>
                <a:gd name="T7" fmla="*/ 106 h 106"/>
                <a:gd name="T8" fmla="*/ 6 w 38"/>
                <a:gd name="T9" fmla="*/ 27 h 106"/>
                <a:gd name="T10" fmla="*/ 20 w 38"/>
                <a:gd name="T11" fmla="*/ 7 h 106"/>
                <a:gd name="T12" fmla="*/ 38 w 38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38" y="0"/>
                  </a:moveTo>
                  <a:lnTo>
                    <a:pt x="23" y="48"/>
                  </a:lnTo>
                  <a:lnTo>
                    <a:pt x="23" y="106"/>
                  </a:lnTo>
                  <a:lnTo>
                    <a:pt x="0" y="106"/>
                  </a:lnTo>
                  <a:lnTo>
                    <a:pt x="6" y="27"/>
                  </a:lnTo>
                  <a:lnTo>
                    <a:pt x="20" y="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37"/>
            <p:cNvSpPr>
              <a:spLocks/>
            </p:cNvSpPr>
            <p:nvPr/>
          </p:nvSpPr>
          <p:spPr bwMode="auto">
            <a:xfrm>
              <a:off x="3014" y="2788"/>
              <a:ext cx="77" cy="160"/>
            </a:xfrm>
            <a:custGeom>
              <a:avLst/>
              <a:gdLst>
                <a:gd name="T0" fmla="*/ 77 w 77"/>
                <a:gd name="T1" fmla="*/ 0 h 160"/>
                <a:gd name="T2" fmla="*/ 29 w 77"/>
                <a:gd name="T3" fmla="*/ 105 h 160"/>
                <a:gd name="T4" fmla="*/ 0 w 77"/>
                <a:gd name="T5" fmla="*/ 160 h 160"/>
                <a:gd name="T6" fmla="*/ 22 w 77"/>
                <a:gd name="T7" fmla="*/ 160 h 160"/>
                <a:gd name="T8" fmla="*/ 41 w 77"/>
                <a:gd name="T9" fmla="*/ 122 h 160"/>
                <a:gd name="T10" fmla="*/ 51 w 77"/>
                <a:gd name="T11" fmla="*/ 67 h 160"/>
                <a:gd name="T12" fmla="*/ 77 w 77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60">
                  <a:moveTo>
                    <a:pt x="77" y="0"/>
                  </a:moveTo>
                  <a:lnTo>
                    <a:pt x="29" y="105"/>
                  </a:lnTo>
                  <a:lnTo>
                    <a:pt x="0" y="160"/>
                  </a:lnTo>
                  <a:lnTo>
                    <a:pt x="22" y="160"/>
                  </a:lnTo>
                  <a:lnTo>
                    <a:pt x="41" y="122"/>
                  </a:lnTo>
                  <a:lnTo>
                    <a:pt x="51" y="6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38"/>
            <p:cNvSpPr>
              <a:spLocks/>
            </p:cNvSpPr>
            <p:nvPr/>
          </p:nvSpPr>
          <p:spPr bwMode="auto">
            <a:xfrm>
              <a:off x="2603" y="2967"/>
              <a:ext cx="144" cy="119"/>
            </a:xfrm>
            <a:custGeom>
              <a:avLst/>
              <a:gdLst>
                <a:gd name="T0" fmla="*/ 32 w 144"/>
                <a:gd name="T1" fmla="*/ 36 h 119"/>
                <a:gd name="T2" fmla="*/ 77 w 144"/>
                <a:gd name="T3" fmla="*/ 77 h 119"/>
                <a:gd name="T4" fmla="*/ 144 w 144"/>
                <a:gd name="T5" fmla="*/ 119 h 119"/>
                <a:gd name="T6" fmla="*/ 90 w 144"/>
                <a:gd name="T7" fmla="*/ 103 h 119"/>
                <a:gd name="T8" fmla="*/ 38 w 144"/>
                <a:gd name="T9" fmla="*/ 84 h 119"/>
                <a:gd name="T10" fmla="*/ 14 w 144"/>
                <a:gd name="T11" fmla="*/ 84 h 119"/>
                <a:gd name="T12" fmla="*/ 0 w 144"/>
                <a:gd name="T13" fmla="*/ 17 h 119"/>
                <a:gd name="T14" fmla="*/ 14 w 144"/>
                <a:gd name="T15" fmla="*/ 0 h 119"/>
                <a:gd name="T16" fmla="*/ 32 w 144"/>
                <a:gd name="T17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9">
                  <a:moveTo>
                    <a:pt x="32" y="36"/>
                  </a:moveTo>
                  <a:lnTo>
                    <a:pt x="77" y="77"/>
                  </a:lnTo>
                  <a:lnTo>
                    <a:pt x="144" y="119"/>
                  </a:lnTo>
                  <a:lnTo>
                    <a:pt x="90" y="103"/>
                  </a:lnTo>
                  <a:lnTo>
                    <a:pt x="38" y="84"/>
                  </a:lnTo>
                  <a:lnTo>
                    <a:pt x="14" y="84"/>
                  </a:lnTo>
                  <a:lnTo>
                    <a:pt x="0" y="17"/>
                  </a:lnTo>
                  <a:lnTo>
                    <a:pt x="14" y="0"/>
                  </a:lnTo>
                  <a:lnTo>
                    <a:pt x="32" y="36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39"/>
            <p:cNvSpPr>
              <a:spLocks/>
            </p:cNvSpPr>
            <p:nvPr/>
          </p:nvSpPr>
          <p:spPr bwMode="auto">
            <a:xfrm>
              <a:off x="2829" y="2970"/>
              <a:ext cx="220" cy="148"/>
            </a:xfrm>
            <a:custGeom>
              <a:avLst/>
              <a:gdLst>
                <a:gd name="T0" fmla="*/ 176 w 220"/>
                <a:gd name="T1" fmla="*/ 45 h 148"/>
                <a:gd name="T2" fmla="*/ 127 w 220"/>
                <a:gd name="T3" fmla="*/ 77 h 148"/>
                <a:gd name="T4" fmla="*/ 83 w 220"/>
                <a:gd name="T5" fmla="*/ 97 h 148"/>
                <a:gd name="T6" fmla="*/ 6 w 220"/>
                <a:gd name="T7" fmla="*/ 116 h 148"/>
                <a:gd name="T8" fmla="*/ 0 w 220"/>
                <a:gd name="T9" fmla="*/ 136 h 148"/>
                <a:gd name="T10" fmla="*/ 23 w 220"/>
                <a:gd name="T11" fmla="*/ 148 h 148"/>
                <a:gd name="T12" fmla="*/ 64 w 220"/>
                <a:gd name="T13" fmla="*/ 148 h 148"/>
                <a:gd name="T14" fmla="*/ 166 w 220"/>
                <a:gd name="T15" fmla="*/ 139 h 148"/>
                <a:gd name="T16" fmla="*/ 182 w 220"/>
                <a:gd name="T17" fmla="*/ 119 h 148"/>
                <a:gd name="T18" fmla="*/ 141 w 220"/>
                <a:gd name="T19" fmla="*/ 130 h 148"/>
                <a:gd name="T20" fmla="*/ 80 w 220"/>
                <a:gd name="T21" fmla="*/ 133 h 148"/>
                <a:gd name="T22" fmla="*/ 35 w 220"/>
                <a:gd name="T23" fmla="*/ 133 h 148"/>
                <a:gd name="T24" fmla="*/ 67 w 220"/>
                <a:gd name="T25" fmla="*/ 113 h 148"/>
                <a:gd name="T26" fmla="*/ 153 w 220"/>
                <a:gd name="T27" fmla="*/ 84 h 148"/>
                <a:gd name="T28" fmla="*/ 207 w 220"/>
                <a:gd name="T29" fmla="*/ 36 h 148"/>
                <a:gd name="T30" fmla="*/ 220 w 220"/>
                <a:gd name="T31" fmla="*/ 0 h 148"/>
                <a:gd name="T32" fmla="*/ 176 w 220"/>
                <a:gd name="T33" fmla="*/ 4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0" h="148">
                  <a:moveTo>
                    <a:pt x="176" y="45"/>
                  </a:moveTo>
                  <a:lnTo>
                    <a:pt x="127" y="77"/>
                  </a:lnTo>
                  <a:lnTo>
                    <a:pt x="83" y="97"/>
                  </a:lnTo>
                  <a:lnTo>
                    <a:pt x="6" y="116"/>
                  </a:lnTo>
                  <a:lnTo>
                    <a:pt x="0" y="136"/>
                  </a:lnTo>
                  <a:lnTo>
                    <a:pt x="23" y="148"/>
                  </a:lnTo>
                  <a:lnTo>
                    <a:pt x="64" y="148"/>
                  </a:lnTo>
                  <a:lnTo>
                    <a:pt x="166" y="139"/>
                  </a:lnTo>
                  <a:lnTo>
                    <a:pt x="182" y="119"/>
                  </a:lnTo>
                  <a:lnTo>
                    <a:pt x="141" y="130"/>
                  </a:lnTo>
                  <a:lnTo>
                    <a:pt x="80" y="133"/>
                  </a:lnTo>
                  <a:lnTo>
                    <a:pt x="35" y="133"/>
                  </a:lnTo>
                  <a:lnTo>
                    <a:pt x="67" y="113"/>
                  </a:lnTo>
                  <a:lnTo>
                    <a:pt x="153" y="84"/>
                  </a:lnTo>
                  <a:lnTo>
                    <a:pt x="207" y="36"/>
                  </a:lnTo>
                  <a:lnTo>
                    <a:pt x="220" y="0"/>
                  </a:lnTo>
                  <a:lnTo>
                    <a:pt x="176" y="45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40"/>
            <p:cNvSpPr>
              <a:spLocks/>
            </p:cNvSpPr>
            <p:nvPr/>
          </p:nvSpPr>
          <p:spPr bwMode="auto">
            <a:xfrm>
              <a:off x="2361" y="2898"/>
              <a:ext cx="327" cy="272"/>
            </a:xfrm>
            <a:custGeom>
              <a:avLst/>
              <a:gdLst>
                <a:gd name="T0" fmla="*/ 45 w 327"/>
                <a:gd name="T1" fmla="*/ 0 h 272"/>
                <a:gd name="T2" fmla="*/ 96 w 327"/>
                <a:gd name="T3" fmla="*/ 28 h 272"/>
                <a:gd name="T4" fmla="*/ 107 w 327"/>
                <a:gd name="T5" fmla="*/ 79 h 272"/>
                <a:gd name="T6" fmla="*/ 96 w 327"/>
                <a:gd name="T7" fmla="*/ 131 h 272"/>
                <a:gd name="T8" fmla="*/ 124 w 327"/>
                <a:gd name="T9" fmla="*/ 165 h 272"/>
                <a:gd name="T10" fmla="*/ 181 w 327"/>
                <a:gd name="T11" fmla="*/ 165 h 272"/>
                <a:gd name="T12" fmla="*/ 214 w 327"/>
                <a:gd name="T13" fmla="*/ 221 h 272"/>
                <a:gd name="T14" fmla="*/ 327 w 327"/>
                <a:gd name="T15" fmla="*/ 272 h 272"/>
                <a:gd name="T16" fmla="*/ 197 w 327"/>
                <a:gd name="T17" fmla="*/ 244 h 272"/>
                <a:gd name="T18" fmla="*/ 124 w 327"/>
                <a:gd name="T19" fmla="*/ 226 h 272"/>
                <a:gd name="T20" fmla="*/ 102 w 327"/>
                <a:gd name="T21" fmla="*/ 165 h 272"/>
                <a:gd name="T22" fmla="*/ 45 w 327"/>
                <a:gd name="T23" fmla="*/ 96 h 272"/>
                <a:gd name="T24" fmla="*/ 0 w 327"/>
                <a:gd name="T25" fmla="*/ 28 h 272"/>
                <a:gd name="T26" fmla="*/ 45 w 327"/>
                <a:gd name="T2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7" h="272">
                  <a:moveTo>
                    <a:pt x="45" y="0"/>
                  </a:moveTo>
                  <a:lnTo>
                    <a:pt x="96" y="28"/>
                  </a:lnTo>
                  <a:lnTo>
                    <a:pt x="107" y="79"/>
                  </a:lnTo>
                  <a:lnTo>
                    <a:pt x="96" y="131"/>
                  </a:lnTo>
                  <a:lnTo>
                    <a:pt x="124" y="165"/>
                  </a:lnTo>
                  <a:lnTo>
                    <a:pt x="181" y="165"/>
                  </a:lnTo>
                  <a:lnTo>
                    <a:pt x="214" y="221"/>
                  </a:lnTo>
                  <a:lnTo>
                    <a:pt x="327" y="272"/>
                  </a:lnTo>
                  <a:lnTo>
                    <a:pt x="197" y="244"/>
                  </a:lnTo>
                  <a:lnTo>
                    <a:pt x="124" y="226"/>
                  </a:lnTo>
                  <a:lnTo>
                    <a:pt x="102" y="165"/>
                  </a:lnTo>
                  <a:lnTo>
                    <a:pt x="45" y="96"/>
                  </a:lnTo>
                  <a:lnTo>
                    <a:pt x="0" y="28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41"/>
            <p:cNvSpPr>
              <a:spLocks/>
            </p:cNvSpPr>
            <p:nvPr/>
          </p:nvSpPr>
          <p:spPr bwMode="auto">
            <a:xfrm>
              <a:off x="2356" y="3175"/>
              <a:ext cx="129" cy="74"/>
            </a:xfrm>
            <a:custGeom>
              <a:avLst/>
              <a:gdLst>
                <a:gd name="T0" fmla="*/ 11 w 129"/>
                <a:gd name="T1" fmla="*/ 0 h 74"/>
                <a:gd name="T2" fmla="*/ 57 w 129"/>
                <a:gd name="T3" fmla="*/ 18 h 74"/>
                <a:gd name="T4" fmla="*/ 129 w 129"/>
                <a:gd name="T5" fmla="*/ 63 h 74"/>
                <a:gd name="T6" fmla="*/ 79 w 129"/>
                <a:gd name="T7" fmla="*/ 74 h 74"/>
                <a:gd name="T8" fmla="*/ 28 w 129"/>
                <a:gd name="T9" fmla="*/ 74 h 74"/>
                <a:gd name="T10" fmla="*/ 0 w 129"/>
                <a:gd name="T11" fmla="*/ 34 h 74"/>
                <a:gd name="T12" fmla="*/ 11 w 129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74">
                  <a:moveTo>
                    <a:pt x="11" y="0"/>
                  </a:moveTo>
                  <a:lnTo>
                    <a:pt x="57" y="18"/>
                  </a:lnTo>
                  <a:lnTo>
                    <a:pt x="129" y="63"/>
                  </a:lnTo>
                  <a:lnTo>
                    <a:pt x="79" y="74"/>
                  </a:lnTo>
                  <a:lnTo>
                    <a:pt x="28" y="74"/>
                  </a:lnTo>
                  <a:lnTo>
                    <a:pt x="0" y="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42"/>
            <p:cNvSpPr>
              <a:spLocks/>
            </p:cNvSpPr>
            <p:nvPr/>
          </p:nvSpPr>
          <p:spPr bwMode="auto">
            <a:xfrm>
              <a:off x="2809" y="2685"/>
              <a:ext cx="63" cy="63"/>
            </a:xfrm>
            <a:custGeom>
              <a:avLst/>
              <a:gdLst>
                <a:gd name="T0" fmla="*/ 52 w 63"/>
                <a:gd name="T1" fmla="*/ 63 h 63"/>
                <a:gd name="T2" fmla="*/ 52 w 63"/>
                <a:gd name="T3" fmla="*/ 40 h 63"/>
                <a:gd name="T4" fmla="*/ 38 w 63"/>
                <a:gd name="T5" fmla="*/ 16 h 63"/>
                <a:gd name="T6" fmla="*/ 0 w 63"/>
                <a:gd name="T7" fmla="*/ 0 h 63"/>
                <a:gd name="T8" fmla="*/ 33 w 63"/>
                <a:gd name="T9" fmla="*/ 7 h 63"/>
                <a:gd name="T10" fmla="*/ 56 w 63"/>
                <a:gd name="T11" fmla="*/ 20 h 63"/>
                <a:gd name="T12" fmla="*/ 63 w 63"/>
                <a:gd name="T13" fmla="*/ 49 h 63"/>
                <a:gd name="T14" fmla="*/ 52 w 63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3">
                  <a:moveTo>
                    <a:pt x="52" y="63"/>
                  </a:moveTo>
                  <a:lnTo>
                    <a:pt x="52" y="40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33" y="7"/>
                  </a:lnTo>
                  <a:lnTo>
                    <a:pt x="56" y="20"/>
                  </a:lnTo>
                  <a:lnTo>
                    <a:pt x="63" y="49"/>
                  </a:lnTo>
                  <a:lnTo>
                    <a:pt x="52" y="63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43"/>
            <p:cNvSpPr>
              <a:spLocks/>
            </p:cNvSpPr>
            <p:nvPr/>
          </p:nvSpPr>
          <p:spPr bwMode="auto">
            <a:xfrm>
              <a:off x="2704" y="2665"/>
              <a:ext cx="61" cy="48"/>
            </a:xfrm>
            <a:custGeom>
              <a:avLst/>
              <a:gdLst>
                <a:gd name="T0" fmla="*/ 13 w 61"/>
                <a:gd name="T1" fmla="*/ 48 h 48"/>
                <a:gd name="T2" fmla="*/ 24 w 61"/>
                <a:gd name="T3" fmla="*/ 32 h 48"/>
                <a:gd name="T4" fmla="*/ 18 w 61"/>
                <a:gd name="T5" fmla="*/ 14 h 48"/>
                <a:gd name="T6" fmla="*/ 0 w 61"/>
                <a:gd name="T7" fmla="*/ 0 h 48"/>
                <a:gd name="T8" fmla="*/ 15 w 61"/>
                <a:gd name="T9" fmla="*/ 0 h 48"/>
                <a:gd name="T10" fmla="*/ 30 w 61"/>
                <a:gd name="T11" fmla="*/ 11 h 48"/>
                <a:gd name="T12" fmla="*/ 39 w 61"/>
                <a:gd name="T13" fmla="*/ 23 h 48"/>
                <a:gd name="T14" fmla="*/ 61 w 61"/>
                <a:gd name="T15" fmla="*/ 23 h 48"/>
                <a:gd name="T16" fmla="*/ 40 w 61"/>
                <a:gd name="T17" fmla="*/ 33 h 48"/>
                <a:gd name="T18" fmla="*/ 13 w 6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8">
                  <a:moveTo>
                    <a:pt x="13" y="48"/>
                  </a:moveTo>
                  <a:lnTo>
                    <a:pt x="24" y="32"/>
                  </a:lnTo>
                  <a:lnTo>
                    <a:pt x="18" y="14"/>
                  </a:lnTo>
                  <a:lnTo>
                    <a:pt x="0" y="0"/>
                  </a:lnTo>
                  <a:lnTo>
                    <a:pt x="15" y="0"/>
                  </a:lnTo>
                  <a:lnTo>
                    <a:pt x="30" y="11"/>
                  </a:lnTo>
                  <a:lnTo>
                    <a:pt x="39" y="23"/>
                  </a:lnTo>
                  <a:lnTo>
                    <a:pt x="61" y="23"/>
                  </a:lnTo>
                  <a:lnTo>
                    <a:pt x="40" y="33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44"/>
            <p:cNvSpPr>
              <a:spLocks/>
            </p:cNvSpPr>
            <p:nvPr/>
          </p:nvSpPr>
          <p:spPr bwMode="auto">
            <a:xfrm>
              <a:off x="2753" y="2622"/>
              <a:ext cx="106" cy="56"/>
            </a:xfrm>
            <a:custGeom>
              <a:avLst/>
              <a:gdLst>
                <a:gd name="T0" fmla="*/ 49 w 106"/>
                <a:gd name="T1" fmla="*/ 10 h 56"/>
                <a:gd name="T2" fmla="*/ 33 w 106"/>
                <a:gd name="T3" fmla="*/ 24 h 56"/>
                <a:gd name="T4" fmla="*/ 33 w 106"/>
                <a:gd name="T5" fmla="*/ 45 h 56"/>
                <a:gd name="T6" fmla="*/ 33 w 106"/>
                <a:gd name="T7" fmla="*/ 56 h 56"/>
                <a:gd name="T8" fmla="*/ 23 w 106"/>
                <a:gd name="T9" fmla="*/ 56 h 56"/>
                <a:gd name="T10" fmla="*/ 26 w 106"/>
                <a:gd name="T11" fmla="*/ 37 h 56"/>
                <a:gd name="T12" fmla="*/ 0 w 106"/>
                <a:gd name="T13" fmla="*/ 13 h 56"/>
                <a:gd name="T14" fmla="*/ 17 w 106"/>
                <a:gd name="T15" fmla="*/ 17 h 56"/>
                <a:gd name="T16" fmla="*/ 28 w 106"/>
                <a:gd name="T17" fmla="*/ 26 h 56"/>
                <a:gd name="T18" fmla="*/ 33 w 106"/>
                <a:gd name="T19" fmla="*/ 10 h 56"/>
                <a:gd name="T20" fmla="*/ 63 w 106"/>
                <a:gd name="T21" fmla="*/ 0 h 56"/>
                <a:gd name="T22" fmla="*/ 86 w 106"/>
                <a:gd name="T23" fmla="*/ 0 h 56"/>
                <a:gd name="T24" fmla="*/ 106 w 106"/>
                <a:gd name="T25" fmla="*/ 15 h 56"/>
                <a:gd name="T26" fmla="*/ 72 w 106"/>
                <a:gd name="T27" fmla="*/ 8 h 56"/>
                <a:gd name="T28" fmla="*/ 49 w 106"/>
                <a:gd name="T29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56">
                  <a:moveTo>
                    <a:pt x="49" y="10"/>
                  </a:moveTo>
                  <a:lnTo>
                    <a:pt x="33" y="24"/>
                  </a:lnTo>
                  <a:lnTo>
                    <a:pt x="33" y="45"/>
                  </a:lnTo>
                  <a:lnTo>
                    <a:pt x="33" y="56"/>
                  </a:lnTo>
                  <a:lnTo>
                    <a:pt x="23" y="56"/>
                  </a:lnTo>
                  <a:lnTo>
                    <a:pt x="26" y="37"/>
                  </a:lnTo>
                  <a:lnTo>
                    <a:pt x="0" y="13"/>
                  </a:lnTo>
                  <a:lnTo>
                    <a:pt x="17" y="17"/>
                  </a:lnTo>
                  <a:lnTo>
                    <a:pt x="28" y="26"/>
                  </a:lnTo>
                  <a:lnTo>
                    <a:pt x="33" y="10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106" y="15"/>
                  </a:lnTo>
                  <a:lnTo>
                    <a:pt x="72" y="8"/>
                  </a:lnTo>
                  <a:lnTo>
                    <a:pt x="49" y="1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45"/>
            <p:cNvSpPr>
              <a:spLocks/>
            </p:cNvSpPr>
            <p:nvPr/>
          </p:nvSpPr>
          <p:spPr bwMode="auto">
            <a:xfrm>
              <a:off x="2711" y="2580"/>
              <a:ext cx="89" cy="35"/>
            </a:xfrm>
            <a:custGeom>
              <a:avLst/>
              <a:gdLst>
                <a:gd name="T0" fmla="*/ 0 w 89"/>
                <a:gd name="T1" fmla="*/ 0 h 35"/>
                <a:gd name="T2" fmla="*/ 72 w 89"/>
                <a:gd name="T3" fmla="*/ 13 h 35"/>
                <a:gd name="T4" fmla="*/ 88 w 89"/>
                <a:gd name="T5" fmla="*/ 35 h 35"/>
                <a:gd name="T6" fmla="*/ 89 w 89"/>
                <a:gd name="T7" fmla="*/ 24 h 35"/>
                <a:gd name="T8" fmla="*/ 75 w 89"/>
                <a:gd name="T9" fmla="*/ 8 h 35"/>
                <a:gd name="T10" fmla="*/ 46 w 89"/>
                <a:gd name="T11" fmla="*/ 0 h 35"/>
                <a:gd name="T12" fmla="*/ 0 w 89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5">
                  <a:moveTo>
                    <a:pt x="0" y="0"/>
                  </a:moveTo>
                  <a:lnTo>
                    <a:pt x="72" y="13"/>
                  </a:lnTo>
                  <a:lnTo>
                    <a:pt x="88" y="35"/>
                  </a:lnTo>
                  <a:lnTo>
                    <a:pt x="89" y="24"/>
                  </a:lnTo>
                  <a:lnTo>
                    <a:pt x="7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46"/>
            <p:cNvSpPr>
              <a:spLocks/>
            </p:cNvSpPr>
            <p:nvPr/>
          </p:nvSpPr>
          <p:spPr bwMode="auto">
            <a:xfrm>
              <a:off x="2866" y="2788"/>
              <a:ext cx="47" cy="27"/>
            </a:xfrm>
            <a:custGeom>
              <a:avLst/>
              <a:gdLst>
                <a:gd name="T0" fmla="*/ 0 w 47"/>
                <a:gd name="T1" fmla="*/ 0 h 27"/>
                <a:gd name="T2" fmla="*/ 23 w 47"/>
                <a:gd name="T3" fmla="*/ 2 h 27"/>
                <a:gd name="T4" fmla="*/ 47 w 47"/>
                <a:gd name="T5" fmla="*/ 13 h 27"/>
                <a:gd name="T6" fmla="*/ 33 w 47"/>
                <a:gd name="T7" fmla="*/ 27 h 27"/>
                <a:gd name="T8" fmla="*/ 15 w 47"/>
                <a:gd name="T9" fmla="*/ 14 h 27"/>
                <a:gd name="T10" fmla="*/ 0 w 4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7">
                  <a:moveTo>
                    <a:pt x="0" y="0"/>
                  </a:moveTo>
                  <a:lnTo>
                    <a:pt x="23" y="2"/>
                  </a:lnTo>
                  <a:lnTo>
                    <a:pt x="47" y="13"/>
                  </a:lnTo>
                  <a:lnTo>
                    <a:pt x="33" y="27"/>
                  </a:lnTo>
                  <a:lnTo>
                    <a:pt x="1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7"/>
            <p:cNvSpPr>
              <a:spLocks/>
            </p:cNvSpPr>
            <p:nvPr/>
          </p:nvSpPr>
          <p:spPr bwMode="auto">
            <a:xfrm>
              <a:off x="2730" y="2792"/>
              <a:ext cx="115" cy="91"/>
            </a:xfrm>
            <a:custGeom>
              <a:avLst/>
              <a:gdLst>
                <a:gd name="T0" fmla="*/ 0 w 115"/>
                <a:gd name="T1" fmla="*/ 0 h 91"/>
                <a:gd name="T2" fmla="*/ 35 w 115"/>
                <a:gd name="T3" fmla="*/ 19 h 91"/>
                <a:gd name="T4" fmla="*/ 63 w 115"/>
                <a:gd name="T5" fmla="*/ 45 h 91"/>
                <a:gd name="T6" fmla="*/ 87 w 115"/>
                <a:gd name="T7" fmla="*/ 67 h 91"/>
                <a:gd name="T8" fmla="*/ 115 w 115"/>
                <a:gd name="T9" fmla="*/ 63 h 91"/>
                <a:gd name="T10" fmla="*/ 100 w 115"/>
                <a:gd name="T11" fmla="*/ 82 h 91"/>
                <a:gd name="T12" fmla="*/ 84 w 115"/>
                <a:gd name="T13" fmla="*/ 91 h 91"/>
                <a:gd name="T14" fmla="*/ 62 w 115"/>
                <a:gd name="T15" fmla="*/ 56 h 91"/>
                <a:gd name="T16" fmla="*/ 39 w 115"/>
                <a:gd name="T17" fmla="*/ 31 h 91"/>
                <a:gd name="T18" fmla="*/ 0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0" y="0"/>
                  </a:moveTo>
                  <a:lnTo>
                    <a:pt x="35" y="19"/>
                  </a:lnTo>
                  <a:lnTo>
                    <a:pt x="63" y="45"/>
                  </a:lnTo>
                  <a:lnTo>
                    <a:pt x="87" y="67"/>
                  </a:lnTo>
                  <a:lnTo>
                    <a:pt x="115" y="63"/>
                  </a:lnTo>
                  <a:lnTo>
                    <a:pt x="100" y="82"/>
                  </a:lnTo>
                  <a:lnTo>
                    <a:pt x="84" y="91"/>
                  </a:lnTo>
                  <a:lnTo>
                    <a:pt x="62" y="56"/>
                  </a:lnTo>
                  <a:lnTo>
                    <a:pt x="39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8" name="Picture 6" descr="bird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16" y="483306"/>
            <a:ext cx="51276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6" descr="bird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41" y="429746"/>
            <a:ext cx="51276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6" descr="bird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20" y="483306"/>
            <a:ext cx="51276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2" descr="C:\Users\firoo\Desktop\مه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02479">
            <a:off x="2295706" y="2007274"/>
            <a:ext cx="6808782" cy="43959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2" name="Picture 6" descr="bird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9" y="1314009"/>
            <a:ext cx="51276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6" descr="bird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3" y="931467"/>
            <a:ext cx="51276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1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628800"/>
            <a:ext cx="7952671" cy="4464496"/>
          </a:xfrm>
        </p:spPr>
        <p:txBody>
          <a:bodyPr/>
          <a:lstStyle/>
          <a:p>
            <a:pPr marL="0" indent="0">
              <a:buNone/>
            </a:pPr>
            <a: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سارة جمال محمد </a:t>
            </a:r>
            <a:r>
              <a:rPr lang="ar-EG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محمد</a:t>
            </a:r>
            <a: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شروق </a:t>
            </a:r>
            <a:r>
              <a:rPr lang="ar-EG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فتحى</a:t>
            </a:r>
            <a: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محمد</a:t>
            </a:r>
            <a:b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الشيماء يونس السلمى</a:t>
            </a:r>
            <a:b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مرنا نظمى نصيف</a:t>
            </a:r>
            <a:b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محمود إبراهيم سالم</a:t>
            </a:r>
            <a:b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محمد يوسف محمد</a:t>
            </a:r>
            <a:br>
              <a:rPr lang="ar-E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ar-E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548680"/>
            <a:ext cx="8856984" cy="122413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ar-E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إعداد مجموعة (</a:t>
            </a: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ar-E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 فريق العمل</a:t>
            </a:r>
            <a:endParaRPr lang="ar-E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4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http://upload.wikimedia.org/wikipedia/meta/thumb/3/3a/Wikibooks_open_book_leaning3.svg/450px-Wikibooks_open_book_leaning3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519" t="9851" r="3148" b="26814"/>
          <a:stretch>
            <a:fillRect/>
          </a:stretch>
        </p:blipFill>
        <p:spPr bwMode="auto">
          <a:xfrm>
            <a:off x="76200" y="1937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20145794">
            <a:off x="1221524" y="1810665"/>
            <a:ext cx="50978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2800" b="1" spc="50" dirty="0" smtClean="0">
                <a:ln w="11430"/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نتمنى من الله عز وجل أن ينال إعجابكم فنحن قد جمعنا لكم مجموعة من المعلومات الشاملة بعد مشوار طويل جداً من البحث </a:t>
            </a:r>
            <a:r>
              <a:rPr lang="ar-EG" sz="2800" b="1" spc="50" dirty="0" err="1" smtClean="0">
                <a:ln w="11430"/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والإطلاع</a:t>
            </a:r>
            <a:r>
              <a:rPr lang="ar-EG" sz="2800" b="1" spc="50" dirty="0" smtClean="0">
                <a:ln w="11430"/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 وتجميع المعلومات من مصادرها القيمة</a:t>
            </a:r>
            <a:endParaRPr lang="ar-EG" sz="28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290865">
            <a:off x="4501945" y="4138111"/>
            <a:ext cx="3880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ar-EG" sz="2400" b="1" spc="50" dirty="0">
                <a:ln w="11430"/>
                <a:solidFill>
                  <a:srgbClr val="D9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إشراف</a:t>
            </a:r>
          </a:p>
          <a:p>
            <a:pPr algn="ctr">
              <a:lnSpc>
                <a:spcPct val="90000"/>
              </a:lnSpc>
              <a:defRPr/>
            </a:pPr>
            <a:r>
              <a:rPr lang="ar-EG" sz="2400" b="1" spc="50" dirty="0">
                <a:ln w="11430"/>
                <a:solidFill>
                  <a:srgbClr val="D9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 pitchFamily="34" charset="0"/>
                <a:cs typeface="Tahoma" pitchFamily="34" charset="0"/>
              </a:rPr>
              <a:t>دكتور</a:t>
            </a:r>
          </a:p>
          <a:p>
            <a:pPr algn="ctr">
              <a:lnSpc>
                <a:spcPct val="90000"/>
              </a:lnSpc>
              <a:defRPr/>
            </a:pPr>
            <a:r>
              <a:rPr lang="ar-EG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كريم بدر حسين</a:t>
            </a:r>
            <a:endParaRPr lang="en-US" sz="2400" b="1" spc="50" dirty="0">
              <a:ln w="11430"/>
              <a:solidFill>
                <a:srgbClr val="D9FFFF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12" descr="http://www.1stwebdesigner.com/wp-content/uploads/2010/01/apple-inspired-photoshop-tutorials/address-book-icon-apple-related-photoshop-tutorials.jpg"/>
          <p:cNvPicPr>
            <a:picLocks noChangeAspect="1" noChangeArrowheads="1"/>
          </p:cNvPicPr>
          <p:nvPr/>
        </p:nvPicPr>
        <p:blipFill>
          <a:blip r:embed="rId2" cstate="print"/>
          <a:srcRect l="7843" t="6897" r="7843" b="10345"/>
          <a:stretch>
            <a:fillRect/>
          </a:stretch>
        </p:blipFill>
        <p:spPr bwMode="auto">
          <a:xfrm>
            <a:off x="533400" y="1639911"/>
            <a:ext cx="80200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607323" y="232230"/>
            <a:ext cx="5929354" cy="1225868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indent="3175" algn="ctr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kumimoji="1" lang="ar-EG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ea typeface="MS PGothic" pitchFamily="34" charset="-128"/>
                <a:cs typeface="Simplified Arabic" pitchFamily="2" charset="-78"/>
              </a:rPr>
              <a:t>المحتويــات</a:t>
            </a:r>
            <a:endParaRPr kumimoji="1" lang="ar-EG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  <a:ea typeface="MS PGothic" pitchFamily="34" charset="-128"/>
              <a:cs typeface="Simplified Arabic" pitchFamily="2" charset="-78"/>
            </a:endParaRP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 rot="21014528">
            <a:off x="1961595" y="1979326"/>
            <a:ext cx="5363044" cy="3779758"/>
          </a:xfrm>
          <a:prstGeom prst="roundRect">
            <a:avLst>
              <a:gd name="adj" fmla="val 17895"/>
            </a:avLst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ar-EG" sz="1800" b="1" dirty="0" smtClean="0">
                <a:latin typeface="Arial Black" pitchFamily="34" charset="0"/>
              </a:rPr>
              <a:t>1-المقدمة</a:t>
            </a:r>
          </a:p>
          <a:p>
            <a:r>
              <a:rPr lang="ar-EG" b="1" dirty="0" smtClean="0"/>
              <a:t>2-محطة </a:t>
            </a:r>
            <a:r>
              <a:rPr lang="ar-EG" b="1" dirty="0"/>
              <a:t>تنقية مياه لمدينة تعداد سكانها 215,000</a:t>
            </a:r>
            <a:endParaRPr lang="en-US" dirty="0"/>
          </a:p>
          <a:p>
            <a:r>
              <a:rPr lang="ar-EG" b="1" dirty="0" smtClean="0"/>
              <a:t>3-مشروع </a:t>
            </a:r>
            <a:r>
              <a:rPr lang="ar-EG" b="1" dirty="0"/>
              <a:t>مياه الشرب لمدينة تعداد سكانها 215,000</a:t>
            </a:r>
            <a:endParaRPr lang="en-US" dirty="0"/>
          </a:p>
          <a:p>
            <a:r>
              <a:rPr lang="ar-EG" b="1" dirty="0" smtClean="0"/>
              <a:t>4-مشروع </a:t>
            </a:r>
            <a:r>
              <a:rPr lang="ar-EG" b="1" dirty="0"/>
              <a:t>مياه الصرف </a:t>
            </a:r>
            <a:r>
              <a:rPr lang="ar-EG" b="1" dirty="0" err="1"/>
              <a:t>الصحى</a:t>
            </a:r>
            <a:r>
              <a:rPr lang="ar-EG" b="1" dirty="0"/>
              <a:t> لمدينة تعداد سكانها 215,000</a:t>
            </a:r>
            <a:endParaRPr lang="en-US" dirty="0"/>
          </a:p>
          <a:p>
            <a:r>
              <a:rPr lang="ar-EG" b="1" dirty="0" smtClean="0"/>
              <a:t>5-مشروع </a:t>
            </a:r>
            <a:r>
              <a:rPr lang="ar-EG" b="1" dirty="0"/>
              <a:t>مياه الشرب لبعض أحياء لمدينة العاشر من رمضان</a:t>
            </a:r>
            <a:endParaRPr lang="en-US" dirty="0"/>
          </a:p>
          <a:p>
            <a:r>
              <a:rPr lang="ar-EG" b="1" dirty="0" smtClean="0"/>
              <a:t>6-مشروع </a:t>
            </a:r>
            <a:r>
              <a:rPr lang="ar-EG" b="1" dirty="0"/>
              <a:t>مياه الصرف </a:t>
            </a:r>
            <a:r>
              <a:rPr lang="ar-EG" b="1" dirty="0" err="1"/>
              <a:t>الصحى</a:t>
            </a:r>
            <a:r>
              <a:rPr lang="ar-EG" b="1" dirty="0"/>
              <a:t> لبعض أحياء لمدينة العاشر من </a:t>
            </a:r>
            <a:r>
              <a:rPr lang="ar-EG" b="1" dirty="0" smtClean="0"/>
              <a:t>رمضان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44624"/>
            <a:ext cx="8367464" cy="838200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4000" dirty="0" smtClean="0"/>
              <a:t>  </a:t>
            </a:r>
            <a:r>
              <a:rPr lang="ar-EG" sz="4000" dirty="0" smtClean="0"/>
              <a:t>المقدمة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221332" y="1355284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يقدم هذا المشروع أهم الأساسيات </a:t>
            </a:r>
            <a:r>
              <a:rPr lang="ar-EG" sz="2400" b="1" dirty="0" err="1" smtClean="0">
                <a:solidFill>
                  <a:srgbClr val="20207E"/>
                </a:solidFill>
                <a:latin typeface="+mj-lt"/>
              </a:rPr>
              <a:t>التى</a:t>
            </a:r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 يحتاجها المهندس  </a:t>
            </a:r>
            <a:r>
              <a:rPr lang="ar-EG" sz="2400" b="1" dirty="0" err="1" smtClean="0">
                <a:solidFill>
                  <a:srgbClr val="20207E"/>
                </a:solidFill>
                <a:latin typeface="+mj-lt"/>
              </a:rPr>
              <a:t>المدنى</a:t>
            </a:r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 عندما يتولى مهام الإشراف على مشاريع التشييد المرتبطة بأعمال المياه كما هو الحال </a:t>
            </a:r>
            <a:r>
              <a:rPr lang="ar-EG" sz="2400" b="1" dirty="0" err="1" smtClean="0">
                <a:solidFill>
                  <a:srgbClr val="20207E"/>
                </a:solidFill>
                <a:latin typeface="+mj-lt"/>
              </a:rPr>
              <a:t>فى</a:t>
            </a:r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 مشاريع تمديدات مياه التغذية وتصريف السيول والصرف </a:t>
            </a:r>
            <a:r>
              <a:rPr lang="ar-EG" sz="2400" b="1" dirty="0" err="1" smtClean="0">
                <a:solidFill>
                  <a:srgbClr val="20207E"/>
                </a:solidFill>
                <a:latin typeface="+mj-lt"/>
              </a:rPr>
              <a:t>الصحى</a:t>
            </a:r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40084" y="3180151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2400" b="1" dirty="0" smtClean="0">
                <a:solidFill>
                  <a:srgbClr val="00B050"/>
                </a:solidFill>
                <a:latin typeface="+mj-lt"/>
              </a:rPr>
              <a:t>وقد خطنا خطوة </a:t>
            </a:r>
            <a:r>
              <a:rPr lang="ar-EG" sz="2400" b="1" dirty="0" err="1" smtClean="0">
                <a:solidFill>
                  <a:srgbClr val="00B050"/>
                </a:solidFill>
                <a:latin typeface="+mj-lt"/>
              </a:rPr>
              <a:t>فى</a:t>
            </a:r>
            <a:r>
              <a:rPr lang="ar-EG" sz="2400" b="1" dirty="0" smtClean="0">
                <a:solidFill>
                  <a:srgbClr val="00B050"/>
                </a:solidFill>
                <a:latin typeface="+mj-lt"/>
              </a:rPr>
              <a:t> تصميم وتطوير المناهج وقد تمثلت هذه الخطوة </a:t>
            </a:r>
            <a:r>
              <a:rPr lang="ar-EG" sz="2400" b="1" dirty="0" err="1" smtClean="0">
                <a:solidFill>
                  <a:srgbClr val="00B050"/>
                </a:solidFill>
                <a:latin typeface="+mj-lt"/>
              </a:rPr>
              <a:t>فى</a:t>
            </a:r>
            <a:r>
              <a:rPr lang="ar-EG" sz="2400" b="1" dirty="0" smtClean="0">
                <a:solidFill>
                  <a:srgbClr val="00B050"/>
                </a:solidFill>
                <a:latin typeface="+mj-lt"/>
              </a:rPr>
              <a:t> المشروع الركيزة الأساسية </a:t>
            </a:r>
            <a:r>
              <a:rPr lang="ar-EG" sz="2400" b="1" dirty="0" err="1" smtClean="0">
                <a:solidFill>
                  <a:srgbClr val="00B050"/>
                </a:solidFill>
                <a:latin typeface="+mj-lt"/>
              </a:rPr>
              <a:t>فى</a:t>
            </a:r>
            <a:r>
              <a:rPr lang="ar-EG" sz="2400" b="1" dirty="0" smtClean="0">
                <a:solidFill>
                  <a:srgbClr val="00B050"/>
                </a:solidFill>
                <a:latin typeface="+mj-lt"/>
              </a:rPr>
              <a:t> بناء البرامج.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084" y="4286706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تناولت هذه البرامج</a:t>
            </a:r>
          </a:p>
          <a:p>
            <a:pPr algn="ctr"/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 (</a:t>
            </a:r>
            <a:r>
              <a:rPr lang="ar-EG" sz="3200" b="1" dirty="0" smtClean="0">
                <a:solidFill>
                  <a:srgbClr val="FF0000"/>
                </a:solidFill>
                <a:latin typeface="+mj-lt"/>
              </a:rPr>
              <a:t>شبكات ومحطات المياه ـ </a:t>
            </a:r>
          </a:p>
          <a:p>
            <a:pPr algn="ctr"/>
            <a:r>
              <a:rPr lang="ar-EG" sz="3200" b="1" dirty="0" smtClean="0">
                <a:solidFill>
                  <a:srgbClr val="FF0000"/>
                </a:solidFill>
                <a:latin typeface="+mj-lt"/>
              </a:rPr>
              <a:t>شبكات الصرف </a:t>
            </a:r>
            <a:r>
              <a:rPr lang="ar-EG" sz="3200" b="1" dirty="0" err="1" smtClean="0">
                <a:solidFill>
                  <a:srgbClr val="FF0000"/>
                </a:solidFill>
                <a:latin typeface="+mj-lt"/>
              </a:rPr>
              <a:t>الصحى</a:t>
            </a:r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5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00414" y="704890"/>
            <a:ext cx="434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4000" b="1" dirty="0" smtClean="0">
                <a:solidFill>
                  <a:srgbClr val="20207E"/>
                </a:solidFill>
                <a:latin typeface="+mj-lt"/>
              </a:rPr>
              <a:t>برنامج </a:t>
            </a:r>
            <a:r>
              <a:rPr lang="en-US" sz="4000" b="1" dirty="0" smtClean="0">
                <a:solidFill>
                  <a:srgbClr val="20207E"/>
                </a:solidFill>
                <a:latin typeface="+mj-lt"/>
              </a:rPr>
              <a:t>Water Cad</a:t>
            </a:r>
            <a:endParaRPr lang="en-US" sz="3600" dirty="0"/>
          </a:p>
        </p:txBody>
      </p:sp>
      <p:sp>
        <p:nvSpPr>
          <p:cNvPr id="4" name="Down Arrow 3"/>
          <p:cNvSpPr/>
          <p:nvPr/>
        </p:nvSpPr>
        <p:spPr>
          <a:xfrm rot="5400000">
            <a:off x="3671898" y="354452"/>
            <a:ext cx="590273" cy="13823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 4"/>
          <p:cNvSpPr/>
          <p:nvPr/>
        </p:nvSpPr>
        <p:spPr>
          <a:xfrm>
            <a:off x="0" y="750495"/>
            <a:ext cx="3059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3200" b="1" dirty="0" smtClean="0">
                <a:solidFill>
                  <a:srgbClr val="20207E"/>
                </a:solidFill>
                <a:latin typeface="+mj-lt"/>
              </a:rPr>
              <a:t>شبكات المياه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92930" y="1785010"/>
            <a:ext cx="434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4000" b="1" dirty="0" smtClean="0">
                <a:solidFill>
                  <a:srgbClr val="20207E"/>
                </a:solidFill>
                <a:latin typeface="+mj-lt"/>
              </a:rPr>
              <a:t>برنامج </a:t>
            </a:r>
            <a:r>
              <a:rPr lang="en-US" sz="4000" b="1" dirty="0" smtClean="0">
                <a:solidFill>
                  <a:srgbClr val="20207E"/>
                </a:solidFill>
                <a:latin typeface="+mj-lt"/>
              </a:rPr>
              <a:t>Sewer Cad</a:t>
            </a:r>
            <a:endParaRPr lang="en-US" sz="3600" dirty="0"/>
          </a:p>
        </p:txBody>
      </p:sp>
      <p:sp>
        <p:nvSpPr>
          <p:cNvPr id="7" name="Down Arrow 6"/>
          <p:cNvSpPr/>
          <p:nvPr/>
        </p:nvSpPr>
        <p:spPr>
          <a:xfrm rot="5400000">
            <a:off x="3664414" y="1434572"/>
            <a:ext cx="590273" cy="13823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-7484" y="1830615"/>
            <a:ext cx="3059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3200" b="1" dirty="0" smtClean="0">
                <a:solidFill>
                  <a:srgbClr val="20207E"/>
                </a:solidFill>
                <a:latin typeface="+mj-lt"/>
              </a:rPr>
              <a:t>شبكات الصرف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585446" y="2865130"/>
            <a:ext cx="434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4000" b="1" dirty="0" smtClean="0">
                <a:solidFill>
                  <a:srgbClr val="20207E"/>
                </a:solidFill>
                <a:latin typeface="+mj-lt"/>
              </a:rPr>
              <a:t>برنامج </a:t>
            </a:r>
            <a:r>
              <a:rPr lang="en-US" sz="4000" b="1" dirty="0" smtClean="0">
                <a:solidFill>
                  <a:srgbClr val="20207E"/>
                </a:solidFill>
                <a:latin typeface="+mj-lt"/>
              </a:rPr>
              <a:t>Excel</a:t>
            </a:r>
            <a:endParaRPr lang="en-US" sz="3600" dirty="0"/>
          </a:p>
        </p:txBody>
      </p:sp>
      <p:sp>
        <p:nvSpPr>
          <p:cNvPr id="10" name="Down Arrow 9"/>
          <p:cNvSpPr/>
          <p:nvPr/>
        </p:nvSpPr>
        <p:spPr>
          <a:xfrm rot="5400000">
            <a:off x="3656930" y="2514692"/>
            <a:ext cx="590273" cy="13823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-14968" y="2910735"/>
            <a:ext cx="3059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3200" b="1" dirty="0" smtClean="0">
                <a:solidFill>
                  <a:srgbClr val="20207E"/>
                </a:solidFill>
                <a:latin typeface="+mj-lt"/>
              </a:rPr>
              <a:t>محطة المياه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05826" y="3945250"/>
            <a:ext cx="8938173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ar-EG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برنامج </a:t>
            </a:r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Cad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54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8567776" cy="6336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02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44624"/>
            <a:ext cx="8367464" cy="838200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ar-EG" sz="4000" dirty="0" smtClean="0"/>
              <a:t>محطة تنقية المياه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5652121" y="913944"/>
            <a:ext cx="32560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تحتوى معظم المياه السطحية على بعض العكارة والشوائب العالقة والأملاح الذائدة بالإضافة إلى بعض الكائنات الحية الدقيقة النباتية والحيوانية </a:t>
            </a:r>
            <a:r>
              <a:rPr lang="ar-EG" sz="2400" b="1" dirty="0" err="1" smtClean="0">
                <a:solidFill>
                  <a:srgbClr val="20207E"/>
                </a:solidFill>
                <a:latin typeface="+mj-lt"/>
              </a:rPr>
              <a:t>وبالتالى</a:t>
            </a:r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 فإن تنقيتها تحتاج إلى عمليات أكثر تعقيداً وتكلفة مقارنة بالعمليات </a:t>
            </a:r>
            <a:r>
              <a:rPr lang="ar-EG" sz="2400" b="1" dirty="0" err="1" smtClean="0">
                <a:solidFill>
                  <a:srgbClr val="20207E"/>
                </a:solidFill>
                <a:latin typeface="+mj-lt"/>
              </a:rPr>
              <a:t>التى</a:t>
            </a:r>
            <a:r>
              <a:rPr lang="ar-EG" sz="2400" b="1" dirty="0" smtClean="0">
                <a:solidFill>
                  <a:srgbClr val="20207E"/>
                </a:solidFill>
                <a:latin typeface="+mj-lt"/>
              </a:rPr>
              <a:t> تجرى عن المياه الجوفية.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6110" r="28254" b="4425"/>
          <a:stretch/>
        </p:blipFill>
        <p:spPr>
          <a:xfrm>
            <a:off x="381001" y="913944"/>
            <a:ext cx="5271120" cy="545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105</TotalTime>
  <Words>513</Words>
  <Application>Microsoft Office PowerPoint</Application>
  <PresentationFormat>عرض على الشاشة (3:4)‏</PresentationFormat>
  <Paragraphs>79</Paragraphs>
  <Slides>25</Slides>
  <Notes>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26" baseType="lpstr">
      <vt:lpstr>Slipstream</vt:lpstr>
      <vt:lpstr>عرض تقديمي في PowerPoint</vt:lpstr>
      <vt:lpstr>عرض تقديمي في PowerPoint</vt:lpstr>
      <vt:lpstr>سارة جمال محمد محمد شروق فتحى محمد الشيماء يونس السلمى مرنا نظمى نصيف محمود إبراهيم سالم محمد يوسف محمد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elkamal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kamal</dc:creator>
  <cp:lastModifiedBy>المستقبل</cp:lastModifiedBy>
  <cp:revision>13</cp:revision>
  <dcterms:created xsi:type="dcterms:W3CDTF">2018-07-02T17:41:06Z</dcterms:created>
  <dcterms:modified xsi:type="dcterms:W3CDTF">2018-07-03T11:29:53Z</dcterms:modified>
</cp:coreProperties>
</file>