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39"/>
  </p:notesMasterIdLst>
  <p:sldIdLst>
    <p:sldId id="256" r:id="rId2"/>
    <p:sldId id="259" r:id="rId3"/>
    <p:sldId id="262" r:id="rId4"/>
    <p:sldId id="264" r:id="rId5"/>
    <p:sldId id="265" r:id="rId6"/>
    <p:sldId id="341" r:id="rId7"/>
    <p:sldId id="269" r:id="rId8"/>
    <p:sldId id="271" r:id="rId9"/>
    <p:sldId id="300" r:id="rId10"/>
    <p:sldId id="342" r:id="rId11"/>
    <p:sldId id="344" r:id="rId12"/>
    <p:sldId id="345" r:id="rId13"/>
    <p:sldId id="346" r:id="rId14"/>
    <p:sldId id="347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71" r:id="rId24"/>
    <p:sldId id="364" r:id="rId25"/>
    <p:sldId id="365" r:id="rId26"/>
    <p:sldId id="366" r:id="rId27"/>
    <p:sldId id="367" r:id="rId28"/>
    <p:sldId id="368" r:id="rId29"/>
    <p:sldId id="349" r:id="rId30"/>
    <p:sldId id="348" r:id="rId31"/>
    <p:sldId id="350" r:id="rId32"/>
    <p:sldId id="351" r:id="rId33"/>
    <p:sldId id="352" r:id="rId34"/>
    <p:sldId id="353" r:id="rId35"/>
    <p:sldId id="354" r:id="rId36"/>
    <p:sldId id="369" r:id="rId37"/>
    <p:sldId id="370" r:id="rId38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40"/>
    </p:embeddedFont>
    <p:embeddedFont>
      <p:font typeface="Anaheim" panose="020B0604020202020204" charset="0"/>
      <p:regular r:id="rId41"/>
    </p:embeddedFont>
    <p:embeddedFont>
      <p:font typeface="Inter" panose="020B0604020202020204" charset="0"/>
      <p:regular r:id="rId42"/>
      <p:bold r:id="rId43"/>
    </p:embeddedFont>
    <p:embeddedFont>
      <p:font typeface="Nunito Light" pitchFamily="2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1B1A"/>
    <a:srgbClr val="FFF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264587-64FF-4C33-BF9D-709DAE2269E6}">
  <a:tblStyle styleId="{41264587-64FF-4C33-BF9D-709DAE226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DC0D0C-5670-403C-9DDA-900B984A14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4" name="Google Shape;8984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5" name="Google Shape;8985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71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4" name="Google Shape;8984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5" name="Google Shape;8985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798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4" name="Google Shape;8984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5" name="Google Shape;8985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37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4" name="Google Shape;8984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5" name="Google Shape;8985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100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4" name="Google Shape;8984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5" name="Google Shape;8985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595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g11366085d9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7" name="Google Shape;4047;g11366085d9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928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g11366085d9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7" name="Google Shape;4047;g11366085d9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755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g11366085d9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7" name="Google Shape;4047;g11366085d9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035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g11366085d9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7" name="Google Shape;4047;g11366085d9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93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152abb1741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152abb1741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Note: you can add between 3 and 6 sections, the structure can vary. The numbers have to be kept </a:t>
            </a: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1" name="Google Shape;279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1" name="Google Shape;32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2" name="Google Shape;32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6" name="Google Shape;340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6" name="Google Shape;340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54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g11366085d9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7" name="Google Shape;4047;g11366085d9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9" name="Google Shape;4529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0" name="Google Shape;4530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4" name="Google Shape;8984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5" name="Google Shape;8985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10" name="Google Shape;10;p2"/>
            <p:cNvSpPr/>
            <p:nvPr/>
          </p:nvSpPr>
          <p:spPr>
            <a:xfrm>
              <a:off x="5025" y="1299850"/>
              <a:ext cx="9140707" cy="3522165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72950" y="257125"/>
              <a:ext cx="169775" cy="4609241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" y="247650"/>
              <a:ext cx="169775" cy="4618635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169884" y="4505102"/>
              <a:ext cx="8807563" cy="318713"/>
              <a:chOff x="188112" y="4401147"/>
              <a:chExt cx="8663745" cy="30586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57810" y="48204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69550" y="49919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70769" y="49919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24907" y="49919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38409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4054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5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659" name="Google Shape;1659;p5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60" name="Google Shape;1660;p53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661" name="Google Shape;1661;p5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5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3" name="Google Shape;1663;p53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664" name="Google Shape;1664;p53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665" name="Google Shape;1665;p53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6" name="Google Shape;1666;p53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7" name="Google Shape;1667;p53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68" name="Google Shape;1668;p53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53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53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53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53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53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53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53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53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53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78" name="Google Shape;1678;p53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679" name="Google Shape;1679;p53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0" name="Google Shape;1680;p53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1" name="Google Shape;1681;p53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82" name="Google Shape;1682;p53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83" name="Google Shape;1683;p53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684" name="Google Shape;1684;p53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5" name="Google Shape;1685;p53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6" name="Google Shape;1686;p53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687" name="Google Shape;1687;p53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53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689" name="Google Shape;1689;p53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53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1" name="Google Shape;1691;p53"/>
          <p:cNvGrpSpPr/>
          <p:nvPr/>
        </p:nvGrpSpPr>
        <p:grpSpPr>
          <a:xfrm>
            <a:off x="8106581" y="1095706"/>
            <a:ext cx="648376" cy="880878"/>
            <a:chOff x="638276" y="3526008"/>
            <a:chExt cx="714936" cy="971200"/>
          </a:xfrm>
        </p:grpSpPr>
        <p:sp>
          <p:nvSpPr>
            <p:cNvPr id="1692" name="Google Shape;1692;p53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3" name="Google Shape;1693;p5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694" name="Google Shape;1694;p5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5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5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5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5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5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5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5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5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5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5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5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5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5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5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5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5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5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20" name="Google Shape;1720;p53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1" name="Google Shape;1721;p53"/>
          <p:cNvGrpSpPr/>
          <p:nvPr/>
        </p:nvGrpSpPr>
        <p:grpSpPr>
          <a:xfrm>
            <a:off x="389043" y="1095706"/>
            <a:ext cx="648376" cy="880878"/>
            <a:chOff x="638276" y="3526008"/>
            <a:chExt cx="714936" cy="971200"/>
          </a:xfrm>
        </p:grpSpPr>
        <p:sp>
          <p:nvSpPr>
            <p:cNvPr id="1722" name="Google Shape;1722;p53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3" name="Google Shape;1723;p5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724" name="Google Shape;1724;p5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5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5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5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5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5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5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5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5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5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5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5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5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5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5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5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5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5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5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5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5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5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0" name="Google Shape;1750;p53"/>
          <p:cNvGrpSpPr/>
          <p:nvPr/>
        </p:nvGrpSpPr>
        <p:grpSpPr>
          <a:xfrm rot="1321491" flipH="1">
            <a:off x="8028423" y="3186133"/>
            <a:ext cx="714934" cy="378491"/>
            <a:chOff x="-1074225" y="4512538"/>
            <a:chExt cx="714950" cy="378500"/>
          </a:xfrm>
        </p:grpSpPr>
        <p:sp>
          <p:nvSpPr>
            <p:cNvPr id="1751" name="Google Shape;1751;p53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3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3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3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3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3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3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3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53"/>
          <p:cNvGrpSpPr/>
          <p:nvPr/>
        </p:nvGrpSpPr>
        <p:grpSpPr>
          <a:xfrm flipH="1">
            <a:off x="310883" y="4091175"/>
            <a:ext cx="714950" cy="378500"/>
            <a:chOff x="-1074225" y="4512538"/>
            <a:chExt cx="714950" cy="378500"/>
          </a:xfrm>
        </p:grpSpPr>
        <p:sp>
          <p:nvSpPr>
            <p:cNvPr id="1763" name="Google Shape;1763;p53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3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3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3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3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3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54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777" name="Google Shape;1777;p5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778" name="Google Shape;1778;p54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779" name="Google Shape;1779;p5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5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1" name="Google Shape;1781;p54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782" name="Google Shape;1782;p54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783" name="Google Shape;1783;p54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4" name="Google Shape;1784;p54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5" name="Google Shape;1785;p54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786" name="Google Shape;1786;p54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54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54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54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54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54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54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54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54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54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96" name="Google Shape;1796;p54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797" name="Google Shape;1797;p54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8" name="Google Shape;1798;p54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9" name="Google Shape;1799;p54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00" name="Google Shape;1800;p54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01" name="Google Shape;1801;p54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802" name="Google Shape;1802;p54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3" name="Google Shape;1803;p54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4" name="Google Shape;1804;p54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05" name="Google Shape;1805;p54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6" name="Google Shape;1806;p54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807" name="Google Shape;1807;p54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4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9" name="Google Shape;1809;p54"/>
          <p:cNvGrpSpPr/>
          <p:nvPr/>
        </p:nvGrpSpPr>
        <p:grpSpPr>
          <a:xfrm>
            <a:off x="8106580" y="1095706"/>
            <a:ext cx="648376" cy="880878"/>
            <a:chOff x="638276" y="3526008"/>
            <a:chExt cx="714936" cy="971200"/>
          </a:xfrm>
        </p:grpSpPr>
        <p:sp>
          <p:nvSpPr>
            <p:cNvPr id="1810" name="Google Shape;1810;p5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1" name="Google Shape;1811;p5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812" name="Google Shape;1812;p5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5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5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5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5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5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5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5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8" name="Google Shape;1838;p54"/>
          <p:cNvGrpSpPr/>
          <p:nvPr/>
        </p:nvGrpSpPr>
        <p:grpSpPr>
          <a:xfrm rot="1321491" flipH="1">
            <a:off x="355764" y="3186133"/>
            <a:ext cx="714934" cy="378491"/>
            <a:chOff x="-1074225" y="4512538"/>
            <a:chExt cx="714950" cy="378500"/>
          </a:xfrm>
        </p:grpSpPr>
        <p:sp>
          <p:nvSpPr>
            <p:cNvPr id="1839" name="Google Shape;1839;p5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54"/>
          <p:cNvGrpSpPr/>
          <p:nvPr/>
        </p:nvGrpSpPr>
        <p:grpSpPr>
          <a:xfrm>
            <a:off x="8073288" y="4091175"/>
            <a:ext cx="714950" cy="378500"/>
            <a:chOff x="-1074225" y="4512538"/>
            <a:chExt cx="714950" cy="378500"/>
          </a:xfrm>
        </p:grpSpPr>
        <p:sp>
          <p:nvSpPr>
            <p:cNvPr id="1851" name="Google Shape;1851;p5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3" name="Google Shape;1863;p54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-9525" y="438375"/>
            <a:ext cx="9153523" cy="302799"/>
          </a:xfrm>
          <a:custGeom>
            <a:avLst/>
            <a:gdLst/>
            <a:ahLst/>
            <a:cxnLst/>
            <a:rect l="l" t="t" r="r" b="b"/>
            <a:pathLst>
              <a:path w="27423" h="1375" extrusionOk="0">
                <a:moveTo>
                  <a:pt x="1" y="1"/>
                </a:moveTo>
                <a:lnTo>
                  <a:pt x="1" y="1374"/>
                </a:lnTo>
                <a:lnTo>
                  <a:pt x="27422" y="1374"/>
                </a:lnTo>
                <a:lnTo>
                  <a:pt x="2742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4452" y="504162"/>
            <a:ext cx="9120845" cy="130625"/>
          </a:xfrm>
          <a:custGeom>
            <a:avLst/>
            <a:gdLst/>
            <a:ahLst/>
            <a:cxnLst/>
            <a:rect l="l" t="t" r="r" b="b"/>
            <a:pathLst>
              <a:path w="28723" h="798" extrusionOk="0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-134261" y="215612"/>
            <a:ext cx="9409084" cy="261761"/>
          </a:xfrm>
          <a:custGeom>
            <a:avLst/>
            <a:gdLst/>
            <a:ahLst/>
            <a:cxnLst/>
            <a:rect l="l" t="t" r="r" b="b"/>
            <a:pathLst>
              <a:path w="30138" h="1658" extrusionOk="0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-540125" y="-9525"/>
            <a:ext cx="10224238" cy="266655"/>
          </a:xfrm>
          <a:custGeom>
            <a:avLst/>
            <a:gdLst/>
            <a:ahLst/>
            <a:cxnLst/>
            <a:rect l="l" t="t" r="r" b="b"/>
            <a:pathLst>
              <a:path w="32749" h="1689" extrusionOk="0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540125" y="-9525"/>
            <a:ext cx="10221116" cy="49731"/>
          </a:xfrm>
          <a:custGeom>
            <a:avLst/>
            <a:gdLst/>
            <a:ahLst/>
            <a:cxnLst/>
            <a:rect l="l" t="t" r="r" b="b"/>
            <a:pathLst>
              <a:path w="32739" h="315" extrusionOk="0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10332" y="375906"/>
            <a:ext cx="3444951" cy="99841"/>
          </a:xfrm>
          <a:custGeom>
            <a:avLst/>
            <a:gdLst/>
            <a:ahLst/>
            <a:cxnLst/>
            <a:rect l="l" t="t" r="r" b="b"/>
            <a:pathLst>
              <a:path w="23187" h="672" extrusionOk="0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-340627" y="121200"/>
            <a:ext cx="9821812" cy="34891"/>
          </a:xfrm>
          <a:custGeom>
            <a:avLst/>
            <a:gdLst/>
            <a:ahLst/>
            <a:cxnLst/>
            <a:rect l="l" t="t" r="r" b="b"/>
            <a:pathLst>
              <a:path w="31460" h="221" extrusionOk="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025" y="1299850"/>
            <a:ext cx="9140707" cy="3522165"/>
          </a:xfrm>
          <a:custGeom>
            <a:avLst/>
            <a:gdLst/>
            <a:ahLst/>
            <a:cxnLst/>
            <a:rect l="l" t="t" r="r" b="b"/>
            <a:pathLst>
              <a:path w="27675" h="40289" extrusionOk="0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8868500" y="257125"/>
            <a:ext cx="274226" cy="4609241"/>
          </a:xfrm>
          <a:custGeom>
            <a:avLst/>
            <a:gdLst/>
            <a:ahLst/>
            <a:cxnLst/>
            <a:rect l="l" t="t" r="r" b="b"/>
            <a:pathLst>
              <a:path w="860" h="38738" extrusionOk="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00" y="247648"/>
            <a:ext cx="274225" cy="4618635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10709" y="444378"/>
            <a:ext cx="448838" cy="860613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14816" y="590555"/>
            <a:ext cx="70572" cy="56946"/>
          </a:xfrm>
          <a:custGeom>
            <a:avLst/>
            <a:gdLst/>
            <a:ahLst/>
            <a:cxnLst/>
            <a:rect l="l" t="t" r="r" b="b"/>
            <a:pathLst>
              <a:path w="475" h="381" extrusionOk="0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694552" y="444361"/>
            <a:ext cx="448838" cy="855480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736599" y="587586"/>
            <a:ext cx="73395" cy="60172"/>
          </a:xfrm>
          <a:custGeom>
            <a:avLst/>
            <a:gdLst/>
            <a:ahLst/>
            <a:cxnLst/>
            <a:rect l="l" t="t" r="r" b="b"/>
            <a:pathLst>
              <a:path w="494" h="405" extrusionOk="0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038200" y="3191825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2038200" y="3816150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7132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2381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43846" y="4505452"/>
            <a:ext cx="8625638" cy="318714"/>
          </a:xfrm>
          <a:custGeom>
            <a:avLst/>
            <a:gdLst/>
            <a:ahLst/>
            <a:cxnLst/>
            <a:rect l="l" t="t" r="r" b="b"/>
            <a:pathLst>
              <a:path w="27171" h="3178" extrusionOk="0">
                <a:moveTo>
                  <a:pt x="1" y="0"/>
                </a:moveTo>
                <a:lnTo>
                  <a:pt x="1" y="3177"/>
                </a:lnTo>
                <a:lnTo>
                  <a:pt x="27171" y="3177"/>
                </a:lnTo>
                <a:lnTo>
                  <a:pt x="27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700362" y="4505452"/>
            <a:ext cx="7743276" cy="318714"/>
            <a:chOff x="700362" y="4505452"/>
            <a:chExt cx="7743276" cy="318714"/>
          </a:xfrm>
        </p:grpSpPr>
        <p:sp>
          <p:nvSpPr>
            <p:cNvPr id="63" name="Google Shape;63;p3"/>
            <p:cNvSpPr/>
            <p:nvPr/>
          </p:nvSpPr>
          <p:spPr>
            <a:xfrm>
              <a:off x="1252412" y="4505452"/>
              <a:ext cx="6618354" cy="318714"/>
            </a:xfrm>
            <a:custGeom>
              <a:avLst/>
              <a:gdLst/>
              <a:ahLst/>
              <a:cxnLst/>
              <a:rect l="l" t="t" r="r" b="b"/>
              <a:pathLst>
                <a:path w="20848" h="3178" extrusionOk="0">
                  <a:moveTo>
                    <a:pt x="1" y="0"/>
                  </a:moveTo>
                  <a:lnTo>
                    <a:pt x="378" y="3177"/>
                  </a:lnTo>
                  <a:lnTo>
                    <a:pt x="20470" y="3177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00362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224275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-157810" y="4820400"/>
            <a:ext cx="9437035" cy="206502"/>
          </a:xfrm>
          <a:custGeom>
            <a:avLst/>
            <a:gdLst/>
            <a:ahLst/>
            <a:cxnLst/>
            <a:rect l="l" t="t" r="r" b="b"/>
            <a:pathLst>
              <a:path w="30842" h="1312" extrusionOk="0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-369550" y="4991961"/>
            <a:ext cx="9889274" cy="147164"/>
          </a:xfrm>
          <a:custGeom>
            <a:avLst/>
            <a:gdLst/>
            <a:ahLst/>
            <a:cxnLst/>
            <a:rect l="l" t="t" r="r" b="b"/>
            <a:pathLst>
              <a:path w="32320" h="935" extrusionOk="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170769" y="4991961"/>
            <a:ext cx="3603526" cy="147164"/>
          </a:xfrm>
          <a:custGeom>
            <a:avLst/>
            <a:gdLst/>
            <a:ahLst/>
            <a:cxnLst/>
            <a:rect l="l" t="t" r="r" b="b"/>
            <a:pathLst>
              <a:path w="11777" h="935" extrusionOk="0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524907" y="4991961"/>
            <a:ext cx="1854851" cy="147164"/>
          </a:xfrm>
          <a:custGeom>
            <a:avLst/>
            <a:gdLst/>
            <a:ahLst/>
            <a:cxnLst/>
            <a:rect l="l" t="t" r="r" b="b"/>
            <a:pathLst>
              <a:path w="6062" h="935" extrusionOk="0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123156" y="738675"/>
            <a:ext cx="187201" cy="204616"/>
          </a:xfrm>
          <a:custGeom>
            <a:avLst/>
            <a:gdLst/>
            <a:ahLst/>
            <a:cxnLst/>
            <a:rect l="l" t="t" r="r" b="b"/>
            <a:pathLst>
              <a:path w="1260" h="1369" extrusionOk="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8827080" y="737497"/>
            <a:ext cx="183933" cy="203544"/>
          </a:xfrm>
          <a:custGeom>
            <a:avLst/>
            <a:gdLst/>
            <a:ahLst/>
            <a:cxnLst/>
            <a:rect l="l" t="t" r="r" b="b"/>
            <a:pathLst>
              <a:path w="1238" h="1370" extrusionOk="0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 idx="2"/>
          </p:nvPr>
        </p:nvSpPr>
        <p:spPr>
          <a:xfrm>
            <a:off x="1095263" y="2712821"/>
            <a:ext cx="33243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title" idx="3"/>
          </p:nvPr>
        </p:nvSpPr>
        <p:spPr>
          <a:xfrm>
            <a:off x="4724437" y="2712821"/>
            <a:ext cx="33243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1"/>
          </p:nvPr>
        </p:nvSpPr>
        <p:spPr>
          <a:xfrm>
            <a:off x="4724437" y="3023525"/>
            <a:ext cx="3324300" cy="8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4"/>
          </p:nvPr>
        </p:nvSpPr>
        <p:spPr>
          <a:xfrm>
            <a:off x="1095263" y="3023525"/>
            <a:ext cx="3324300" cy="8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45" name="Google Shape;145;p5"/>
            <p:cNvSpPr/>
            <p:nvPr/>
          </p:nvSpPr>
          <p:spPr>
            <a:xfrm>
              <a:off x="8868499" y="258010"/>
              <a:ext cx="274226" cy="5038749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00" y="247650"/>
              <a:ext cx="274225" cy="5049014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47" name="Google Shape;147;p5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1" name="Google Shape;151;p5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134261" y="34637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540125" y="-190500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540125" y="-190500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10332" y="194931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340627" y="-59775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157810" y="51252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369550" y="52967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170769" y="52967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524907" y="52967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71" name="Google Shape;171;p6"/>
            <p:cNvGrpSpPr/>
            <p:nvPr/>
          </p:nvGrpSpPr>
          <p:grpSpPr>
            <a:xfrm flipH="1"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72" name="Google Shape;172;p6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73" name="Google Shape;173;p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" name="Google Shape;175;p6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76" name="Google Shape;176;p6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77" name="Google Shape;177;p6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6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6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0" name="Google Shape;180;p6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6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6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6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6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6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6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6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6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6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0" name="Google Shape;190;p6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91" name="Google Shape;191;p6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192;p6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193;p6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94" name="Google Shape;194;p6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5" name="Google Shape;195;p6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96" name="Google Shape;196;p6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97;p6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198;p6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99" name="Google Shape;199;p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>
            <a:spLocks noGrp="1"/>
          </p:cNvSpPr>
          <p:nvPr>
            <p:ph type="title"/>
          </p:nvPr>
        </p:nvSpPr>
        <p:spPr>
          <a:xfrm>
            <a:off x="720000" y="454800"/>
            <a:ext cx="7710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7"/>
          <p:cNvSpPr txBox="1">
            <a:spLocks noGrp="1"/>
          </p:cNvSpPr>
          <p:nvPr>
            <p:ph type="subTitle" idx="1"/>
          </p:nvPr>
        </p:nvSpPr>
        <p:spPr>
          <a:xfrm>
            <a:off x="720000" y="1307775"/>
            <a:ext cx="5675700" cy="329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07" name="Google Shape;207;p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208" name="Google Shape;208;p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209" name="Google Shape;209;p7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210" name="Google Shape;210;p7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7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" name="Google Shape;212;p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213" name="Google Shape;213;p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214" name="Google Shape;214;p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215;p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216;p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7" name="Google Shape;217;p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7" name="Google Shape;227;p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228" name="Google Shape;228;p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9" name="Google Shape;229;p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" name="Google Shape;230;p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1" name="Google Shape;231;p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2" name="Google Shape;232;p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233" name="Google Shape;233;p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" name="Google Shape;234;p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" name="Google Shape;235;p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36" name="Google Shape;236;p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7"/>
            <p:cNvGrpSpPr/>
            <p:nvPr/>
          </p:nvGrpSpPr>
          <p:grpSpPr>
            <a:xfrm>
              <a:off x="700362" y="4963698"/>
              <a:ext cx="7743276" cy="57966"/>
              <a:chOff x="700362" y="4658898"/>
              <a:chExt cx="7743276" cy="57966"/>
            </a:xfrm>
          </p:grpSpPr>
          <p:sp>
            <p:nvSpPr>
              <p:cNvPr id="238" name="Google Shape;238;p7"/>
              <p:cNvSpPr/>
              <p:nvPr/>
            </p:nvSpPr>
            <p:spPr>
              <a:xfrm>
                <a:off x="700362" y="465889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8224275" y="465889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BLANK_1_1_1_1_1_1_1">
    <p:bg>
      <p:bgPr>
        <a:solidFill>
          <a:schemeClr val="dk1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title"/>
          </p:nvPr>
        </p:nvSpPr>
        <p:spPr>
          <a:xfrm>
            <a:off x="1254725" y="1315925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ubTitle" idx="1"/>
          </p:nvPr>
        </p:nvSpPr>
        <p:spPr>
          <a:xfrm>
            <a:off x="1254725" y="1635950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title" idx="2" hasCustomPrompt="1"/>
          </p:nvPr>
        </p:nvSpPr>
        <p:spPr>
          <a:xfrm>
            <a:off x="710475" y="1245886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8"/>
          <p:cNvSpPr txBox="1">
            <a:spLocks noGrp="1"/>
          </p:cNvSpPr>
          <p:nvPr>
            <p:ph type="title" idx="3"/>
          </p:nvPr>
        </p:nvSpPr>
        <p:spPr>
          <a:xfrm>
            <a:off x="1254725" y="3803750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subTitle" idx="4"/>
          </p:nvPr>
        </p:nvSpPr>
        <p:spPr>
          <a:xfrm>
            <a:off x="1254725" y="4123775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title" idx="5" hasCustomPrompt="1"/>
          </p:nvPr>
        </p:nvSpPr>
        <p:spPr>
          <a:xfrm>
            <a:off x="710475" y="3733711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8"/>
          <p:cNvSpPr txBox="1">
            <a:spLocks noGrp="1"/>
          </p:cNvSpPr>
          <p:nvPr>
            <p:ph type="title" idx="6"/>
          </p:nvPr>
        </p:nvSpPr>
        <p:spPr>
          <a:xfrm>
            <a:off x="1254725" y="2559838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7" name="Google Shape;507;p18"/>
          <p:cNvSpPr txBox="1">
            <a:spLocks noGrp="1"/>
          </p:cNvSpPr>
          <p:nvPr>
            <p:ph type="subTitle" idx="7"/>
          </p:nvPr>
        </p:nvSpPr>
        <p:spPr>
          <a:xfrm>
            <a:off x="1254725" y="2879863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18"/>
          <p:cNvSpPr txBox="1">
            <a:spLocks noGrp="1"/>
          </p:cNvSpPr>
          <p:nvPr>
            <p:ph type="title" idx="8" hasCustomPrompt="1"/>
          </p:nvPr>
        </p:nvSpPr>
        <p:spPr>
          <a:xfrm>
            <a:off x="710475" y="2489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8"/>
          <p:cNvSpPr txBox="1">
            <a:spLocks noGrp="1"/>
          </p:cNvSpPr>
          <p:nvPr>
            <p:ph type="title" idx="9"/>
          </p:nvPr>
        </p:nvSpPr>
        <p:spPr>
          <a:xfrm>
            <a:off x="4326525" y="1315925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0" name="Google Shape;510;p18"/>
          <p:cNvSpPr txBox="1">
            <a:spLocks noGrp="1"/>
          </p:cNvSpPr>
          <p:nvPr>
            <p:ph type="subTitle" idx="13"/>
          </p:nvPr>
        </p:nvSpPr>
        <p:spPr>
          <a:xfrm>
            <a:off x="4326525" y="1635950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18"/>
          <p:cNvSpPr txBox="1">
            <a:spLocks noGrp="1"/>
          </p:cNvSpPr>
          <p:nvPr>
            <p:ph type="title" idx="14" hasCustomPrompt="1"/>
          </p:nvPr>
        </p:nvSpPr>
        <p:spPr>
          <a:xfrm>
            <a:off x="3782275" y="1245886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2" name="Google Shape;512;p18"/>
          <p:cNvSpPr txBox="1">
            <a:spLocks noGrp="1"/>
          </p:cNvSpPr>
          <p:nvPr>
            <p:ph type="title" idx="15"/>
          </p:nvPr>
        </p:nvSpPr>
        <p:spPr>
          <a:xfrm>
            <a:off x="4326525" y="3803750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3" name="Google Shape;513;p18"/>
          <p:cNvSpPr txBox="1">
            <a:spLocks noGrp="1"/>
          </p:cNvSpPr>
          <p:nvPr>
            <p:ph type="subTitle" idx="16"/>
          </p:nvPr>
        </p:nvSpPr>
        <p:spPr>
          <a:xfrm>
            <a:off x="4326525" y="4123775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18"/>
          <p:cNvSpPr txBox="1">
            <a:spLocks noGrp="1"/>
          </p:cNvSpPr>
          <p:nvPr>
            <p:ph type="title" idx="17" hasCustomPrompt="1"/>
          </p:nvPr>
        </p:nvSpPr>
        <p:spPr>
          <a:xfrm>
            <a:off x="3782275" y="3733711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5" name="Google Shape;515;p18"/>
          <p:cNvSpPr txBox="1">
            <a:spLocks noGrp="1"/>
          </p:cNvSpPr>
          <p:nvPr>
            <p:ph type="title" idx="18"/>
          </p:nvPr>
        </p:nvSpPr>
        <p:spPr>
          <a:xfrm>
            <a:off x="4326525" y="2559838"/>
            <a:ext cx="2247600" cy="31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6" name="Google Shape;516;p18"/>
          <p:cNvSpPr txBox="1">
            <a:spLocks noGrp="1"/>
          </p:cNvSpPr>
          <p:nvPr>
            <p:ph type="subTitle" idx="19"/>
          </p:nvPr>
        </p:nvSpPr>
        <p:spPr>
          <a:xfrm>
            <a:off x="4326525" y="2879863"/>
            <a:ext cx="2247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18"/>
          <p:cNvSpPr txBox="1">
            <a:spLocks noGrp="1"/>
          </p:cNvSpPr>
          <p:nvPr>
            <p:ph type="title" idx="20" hasCustomPrompt="1"/>
          </p:nvPr>
        </p:nvSpPr>
        <p:spPr>
          <a:xfrm>
            <a:off x="3782275" y="2489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8" name="Google Shape;518;p1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519" name="Google Shape;519;p1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520" name="Google Shape;520;p18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521" name="Google Shape;521;p18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522" name="Google Shape;522;p18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18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18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25" name="Google Shape;525;p18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18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8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18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18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18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18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8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18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18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5" name="Google Shape;535;p18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536" name="Google Shape;536;p18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" name="Google Shape;537;p18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" name="Google Shape;538;p18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9" name="Google Shape;539;p18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0" name="Google Shape;540;p18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541" name="Google Shape;541;p18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18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18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44" name="Google Shape;544;p18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18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18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1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616" name="Google Shape;616;p21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21"/>
            <p:cNvGrpSpPr/>
            <p:nvPr/>
          </p:nvGrpSpPr>
          <p:grpSpPr>
            <a:xfrm>
              <a:off x="-540125" y="-9525"/>
              <a:ext cx="10224238" cy="5148650"/>
              <a:chOff x="-540125" y="-9525"/>
              <a:chExt cx="10224238" cy="5148650"/>
            </a:xfrm>
          </p:grpSpPr>
          <p:sp>
            <p:nvSpPr>
              <p:cNvPr id="618" name="Google Shape;618;p21"/>
              <p:cNvSpPr/>
              <p:nvPr/>
            </p:nvSpPr>
            <p:spPr>
              <a:xfrm>
                <a:off x="-9525" y="438375"/>
                <a:ext cx="9153523" cy="302799"/>
              </a:xfrm>
              <a:custGeom>
                <a:avLst/>
                <a:gdLst/>
                <a:ahLst/>
                <a:cxnLst/>
                <a:rect l="l" t="t" r="r" b="b"/>
                <a:pathLst>
                  <a:path w="27423" h="1375" extrusionOk="0">
                    <a:moveTo>
                      <a:pt x="1" y="1"/>
                    </a:moveTo>
                    <a:lnTo>
                      <a:pt x="1" y="1374"/>
                    </a:lnTo>
                    <a:lnTo>
                      <a:pt x="27422" y="1374"/>
                    </a:lnTo>
                    <a:lnTo>
                      <a:pt x="274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-134261" y="215612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-540125" y="-9525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-540125" y="-9525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710332" y="3759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-340627" y="121200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21"/>
              <p:cNvGrpSpPr/>
              <p:nvPr/>
            </p:nvGrpSpPr>
            <p:grpSpPr>
              <a:xfrm>
                <a:off x="-369550" y="247648"/>
                <a:ext cx="9889274" cy="4891477"/>
                <a:chOff x="-369550" y="247648"/>
                <a:chExt cx="9889274" cy="4891477"/>
              </a:xfrm>
            </p:grpSpPr>
            <p:sp>
              <p:nvSpPr>
                <p:cNvPr id="625" name="Google Shape;625;p21"/>
                <p:cNvSpPr/>
                <p:nvPr/>
              </p:nvSpPr>
              <p:spPr>
                <a:xfrm>
                  <a:off x="5025" y="1299850"/>
                  <a:ext cx="9140707" cy="3522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5" h="40289" extrusionOk="0">
                      <a:moveTo>
                        <a:pt x="1" y="0"/>
                      </a:moveTo>
                      <a:lnTo>
                        <a:pt x="1" y="40289"/>
                      </a:lnTo>
                      <a:lnTo>
                        <a:pt x="27674" y="40289"/>
                      </a:lnTo>
                      <a:lnTo>
                        <a:pt x="276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1"/>
                <p:cNvSpPr/>
                <p:nvPr/>
              </p:nvSpPr>
              <p:spPr>
                <a:xfrm>
                  <a:off x="243846" y="4505452"/>
                  <a:ext cx="8625638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27" name="Google Shape;627;p21"/>
                <p:cNvGrpSpPr/>
                <p:nvPr/>
              </p:nvGrpSpPr>
              <p:grpSpPr>
                <a:xfrm>
                  <a:off x="700362" y="4505452"/>
                  <a:ext cx="7743276" cy="318714"/>
                  <a:chOff x="700362" y="4505452"/>
                  <a:chExt cx="7743276" cy="318714"/>
                </a:xfrm>
              </p:grpSpPr>
              <p:sp>
                <p:nvSpPr>
                  <p:cNvPr id="628" name="Google Shape;628;p21"/>
                  <p:cNvSpPr/>
                  <p:nvPr/>
                </p:nvSpPr>
                <p:spPr>
                  <a:xfrm>
                    <a:off x="1252412" y="4505452"/>
                    <a:ext cx="6618354" cy="318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21"/>
                  <p:cNvSpPr/>
                  <p:nvPr/>
                </p:nvSpPr>
                <p:spPr>
                  <a:xfrm>
                    <a:off x="700362" y="4658898"/>
                    <a:ext cx="219363" cy="57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" name="Google Shape;630;p21"/>
                  <p:cNvSpPr/>
                  <p:nvPr/>
                </p:nvSpPr>
                <p:spPr>
                  <a:xfrm>
                    <a:off x="8224275" y="4658898"/>
                    <a:ext cx="219363" cy="57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1" name="Google Shape;631;p21"/>
                <p:cNvSpPr/>
                <p:nvPr/>
              </p:nvSpPr>
              <p:spPr>
                <a:xfrm>
                  <a:off x="8868500" y="257125"/>
                  <a:ext cx="274226" cy="460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1"/>
                <p:cNvSpPr/>
                <p:nvPr/>
              </p:nvSpPr>
              <p:spPr>
                <a:xfrm>
                  <a:off x="100" y="247648"/>
                  <a:ext cx="274225" cy="4618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21"/>
                <p:cNvSpPr/>
                <p:nvPr/>
              </p:nvSpPr>
              <p:spPr>
                <a:xfrm>
                  <a:off x="-157810" y="48204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21"/>
                <p:cNvSpPr/>
                <p:nvPr/>
              </p:nvSpPr>
              <p:spPr>
                <a:xfrm>
                  <a:off x="-369550" y="49919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21"/>
                <p:cNvSpPr/>
                <p:nvPr/>
              </p:nvSpPr>
              <p:spPr>
                <a:xfrm>
                  <a:off x="1170769" y="49919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21"/>
                <p:cNvSpPr/>
                <p:nvPr/>
              </p:nvSpPr>
              <p:spPr>
                <a:xfrm>
                  <a:off x="5524907" y="49919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7" name="Google Shape;637;p2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638" name="Google Shape;638;p2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2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642" name="Google Shape;642;p2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2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45" name="Google Shape;645;p21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21"/>
          <p:cNvSpPr txBox="1">
            <a:spLocks noGrp="1"/>
          </p:cNvSpPr>
          <p:nvPr>
            <p:ph type="title"/>
          </p:nvPr>
        </p:nvSpPr>
        <p:spPr>
          <a:xfrm>
            <a:off x="713225" y="3037772"/>
            <a:ext cx="43614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7" name="Google Shape;647;p21"/>
          <p:cNvSpPr txBox="1">
            <a:spLocks noGrp="1"/>
          </p:cNvSpPr>
          <p:nvPr>
            <p:ph type="title" idx="2" hasCustomPrompt="1"/>
          </p:nvPr>
        </p:nvSpPr>
        <p:spPr>
          <a:xfrm>
            <a:off x="748132" y="1829068"/>
            <a:ext cx="1306500" cy="79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8" name="Google Shape;648;p21"/>
          <p:cNvSpPr txBox="1">
            <a:spLocks noGrp="1"/>
          </p:cNvSpPr>
          <p:nvPr>
            <p:ph type="subTitle" idx="1"/>
          </p:nvPr>
        </p:nvSpPr>
        <p:spPr>
          <a:xfrm>
            <a:off x="713225" y="3879575"/>
            <a:ext cx="4361400" cy="34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8"/>
          <p:cNvSpPr txBox="1">
            <a:spLocks noGrp="1"/>
          </p:cNvSpPr>
          <p:nvPr>
            <p:ph type="title"/>
          </p:nvPr>
        </p:nvSpPr>
        <p:spPr>
          <a:xfrm>
            <a:off x="1374527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5" name="Google Shape;1465;p48"/>
          <p:cNvSpPr txBox="1">
            <a:spLocks noGrp="1"/>
          </p:cNvSpPr>
          <p:nvPr>
            <p:ph type="subTitle" idx="1"/>
          </p:nvPr>
        </p:nvSpPr>
        <p:spPr>
          <a:xfrm>
            <a:off x="1374527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6" name="Google Shape;1466;p48"/>
          <p:cNvSpPr txBox="1">
            <a:spLocks noGrp="1"/>
          </p:cNvSpPr>
          <p:nvPr>
            <p:ph type="title" idx="2"/>
          </p:nvPr>
        </p:nvSpPr>
        <p:spPr>
          <a:xfrm>
            <a:off x="5561173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7" name="Google Shape;1467;p48"/>
          <p:cNvSpPr txBox="1">
            <a:spLocks noGrp="1"/>
          </p:cNvSpPr>
          <p:nvPr>
            <p:ph type="subTitle" idx="3"/>
          </p:nvPr>
        </p:nvSpPr>
        <p:spPr>
          <a:xfrm>
            <a:off x="5561173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8" name="Google Shape;1468;p48"/>
          <p:cNvSpPr txBox="1">
            <a:spLocks noGrp="1"/>
          </p:cNvSpPr>
          <p:nvPr>
            <p:ph type="title" idx="4"/>
          </p:nvPr>
        </p:nvSpPr>
        <p:spPr>
          <a:xfrm>
            <a:off x="1374527" y="371705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9" name="Google Shape;1469;p48"/>
          <p:cNvSpPr txBox="1">
            <a:spLocks noGrp="1"/>
          </p:cNvSpPr>
          <p:nvPr>
            <p:ph type="subTitle" idx="5"/>
          </p:nvPr>
        </p:nvSpPr>
        <p:spPr>
          <a:xfrm>
            <a:off x="1374527" y="4101525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0" name="Google Shape;1470;p48"/>
          <p:cNvSpPr txBox="1">
            <a:spLocks noGrp="1"/>
          </p:cNvSpPr>
          <p:nvPr>
            <p:ph type="title" idx="6"/>
          </p:nvPr>
        </p:nvSpPr>
        <p:spPr>
          <a:xfrm>
            <a:off x="5561173" y="3717050"/>
            <a:ext cx="2208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1" name="Google Shape;1471;p48"/>
          <p:cNvSpPr txBox="1">
            <a:spLocks noGrp="1"/>
          </p:cNvSpPr>
          <p:nvPr>
            <p:ph type="subTitle" idx="7"/>
          </p:nvPr>
        </p:nvSpPr>
        <p:spPr>
          <a:xfrm>
            <a:off x="5561173" y="4101525"/>
            <a:ext cx="2208300" cy="5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2" name="Google Shape;1472;p48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73" name="Google Shape;1473;p4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474" name="Google Shape;1474;p48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475" name="Google Shape;1475;p4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7" name="Google Shape;1477;p4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478" name="Google Shape;1478;p48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479" name="Google Shape;1479;p48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48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48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2" name="Google Shape;1482;p48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8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8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8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8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8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8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8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2" name="Google Shape;1492;p48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493" name="Google Shape;1493;p48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48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48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6" name="Google Shape;1496;p48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7" name="Google Shape;1497;p48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498" name="Google Shape;1498;p48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48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48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01" name="Google Shape;1501;p48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64" r:id="rId7"/>
    <p:sldLayoutId id="2147483667" r:id="rId8"/>
    <p:sldLayoutId id="2147483694" r:id="rId9"/>
    <p:sldLayoutId id="2147483699" r:id="rId10"/>
    <p:sldLayoutId id="214748370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60"/>
          <p:cNvSpPr txBox="1">
            <a:spLocks noGrp="1"/>
          </p:cNvSpPr>
          <p:nvPr>
            <p:ph type="ctrTitle"/>
          </p:nvPr>
        </p:nvSpPr>
        <p:spPr>
          <a:xfrm>
            <a:off x="1247162" y="1564800"/>
            <a:ext cx="678060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Book genre prediction </a:t>
            </a:r>
            <a:endParaRPr sz="7000" dirty="0">
              <a:solidFill>
                <a:schemeClr val="lt1"/>
              </a:solidFill>
            </a:endParaRPr>
          </a:p>
        </p:txBody>
      </p:sp>
      <p:sp>
        <p:nvSpPr>
          <p:cNvPr id="1879" name="Google Shape;1879;p60"/>
          <p:cNvSpPr txBox="1">
            <a:spLocks noGrp="1"/>
          </p:cNvSpPr>
          <p:nvPr>
            <p:ph type="subTitle" idx="1"/>
          </p:nvPr>
        </p:nvSpPr>
        <p:spPr>
          <a:xfrm>
            <a:off x="1988553" y="3322310"/>
            <a:ext cx="5308792" cy="594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Done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zzeldein 206879                                       Sara Amjad 212071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Ahmed Sameh</a:t>
            </a:r>
            <a:r>
              <a:rPr lang="en" dirty="0"/>
              <a:t> 211392                </a:t>
            </a:r>
            <a:r>
              <a:rPr lang="en-US" dirty="0"/>
              <a:t>Abdulrahman Ayman 211896</a:t>
            </a:r>
            <a:endParaRPr dirty="0"/>
          </a:p>
        </p:txBody>
      </p:sp>
      <p:grpSp>
        <p:nvGrpSpPr>
          <p:cNvPr id="1880" name="Google Shape;1880;p60"/>
          <p:cNvGrpSpPr/>
          <p:nvPr/>
        </p:nvGrpSpPr>
        <p:grpSpPr>
          <a:xfrm>
            <a:off x="713263" y="852042"/>
            <a:ext cx="3268775" cy="380199"/>
            <a:chOff x="975489" y="863689"/>
            <a:chExt cx="3268775" cy="380199"/>
          </a:xfrm>
        </p:grpSpPr>
        <p:grpSp>
          <p:nvGrpSpPr>
            <p:cNvPr id="1881" name="Google Shape;1881;p60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882" name="Google Shape;1882;p60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60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60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60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60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60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60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60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60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60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60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60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60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60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60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60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60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60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60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60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60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60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60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60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60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60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60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60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60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60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60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60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60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60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60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60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60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60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60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60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60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60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60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60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60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60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60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60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60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60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60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60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60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60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60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60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60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60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60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60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60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60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60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60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60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60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60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60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60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60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60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60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60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60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60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60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60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60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60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60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60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60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60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60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60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60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60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60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60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60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60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60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60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60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60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60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60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60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60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60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60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60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60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60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60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60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8" name="Google Shape;1988;p60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0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0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0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0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0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0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0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0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0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8" name="Google Shape;1998;p60"/>
          <p:cNvGrpSpPr/>
          <p:nvPr/>
        </p:nvGrpSpPr>
        <p:grpSpPr>
          <a:xfrm>
            <a:off x="638276" y="3531757"/>
            <a:ext cx="714936" cy="971200"/>
            <a:chOff x="638276" y="3526008"/>
            <a:chExt cx="714936" cy="971200"/>
          </a:xfrm>
        </p:grpSpPr>
        <p:sp>
          <p:nvSpPr>
            <p:cNvPr id="1999" name="Google Shape;1999;p60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0" name="Google Shape;2000;p60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01" name="Google Shape;2001;p60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60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60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60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60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60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60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60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60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60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60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60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60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60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60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60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60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60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60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60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60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60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60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60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60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60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27" name="Google Shape;2027;p60"/>
          <p:cNvSpPr/>
          <p:nvPr/>
        </p:nvSpPr>
        <p:spPr>
          <a:xfrm>
            <a:off x="8057887" y="3784087"/>
            <a:ext cx="388460" cy="388464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8" name="Google Shape;2028;p60"/>
          <p:cNvGrpSpPr/>
          <p:nvPr/>
        </p:nvGrpSpPr>
        <p:grpSpPr>
          <a:xfrm>
            <a:off x="7894651" y="3533367"/>
            <a:ext cx="714936" cy="971200"/>
            <a:chOff x="9141124" y="2771118"/>
            <a:chExt cx="319239" cy="433649"/>
          </a:xfrm>
        </p:grpSpPr>
        <p:sp>
          <p:nvSpPr>
            <p:cNvPr id="2029" name="Google Shape;2029;p60"/>
            <p:cNvSpPr/>
            <p:nvPr/>
          </p:nvSpPr>
          <p:spPr>
            <a:xfrm>
              <a:off x="9271960" y="3034862"/>
              <a:ext cx="17824" cy="25355"/>
            </a:xfrm>
            <a:custGeom>
              <a:avLst/>
              <a:gdLst/>
              <a:ahLst/>
              <a:cxnLst/>
              <a:rect l="l" t="t" r="r" b="b"/>
              <a:pathLst>
                <a:path w="1110" h="1579" extrusionOk="0">
                  <a:moveTo>
                    <a:pt x="641" y="0"/>
                  </a:moveTo>
                  <a:cubicBezTo>
                    <a:pt x="385" y="0"/>
                    <a:pt x="129" y="384"/>
                    <a:pt x="43" y="811"/>
                  </a:cubicBezTo>
                  <a:cubicBezTo>
                    <a:pt x="1" y="1237"/>
                    <a:pt x="214" y="1579"/>
                    <a:pt x="470" y="1579"/>
                  </a:cubicBezTo>
                  <a:cubicBezTo>
                    <a:pt x="769" y="1579"/>
                    <a:pt x="1025" y="1237"/>
                    <a:pt x="1067" y="811"/>
                  </a:cubicBezTo>
                  <a:cubicBezTo>
                    <a:pt x="1110" y="384"/>
                    <a:pt x="939" y="0"/>
                    <a:pt x="641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0"/>
            <p:cNvSpPr/>
            <p:nvPr/>
          </p:nvSpPr>
          <p:spPr>
            <a:xfrm>
              <a:off x="9267175" y="2928674"/>
              <a:ext cx="54965" cy="93728"/>
            </a:xfrm>
            <a:custGeom>
              <a:avLst/>
              <a:gdLst/>
              <a:ahLst/>
              <a:cxnLst/>
              <a:rect l="l" t="t" r="r" b="b"/>
              <a:pathLst>
                <a:path w="3423" h="5837" extrusionOk="0">
                  <a:moveTo>
                    <a:pt x="1195" y="1"/>
                  </a:moveTo>
                  <a:cubicBezTo>
                    <a:pt x="1195" y="1"/>
                    <a:pt x="1962" y="1707"/>
                    <a:pt x="1109" y="2518"/>
                  </a:cubicBezTo>
                  <a:cubicBezTo>
                    <a:pt x="85" y="3499"/>
                    <a:pt x="0" y="5419"/>
                    <a:pt x="1579" y="5803"/>
                  </a:cubicBezTo>
                  <a:cubicBezTo>
                    <a:pt x="1673" y="5826"/>
                    <a:pt x="1762" y="5837"/>
                    <a:pt x="1847" y="5837"/>
                  </a:cubicBezTo>
                  <a:cubicBezTo>
                    <a:pt x="3190" y="5837"/>
                    <a:pt x="3423" y="3127"/>
                    <a:pt x="2901" y="1963"/>
                  </a:cubicBezTo>
                  <a:cubicBezTo>
                    <a:pt x="2517" y="1195"/>
                    <a:pt x="1920" y="513"/>
                    <a:pt x="1195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0"/>
            <p:cNvSpPr/>
            <p:nvPr/>
          </p:nvSpPr>
          <p:spPr>
            <a:xfrm>
              <a:off x="9274706" y="3031330"/>
              <a:ext cx="53439" cy="115213"/>
            </a:xfrm>
            <a:custGeom>
              <a:avLst/>
              <a:gdLst/>
              <a:ahLst/>
              <a:cxnLst/>
              <a:rect l="l" t="t" r="r" b="b"/>
              <a:pathLst>
                <a:path w="3328" h="7175" extrusionOk="0">
                  <a:moveTo>
                    <a:pt x="2456" y="0"/>
                  </a:moveTo>
                  <a:cubicBezTo>
                    <a:pt x="2434" y="0"/>
                    <a:pt x="2411" y="3"/>
                    <a:pt x="2389" y="7"/>
                  </a:cubicBezTo>
                  <a:lnTo>
                    <a:pt x="726" y="135"/>
                  </a:lnTo>
                  <a:cubicBezTo>
                    <a:pt x="512" y="135"/>
                    <a:pt x="342" y="306"/>
                    <a:pt x="342" y="519"/>
                  </a:cubicBezTo>
                  <a:cubicBezTo>
                    <a:pt x="171" y="3207"/>
                    <a:pt x="0" y="5937"/>
                    <a:pt x="214" y="7174"/>
                  </a:cubicBezTo>
                  <a:lnTo>
                    <a:pt x="3115" y="7174"/>
                  </a:lnTo>
                  <a:cubicBezTo>
                    <a:pt x="3328" y="5852"/>
                    <a:pt x="2944" y="3036"/>
                    <a:pt x="2859" y="391"/>
                  </a:cubicBezTo>
                  <a:cubicBezTo>
                    <a:pt x="2859" y="161"/>
                    <a:pt x="2653" y="0"/>
                    <a:pt x="2456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0"/>
            <p:cNvSpPr/>
            <p:nvPr/>
          </p:nvSpPr>
          <p:spPr>
            <a:xfrm>
              <a:off x="9209625" y="3132139"/>
              <a:ext cx="185657" cy="54804"/>
            </a:xfrm>
            <a:custGeom>
              <a:avLst/>
              <a:gdLst/>
              <a:ahLst/>
              <a:cxnLst/>
              <a:rect l="l" t="t" r="r" b="b"/>
              <a:pathLst>
                <a:path w="11562" h="3413" extrusionOk="0">
                  <a:moveTo>
                    <a:pt x="5760" y="0"/>
                  </a:moveTo>
                  <a:cubicBezTo>
                    <a:pt x="3669" y="0"/>
                    <a:pt x="1" y="1067"/>
                    <a:pt x="1" y="1920"/>
                  </a:cubicBezTo>
                  <a:cubicBezTo>
                    <a:pt x="1" y="2730"/>
                    <a:pt x="2560" y="3413"/>
                    <a:pt x="5760" y="3413"/>
                  </a:cubicBezTo>
                  <a:cubicBezTo>
                    <a:pt x="8959" y="3413"/>
                    <a:pt x="11562" y="2730"/>
                    <a:pt x="11562" y="1920"/>
                  </a:cubicBezTo>
                  <a:cubicBezTo>
                    <a:pt x="11562" y="1067"/>
                    <a:pt x="7893" y="0"/>
                    <a:pt x="5760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0"/>
            <p:cNvSpPr/>
            <p:nvPr/>
          </p:nvSpPr>
          <p:spPr>
            <a:xfrm>
              <a:off x="9193872" y="2882091"/>
              <a:ext cx="15078" cy="289790"/>
            </a:xfrm>
            <a:custGeom>
              <a:avLst/>
              <a:gdLst/>
              <a:ahLst/>
              <a:cxnLst/>
              <a:rect l="l" t="t" r="r" b="b"/>
              <a:pathLst>
                <a:path w="939" h="18047" extrusionOk="0">
                  <a:moveTo>
                    <a:pt x="0" y="1"/>
                  </a:moveTo>
                  <a:lnTo>
                    <a:pt x="0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0"/>
            <p:cNvSpPr/>
            <p:nvPr/>
          </p:nvSpPr>
          <p:spPr>
            <a:xfrm>
              <a:off x="9392520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40" y="18046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0"/>
            <p:cNvSpPr/>
            <p:nvPr/>
          </p:nvSpPr>
          <p:spPr>
            <a:xfrm>
              <a:off x="9338406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0"/>
            <p:cNvSpPr/>
            <p:nvPr/>
          </p:nvSpPr>
          <p:spPr>
            <a:xfrm>
              <a:off x="9182231" y="2880726"/>
              <a:ext cx="237025" cy="17824"/>
            </a:xfrm>
            <a:custGeom>
              <a:avLst/>
              <a:gdLst/>
              <a:ahLst/>
              <a:cxnLst/>
              <a:rect l="l" t="t" r="r" b="b"/>
              <a:pathLst>
                <a:path w="14761" h="1110" extrusionOk="0">
                  <a:moveTo>
                    <a:pt x="0" y="1"/>
                  </a:moveTo>
                  <a:lnTo>
                    <a:pt x="0" y="299"/>
                  </a:lnTo>
                  <a:cubicBezTo>
                    <a:pt x="0" y="768"/>
                    <a:pt x="384" y="1110"/>
                    <a:pt x="811" y="1110"/>
                  </a:cubicBezTo>
                  <a:lnTo>
                    <a:pt x="13993" y="1110"/>
                  </a:lnTo>
                  <a:cubicBezTo>
                    <a:pt x="14419" y="1110"/>
                    <a:pt x="14761" y="768"/>
                    <a:pt x="14761" y="299"/>
                  </a:cubicBezTo>
                  <a:lnTo>
                    <a:pt x="14761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0"/>
            <p:cNvSpPr/>
            <p:nvPr/>
          </p:nvSpPr>
          <p:spPr>
            <a:xfrm>
              <a:off x="9182231" y="3152676"/>
              <a:ext cx="237025" cy="30172"/>
            </a:xfrm>
            <a:custGeom>
              <a:avLst/>
              <a:gdLst/>
              <a:ahLst/>
              <a:cxnLst/>
              <a:rect l="l" t="t" r="r" b="b"/>
              <a:pathLst>
                <a:path w="14761" h="1879" extrusionOk="0">
                  <a:moveTo>
                    <a:pt x="1024" y="1"/>
                  </a:moveTo>
                  <a:cubicBezTo>
                    <a:pt x="469" y="1"/>
                    <a:pt x="0" y="470"/>
                    <a:pt x="0" y="1025"/>
                  </a:cubicBezTo>
                  <a:lnTo>
                    <a:pt x="0" y="1878"/>
                  </a:lnTo>
                  <a:lnTo>
                    <a:pt x="14761" y="1878"/>
                  </a:lnTo>
                  <a:lnTo>
                    <a:pt x="14761" y="1025"/>
                  </a:lnTo>
                  <a:cubicBezTo>
                    <a:pt x="14761" y="470"/>
                    <a:pt x="14334" y="1"/>
                    <a:pt x="13737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0"/>
            <p:cNvSpPr/>
            <p:nvPr/>
          </p:nvSpPr>
          <p:spPr>
            <a:xfrm>
              <a:off x="9180175" y="2803313"/>
              <a:ext cx="254158" cy="68533"/>
            </a:xfrm>
            <a:custGeom>
              <a:avLst/>
              <a:gdLst/>
              <a:ahLst/>
              <a:cxnLst/>
              <a:rect l="l" t="t" r="r" b="b"/>
              <a:pathLst>
                <a:path w="15828" h="4268" extrusionOk="0">
                  <a:moveTo>
                    <a:pt x="7892" y="1"/>
                  </a:moveTo>
                  <a:cubicBezTo>
                    <a:pt x="3882" y="1"/>
                    <a:pt x="555" y="1835"/>
                    <a:pt x="0" y="4267"/>
                  </a:cubicBezTo>
                  <a:lnTo>
                    <a:pt x="15827" y="4267"/>
                  </a:lnTo>
                  <a:cubicBezTo>
                    <a:pt x="15230" y="1835"/>
                    <a:pt x="11902" y="1"/>
                    <a:pt x="7892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0"/>
            <p:cNvSpPr/>
            <p:nvPr/>
          </p:nvSpPr>
          <p:spPr>
            <a:xfrm>
              <a:off x="9296624" y="2771118"/>
              <a:ext cx="20570" cy="35648"/>
            </a:xfrm>
            <a:custGeom>
              <a:avLst/>
              <a:gdLst/>
              <a:ahLst/>
              <a:cxnLst/>
              <a:rect l="l" t="t" r="r" b="b"/>
              <a:pathLst>
                <a:path w="1281" h="2220" extrusionOk="0">
                  <a:moveTo>
                    <a:pt x="640" y="1"/>
                  </a:moveTo>
                  <a:cubicBezTo>
                    <a:pt x="320" y="1"/>
                    <a:pt x="0" y="257"/>
                    <a:pt x="0" y="769"/>
                  </a:cubicBezTo>
                  <a:lnTo>
                    <a:pt x="0" y="2219"/>
                  </a:lnTo>
                  <a:lnTo>
                    <a:pt x="1280" y="2219"/>
                  </a:lnTo>
                  <a:lnTo>
                    <a:pt x="1280" y="769"/>
                  </a:lnTo>
                  <a:cubicBezTo>
                    <a:pt x="1280" y="257"/>
                    <a:pt x="960" y="1"/>
                    <a:pt x="640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0"/>
            <p:cNvSpPr/>
            <p:nvPr/>
          </p:nvSpPr>
          <p:spPr>
            <a:xfrm>
              <a:off x="9141124" y="2856062"/>
              <a:ext cx="319239" cy="28791"/>
            </a:xfrm>
            <a:custGeom>
              <a:avLst/>
              <a:gdLst/>
              <a:ahLst/>
              <a:cxnLst/>
              <a:rect l="l" t="t" r="r" b="b"/>
              <a:pathLst>
                <a:path w="19881" h="1793" extrusionOk="0">
                  <a:moveTo>
                    <a:pt x="1707" y="1"/>
                  </a:moveTo>
                  <a:cubicBezTo>
                    <a:pt x="1" y="1"/>
                    <a:pt x="1" y="1793"/>
                    <a:pt x="1707" y="1793"/>
                  </a:cubicBezTo>
                  <a:lnTo>
                    <a:pt x="18217" y="1793"/>
                  </a:lnTo>
                  <a:cubicBezTo>
                    <a:pt x="19880" y="1793"/>
                    <a:pt x="19880" y="1"/>
                    <a:pt x="18217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0"/>
            <p:cNvSpPr/>
            <p:nvPr/>
          </p:nvSpPr>
          <p:spPr>
            <a:xfrm>
              <a:off x="9152091" y="3174611"/>
              <a:ext cx="301415" cy="30156"/>
            </a:xfrm>
            <a:custGeom>
              <a:avLst/>
              <a:gdLst/>
              <a:ahLst/>
              <a:cxnLst/>
              <a:rect l="l" t="t" r="r" b="b"/>
              <a:pathLst>
                <a:path w="18771" h="1878" extrusionOk="0">
                  <a:moveTo>
                    <a:pt x="1024" y="0"/>
                  </a:moveTo>
                  <a:cubicBezTo>
                    <a:pt x="0" y="0"/>
                    <a:pt x="0" y="1877"/>
                    <a:pt x="1024" y="1877"/>
                  </a:cubicBezTo>
                  <a:lnTo>
                    <a:pt x="17534" y="1877"/>
                  </a:lnTo>
                  <a:cubicBezTo>
                    <a:pt x="18771" y="1877"/>
                    <a:pt x="18771" y="0"/>
                    <a:pt x="17534" y="0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0"/>
            <p:cNvSpPr/>
            <p:nvPr/>
          </p:nvSpPr>
          <p:spPr>
            <a:xfrm>
              <a:off x="9215101" y="2803281"/>
              <a:ext cx="197989" cy="42584"/>
            </a:xfrm>
            <a:custGeom>
              <a:avLst/>
              <a:gdLst/>
              <a:ahLst/>
              <a:cxnLst/>
              <a:rect l="l" t="t" r="r" b="b"/>
              <a:pathLst>
                <a:path w="12330" h="2652" extrusionOk="0">
                  <a:moveTo>
                    <a:pt x="5486" y="0"/>
                  </a:moveTo>
                  <a:cubicBezTo>
                    <a:pt x="3561" y="0"/>
                    <a:pt x="1683" y="512"/>
                    <a:pt x="1" y="1496"/>
                  </a:cubicBezTo>
                  <a:cubicBezTo>
                    <a:pt x="2270" y="2266"/>
                    <a:pt x="4655" y="2651"/>
                    <a:pt x="7010" y="2651"/>
                  </a:cubicBezTo>
                  <a:cubicBezTo>
                    <a:pt x="7134" y="2651"/>
                    <a:pt x="7257" y="2650"/>
                    <a:pt x="7381" y="2648"/>
                  </a:cubicBezTo>
                  <a:cubicBezTo>
                    <a:pt x="9045" y="2648"/>
                    <a:pt x="10709" y="2477"/>
                    <a:pt x="12330" y="2179"/>
                  </a:cubicBezTo>
                  <a:cubicBezTo>
                    <a:pt x="10879" y="856"/>
                    <a:pt x="8490" y="3"/>
                    <a:pt x="5717" y="3"/>
                  </a:cubicBezTo>
                  <a:cubicBezTo>
                    <a:pt x="5640" y="1"/>
                    <a:pt x="5563" y="0"/>
                    <a:pt x="5486" y="0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0"/>
            <p:cNvSpPr/>
            <p:nvPr/>
          </p:nvSpPr>
          <p:spPr>
            <a:xfrm>
              <a:off x="9150710" y="2856062"/>
              <a:ext cx="300741" cy="14516"/>
            </a:xfrm>
            <a:custGeom>
              <a:avLst/>
              <a:gdLst/>
              <a:ahLst/>
              <a:cxnLst/>
              <a:rect l="l" t="t" r="r" b="b"/>
              <a:pathLst>
                <a:path w="18729" h="904" extrusionOk="0">
                  <a:moveTo>
                    <a:pt x="1110" y="1"/>
                  </a:moveTo>
                  <a:cubicBezTo>
                    <a:pt x="683" y="1"/>
                    <a:pt x="257" y="129"/>
                    <a:pt x="1" y="470"/>
                  </a:cubicBezTo>
                  <a:cubicBezTo>
                    <a:pt x="231" y="738"/>
                    <a:pt x="598" y="903"/>
                    <a:pt x="979" y="903"/>
                  </a:cubicBezTo>
                  <a:cubicBezTo>
                    <a:pt x="1023" y="903"/>
                    <a:pt x="1066" y="901"/>
                    <a:pt x="1110" y="897"/>
                  </a:cubicBezTo>
                  <a:lnTo>
                    <a:pt x="17620" y="897"/>
                  </a:lnTo>
                  <a:cubicBezTo>
                    <a:pt x="17659" y="901"/>
                    <a:pt x="17698" y="903"/>
                    <a:pt x="17738" y="903"/>
                  </a:cubicBezTo>
                  <a:cubicBezTo>
                    <a:pt x="18089" y="903"/>
                    <a:pt x="18461" y="738"/>
                    <a:pt x="18729" y="470"/>
                  </a:cubicBezTo>
                  <a:cubicBezTo>
                    <a:pt x="18430" y="129"/>
                    <a:pt x="18004" y="1"/>
                    <a:pt x="17620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0"/>
            <p:cNvSpPr/>
            <p:nvPr/>
          </p:nvSpPr>
          <p:spPr>
            <a:xfrm>
              <a:off x="9158257" y="3174498"/>
              <a:ext cx="289083" cy="13826"/>
            </a:xfrm>
            <a:custGeom>
              <a:avLst/>
              <a:gdLst/>
              <a:ahLst/>
              <a:cxnLst/>
              <a:rect l="l" t="t" r="r" b="b"/>
              <a:pathLst>
                <a:path w="18003" h="861" extrusionOk="0">
                  <a:moveTo>
                    <a:pt x="17253" y="1"/>
                  </a:moveTo>
                  <a:cubicBezTo>
                    <a:pt x="17219" y="1"/>
                    <a:pt x="17184" y="3"/>
                    <a:pt x="17150" y="7"/>
                  </a:cubicBezTo>
                  <a:lnTo>
                    <a:pt x="640" y="7"/>
                  </a:lnTo>
                  <a:cubicBezTo>
                    <a:pt x="341" y="7"/>
                    <a:pt x="85" y="178"/>
                    <a:pt x="0" y="434"/>
                  </a:cubicBezTo>
                  <a:cubicBezTo>
                    <a:pt x="85" y="690"/>
                    <a:pt x="341" y="860"/>
                    <a:pt x="640" y="860"/>
                  </a:cubicBezTo>
                  <a:lnTo>
                    <a:pt x="17150" y="860"/>
                  </a:lnTo>
                  <a:cubicBezTo>
                    <a:pt x="17491" y="860"/>
                    <a:pt x="17790" y="690"/>
                    <a:pt x="18003" y="434"/>
                  </a:cubicBezTo>
                  <a:cubicBezTo>
                    <a:pt x="17811" y="166"/>
                    <a:pt x="17551" y="1"/>
                    <a:pt x="17253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0"/>
            <p:cNvSpPr/>
            <p:nvPr/>
          </p:nvSpPr>
          <p:spPr>
            <a:xfrm>
              <a:off x="9187016" y="3174611"/>
              <a:ext cx="79485" cy="13713"/>
            </a:xfrm>
            <a:custGeom>
              <a:avLst/>
              <a:gdLst/>
              <a:ahLst/>
              <a:cxnLst/>
              <a:rect l="l" t="t" r="r" b="b"/>
              <a:pathLst>
                <a:path w="4950" h="854" extrusionOk="0">
                  <a:moveTo>
                    <a:pt x="214" y="0"/>
                  </a:moveTo>
                  <a:cubicBezTo>
                    <a:pt x="129" y="0"/>
                    <a:pt x="86" y="171"/>
                    <a:pt x="43" y="427"/>
                  </a:cubicBezTo>
                  <a:cubicBezTo>
                    <a:pt x="1" y="640"/>
                    <a:pt x="129" y="853"/>
                    <a:pt x="214" y="853"/>
                  </a:cubicBezTo>
                  <a:lnTo>
                    <a:pt x="4693" y="853"/>
                  </a:lnTo>
                  <a:cubicBezTo>
                    <a:pt x="4821" y="853"/>
                    <a:pt x="4907" y="640"/>
                    <a:pt x="4949" y="427"/>
                  </a:cubicBezTo>
                  <a:cubicBezTo>
                    <a:pt x="4907" y="171"/>
                    <a:pt x="4821" y="0"/>
                    <a:pt x="4693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0"/>
            <p:cNvSpPr/>
            <p:nvPr/>
          </p:nvSpPr>
          <p:spPr>
            <a:xfrm>
              <a:off x="9277436" y="3031426"/>
              <a:ext cx="40433" cy="80175"/>
            </a:xfrm>
            <a:custGeom>
              <a:avLst/>
              <a:gdLst/>
              <a:ahLst/>
              <a:cxnLst/>
              <a:rect l="l" t="t" r="r" b="b"/>
              <a:pathLst>
                <a:path w="2518" h="4993" extrusionOk="0">
                  <a:moveTo>
                    <a:pt x="2219" y="1"/>
                  </a:moveTo>
                  <a:lnTo>
                    <a:pt x="598" y="172"/>
                  </a:lnTo>
                  <a:cubicBezTo>
                    <a:pt x="385" y="172"/>
                    <a:pt x="214" y="342"/>
                    <a:pt x="172" y="556"/>
                  </a:cubicBezTo>
                  <a:cubicBezTo>
                    <a:pt x="129" y="1665"/>
                    <a:pt x="44" y="2817"/>
                    <a:pt x="1" y="3840"/>
                  </a:cubicBezTo>
                  <a:cubicBezTo>
                    <a:pt x="257" y="4523"/>
                    <a:pt x="641" y="4992"/>
                    <a:pt x="1068" y="4992"/>
                  </a:cubicBezTo>
                  <a:cubicBezTo>
                    <a:pt x="1835" y="4992"/>
                    <a:pt x="2518" y="3371"/>
                    <a:pt x="2518" y="1323"/>
                  </a:cubicBezTo>
                  <a:cubicBezTo>
                    <a:pt x="2518" y="897"/>
                    <a:pt x="2475" y="428"/>
                    <a:pt x="2390" y="1"/>
                  </a:cubicBezTo>
                  <a:close/>
                </a:path>
              </a:pathLst>
            </a:custGeom>
            <a:solidFill>
              <a:srgbClr val="F7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0"/>
            <p:cNvSpPr/>
            <p:nvPr/>
          </p:nvSpPr>
          <p:spPr>
            <a:xfrm>
              <a:off x="9277436" y="2974582"/>
              <a:ext cx="40433" cy="47900"/>
            </a:xfrm>
            <a:custGeom>
              <a:avLst/>
              <a:gdLst/>
              <a:ahLst/>
              <a:cxnLst/>
              <a:rect l="l" t="t" r="r" b="b"/>
              <a:pathLst>
                <a:path w="2518" h="2983" extrusionOk="0">
                  <a:moveTo>
                    <a:pt x="1409" y="0"/>
                  </a:moveTo>
                  <a:cubicBezTo>
                    <a:pt x="684" y="0"/>
                    <a:pt x="86" y="1024"/>
                    <a:pt x="1" y="2346"/>
                  </a:cubicBezTo>
                  <a:cubicBezTo>
                    <a:pt x="214" y="2645"/>
                    <a:pt x="556" y="2858"/>
                    <a:pt x="940" y="2944"/>
                  </a:cubicBezTo>
                  <a:cubicBezTo>
                    <a:pt x="1039" y="2970"/>
                    <a:pt x="1134" y="2982"/>
                    <a:pt x="1223" y="2982"/>
                  </a:cubicBezTo>
                  <a:cubicBezTo>
                    <a:pt x="2013" y="2982"/>
                    <a:pt x="2403" y="2020"/>
                    <a:pt x="2518" y="1024"/>
                  </a:cubicBezTo>
                  <a:cubicBezTo>
                    <a:pt x="2219" y="384"/>
                    <a:pt x="1835" y="0"/>
                    <a:pt x="1409" y="0"/>
                  </a:cubicBezTo>
                  <a:close/>
                </a:path>
              </a:pathLst>
            </a:custGeom>
            <a:solidFill>
              <a:srgbClr val="FF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0"/>
            <p:cNvSpPr/>
            <p:nvPr/>
          </p:nvSpPr>
          <p:spPr>
            <a:xfrm>
              <a:off x="9284983" y="2993065"/>
              <a:ext cx="24680" cy="28582"/>
            </a:xfrm>
            <a:custGeom>
              <a:avLst/>
              <a:gdLst/>
              <a:ahLst/>
              <a:cxnLst/>
              <a:rect l="l" t="t" r="r" b="b"/>
              <a:pathLst>
                <a:path w="1537" h="1780" extrusionOk="0">
                  <a:moveTo>
                    <a:pt x="853" y="1"/>
                  </a:moveTo>
                  <a:cubicBezTo>
                    <a:pt x="427" y="1"/>
                    <a:pt x="86" y="598"/>
                    <a:pt x="0" y="1409"/>
                  </a:cubicBezTo>
                  <a:cubicBezTo>
                    <a:pt x="171" y="1579"/>
                    <a:pt x="384" y="1707"/>
                    <a:pt x="598" y="1750"/>
                  </a:cubicBezTo>
                  <a:cubicBezTo>
                    <a:pt x="667" y="1770"/>
                    <a:pt x="732" y="1779"/>
                    <a:pt x="793" y="1779"/>
                  </a:cubicBezTo>
                  <a:cubicBezTo>
                    <a:pt x="1252" y="1779"/>
                    <a:pt x="1461" y="1239"/>
                    <a:pt x="1536" y="598"/>
                  </a:cubicBezTo>
                  <a:cubicBezTo>
                    <a:pt x="1365" y="214"/>
                    <a:pt x="1152" y="1"/>
                    <a:pt x="853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0"/>
            <p:cNvSpPr/>
            <p:nvPr/>
          </p:nvSpPr>
          <p:spPr>
            <a:xfrm>
              <a:off x="9278817" y="3075279"/>
              <a:ext cx="26736" cy="19189"/>
            </a:xfrm>
            <a:custGeom>
              <a:avLst/>
              <a:gdLst/>
              <a:ahLst/>
              <a:cxnLst/>
              <a:rect l="l" t="t" r="r" b="b"/>
              <a:pathLst>
                <a:path w="1665" h="1195" extrusionOk="0">
                  <a:moveTo>
                    <a:pt x="0" y="0"/>
                  </a:moveTo>
                  <a:lnTo>
                    <a:pt x="0" y="0"/>
                  </a:lnTo>
                  <a:cubicBezTo>
                    <a:pt x="86" y="683"/>
                    <a:pt x="427" y="1195"/>
                    <a:pt x="854" y="1195"/>
                  </a:cubicBezTo>
                  <a:cubicBezTo>
                    <a:pt x="1237" y="1195"/>
                    <a:pt x="1579" y="726"/>
                    <a:pt x="1664" y="128"/>
                  </a:cubicBezTo>
                  <a:lnTo>
                    <a:pt x="1664" y="128"/>
                  </a:lnTo>
                  <a:cubicBezTo>
                    <a:pt x="1493" y="384"/>
                    <a:pt x="1195" y="555"/>
                    <a:pt x="854" y="555"/>
                  </a:cubicBezTo>
                  <a:cubicBezTo>
                    <a:pt x="512" y="512"/>
                    <a:pt x="171" y="342"/>
                    <a:pt x="0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0"/>
            <p:cNvSpPr/>
            <p:nvPr/>
          </p:nvSpPr>
          <p:spPr>
            <a:xfrm>
              <a:off x="9293879" y="3036918"/>
              <a:ext cx="26045" cy="20586"/>
            </a:xfrm>
            <a:custGeom>
              <a:avLst/>
              <a:gdLst/>
              <a:ahLst/>
              <a:cxnLst/>
              <a:rect l="l" t="t" r="r" b="b"/>
              <a:pathLst>
                <a:path w="1622" h="1282" extrusionOk="0">
                  <a:moveTo>
                    <a:pt x="1579" y="0"/>
                  </a:moveTo>
                  <a:lnTo>
                    <a:pt x="1579" y="0"/>
                  </a:lnTo>
                  <a:cubicBezTo>
                    <a:pt x="1451" y="299"/>
                    <a:pt x="1195" y="555"/>
                    <a:pt x="897" y="726"/>
                  </a:cubicBezTo>
                  <a:cubicBezTo>
                    <a:pt x="802" y="753"/>
                    <a:pt x="699" y="767"/>
                    <a:pt x="596" y="767"/>
                  </a:cubicBezTo>
                  <a:cubicBezTo>
                    <a:pt x="372" y="767"/>
                    <a:pt x="147" y="701"/>
                    <a:pt x="1" y="555"/>
                  </a:cubicBezTo>
                  <a:lnTo>
                    <a:pt x="1" y="555"/>
                  </a:lnTo>
                  <a:cubicBezTo>
                    <a:pt x="141" y="976"/>
                    <a:pt x="455" y="1282"/>
                    <a:pt x="776" y="1282"/>
                  </a:cubicBezTo>
                  <a:cubicBezTo>
                    <a:pt x="845" y="1282"/>
                    <a:pt x="914" y="1268"/>
                    <a:pt x="982" y="1237"/>
                  </a:cubicBezTo>
                  <a:cubicBezTo>
                    <a:pt x="1409" y="981"/>
                    <a:pt x="1622" y="512"/>
                    <a:pt x="1579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0"/>
            <p:cNvSpPr/>
            <p:nvPr/>
          </p:nvSpPr>
          <p:spPr>
            <a:xfrm>
              <a:off x="9208934" y="2856062"/>
              <a:ext cx="85651" cy="14404"/>
            </a:xfrm>
            <a:custGeom>
              <a:avLst/>
              <a:gdLst/>
              <a:ahLst/>
              <a:cxnLst/>
              <a:rect l="l" t="t" r="r" b="b"/>
              <a:pathLst>
                <a:path w="5334" h="897" extrusionOk="0">
                  <a:moveTo>
                    <a:pt x="300" y="1"/>
                  </a:moveTo>
                  <a:cubicBezTo>
                    <a:pt x="129" y="1"/>
                    <a:pt x="44" y="214"/>
                    <a:pt x="1" y="470"/>
                  </a:cubicBezTo>
                  <a:cubicBezTo>
                    <a:pt x="44" y="726"/>
                    <a:pt x="129" y="897"/>
                    <a:pt x="300" y="897"/>
                  </a:cubicBezTo>
                  <a:lnTo>
                    <a:pt x="5035" y="897"/>
                  </a:lnTo>
                  <a:cubicBezTo>
                    <a:pt x="5163" y="897"/>
                    <a:pt x="5291" y="726"/>
                    <a:pt x="5334" y="470"/>
                  </a:cubicBezTo>
                  <a:cubicBezTo>
                    <a:pt x="5291" y="214"/>
                    <a:pt x="5163" y="1"/>
                    <a:pt x="503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0"/>
            <p:cNvSpPr/>
            <p:nvPr/>
          </p:nvSpPr>
          <p:spPr>
            <a:xfrm>
              <a:off x="9312377" y="2856062"/>
              <a:ext cx="52765" cy="14404"/>
            </a:xfrm>
            <a:custGeom>
              <a:avLst/>
              <a:gdLst/>
              <a:ahLst/>
              <a:cxnLst/>
              <a:rect l="l" t="t" r="r" b="b"/>
              <a:pathLst>
                <a:path w="3286" h="897" extrusionOk="0">
                  <a:moveTo>
                    <a:pt x="214" y="1"/>
                  </a:moveTo>
                  <a:cubicBezTo>
                    <a:pt x="129" y="1"/>
                    <a:pt x="86" y="214"/>
                    <a:pt x="43" y="470"/>
                  </a:cubicBezTo>
                  <a:cubicBezTo>
                    <a:pt x="1" y="726"/>
                    <a:pt x="129" y="897"/>
                    <a:pt x="214" y="897"/>
                  </a:cubicBezTo>
                  <a:lnTo>
                    <a:pt x="3072" y="897"/>
                  </a:lnTo>
                  <a:cubicBezTo>
                    <a:pt x="3158" y="897"/>
                    <a:pt x="3243" y="726"/>
                    <a:pt x="3243" y="470"/>
                  </a:cubicBezTo>
                  <a:cubicBezTo>
                    <a:pt x="3286" y="214"/>
                    <a:pt x="3158" y="1"/>
                    <a:pt x="3072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9339097" y="2819499"/>
              <a:ext cx="47289" cy="17422"/>
            </a:xfrm>
            <a:custGeom>
              <a:avLst/>
              <a:gdLst/>
              <a:ahLst/>
              <a:cxnLst/>
              <a:rect l="l" t="t" r="r" b="b"/>
              <a:pathLst>
                <a:path w="2945" h="1085" extrusionOk="0">
                  <a:moveTo>
                    <a:pt x="845" y="1"/>
                  </a:moveTo>
                  <a:cubicBezTo>
                    <a:pt x="387" y="1"/>
                    <a:pt x="73" y="96"/>
                    <a:pt x="43" y="273"/>
                  </a:cubicBezTo>
                  <a:cubicBezTo>
                    <a:pt x="0" y="529"/>
                    <a:pt x="555" y="870"/>
                    <a:pt x="1366" y="998"/>
                  </a:cubicBezTo>
                  <a:cubicBezTo>
                    <a:pt x="1644" y="1057"/>
                    <a:pt x="1907" y="1085"/>
                    <a:pt x="2134" y="1085"/>
                  </a:cubicBezTo>
                  <a:cubicBezTo>
                    <a:pt x="2569" y="1085"/>
                    <a:pt x="2873" y="981"/>
                    <a:pt x="2901" y="785"/>
                  </a:cubicBezTo>
                  <a:cubicBezTo>
                    <a:pt x="2944" y="529"/>
                    <a:pt x="2347" y="230"/>
                    <a:pt x="1536" y="59"/>
                  </a:cubicBezTo>
                  <a:cubicBezTo>
                    <a:pt x="1285" y="20"/>
                    <a:pt x="1051" y="1"/>
                    <a:pt x="84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9306901" y="2808805"/>
              <a:ext cx="30846" cy="10293"/>
            </a:xfrm>
            <a:custGeom>
              <a:avLst/>
              <a:gdLst/>
              <a:ahLst/>
              <a:cxnLst/>
              <a:rect l="l" t="t" r="r" b="b"/>
              <a:pathLst>
                <a:path w="1921" h="641" extrusionOk="0">
                  <a:moveTo>
                    <a:pt x="939" y="0"/>
                  </a:moveTo>
                  <a:cubicBezTo>
                    <a:pt x="384" y="0"/>
                    <a:pt x="0" y="171"/>
                    <a:pt x="0" y="342"/>
                  </a:cubicBezTo>
                  <a:cubicBezTo>
                    <a:pt x="0" y="512"/>
                    <a:pt x="427" y="640"/>
                    <a:pt x="939" y="640"/>
                  </a:cubicBezTo>
                  <a:cubicBezTo>
                    <a:pt x="1494" y="640"/>
                    <a:pt x="1920" y="469"/>
                    <a:pt x="1920" y="299"/>
                  </a:cubicBezTo>
                  <a:cubicBezTo>
                    <a:pt x="1920" y="128"/>
                    <a:pt x="1451" y="0"/>
                    <a:pt x="939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5" name="Google Shape;2055;p60"/>
          <p:cNvGrpSpPr/>
          <p:nvPr/>
        </p:nvGrpSpPr>
        <p:grpSpPr>
          <a:xfrm>
            <a:off x="6596730" y="4103536"/>
            <a:ext cx="795165" cy="401643"/>
            <a:chOff x="760658" y="4632187"/>
            <a:chExt cx="795165" cy="401643"/>
          </a:xfrm>
        </p:grpSpPr>
        <p:sp>
          <p:nvSpPr>
            <p:cNvPr id="2056" name="Google Shape;2056;p60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7" name="Google Shape;2057;p60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2058" name="Google Shape;2058;p60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60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60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60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60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60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64" name="Google Shape;2064;p60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5" name="Google Shape;2065;p60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2066" name="Google Shape;2066;p60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60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60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60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60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60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60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73" name="Google Shape;2073;p60"/>
          <p:cNvGrpSpPr/>
          <p:nvPr/>
        </p:nvGrpSpPr>
        <p:grpSpPr>
          <a:xfrm flipH="1">
            <a:off x="5161963" y="852042"/>
            <a:ext cx="3268775" cy="380199"/>
            <a:chOff x="975489" y="863689"/>
            <a:chExt cx="3268775" cy="380199"/>
          </a:xfrm>
        </p:grpSpPr>
        <p:grpSp>
          <p:nvGrpSpPr>
            <p:cNvPr id="2074" name="Google Shape;2074;p60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2075" name="Google Shape;2075;p60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60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60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60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60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60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60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60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60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60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60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60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60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60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60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60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60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60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60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60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60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60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60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60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60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60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60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60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60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60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60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60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60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60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60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60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60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60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60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60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60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60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60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60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60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60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60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60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60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60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60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60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60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60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60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60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60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60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60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60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60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60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60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60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60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60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60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60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60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60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60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60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60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60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60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60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60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60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60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60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60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60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60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60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60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60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60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60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60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60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60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60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60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60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60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60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60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60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60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60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60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60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60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60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60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60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81" name="Google Shape;2181;p60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0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0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0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0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0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0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0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0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0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1" name="Google Shape;2191;p60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2" name="Google Shape;2192;p60"/>
          <p:cNvGrpSpPr/>
          <p:nvPr/>
        </p:nvGrpSpPr>
        <p:grpSpPr>
          <a:xfrm flipH="1">
            <a:off x="1752105" y="4101620"/>
            <a:ext cx="795165" cy="401643"/>
            <a:chOff x="760658" y="4632187"/>
            <a:chExt cx="795165" cy="401643"/>
          </a:xfrm>
        </p:grpSpPr>
        <p:sp>
          <p:nvSpPr>
            <p:cNvPr id="2193" name="Google Shape;2193;p60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4" name="Google Shape;2194;p60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2195" name="Google Shape;2195;p60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60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60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60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60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60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1" name="Google Shape;2201;p60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2" name="Google Shape;2202;p60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2203" name="Google Shape;2203;p60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60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60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60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60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60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60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7" name="Google Shape;8987;p10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</a:t>
            </a:r>
            <a:endParaRPr dirty="0"/>
          </a:p>
        </p:txBody>
      </p:sp>
      <p:sp>
        <p:nvSpPr>
          <p:cNvPr id="9022" name="Google Shape;9022;p104"/>
          <p:cNvSpPr txBox="1"/>
          <p:nvPr/>
        </p:nvSpPr>
        <p:spPr>
          <a:xfrm>
            <a:off x="1195816" y="1342563"/>
            <a:ext cx="2933497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Text Cleaning</a:t>
            </a:r>
          </a:p>
        </p:txBody>
      </p:sp>
      <p:sp>
        <p:nvSpPr>
          <p:cNvPr id="9034" name="Google Shape;9034;p104"/>
          <p:cNvSpPr/>
          <p:nvPr/>
        </p:nvSpPr>
        <p:spPr>
          <a:xfrm>
            <a:off x="717151" y="1261075"/>
            <a:ext cx="571200" cy="5715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6" name="Google Shape;9036;p104"/>
          <p:cNvSpPr/>
          <p:nvPr/>
        </p:nvSpPr>
        <p:spPr>
          <a:xfrm>
            <a:off x="7860794" y="1261075"/>
            <a:ext cx="571200" cy="5715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7" name="Google Shape;9047;p104"/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048" name="Google Shape;9048;p104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104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104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104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2521C263-5A19-C182-0A19-F2DBDEC20DC6}"/>
              </a:ext>
            </a:extLst>
          </p:cNvPr>
          <p:cNvSpPr txBox="1"/>
          <p:nvPr/>
        </p:nvSpPr>
        <p:spPr>
          <a:xfrm>
            <a:off x="853577" y="1950376"/>
            <a:ext cx="2677397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remove backslash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87B8A-F596-E417-BA89-25D0E39B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36" y="1920074"/>
            <a:ext cx="3071273" cy="456304"/>
          </a:xfrm>
          <a:prstGeom prst="rect">
            <a:avLst/>
          </a:prstGeom>
        </p:spPr>
      </p:pic>
      <p:sp>
        <p:nvSpPr>
          <p:cNvPr id="9" name="Google Shape;9022;p104">
            <a:extLst>
              <a:ext uri="{FF2B5EF4-FFF2-40B4-BE49-F238E27FC236}">
                <a16:creationId xmlns:a16="http://schemas.microsoft.com/office/drawing/2014/main" id="{A83E1933-4F6F-10FF-9112-BDB51114586E}"/>
              </a:ext>
            </a:extLst>
          </p:cNvPr>
          <p:cNvSpPr txBox="1"/>
          <p:nvPr/>
        </p:nvSpPr>
        <p:spPr>
          <a:xfrm>
            <a:off x="1023690" y="2537099"/>
            <a:ext cx="450073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remove everything except alphabets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1D6A7E-42BD-A0F7-2341-9544D41C4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448" y="2490946"/>
            <a:ext cx="3269014" cy="422858"/>
          </a:xfrm>
          <a:prstGeom prst="rect">
            <a:avLst/>
          </a:prstGeom>
        </p:spPr>
      </p:pic>
      <p:sp>
        <p:nvSpPr>
          <p:cNvPr id="13" name="Google Shape;9022;p104">
            <a:extLst>
              <a:ext uri="{FF2B5EF4-FFF2-40B4-BE49-F238E27FC236}">
                <a16:creationId xmlns:a16="http://schemas.microsoft.com/office/drawing/2014/main" id="{60CE4263-A473-3782-FE96-53AE7A80B4F2}"/>
              </a:ext>
            </a:extLst>
          </p:cNvPr>
          <p:cNvSpPr txBox="1"/>
          <p:nvPr/>
        </p:nvSpPr>
        <p:spPr>
          <a:xfrm>
            <a:off x="1023690" y="3093520"/>
            <a:ext cx="2654363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remove whitespaces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2768BA-1D02-CB18-0F69-33780176B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081" y="3000656"/>
            <a:ext cx="3269014" cy="544836"/>
          </a:xfrm>
          <a:prstGeom prst="rect">
            <a:avLst/>
          </a:prstGeom>
        </p:spPr>
      </p:pic>
      <p:sp>
        <p:nvSpPr>
          <p:cNvPr id="16" name="Google Shape;9022;p104">
            <a:extLst>
              <a:ext uri="{FF2B5EF4-FFF2-40B4-BE49-F238E27FC236}">
                <a16:creationId xmlns:a16="http://schemas.microsoft.com/office/drawing/2014/main" id="{75AC56EC-CABD-E2CB-7F1A-BFF01ABD9CE7}"/>
              </a:ext>
            </a:extLst>
          </p:cNvPr>
          <p:cNvSpPr txBox="1"/>
          <p:nvPr/>
        </p:nvSpPr>
        <p:spPr>
          <a:xfrm>
            <a:off x="1055749" y="3645681"/>
            <a:ext cx="3173846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convert text to lowercase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D04C8B-068D-BDAE-A425-72694AE6C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66" y="3627652"/>
            <a:ext cx="3185189" cy="544836"/>
          </a:xfrm>
          <a:prstGeom prst="rect">
            <a:avLst/>
          </a:prstGeom>
        </p:spPr>
      </p:pic>
      <p:grpSp>
        <p:nvGrpSpPr>
          <p:cNvPr id="19" name="Google Shape;17970;p140">
            <a:extLst>
              <a:ext uri="{FF2B5EF4-FFF2-40B4-BE49-F238E27FC236}">
                <a16:creationId xmlns:a16="http://schemas.microsoft.com/office/drawing/2014/main" id="{15FECE89-8CA3-CF0C-2938-E1E281EA6263}"/>
              </a:ext>
            </a:extLst>
          </p:cNvPr>
          <p:cNvGrpSpPr/>
          <p:nvPr/>
        </p:nvGrpSpPr>
        <p:grpSpPr>
          <a:xfrm>
            <a:off x="7355947" y="1044224"/>
            <a:ext cx="1009694" cy="1005201"/>
            <a:chOff x="-30735200" y="3552550"/>
            <a:chExt cx="292225" cy="290925"/>
          </a:xfrm>
          <a:solidFill>
            <a:schemeClr val="bg2">
              <a:lumMod val="75000"/>
            </a:schemeClr>
          </a:solidFill>
        </p:grpSpPr>
        <p:sp>
          <p:nvSpPr>
            <p:cNvPr id="20" name="Google Shape;17971;p140">
              <a:extLst>
                <a:ext uri="{FF2B5EF4-FFF2-40B4-BE49-F238E27FC236}">
                  <a16:creationId xmlns:a16="http://schemas.microsoft.com/office/drawing/2014/main" id="{790A19E9-DE47-B947-139D-A4360761B21C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972;p140">
              <a:extLst>
                <a:ext uri="{FF2B5EF4-FFF2-40B4-BE49-F238E27FC236}">
                  <a16:creationId xmlns:a16="http://schemas.microsoft.com/office/drawing/2014/main" id="{4C00B43F-0F9C-0096-C2F9-972FA421836D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8510;p141">
            <a:extLst>
              <a:ext uri="{FF2B5EF4-FFF2-40B4-BE49-F238E27FC236}">
                <a16:creationId xmlns:a16="http://schemas.microsoft.com/office/drawing/2014/main" id="{BB58D89E-D7A0-02CA-7316-B09074D39B30}"/>
              </a:ext>
            </a:extLst>
          </p:cNvPr>
          <p:cNvGrpSpPr/>
          <p:nvPr/>
        </p:nvGrpSpPr>
        <p:grpSpPr>
          <a:xfrm rot="16200000">
            <a:off x="791938" y="2002338"/>
            <a:ext cx="271357" cy="356057"/>
            <a:chOff x="-46007225" y="3937825"/>
            <a:chExt cx="229225" cy="300775"/>
          </a:xfrm>
        </p:grpSpPr>
        <p:sp>
          <p:nvSpPr>
            <p:cNvPr id="23" name="Google Shape;18511;p141">
              <a:extLst>
                <a:ext uri="{FF2B5EF4-FFF2-40B4-BE49-F238E27FC236}">
                  <a16:creationId xmlns:a16="http://schemas.microsoft.com/office/drawing/2014/main" id="{0817968C-B69D-F20D-6F62-B7FF1B2CA402}"/>
                </a:ext>
              </a:extLst>
            </p:cNvPr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512;p141">
              <a:extLst>
                <a:ext uri="{FF2B5EF4-FFF2-40B4-BE49-F238E27FC236}">
                  <a16:creationId xmlns:a16="http://schemas.microsoft.com/office/drawing/2014/main" id="{79F10255-34AA-9F4F-129F-5896B1D99C7B}"/>
                </a:ext>
              </a:extLst>
            </p:cNvPr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513;p141">
              <a:extLst>
                <a:ext uri="{FF2B5EF4-FFF2-40B4-BE49-F238E27FC236}">
                  <a16:creationId xmlns:a16="http://schemas.microsoft.com/office/drawing/2014/main" id="{37F960F6-BAA7-7495-DE80-3387DFEF697C}"/>
                </a:ext>
              </a:extLst>
            </p:cNvPr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514;p141">
              <a:extLst>
                <a:ext uri="{FF2B5EF4-FFF2-40B4-BE49-F238E27FC236}">
                  <a16:creationId xmlns:a16="http://schemas.microsoft.com/office/drawing/2014/main" id="{C49134FC-6C23-EEC4-A9BC-93FFCD71F0D6}"/>
                </a:ext>
              </a:extLst>
            </p:cNvPr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515;p141">
              <a:extLst>
                <a:ext uri="{FF2B5EF4-FFF2-40B4-BE49-F238E27FC236}">
                  <a16:creationId xmlns:a16="http://schemas.microsoft.com/office/drawing/2014/main" id="{A9B317E9-95A1-B868-E859-7787CA2589CC}"/>
                </a:ext>
              </a:extLst>
            </p:cNvPr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516;p141">
              <a:extLst>
                <a:ext uri="{FF2B5EF4-FFF2-40B4-BE49-F238E27FC236}">
                  <a16:creationId xmlns:a16="http://schemas.microsoft.com/office/drawing/2014/main" id="{7A2723B5-90B9-5A1A-8300-3A32CD95847E}"/>
                </a:ext>
              </a:extLst>
            </p:cNvPr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517;p141">
              <a:extLst>
                <a:ext uri="{FF2B5EF4-FFF2-40B4-BE49-F238E27FC236}">
                  <a16:creationId xmlns:a16="http://schemas.microsoft.com/office/drawing/2014/main" id="{BD4912F4-F27D-83CE-8F35-E1BDE195B678}"/>
                </a:ext>
              </a:extLst>
            </p:cNvPr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518;p141">
              <a:extLst>
                <a:ext uri="{FF2B5EF4-FFF2-40B4-BE49-F238E27FC236}">
                  <a16:creationId xmlns:a16="http://schemas.microsoft.com/office/drawing/2014/main" id="{46A60BF3-C6E1-D83C-E018-BAEA2879317C}"/>
                </a:ext>
              </a:extLst>
            </p:cNvPr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519;p141">
              <a:extLst>
                <a:ext uri="{FF2B5EF4-FFF2-40B4-BE49-F238E27FC236}">
                  <a16:creationId xmlns:a16="http://schemas.microsoft.com/office/drawing/2014/main" id="{2C4E02F6-3D90-6A5B-AE17-F4DBEF6672F8}"/>
                </a:ext>
              </a:extLst>
            </p:cNvPr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18520;p141">
              <a:extLst>
                <a:ext uri="{FF2B5EF4-FFF2-40B4-BE49-F238E27FC236}">
                  <a16:creationId xmlns:a16="http://schemas.microsoft.com/office/drawing/2014/main" id="{02EB60D3-C259-CB29-77C8-80EB504DB0C3}"/>
                </a:ext>
              </a:extLst>
            </p:cNvPr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1" name="Google Shape;18510;p141">
            <a:extLst>
              <a:ext uri="{FF2B5EF4-FFF2-40B4-BE49-F238E27FC236}">
                <a16:creationId xmlns:a16="http://schemas.microsoft.com/office/drawing/2014/main" id="{C6E9245A-EA0D-EAC4-F396-6F22EF004EFF}"/>
              </a:ext>
            </a:extLst>
          </p:cNvPr>
          <p:cNvGrpSpPr/>
          <p:nvPr/>
        </p:nvGrpSpPr>
        <p:grpSpPr>
          <a:xfrm rot="16200000">
            <a:off x="791938" y="2594111"/>
            <a:ext cx="271357" cy="356057"/>
            <a:chOff x="-46007225" y="3937825"/>
            <a:chExt cx="229225" cy="300775"/>
          </a:xfrm>
        </p:grpSpPr>
        <p:sp>
          <p:nvSpPr>
            <p:cNvPr id="8962" name="Google Shape;18511;p141">
              <a:extLst>
                <a:ext uri="{FF2B5EF4-FFF2-40B4-BE49-F238E27FC236}">
                  <a16:creationId xmlns:a16="http://schemas.microsoft.com/office/drawing/2014/main" id="{C9F974C2-FF8A-B0AB-C997-8AEFB480F231}"/>
                </a:ext>
              </a:extLst>
            </p:cNvPr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18512;p141">
              <a:extLst>
                <a:ext uri="{FF2B5EF4-FFF2-40B4-BE49-F238E27FC236}">
                  <a16:creationId xmlns:a16="http://schemas.microsoft.com/office/drawing/2014/main" id="{C7EC2FBF-5AD8-A3C6-E885-2D921927C54D}"/>
                </a:ext>
              </a:extLst>
            </p:cNvPr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18513;p141">
              <a:extLst>
                <a:ext uri="{FF2B5EF4-FFF2-40B4-BE49-F238E27FC236}">
                  <a16:creationId xmlns:a16="http://schemas.microsoft.com/office/drawing/2014/main" id="{7F516B77-9F75-80D3-7755-DD6395A82801}"/>
                </a:ext>
              </a:extLst>
            </p:cNvPr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18514;p141">
              <a:extLst>
                <a:ext uri="{FF2B5EF4-FFF2-40B4-BE49-F238E27FC236}">
                  <a16:creationId xmlns:a16="http://schemas.microsoft.com/office/drawing/2014/main" id="{CE537C2A-AABB-8902-35E8-B146711B351D}"/>
                </a:ext>
              </a:extLst>
            </p:cNvPr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6" name="Google Shape;18515;p141">
              <a:extLst>
                <a:ext uri="{FF2B5EF4-FFF2-40B4-BE49-F238E27FC236}">
                  <a16:creationId xmlns:a16="http://schemas.microsoft.com/office/drawing/2014/main" id="{32B33970-87FE-C9B3-9F56-EABD3CBCB8B9}"/>
                </a:ext>
              </a:extLst>
            </p:cNvPr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18516;p141">
              <a:extLst>
                <a:ext uri="{FF2B5EF4-FFF2-40B4-BE49-F238E27FC236}">
                  <a16:creationId xmlns:a16="http://schemas.microsoft.com/office/drawing/2014/main" id="{6E2A0E7D-A557-1FC1-7AAF-AA2B0DD4F9C9}"/>
                </a:ext>
              </a:extLst>
            </p:cNvPr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18517;p141">
              <a:extLst>
                <a:ext uri="{FF2B5EF4-FFF2-40B4-BE49-F238E27FC236}">
                  <a16:creationId xmlns:a16="http://schemas.microsoft.com/office/drawing/2014/main" id="{C87CC97C-098E-BB3F-8DBF-6E46AAF6BD89}"/>
                </a:ext>
              </a:extLst>
            </p:cNvPr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18518;p141">
              <a:extLst>
                <a:ext uri="{FF2B5EF4-FFF2-40B4-BE49-F238E27FC236}">
                  <a16:creationId xmlns:a16="http://schemas.microsoft.com/office/drawing/2014/main" id="{67DE35FF-02A1-BBF0-8926-B28A024A1B3B}"/>
                </a:ext>
              </a:extLst>
            </p:cNvPr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18519;p141">
              <a:extLst>
                <a:ext uri="{FF2B5EF4-FFF2-40B4-BE49-F238E27FC236}">
                  <a16:creationId xmlns:a16="http://schemas.microsoft.com/office/drawing/2014/main" id="{7C3C087C-ADC3-F4BD-6902-A5FB605D12C2}"/>
                </a:ext>
              </a:extLst>
            </p:cNvPr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18520;p141">
              <a:extLst>
                <a:ext uri="{FF2B5EF4-FFF2-40B4-BE49-F238E27FC236}">
                  <a16:creationId xmlns:a16="http://schemas.microsoft.com/office/drawing/2014/main" id="{B82A1D22-7DA4-BBAC-A8AB-1B2576F6859B}"/>
                </a:ext>
              </a:extLst>
            </p:cNvPr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2" name="Google Shape;18510;p141">
            <a:extLst>
              <a:ext uri="{FF2B5EF4-FFF2-40B4-BE49-F238E27FC236}">
                <a16:creationId xmlns:a16="http://schemas.microsoft.com/office/drawing/2014/main" id="{DF146179-B5CE-8469-FBFF-D20669CB2CFF}"/>
              </a:ext>
            </a:extLst>
          </p:cNvPr>
          <p:cNvGrpSpPr/>
          <p:nvPr/>
        </p:nvGrpSpPr>
        <p:grpSpPr>
          <a:xfrm rot="16200000">
            <a:off x="777425" y="3134452"/>
            <a:ext cx="271357" cy="356057"/>
            <a:chOff x="-46007225" y="3937825"/>
            <a:chExt cx="229225" cy="300775"/>
          </a:xfrm>
        </p:grpSpPr>
        <p:sp>
          <p:nvSpPr>
            <p:cNvPr id="8973" name="Google Shape;18511;p141">
              <a:extLst>
                <a:ext uri="{FF2B5EF4-FFF2-40B4-BE49-F238E27FC236}">
                  <a16:creationId xmlns:a16="http://schemas.microsoft.com/office/drawing/2014/main" id="{B18A0CFA-FDAA-5E3D-0B69-58C2DE1DB933}"/>
                </a:ext>
              </a:extLst>
            </p:cNvPr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18512;p141">
              <a:extLst>
                <a:ext uri="{FF2B5EF4-FFF2-40B4-BE49-F238E27FC236}">
                  <a16:creationId xmlns:a16="http://schemas.microsoft.com/office/drawing/2014/main" id="{AAECBF51-D556-203F-1C66-21B799D7586F}"/>
                </a:ext>
              </a:extLst>
            </p:cNvPr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18513;p141">
              <a:extLst>
                <a:ext uri="{FF2B5EF4-FFF2-40B4-BE49-F238E27FC236}">
                  <a16:creationId xmlns:a16="http://schemas.microsoft.com/office/drawing/2014/main" id="{F166318B-A379-6CA1-7221-625FD53C1EE4}"/>
                </a:ext>
              </a:extLst>
            </p:cNvPr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18514;p141">
              <a:extLst>
                <a:ext uri="{FF2B5EF4-FFF2-40B4-BE49-F238E27FC236}">
                  <a16:creationId xmlns:a16="http://schemas.microsoft.com/office/drawing/2014/main" id="{1D30287A-5224-0459-C472-C9925C13C8DB}"/>
                </a:ext>
              </a:extLst>
            </p:cNvPr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18515;p141">
              <a:extLst>
                <a:ext uri="{FF2B5EF4-FFF2-40B4-BE49-F238E27FC236}">
                  <a16:creationId xmlns:a16="http://schemas.microsoft.com/office/drawing/2014/main" id="{E7517047-4C4B-70E0-0727-38C159FDE808}"/>
                </a:ext>
              </a:extLst>
            </p:cNvPr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18516;p141">
              <a:extLst>
                <a:ext uri="{FF2B5EF4-FFF2-40B4-BE49-F238E27FC236}">
                  <a16:creationId xmlns:a16="http://schemas.microsoft.com/office/drawing/2014/main" id="{225EA81B-774B-65C6-28CD-B075242B0D03}"/>
                </a:ext>
              </a:extLst>
            </p:cNvPr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18517;p141">
              <a:extLst>
                <a:ext uri="{FF2B5EF4-FFF2-40B4-BE49-F238E27FC236}">
                  <a16:creationId xmlns:a16="http://schemas.microsoft.com/office/drawing/2014/main" id="{90210481-35AC-4FF2-FF56-8802493CADCA}"/>
                </a:ext>
              </a:extLst>
            </p:cNvPr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18518;p141">
              <a:extLst>
                <a:ext uri="{FF2B5EF4-FFF2-40B4-BE49-F238E27FC236}">
                  <a16:creationId xmlns:a16="http://schemas.microsoft.com/office/drawing/2014/main" id="{636A82B3-E94A-30CF-F3A6-84656A783009}"/>
                </a:ext>
              </a:extLst>
            </p:cNvPr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18519;p141">
              <a:extLst>
                <a:ext uri="{FF2B5EF4-FFF2-40B4-BE49-F238E27FC236}">
                  <a16:creationId xmlns:a16="http://schemas.microsoft.com/office/drawing/2014/main" id="{54E260B6-2DA5-2518-9257-CF62767F719E}"/>
                </a:ext>
              </a:extLst>
            </p:cNvPr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18520;p141">
              <a:extLst>
                <a:ext uri="{FF2B5EF4-FFF2-40B4-BE49-F238E27FC236}">
                  <a16:creationId xmlns:a16="http://schemas.microsoft.com/office/drawing/2014/main" id="{214331D2-85AE-08AE-88D1-E9E4BDFD1088}"/>
                </a:ext>
              </a:extLst>
            </p:cNvPr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3" name="Google Shape;18510;p141">
            <a:extLst>
              <a:ext uri="{FF2B5EF4-FFF2-40B4-BE49-F238E27FC236}">
                <a16:creationId xmlns:a16="http://schemas.microsoft.com/office/drawing/2014/main" id="{FE2C7B42-9368-7584-48F2-C8FEACED5159}"/>
              </a:ext>
            </a:extLst>
          </p:cNvPr>
          <p:cNvGrpSpPr/>
          <p:nvPr/>
        </p:nvGrpSpPr>
        <p:grpSpPr>
          <a:xfrm rot="16200000">
            <a:off x="777425" y="3697197"/>
            <a:ext cx="271357" cy="356057"/>
            <a:chOff x="-46007225" y="3937825"/>
            <a:chExt cx="229225" cy="300775"/>
          </a:xfrm>
        </p:grpSpPr>
        <p:sp>
          <p:nvSpPr>
            <p:cNvPr id="8984" name="Google Shape;18511;p141">
              <a:extLst>
                <a:ext uri="{FF2B5EF4-FFF2-40B4-BE49-F238E27FC236}">
                  <a16:creationId xmlns:a16="http://schemas.microsoft.com/office/drawing/2014/main" id="{A4F1E215-F23A-32A1-A81F-4D8C0D774C76}"/>
                </a:ext>
              </a:extLst>
            </p:cNvPr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18512;p141">
              <a:extLst>
                <a:ext uri="{FF2B5EF4-FFF2-40B4-BE49-F238E27FC236}">
                  <a16:creationId xmlns:a16="http://schemas.microsoft.com/office/drawing/2014/main" id="{9B66FFE7-09DF-0BD0-3400-73C73BFD2679}"/>
                </a:ext>
              </a:extLst>
            </p:cNvPr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18513;p141">
              <a:extLst>
                <a:ext uri="{FF2B5EF4-FFF2-40B4-BE49-F238E27FC236}">
                  <a16:creationId xmlns:a16="http://schemas.microsoft.com/office/drawing/2014/main" id="{2B9AAA29-AD9D-B518-57B0-318CBEA63C44}"/>
                </a:ext>
              </a:extLst>
            </p:cNvPr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18514;p141">
              <a:extLst>
                <a:ext uri="{FF2B5EF4-FFF2-40B4-BE49-F238E27FC236}">
                  <a16:creationId xmlns:a16="http://schemas.microsoft.com/office/drawing/2014/main" id="{677F7AD1-6BEF-53A8-41EA-9153548DE0E4}"/>
                </a:ext>
              </a:extLst>
            </p:cNvPr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18515;p141">
              <a:extLst>
                <a:ext uri="{FF2B5EF4-FFF2-40B4-BE49-F238E27FC236}">
                  <a16:creationId xmlns:a16="http://schemas.microsoft.com/office/drawing/2014/main" id="{DDF667E3-B7E1-8C54-EE57-AB9E1D01DD58}"/>
                </a:ext>
              </a:extLst>
            </p:cNvPr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18516;p141">
              <a:extLst>
                <a:ext uri="{FF2B5EF4-FFF2-40B4-BE49-F238E27FC236}">
                  <a16:creationId xmlns:a16="http://schemas.microsoft.com/office/drawing/2014/main" id="{DB0217A5-864C-8A3B-B594-1E30BC508966}"/>
                </a:ext>
              </a:extLst>
            </p:cNvPr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18517;p141">
              <a:extLst>
                <a:ext uri="{FF2B5EF4-FFF2-40B4-BE49-F238E27FC236}">
                  <a16:creationId xmlns:a16="http://schemas.microsoft.com/office/drawing/2014/main" id="{272DBB8A-D86D-96BC-2621-067ACF1199C2}"/>
                </a:ext>
              </a:extLst>
            </p:cNvPr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18518;p141">
              <a:extLst>
                <a:ext uri="{FF2B5EF4-FFF2-40B4-BE49-F238E27FC236}">
                  <a16:creationId xmlns:a16="http://schemas.microsoft.com/office/drawing/2014/main" id="{B1B42BFD-6F3B-63F0-1733-A13367EBF6FB}"/>
                </a:ext>
              </a:extLst>
            </p:cNvPr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18519;p141">
              <a:extLst>
                <a:ext uri="{FF2B5EF4-FFF2-40B4-BE49-F238E27FC236}">
                  <a16:creationId xmlns:a16="http://schemas.microsoft.com/office/drawing/2014/main" id="{7ED6AF10-1C57-AE79-E74D-ED80CC0808B5}"/>
                </a:ext>
              </a:extLst>
            </p:cNvPr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18520;p141">
              <a:extLst>
                <a:ext uri="{FF2B5EF4-FFF2-40B4-BE49-F238E27FC236}">
                  <a16:creationId xmlns:a16="http://schemas.microsoft.com/office/drawing/2014/main" id="{453837AA-4DB6-3A8E-9D9D-869947D05A37}"/>
                </a:ext>
              </a:extLst>
            </p:cNvPr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019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7" name="Google Shape;8987;p10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</a:t>
            </a:r>
            <a:endParaRPr dirty="0"/>
          </a:p>
        </p:txBody>
      </p:sp>
      <p:sp>
        <p:nvSpPr>
          <p:cNvPr id="9022" name="Google Shape;9022;p104"/>
          <p:cNvSpPr txBox="1"/>
          <p:nvPr/>
        </p:nvSpPr>
        <p:spPr>
          <a:xfrm>
            <a:off x="1195816" y="1342563"/>
            <a:ext cx="2933497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Remove stop word</a:t>
            </a:r>
          </a:p>
        </p:txBody>
      </p:sp>
      <p:sp>
        <p:nvSpPr>
          <p:cNvPr id="9034" name="Google Shape;9034;p104"/>
          <p:cNvSpPr/>
          <p:nvPr/>
        </p:nvSpPr>
        <p:spPr>
          <a:xfrm>
            <a:off x="717151" y="1261075"/>
            <a:ext cx="571200" cy="5715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6" name="Google Shape;9036;p104"/>
          <p:cNvSpPr/>
          <p:nvPr/>
        </p:nvSpPr>
        <p:spPr>
          <a:xfrm>
            <a:off x="7860794" y="1261075"/>
            <a:ext cx="571200" cy="5715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7" name="Google Shape;9047;p104"/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048" name="Google Shape;9048;p104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104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104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104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6D8F833-1867-D14D-6D65-CD12D1F54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87" y="1913363"/>
            <a:ext cx="2320870" cy="2814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B9DBA-581A-FF77-B5B9-57A8A0B4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698" y="1913363"/>
            <a:ext cx="2360294" cy="2814006"/>
          </a:xfrm>
          <a:prstGeom prst="rect">
            <a:avLst/>
          </a:prstGeom>
        </p:spPr>
      </p:pic>
      <p:sp>
        <p:nvSpPr>
          <p:cNvPr id="8" name="Google Shape;9022;p104">
            <a:extLst>
              <a:ext uri="{FF2B5EF4-FFF2-40B4-BE49-F238E27FC236}">
                <a16:creationId xmlns:a16="http://schemas.microsoft.com/office/drawing/2014/main" id="{8C3EAD4F-D789-62BA-9804-24762958D4DF}"/>
              </a:ext>
            </a:extLst>
          </p:cNvPr>
          <p:cNvSpPr txBox="1"/>
          <p:nvPr/>
        </p:nvSpPr>
        <p:spPr>
          <a:xfrm rot="16200000">
            <a:off x="925480" y="3113075"/>
            <a:ext cx="1102913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Before</a:t>
            </a:r>
          </a:p>
        </p:txBody>
      </p:sp>
      <p:sp>
        <p:nvSpPr>
          <p:cNvPr id="10" name="Google Shape;9022;p104">
            <a:extLst>
              <a:ext uri="{FF2B5EF4-FFF2-40B4-BE49-F238E27FC236}">
                <a16:creationId xmlns:a16="http://schemas.microsoft.com/office/drawing/2014/main" id="{36FA2E7E-D2E5-F3FA-86B3-CD08A5646EDD}"/>
              </a:ext>
            </a:extLst>
          </p:cNvPr>
          <p:cNvSpPr txBox="1"/>
          <p:nvPr/>
        </p:nvSpPr>
        <p:spPr>
          <a:xfrm rot="5400000">
            <a:off x="6988569" y="3192853"/>
            <a:ext cx="1102913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After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0A15E0-EA7A-949C-7387-E87173399B91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995657" y="3320366"/>
            <a:ext cx="9490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Google Shape;17773;p140">
            <a:extLst>
              <a:ext uri="{FF2B5EF4-FFF2-40B4-BE49-F238E27FC236}">
                <a16:creationId xmlns:a16="http://schemas.microsoft.com/office/drawing/2014/main" id="{CA525FA7-EE07-54E4-D5BD-984A9C13A4A9}"/>
              </a:ext>
            </a:extLst>
          </p:cNvPr>
          <p:cNvGrpSpPr/>
          <p:nvPr/>
        </p:nvGrpSpPr>
        <p:grpSpPr>
          <a:xfrm>
            <a:off x="7487844" y="834998"/>
            <a:ext cx="920680" cy="920602"/>
            <a:chOff x="-35481425" y="3919600"/>
            <a:chExt cx="291450" cy="291425"/>
          </a:xfrm>
          <a:solidFill>
            <a:schemeClr val="bg2">
              <a:lumMod val="75000"/>
            </a:schemeClr>
          </a:solidFill>
        </p:grpSpPr>
        <p:sp>
          <p:nvSpPr>
            <p:cNvPr id="8995" name="Google Shape;17774;p140">
              <a:extLst>
                <a:ext uri="{FF2B5EF4-FFF2-40B4-BE49-F238E27FC236}">
                  <a16:creationId xmlns:a16="http://schemas.microsoft.com/office/drawing/2014/main" id="{F11BF4A4-2061-BADF-9AB6-729A7A892A4E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17775;p140">
              <a:extLst>
                <a:ext uri="{FF2B5EF4-FFF2-40B4-BE49-F238E27FC236}">
                  <a16:creationId xmlns:a16="http://schemas.microsoft.com/office/drawing/2014/main" id="{BEF88984-F5BB-58D3-5AC8-11FB93B1E75D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17776;p140">
              <a:extLst>
                <a:ext uri="{FF2B5EF4-FFF2-40B4-BE49-F238E27FC236}">
                  <a16:creationId xmlns:a16="http://schemas.microsoft.com/office/drawing/2014/main" id="{42CDDD61-767A-A787-4896-F52408D44444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17777;p140">
              <a:extLst>
                <a:ext uri="{FF2B5EF4-FFF2-40B4-BE49-F238E27FC236}">
                  <a16:creationId xmlns:a16="http://schemas.microsoft.com/office/drawing/2014/main" id="{AD6A1AAC-CA60-BFDD-6D62-71460407ABCA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17778;p140">
              <a:extLst>
                <a:ext uri="{FF2B5EF4-FFF2-40B4-BE49-F238E27FC236}">
                  <a16:creationId xmlns:a16="http://schemas.microsoft.com/office/drawing/2014/main" id="{BA2BD6EA-A8FB-6391-1AB4-9372771B27DD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17779;p140">
              <a:extLst>
                <a:ext uri="{FF2B5EF4-FFF2-40B4-BE49-F238E27FC236}">
                  <a16:creationId xmlns:a16="http://schemas.microsoft.com/office/drawing/2014/main" id="{D9366F6B-AB6D-5022-00C8-A339ED5A9D1E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17780;p140">
              <a:extLst>
                <a:ext uri="{FF2B5EF4-FFF2-40B4-BE49-F238E27FC236}">
                  <a16:creationId xmlns:a16="http://schemas.microsoft.com/office/drawing/2014/main" id="{67D89807-158B-6406-9868-34FDBD96DE67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17781;p140">
              <a:extLst>
                <a:ext uri="{FF2B5EF4-FFF2-40B4-BE49-F238E27FC236}">
                  <a16:creationId xmlns:a16="http://schemas.microsoft.com/office/drawing/2014/main" id="{1DC9BDC5-6D76-A672-9922-9F3B29C979DA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118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7" name="Google Shape;8987;p10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</a:t>
            </a:r>
            <a:endParaRPr dirty="0"/>
          </a:p>
        </p:txBody>
      </p:sp>
      <p:sp>
        <p:nvSpPr>
          <p:cNvPr id="9022" name="Google Shape;9022;p104"/>
          <p:cNvSpPr txBox="1"/>
          <p:nvPr/>
        </p:nvSpPr>
        <p:spPr>
          <a:xfrm>
            <a:off x="1195816" y="1342563"/>
            <a:ext cx="2933497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Stemming</a:t>
            </a:r>
          </a:p>
        </p:txBody>
      </p:sp>
      <p:sp>
        <p:nvSpPr>
          <p:cNvPr id="9034" name="Google Shape;9034;p104"/>
          <p:cNvSpPr/>
          <p:nvPr/>
        </p:nvSpPr>
        <p:spPr>
          <a:xfrm>
            <a:off x="717151" y="1261075"/>
            <a:ext cx="571200" cy="5715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6" name="Google Shape;9036;p104"/>
          <p:cNvSpPr/>
          <p:nvPr/>
        </p:nvSpPr>
        <p:spPr>
          <a:xfrm>
            <a:off x="7860794" y="1261075"/>
            <a:ext cx="571200" cy="5715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7" name="Google Shape;9047;p104"/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048" name="Google Shape;9048;p104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104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104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104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773;p140">
            <a:extLst>
              <a:ext uri="{FF2B5EF4-FFF2-40B4-BE49-F238E27FC236}">
                <a16:creationId xmlns:a16="http://schemas.microsoft.com/office/drawing/2014/main" id="{CA525FA7-EE07-54E4-D5BD-984A9C13A4A9}"/>
              </a:ext>
            </a:extLst>
          </p:cNvPr>
          <p:cNvGrpSpPr/>
          <p:nvPr/>
        </p:nvGrpSpPr>
        <p:grpSpPr>
          <a:xfrm>
            <a:off x="7487844" y="834998"/>
            <a:ext cx="920680" cy="920602"/>
            <a:chOff x="-35481425" y="3919600"/>
            <a:chExt cx="291450" cy="291425"/>
          </a:xfrm>
          <a:solidFill>
            <a:schemeClr val="bg2">
              <a:lumMod val="75000"/>
            </a:schemeClr>
          </a:solidFill>
        </p:grpSpPr>
        <p:sp>
          <p:nvSpPr>
            <p:cNvPr id="8995" name="Google Shape;17774;p140">
              <a:extLst>
                <a:ext uri="{FF2B5EF4-FFF2-40B4-BE49-F238E27FC236}">
                  <a16:creationId xmlns:a16="http://schemas.microsoft.com/office/drawing/2014/main" id="{F11BF4A4-2061-BADF-9AB6-729A7A892A4E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17775;p140">
              <a:extLst>
                <a:ext uri="{FF2B5EF4-FFF2-40B4-BE49-F238E27FC236}">
                  <a16:creationId xmlns:a16="http://schemas.microsoft.com/office/drawing/2014/main" id="{BEF88984-F5BB-58D3-5AC8-11FB93B1E75D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17776;p140">
              <a:extLst>
                <a:ext uri="{FF2B5EF4-FFF2-40B4-BE49-F238E27FC236}">
                  <a16:creationId xmlns:a16="http://schemas.microsoft.com/office/drawing/2014/main" id="{42CDDD61-767A-A787-4896-F52408D44444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17777;p140">
              <a:extLst>
                <a:ext uri="{FF2B5EF4-FFF2-40B4-BE49-F238E27FC236}">
                  <a16:creationId xmlns:a16="http://schemas.microsoft.com/office/drawing/2014/main" id="{AD6A1AAC-CA60-BFDD-6D62-71460407ABCA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17778;p140">
              <a:extLst>
                <a:ext uri="{FF2B5EF4-FFF2-40B4-BE49-F238E27FC236}">
                  <a16:creationId xmlns:a16="http://schemas.microsoft.com/office/drawing/2014/main" id="{BA2BD6EA-A8FB-6391-1AB4-9372771B27DD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17779;p140">
              <a:extLst>
                <a:ext uri="{FF2B5EF4-FFF2-40B4-BE49-F238E27FC236}">
                  <a16:creationId xmlns:a16="http://schemas.microsoft.com/office/drawing/2014/main" id="{D9366F6B-AB6D-5022-00C8-A339ED5A9D1E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17780;p140">
              <a:extLst>
                <a:ext uri="{FF2B5EF4-FFF2-40B4-BE49-F238E27FC236}">
                  <a16:creationId xmlns:a16="http://schemas.microsoft.com/office/drawing/2014/main" id="{67D89807-158B-6406-9868-34FDBD96DE67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17781;p140">
              <a:extLst>
                <a:ext uri="{FF2B5EF4-FFF2-40B4-BE49-F238E27FC236}">
                  <a16:creationId xmlns:a16="http://schemas.microsoft.com/office/drawing/2014/main" id="{1DC9BDC5-6D76-A672-9922-9F3B29C979DA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88D41EA-CCAF-FFD1-BB56-8AF64F03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472" y="1780569"/>
            <a:ext cx="2248214" cy="2953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2B195-D9BE-2068-9201-B0F40BA5C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156" y="1780569"/>
            <a:ext cx="2302466" cy="29531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C9168D-80AF-3189-615E-D0DFB34818DA}"/>
              </a:ext>
            </a:extLst>
          </p:cNvPr>
          <p:cNvSpPr/>
          <p:nvPr/>
        </p:nvSpPr>
        <p:spPr>
          <a:xfrm>
            <a:off x="1886857" y="4259943"/>
            <a:ext cx="428172" cy="1959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751C6F-202C-92FD-C4D9-05884DEFA8F9}"/>
              </a:ext>
            </a:extLst>
          </p:cNvPr>
          <p:cNvSpPr/>
          <p:nvPr/>
        </p:nvSpPr>
        <p:spPr>
          <a:xfrm>
            <a:off x="5058228" y="4252686"/>
            <a:ext cx="302099" cy="1959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F8B58-A211-C22B-CB5A-5335140156DA}"/>
              </a:ext>
            </a:extLst>
          </p:cNvPr>
          <p:cNvSpPr/>
          <p:nvPr/>
        </p:nvSpPr>
        <p:spPr>
          <a:xfrm>
            <a:off x="3055257" y="2286000"/>
            <a:ext cx="428172" cy="1959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05D7-6B24-2248-1218-C70E76CF8DE8}"/>
              </a:ext>
            </a:extLst>
          </p:cNvPr>
          <p:cNvSpPr/>
          <p:nvPr/>
        </p:nvSpPr>
        <p:spPr>
          <a:xfrm>
            <a:off x="6001657" y="2286000"/>
            <a:ext cx="302099" cy="1959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761ED9-A111-8757-06A6-030B8BF0BE33}"/>
              </a:ext>
            </a:extLst>
          </p:cNvPr>
          <p:cNvSpPr/>
          <p:nvPr/>
        </p:nvSpPr>
        <p:spPr>
          <a:xfrm>
            <a:off x="2163979" y="3021292"/>
            <a:ext cx="302099" cy="1959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F2480-21BA-679A-D526-F9C94BE94175}"/>
              </a:ext>
            </a:extLst>
          </p:cNvPr>
          <p:cNvSpPr/>
          <p:nvPr/>
        </p:nvSpPr>
        <p:spPr>
          <a:xfrm>
            <a:off x="4938186" y="3021291"/>
            <a:ext cx="242187" cy="1959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9022;p104">
            <a:extLst>
              <a:ext uri="{FF2B5EF4-FFF2-40B4-BE49-F238E27FC236}">
                <a16:creationId xmlns:a16="http://schemas.microsoft.com/office/drawing/2014/main" id="{08C12DFA-EED7-5598-0437-BB83EC640D0F}"/>
              </a:ext>
            </a:extLst>
          </p:cNvPr>
          <p:cNvSpPr txBox="1"/>
          <p:nvPr/>
        </p:nvSpPr>
        <p:spPr>
          <a:xfrm rot="16200000">
            <a:off x="925480" y="3113075"/>
            <a:ext cx="1102913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Before</a:t>
            </a:r>
          </a:p>
        </p:txBody>
      </p:sp>
      <p:sp>
        <p:nvSpPr>
          <p:cNvPr id="19" name="Google Shape;9022;p104">
            <a:extLst>
              <a:ext uri="{FF2B5EF4-FFF2-40B4-BE49-F238E27FC236}">
                <a16:creationId xmlns:a16="http://schemas.microsoft.com/office/drawing/2014/main" id="{6E92F993-1638-9558-5684-7FB2EE9AEB1A}"/>
              </a:ext>
            </a:extLst>
          </p:cNvPr>
          <p:cNvSpPr txBox="1"/>
          <p:nvPr/>
        </p:nvSpPr>
        <p:spPr>
          <a:xfrm rot="5400000">
            <a:off x="6988569" y="3192853"/>
            <a:ext cx="1102913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After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034163-EFFF-B5DB-D5AF-14DE93707DB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021686" y="3257150"/>
            <a:ext cx="910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7" name="Google Shape;8987;p10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</a:t>
            </a:r>
            <a:endParaRPr dirty="0"/>
          </a:p>
        </p:txBody>
      </p:sp>
      <p:sp>
        <p:nvSpPr>
          <p:cNvPr id="9022" name="Google Shape;9022;p104"/>
          <p:cNvSpPr txBox="1"/>
          <p:nvPr/>
        </p:nvSpPr>
        <p:spPr>
          <a:xfrm>
            <a:off x="1195817" y="1342563"/>
            <a:ext cx="193927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Label Encoder</a:t>
            </a:r>
          </a:p>
        </p:txBody>
      </p:sp>
      <p:sp>
        <p:nvSpPr>
          <p:cNvPr id="9034" name="Google Shape;9034;p104"/>
          <p:cNvSpPr/>
          <p:nvPr/>
        </p:nvSpPr>
        <p:spPr>
          <a:xfrm>
            <a:off x="717151" y="1261075"/>
            <a:ext cx="571200" cy="5715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7" name="Google Shape;9047;p104"/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048" name="Google Shape;9048;p104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104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104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104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6400F57-925F-BCF5-81C4-41E0B9984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1" y="2365341"/>
            <a:ext cx="2553056" cy="571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75B53-00D8-1F70-1E03-9D6E58949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423" y="2200223"/>
            <a:ext cx="2124371" cy="743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8E0A11-6F03-9129-B663-6AAE451BF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074" y="3504299"/>
            <a:ext cx="5115639" cy="933580"/>
          </a:xfrm>
          <a:prstGeom prst="rect">
            <a:avLst/>
          </a:prstGeom>
        </p:spPr>
      </p:pic>
      <p:pic>
        <p:nvPicPr>
          <p:cNvPr id="20" name="Graphic 19" descr="Badge 3 outline">
            <a:extLst>
              <a:ext uri="{FF2B5EF4-FFF2-40B4-BE49-F238E27FC236}">
                <a16:creationId xmlns:a16="http://schemas.microsoft.com/office/drawing/2014/main" id="{DFEE1929-E023-7E77-EAC3-7E4835C58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7293" y="2933099"/>
            <a:ext cx="571200" cy="571200"/>
          </a:xfrm>
          <a:prstGeom prst="rect">
            <a:avLst/>
          </a:prstGeom>
        </p:spPr>
      </p:pic>
      <p:pic>
        <p:nvPicPr>
          <p:cNvPr id="23" name="Graphic 22" descr="Badge outline">
            <a:extLst>
              <a:ext uri="{FF2B5EF4-FFF2-40B4-BE49-F238E27FC236}">
                <a16:creationId xmlns:a16="http://schemas.microsoft.com/office/drawing/2014/main" id="{E43B15D9-85DD-F5E2-80A7-3570B6A364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3420" y="1627422"/>
            <a:ext cx="610722" cy="610722"/>
          </a:xfrm>
          <a:prstGeom prst="rect">
            <a:avLst/>
          </a:prstGeom>
        </p:spPr>
      </p:pic>
      <p:pic>
        <p:nvPicPr>
          <p:cNvPr id="25" name="Graphic 24" descr="Badge 1 outline">
            <a:extLst>
              <a:ext uri="{FF2B5EF4-FFF2-40B4-BE49-F238E27FC236}">
                <a16:creationId xmlns:a16="http://schemas.microsoft.com/office/drawing/2014/main" id="{C02AEDB9-F5EB-AA43-2D6E-7A1EB064E5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4730" y="1776291"/>
            <a:ext cx="610722" cy="610722"/>
          </a:xfrm>
          <a:prstGeom prst="rect">
            <a:avLst/>
          </a:prstGeom>
        </p:spPr>
      </p:pic>
      <p:grpSp>
        <p:nvGrpSpPr>
          <p:cNvPr id="26" name="Google Shape;17381;p139">
            <a:extLst>
              <a:ext uri="{FF2B5EF4-FFF2-40B4-BE49-F238E27FC236}">
                <a16:creationId xmlns:a16="http://schemas.microsoft.com/office/drawing/2014/main" id="{8E1D355F-0306-31D0-EC28-75460E453D79}"/>
              </a:ext>
            </a:extLst>
          </p:cNvPr>
          <p:cNvGrpSpPr/>
          <p:nvPr/>
        </p:nvGrpSpPr>
        <p:grpSpPr>
          <a:xfrm>
            <a:off x="7347678" y="1610622"/>
            <a:ext cx="974382" cy="292368"/>
            <a:chOff x="-61763650" y="3560450"/>
            <a:chExt cx="275700" cy="82725"/>
          </a:xfrm>
          <a:solidFill>
            <a:schemeClr val="bg2">
              <a:lumMod val="75000"/>
            </a:schemeClr>
          </a:solidFill>
        </p:grpSpPr>
        <p:sp>
          <p:nvSpPr>
            <p:cNvPr id="29" name="Google Shape;17386;p139">
              <a:extLst>
                <a:ext uri="{FF2B5EF4-FFF2-40B4-BE49-F238E27FC236}">
                  <a16:creationId xmlns:a16="http://schemas.microsoft.com/office/drawing/2014/main" id="{8AF1B163-1A44-C255-4A4F-73389A8830A0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0" name="Google Shape;17388;p139">
              <a:extLst>
                <a:ext uri="{FF2B5EF4-FFF2-40B4-BE49-F238E27FC236}">
                  <a16:creationId xmlns:a16="http://schemas.microsoft.com/office/drawing/2014/main" id="{862CBC3A-20A0-07C8-F1D8-9878C24BB615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8962" name="Arrow: Circular 8961">
            <a:extLst>
              <a:ext uri="{FF2B5EF4-FFF2-40B4-BE49-F238E27FC236}">
                <a16:creationId xmlns:a16="http://schemas.microsoft.com/office/drawing/2014/main" id="{BFAE5756-68B2-ABC0-A6C1-171F74F87E50}"/>
              </a:ext>
            </a:extLst>
          </p:cNvPr>
          <p:cNvSpPr/>
          <p:nvPr/>
        </p:nvSpPr>
        <p:spPr>
          <a:xfrm rot="250848">
            <a:off x="7413210" y="1175297"/>
            <a:ext cx="843317" cy="743054"/>
          </a:xfrm>
          <a:prstGeom prst="circularArrow">
            <a:avLst>
              <a:gd name="adj1" fmla="val 12500"/>
              <a:gd name="adj2" fmla="val 756162"/>
              <a:gd name="adj3" fmla="val 20457681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6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7" name="Google Shape;8987;p10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</a:t>
            </a:r>
            <a:endParaRPr dirty="0"/>
          </a:p>
        </p:txBody>
      </p:sp>
      <p:sp>
        <p:nvSpPr>
          <p:cNvPr id="9022" name="Google Shape;9022;p104"/>
          <p:cNvSpPr txBox="1"/>
          <p:nvPr/>
        </p:nvSpPr>
        <p:spPr>
          <a:xfrm>
            <a:off x="1195817" y="1342563"/>
            <a:ext cx="193927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Tokenization</a:t>
            </a:r>
          </a:p>
        </p:txBody>
      </p:sp>
      <p:sp>
        <p:nvSpPr>
          <p:cNvPr id="9034" name="Google Shape;9034;p104"/>
          <p:cNvSpPr/>
          <p:nvPr/>
        </p:nvSpPr>
        <p:spPr>
          <a:xfrm>
            <a:off x="717151" y="1261075"/>
            <a:ext cx="571200" cy="5715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7" name="Google Shape;9047;p104"/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048" name="Google Shape;9048;p104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104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104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104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4295B4D-41AF-797E-D6F4-59714BC7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29" y="2252653"/>
            <a:ext cx="4778803" cy="1335070"/>
          </a:xfrm>
          <a:prstGeom prst="rect">
            <a:avLst/>
          </a:prstGeom>
        </p:spPr>
      </p:pic>
      <p:sp>
        <p:nvSpPr>
          <p:cNvPr id="8960" name="Google Shape;17540;p139">
            <a:extLst>
              <a:ext uri="{FF2B5EF4-FFF2-40B4-BE49-F238E27FC236}">
                <a16:creationId xmlns:a16="http://schemas.microsoft.com/office/drawing/2014/main" id="{DCCFB960-7540-D2A4-2E01-2A4F50A2BF25}"/>
              </a:ext>
            </a:extLst>
          </p:cNvPr>
          <p:cNvSpPr/>
          <p:nvPr/>
        </p:nvSpPr>
        <p:spPr>
          <a:xfrm>
            <a:off x="7211122" y="967067"/>
            <a:ext cx="1217605" cy="1285586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61" name="Rectangle 8960">
            <a:extLst>
              <a:ext uri="{FF2B5EF4-FFF2-40B4-BE49-F238E27FC236}">
                <a16:creationId xmlns:a16="http://schemas.microsoft.com/office/drawing/2014/main" id="{2DB8B419-60BC-2FB4-738D-74E2B7C2498C}"/>
              </a:ext>
            </a:extLst>
          </p:cNvPr>
          <p:cNvSpPr/>
          <p:nvPr/>
        </p:nvSpPr>
        <p:spPr>
          <a:xfrm>
            <a:off x="6983759" y="895074"/>
            <a:ext cx="1597336" cy="522030"/>
          </a:xfrm>
          <a:prstGeom prst="rect">
            <a:avLst/>
          </a:prstGeom>
          <a:solidFill>
            <a:srgbClr val="FFF0D7"/>
          </a:solidFill>
          <a:ln>
            <a:solidFill>
              <a:srgbClr val="FFF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5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9" name="Google Shape;4049;p73"/>
          <p:cNvSpPr txBox="1">
            <a:spLocks noGrp="1"/>
          </p:cNvSpPr>
          <p:nvPr>
            <p:ph type="title"/>
          </p:nvPr>
        </p:nvSpPr>
        <p:spPr>
          <a:xfrm>
            <a:off x="713225" y="3037772"/>
            <a:ext cx="45243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Skipgram </a:t>
            </a:r>
          </a:p>
        </p:txBody>
      </p:sp>
      <p:grpSp>
        <p:nvGrpSpPr>
          <p:cNvPr id="4051" name="Google Shape;4051;p73"/>
          <p:cNvGrpSpPr/>
          <p:nvPr/>
        </p:nvGrpSpPr>
        <p:grpSpPr>
          <a:xfrm>
            <a:off x="5473156" y="1886487"/>
            <a:ext cx="2957621" cy="2611109"/>
            <a:chOff x="6423875" y="640263"/>
            <a:chExt cx="3460825" cy="3055000"/>
          </a:xfrm>
        </p:grpSpPr>
        <p:sp>
          <p:nvSpPr>
            <p:cNvPr id="4052" name="Google Shape;4052;p73"/>
            <p:cNvSpPr/>
            <p:nvPr/>
          </p:nvSpPr>
          <p:spPr>
            <a:xfrm>
              <a:off x="7811675" y="1343113"/>
              <a:ext cx="891300" cy="760250"/>
            </a:xfrm>
            <a:custGeom>
              <a:avLst/>
              <a:gdLst/>
              <a:ahLst/>
              <a:cxnLst/>
              <a:rect l="l" t="t" r="r" b="b"/>
              <a:pathLst>
                <a:path w="35652" h="30410" extrusionOk="0">
                  <a:moveTo>
                    <a:pt x="13034" y="0"/>
                  </a:moveTo>
                  <a:cubicBezTo>
                    <a:pt x="6864" y="0"/>
                    <a:pt x="1611" y="224"/>
                    <a:pt x="1151" y="914"/>
                  </a:cubicBezTo>
                  <a:cubicBezTo>
                    <a:pt x="0" y="2600"/>
                    <a:pt x="1205" y="27037"/>
                    <a:pt x="1205" y="27037"/>
                  </a:cubicBezTo>
                  <a:lnTo>
                    <a:pt x="34447" y="30410"/>
                  </a:lnTo>
                  <a:cubicBezTo>
                    <a:pt x="34447" y="30410"/>
                    <a:pt x="35652" y="1048"/>
                    <a:pt x="33832" y="673"/>
                  </a:cubicBezTo>
                  <a:cubicBezTo>
                    <a:pt x="32772" y="468"/>
                    <a:pt x="21946" y="0"/>
                    <a:pt x="13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73"/>
            <p:cNvSpPr/>
            <p:nvPr/>
          </p:nvSpPr>
          <p:spPr>
            <a:xfrm>
              <a:off x="7856500" y="1343113"/>
              <a:ext cx="891325" cy="760250"/>
            </a:xfrm>
            <a:custGeom>
              <a:avLst/>
              <a:gdLst/>
              <a:ahLst/>
              <a:cxnLst/>
              <a:rect l="l" t="t" r="r" b="b"/>
              <a:pathLst>
                <a:path w="35653" h="30410" extrusionOk="0">
                  <a:moveTo>
                    <a:pt x="13009" y="0"/>
                  </a:moveTo>
                  <a:cubicBezTo>
                    <a:pt x="6837" y="0"/>
                    <a:pt x="1584" y="224"/>
                    <a:pt x="1125" y="914"/>
                  </a:cubicBezTo>
                  <a:cubicBezTo>
                    <a:pt x="0" y="2600"/>
                    <a:pt x="1205" y="27037"/>
                    <a:pt x="1205" y="27037"/>
                  </a:cubicBezTo>
                  <a:lnTo>
                    <a:pt x="34448" y="30410"/>
                  </a:lnTo>
                  <a:cubicBezTo>
                    <a:pt x="34448" y="30410"/>
                    <a:pt x="35652" y="1048"/>
                    <a:pt x="33832" y="673"/>
                  </a:cubicBezTo>
                  <a:cubicBezTo>
                    <a:pt x="32757" y="468"/>
                    <a:pt x="21924" y="0"/>
                    <a:pt x="13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73"/>
            <p:cNvSpPr/>
            <p:nvPr/>
          </p:nvSpPr>
          <p:spPr>
            <a:xfrm>
              <a:off x="7899325" y="1393188"/>
              <a:ext cx="340625" cy="383650"/>
            </a:xfrm>
            <a:custGeom>
              <a:avLst/>
              <a:gdLst/>
              <a:ahLst/>
              <a:cxnLst/>
              <a:rect l="l" t="t" r="r" b="b"/>
              <a:pathLst>
                <a:path w="13625" h="15346" extrusionOk="0">
                  <a:moveTo>
                    <a:pt x="11741" y="1"/>
                  </a:moveTo>
                  <a:cubicBezTo>
                    <a:pt x="5885" y="1"/>
                    <a:pt x="1025" y="241"/>
                    <a:pt x="589" y="919"/>
                  </a:cubicBezTo>
                  <a:cubicBezTo>
                    <a:pt x="0" y="1775"/>
                    <a:pt x="54" y="8788"/>
                    <a:pt x="215" y="15345"/>
                  </a:cubicBezTo>
                  <a:cubicBezTo>
                    <a:pt x="4765" y="14168"/>
                    <a:pt x="9663" y="9564"/>
                    <a:pt x="12420" y="3381"/>
                  </a:cubicBezTo>
                  <a:cubicBezTo>
                    <a:pt x="12901" y="2284"/>
                    <a:pt x="13303" y="1160"/>
                    <a:pt x="13624" y="9"/>
                  </a:cubicBezTo>
                  <a:cubicBezTo>
                    <a:pt x="12988" y="3"/>
                    <a:pt x="12359" y="1"/>
                    <a:pt x="11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73"/>
            <p:cNvSpPr/>
            <p:nvPr/>
          </p:nvSpPr>
          <p:spPr>
            <a:xfrm>
              <a:off x="8225875" y="1374963"/>
              <a:ext cx="458375" cy="688925"/>
            </a:xfrm>
            <a:custGeom>
              <a:avLst/>
              <a:gdLst/>
              <a:ahLst/>
              <a:cxnLst/>
              <a:rect l="l" t="t" r="r" b="b"/>
              <a:pathLst>
                <a:path w="18335" h="27557" extrusionOk="0">
                  <a:moveTo>
                    <a:pt x="6072" y="0"/>
                  </a:moveTo>
                  <a:cubicBezTo>
                    <a:pt x="3094" y="0"/>
                    <a:pt x="621" y="109"/>
                    <a:pt x="241" y="229"/>
                  </a:cubicBezTo>
                  <a:cubicBezTo>
                    <a:pt x="161" y="256"/>
                    <a:pt x="80" y="523"/>
                    <a:pt x="0" y="978"/>
                  </a:cubicBezTo>
                  <a:cubicBezTo>
                    <a:pt x="842" y="890"/>
                    <a:pt x="2958" y="816"/>
                    <a:pt x="5430" y="816"/>
                  </a:cubicBezTo>
                  <a:cubicBezTo>
                    <a:pt x="10423" y="816"/>
                    <a:pt x="16870" y="1118"/>
                    <a:pt x="17210" y="2210"/>
                  </a:cubicBezTo>
                  <a:cubicBezTo>
                    <a:pt x="17665" y="3735"/>
                    <a:pt x="16166" y="23462"/>
                    <a:pt x="15845" y="27557"/>
                  </a:cubicBezTo>
                  <a:lnTo>
                    <a:pt x="16407" y="27476"/>
                  </a:lnTo>
                  <a:cubicBezTo>
                    <a:pt x="16407" y="27476"/>
                    <a:pt x="18335" y="3093"/>
                    <a:pt x="17826" y="1380"/>
                  </a:cubicBezTo>
                  <a:cubicBezTo>
                    <a:pt x="17491" y="307"/>
                    <a:pt x="11070" y="0"/>
                    <a:pt x="6072" y="0"/>
                  </a:cubicBezTo>
                  <a:close/>
                </a:path>
              </a:pathLst>
            </a:custGeom>
            <a:solidFill>
              <a:srgbClr val="C66A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73"/>
            <p:cNvSpPr/>
            <p:nvPr/>
          </p:nvSpPr>
          <p:spPr>
            <a:xfrm>
              <a:off x="7914725" y="1374563"/>
              <a:ext cx="734725" cy="678625"/>
            </a:xfrm>
            <a:custGeom>
              <a:avLst/>
              <a:gdLst/>
              <a:ahLst/>
              <a:cxnLst/>
              <a:rect l="l" t="t" r="r" b="b"/>
              <a:pathLst>
                <a:path w="29389" h="27145" extrusionOk="0">
                  <a:moveTo>
                    <a:pt x="11168" y="0"/>
                  </a:moveTo>
                  <a:cubicBezTo>
                    <a:pt x="5868" y="0"/>
                    <a:pt x="1358" y="224"/>
                    <a:pt x="964" y="914"/>
                  </a:cubicBezTo>
                  <a:cubicBezTo>
                    <a:pt x="0" y="2600"/>
                    <a:pt x="1044" y="27037"/>
                    <a:pt x="1044" y="27037"/>
                  </a:cubicBezTo>
                  <a:lnTo>
                    <a:pt x="1927" y="27144"/>
                  </a:lnTo>
                  <a:cubicBezTo>
                    <a:pt x="1740" y="23049"/>
                    <a:pt x="1017" y="3270"/>
                    <a:pt x="1874" y="1771"/>
                  </a:cubicBezTo>
                  <a:cubicBezTo>
                    <a:pt x="2272" y="1079"/>
                    <a:pt x="6820" y="855"/>
                    <a:pt x="12148" y="855"/>
                  </a:cubicBezTo>
                  <a:cubicBezTo>
                    <a:pt x="18984" y="855"/>
                    <a:pt x="27102" y="1224"/>
                    <a:pt x="29389" y="1449"/>
                  </a:cubicBezTo>
                  <a:cubicBezTo>
                    <a:pt x="29282" y="994"/>
                    <a:pt x="29175" y="727"/>
                    <a:pt x="29041" y="673"/>
                  </a:cubicBezTo>
                  <a:cubicBezTo>
                    <a:pt x="28123" y="468"/>
                    <a:pt x="18823" y="0"/>
                    <a:pt x="11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73"/>
            <p:cNvSpPr/>
            <p:nvPr/>
          </p:nvSpPr>
          <p:spPr>
            <a:xfrm>
              <a:off x="7780875" y="1291688"/>
              <a:ext cx="1057950" cy="790950"/>
            </a:xfrm>
            <a:custGeom>
              <a:avLst/>
              <a:gdLst/>
              <a:ahLst/>
              <a:cxnLst/>
              <a:rect l="l" t="t" r="r" b="b"/>
              <a:pathLst>
                <a:path w="42318" h="31638" extrusionOk="0">
                  <a:moveTo>
                    <a:pt x="21039" y="0"/>
                  </a:moveTo>
                  <a:cubicBezTo>
                    <a:pt x="19834" y="0"/>
                    <a:pt x="12447" y="1847"/>
                    <a:pt x="11644" y="2356"/>
                  </a:cubicBezTo>
                  <a:cubicBezTo>
                    <a:pt x="10841" y="2837"/>
                    <a:pt x="804" y="20074"/>
                    <a:pt x="1" y="29228"/>
                  </a:cubicBezTo>
                  <a:lnTo>
                    <a:pt x="33565" y="31637"/>
                  </a:lnTo>
                  <a:cubicBezTo>
                    <a:pt x="33565" y="31637"/>
                    <a:pt x="42317" y="27836"/>
                    <a:pt x="41996" y="25909"/>
                  </a:cubicBezTo>
                  <a:cubicBezTo>
                    <a:pt x="41675" y="23982"/>
                    <a:pt x="30193" y="2811"/>
                    <a:pt x="29390" y="2570"/>
                  </a:cubicBezTo>
                  <a:cubicBezTo>
                    <a:pt x="28587" y="2329"/>
                    <a:pt x="22243" y="0"/>
                    <a:pt x="2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73"/>
            <p:cNvSpPr/>
            <p:nvPr/>
          </p:nvSpPr>
          <p:spPr>
            <a:xfrm>
              <a:off x="8538350" y="1386038"/>
              <a:ext cx="292450" cy="562100"/>
            </a:xfrm>
            <a:custGeom>
              <a:avLst/>
              <a:gdLst/>
              <a:ahLst/>
              <a:cxnLst/>
              <a:rect l="l" t="t" r="r" b="b"/>
              <a:pathLst>
                <a:path w="11698" h="22484" extrusionOk="0">
                  <a:moveTo>
                    <a:pt x="1" y="0"/>
                  </a:moveTo>
                  <a:lnTo>
                    <a:pt x="1" y="0"/>
                  </a:lnTo>
                  <a:cubicBezTo>
                    <a:pt x="1044" y="10867"/>
                    <a:pt x="4042" y="21787"/>
                    <a:pt x="5354" y="22216"/>
                  </a:cubicBezTo>
                  <a:cubicBezTo>
                    <a:pt x="5954" y="22422"/>
                    <a:pt x="7660" y="22484"/>
                    <a:pt x="9437" y="22484"/>
                  </a:cubicBezTo>
                  <a:cubicBezTo>
                    <a:pt x="10195" y="22484"/>
                    <a:pt x="10966" y="22472"/>
                    <a:pt x="11670" y="22456"/>
                  </a:cubicBezTo>
                  <a:cubicBezTo>
                    <a:pt x="11697" y="22349"/>
                    <a:pt x="11697" y="22242"/>
                    <a:pt x="11697" y="22135"/>
                  </a:cubicBezTo>
                  <a:cubicBezTo>
                    <a:pt x="11403" y="20476"/>
                    <a:pt x="2891" y="460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73"/>
            <p:cNvSpPr/>
            <p:nvPr/>
          </p:nvSpPr>
          <p:spPr>
            <a:xfrm>
              <a:off x="7786250" y="1355238"/>
              <a:ext cx="281050" cy="628350"/>
            </a:xfrm>
            <a:custGeom>
              <a:avLst/>
              <a:gdLst/>
              <a:ahLst/>
              <a:cxnLst/>
              <a:rect l="l" t="t" r="r" b="b"/>
              <a:pathLst>
                <a:path w="11242" h="25134" extrusionOk="0">
                  <a:moveTo>
                    <a:pt x="11242" y="1"/>
                  </a:moveTo>
                  <a:lnTo>
                    <a:pt x="11242" y="1"/>
                  </a:lnTo>
                  <a:cubicBezTo>
                    <a:pt x="9716" y="1928"/>
                    <a:pt x="1526" y="16248"/>
                    <a:pt x="0" y="25134"/>
                  </a:cubicBezTo>
                  <a:cubicBezTo>
                    <a:pt x="2061" y="25134"/>
                    <a:pt x="6236" y="25053"/>
                    <a:pt x="7227" y="24625"/>
                  </a:cubicBezTo>
                  <a:cubicBezTo>
                    <a:pt x="8458" y="24117"/>
                    <a:pt x="10894" y="11697"/>
                    <a:pt x="11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73"/>
            <p:cNvSpPr/>
            <p:nvPr/>
          </p:nvSpPr>
          <p:spPr>
            <a:xfrm>
              <a:off x="8073300" y="1291688"/>
              <a:ext cx="495850" cy="561000"/>
            </a:xfrm>
            <a:custGeom>
              <a:avLst/>
              <a:gdLst/>
              <a:ahLst/>
              <a:cxnLst/>
              <a:rect l="l" t="t" r="r" b="b"/>
              <a:pathLst>
                <a:path w="19834" h="22440" extrusionOk="0">
                  <a:moveTo>
                    <a:pt x="9342" y="0"/>
                  </a:moveTo>
                  <a:cubicBezTo>
                    <a:pt x="8164" y="0"/>
                    <a:pt x="1018" y="1767"/>
                    <a:pt x="0" y="2302"/>
                  </a:cubicBezTo>
                  <a:cubicBezTo>
                    <a:pt x="1044" y="12848"/>
                    <a:pt x="1928" y="21279"/>
                    <a:pt x="3079" y="21975"/>
                  </a:cubicBezTo>
                  <a:cubicBezTo>
                    <a:pt x="3597" y="22299"/>
                    <a:pt x="6214" y="22440"/>
                    <a:pt x="9198" y="22440"/>
                  </a:cubicBezTo>
                  <a:cubicBezTo>
                    <a:pt x="13606" y="22440"/>
                    <a:pt x="18814" y="22132"/>
                    <a:pt x="19245" y="21654"/>
                  </a:cubicBezTo>
                  <a:cubicBezTo>
                    <a:pt x="19834" y="21011"/>
                    <a:pt x="18362" y="7923"/>
                    <a:pt x="17666" y="2570"/>
                  </a:cubicBezTo>
                  <a:cubicBezTo>
                    <a:pt x="16783" y="2275"/>
                    <a:pt x="10546" y="0"/>
                    <a:pt x="9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73"/>
            <p:cNvSpPr/>
            <p:nvPr/>
          </p:nvSpPr>
          <p:spPr>
            <a:xfrm>
              <a:off x="8170325" y="1862213"/>
              <a:ext cx="714125" cy="162875"/>
            </a:xfrm>
            <a:custGeom>
              <a:avLst/>
              <a:gdLst/>
              <a:ahLst/>
              <a:cxnLst/>
              <a:rect l="l" t="t" r="r" b="b"/>
              <a:pathLst>
                <a:path w="28565" h="6515" extrusionOk="0">
                  <a:moveTo>
                    <a:pt x="20281" y="1"/>
                  </a:moveTo>
                  <a:cubicBezTo>
                    <a:pt x="20150" y="1"/>
                    <a:pt x="20019" y="4"/>
                    <a:pt x="19887" y="10"/>
                  </a:cubicBezTo>
                  <a:cubicBezTo>
                    <a:pt x="15391" y="251"/>
                    <a:pt x="1633" y="3945"/>
                    <a:pt x="803" y="4346"/>
                  </a:cubicBezTo>
                  <a:cubicBezTo>
                    <a:pt x="0" y="4721"/>
                    <a:pt x="375" y="6300"/>
                    <a:pt x="375" y="6300"/>
                  </a:cubicBezTo>
                  <a:lnTo>
                    <a:pt x="26070" y="6514"/>
                  </a:lnTo>
                  <a:cubicBezTo>
                    <a:pt x="28565" y="3396"/>
                    <a:pt x="24627" y="1"/>
                    <a:pt x="20281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73"/>
            <p:cNvSpPr/>
            <p:nvPr/>
          </p:nvSpPr>
          <p:spPr>
            <a:xfrm>
              <a:off x="7780875" y="1870138"/>
              <a:ext cx="725375" cy="156950"/>
            </a:xfrm>
            <a:custGeom>
              <a:avLst/>
              <a:gdLst/>
              <a:ahLst/>
              <a:cxnLst/>
              <a:rect l="l" t="t" r="r" b="b"/>
              <a:pathLst>
                <a:path w="29015" h="6278" extrusionOk="0">
                  <a:moveTo>
                    <a:pt x="7665" y="1"/>
                  </a:moveTo>
                  <a:cubicBezTo>
                    <a:pt x="3255" y="1"/>
                    <a:pt x="104" y="2898"/>
                    <a:pt x="1" y="6117"/>
                  </a:cubicBezTo>
                  <a:lnTo>
                    <a:pt x="27944" y="6278"/>
                  </a:lnTo>
                  <a:cubicBezTo>
                    <a:pt x="27944" y="6278"/>
                    <a:pt x="29015" y="4511"/>
                    <a:pt x="28265" y="4083"/>
                  </a:cubicBezTo>
                  <a:cubicBezTo>
                    <a:pt x="27543" y="3655"/>
                    <a:pt x="12875" y="229"/>
                    <a:pt x="8191" y="14"/>
                  </a:cubicBezTo>
                  <a:cubicBezTo>
                    <a:pt x="8014" y="5"/>
                    <a:pt x="7839" y="1"/>
                    <a:pt x="7665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73"/>
            <p:cNvSpPr/>
            <p:nvPr/>
          </p:nvSpPr>
          <p:spPr>
            <a:xfrm>
              <a:off x="8413900" y="1942563"/>
              <a:ext cx="188725" cy="69800"/>
            </a:xfrm>
            <a:custGeom>
              <a:avLst/>
              <a:gdLst/>
              <a:ahLst/>
              <a:cxnLst/>
              <a:rect l="l" t="t" r="r" b="b"/>
              <a:pathLst>
                <a:path w="7549" h="2792" extrusionOk="0">
                  <a:moveTo>
                    <a:pt x="3711" y="1"/>
                  </a:moveTo>
                  <a:cubicBezTo>
                    <a:pt x="2498" y="1"/>
                    <a:pt x="664" y="1053"/>
                    <a:pt x="0" y="2738"/>
                  </a:cubicBezTo>
                  <a:lnTo>
                    <a:pt x="7548" y="2792"/>
                  </a:lnTo>
                  <a:cubicBezTo>
                    <a:pt x="7548" y="2792"/>
                    <a:pt x="7280" y="1186"/>
                    <a:pt x="6852" y="838"/>
                  </a:cubicBezTo>
                  <a:cubicBezTo>
                    <a:pt x="5915" y="410"/>
                    <a:pt x="4925" y="115"/>
                    <a:pt x="3881" y="8"/>
                  </a:cubicBezTo>
                  <a:cubicBezTo>
                    <a:pt x="3826" y="3"/>
                    <a:pt x="3769" y="1"/>
                    <a:pt x="3711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73"/>
            <p:cNvSpPr/>
            <p:nvPr/>
          </p:nvSpPr>
          <p:spPr>
            <a:xfrm>
              <a:off x="7758800" y="1858188"/>
              <a:ext cx="297125" cy="154850"/>
            </a:xfrm>
            <a:custGeom>
              <a:avLst/>
              <a:gdLst/>
              <a:ahLst/>
              <a:cxnLst/>
              <a:rect l="l" t="t" r="r" b="b"/>
              <a:pathLst>
                <a:path w="11885" h="6194" extrusionOk="0">
                  <a:moveTo>
                    <a:pt x="8584" y="0"/>
                  </a:moveTo>
                  <a:cubicBezTo>
                    <a:pt x="5532" y="0"/>
                    <a:pt x="1380" y="993"/>
                    <a:pt x="1" y="6033"/>
                  </a:cubicBezTo>
                  <a:lnTo>
                    <a:pt x="9074" y="6193"/>
                  </a:lnTo>
                  <a:cubicBezTo>
                    <a:pt x="9369" y="4454"/>
                    <a:pt x="10975" y="1991"/>
                    <a:pt x="11724" y="947"/>
                  </a:cubicBezTo>
                  <a:cubicBezTo>
                    <a:pt x="11885" y="680"/>
                    <a:pt x="11751" y="332"/>
                    <a:pt x="11456" y="278"/>
                  </a:cubicBezTo>
                  <a:cubicBezTo>
                    <a:pt x="10833" y="157"/>
                    <a:pt x="9795" y="0"/>
                    <a:pt x="8584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73"/>
            <p:cNvSpPr/>
            <p:nvPr/>
          </p:nvSpPr>
          <p:spPr>
            <a:xfrm>
              <a:off x="7819025" y="1858463"/>
              <a:ext cx="216150" cy="113900"/>
            </a:xfrm>
            <a:custGeom>
              <a:avLst/>
              <a:gdLst/>
              <a:ahLst/>
              <a:cxnLst/>
              <a:rect l="l" t="t" r="r" b="b"/>
              <a:pathLst>
                <a:path w="8646" h="4556" extrusionOk="0">
                  <a:moveTo>
                    <a:pt x="6156" y="1"/>
                  </a:moveTo>
                  <a:cubicBezTo>
                    <a:pt x="4212" y="1"/>
                    <a:pt x="1830" y="409"/>
                    <a:pt x="1" y="2007"/>
                  </a:cubicBezTo>
                  <a:cubicBezTo>
                    <a:pt x="81" y="2676"/>
                    <a:pt x="402" y="3292"/>
                    <a:pt x="911" y="3774"/>
                  </a:cubicBezTo>
                  <a:cubicBezTo>
                    <a:pt x="1488" y="4301"/>
                    <a:pt x="2248" y="4555"/>
                    <a:pt x="3074" y="4555"/>
                  </a:cubicBezTo>
                  <a:cubicBezTo>
                    <a:pt x="4469" y="4555"/>
                    <a:pt x="6054" y="3833"/>
                    <a:pt x="7281" y="2489"/>
                  </a:cubicBezTo>
                  <a:cubicBezTo>
                    <a:pt x="7870" y="1820"/>
                    <a:pt x="8351" y="1043"/>
                    <a:pt x="8646" y="214"/>
                  </a:cubicBezTo>
                  <a:cubicBezTo>
                    <a:pt x="8015" y="106"/>
                    <a:pt x="7142" y="1"/>
                    <a:pt x="6156" y="1"/>
                  </a:cubicBezTo>
                  <a:close/>
                </a:path>
              </a:pathLst>
            </a:custGeom>
            <a:solidFill>
              <a:srgbClr val="EFD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73"/>
            <p:cNvSpPr/>
            <p:nvPr/>
          </p:nvSpPr>
          <p:spPr>
            <a:xfrm>
              <a:off x="8569800" y="1851188"/>
              <a:ext cx="296450" cy="161850"/>
            </a:xfrm>
            <a:custGeom>
              <a:avLst/>
              <a:gdLst/>
              <a:ahLst/>
              <a:cxnLst/>
              <a:rect l="l" t="t" r="r" b="b"/>
              <a:pathLst>
                <a:path w="11858" h="6474" extrusionOk="0">
                  <a:moveTo>
                    <a:pt x="4405" y="1"/>
                  </a:moveTo>
                  <a:cubicBezTo>
                    <a:pt x="2712" y="1"/>
                    <a:pt x="1162" y="379"/>
                    <a:pt x="268" y="612"/>
                  </a:cubicBezTo>
                  <a:cubicBezTo>
                    <a:pt x="81" y="639"/>
                    <a:pt x="1" y="879"/>
                    <a:pt x="108" y="1040"/>
                  </a:cubicBezTo>
                  <a:cubicBezTo>
                    <a:pt x="777" y="1977"/>
                    <a:pt x="2570" y="4627"/>
                    <a:pt x="2865" y="6473"/>
                  </a:cubicBezTo>
                  <a:lnTo>
                    <a:pt x="11858" y="6313"/>
                  </a:lnTo>
                  <a:cubicBezTo>
                    <a:pt x="10784" y="1164"/>
                    <a:pt x="7375" y="1"/>
                    <a:pt x="4405" y="1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73"/>
            <p:cNvSpPr/>
            <p:nvPr/>
          </p:nvSpPr>
          <p:spPr>
            <a:xfrm>
              <a:off x="8612625" y="1851188"/>
              <a:ext cx="215500" cy="131825"/>
            </a:xfrm>
            <a:custGeom>
              <a:avLst/>
              <a:gdLst/>
              <a:ahLst/>
              <a:cxnLst/>
              <a:rect l="l" t="t" r="r" b="b"/>
              <a:pathLst>
                <a:path w="8620" h="5273" extrusionOk="0">
                  <a:moveTo>
                    <a:pt x="2640" y="1"/>
                  </a:moveTo>
                  <a:cubicBezTo>
                    <a:pt x="1680" y="1"/>
                    <a:pt x="768" y="120"/>
                    <a:pt x="1" y="264"/>
                  </a:cubicBezTo>
                  <a:cubicBezTo>
                    <a:pt x="54" y="1254"/>
                    <a:pt x="402" y="2191"/>
                    <a:pt x="937" y="2994"/>
                  </a:cubicBezTo>
                  <a:cubicBezTo>
                    <a:pt x="1944" y="4459"/>
                    <a:pt x="3497" y="5272"/>
                    <a:pt x="4991" y="5272"/>
                  </a:cubicBezTo>
                  <a:cubicBezTo>
                    <a:pt x="5762" y="5272"/>
                    <a:pt x="6518" y="5056"/>
                    <a:pt x="7174" y="4600"/>
                  </a:cubicBezTo>
                  <a:cubicBezTo>
                    <a:pt x="7843" y="4145"/>
                    <a:pt x="8351" y="3449"/>
                    <a:pt x="8619" y="2673"/>
                  </a:cubicBezTo>
                  <a:cubicBezTo>
                    <a:pt x="7043" y="565"/>
                    <a:pt x="4726" y="1"/>
                    <a:pt x="2640" y="1"/>
                  </a:cubicBezTo>
                  <a:close/>
                </a:path>
              </a:pathLst>
            </a:custGeom>
            <a:solidFill>
              <a:srgbClr val="EFD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73"/>
            <p:cNvSpPr/>
            <p:nvPr/>
          </p:nvSpPr>
          <p:spPr>
            <a:xfrm>
              <a:off x="8432625" y="1011988"/>
              <a:ext cx="75650" cy="111525"/>
            </a:xfrm>
            <a:custGeom>
              <a:avLst/>
              <a:gdLst/>
              <a:ahLst/>
              <a:cxnLst/>
              <a:rect l="l" t="t" r="r" b="b"/>
              <a:pathLst>
                <a:path w="3026" h="4461" extrusionOk="0">
                  <a:moveTo>
                    <a:pt x="2139" y="1"/>
                  </a:moveTo>
                  <a:cubicBezTo>
                    <a:pt x="1607" y="1"/>
                    <a:pt x="906" y="640"/>
                    <a:pt x="482" y="1686"/>
                  </a:cubicBezTo>
                  <a:cubicBezTo>
                    <a:pt x="1" y="2944"/>
                    <a:pt x="134" y="4176"/>
                    <a:pt x="750" y="4417"/>
                  </a:cubicBezTo>
                  <a:cubicBezTo>
                    <a:pt x="826" y="4446"/>
                    <a:pt x="904" y="4461"/>
                    <a:pt x="984" y="4461"/>
                  </a:cubicBezTo>
                  <a:cubicBezTo>
                    <a:pt x="1552" y="4461"/>
                    <a:pt x="2195" y="3742"/>
                    <a:pt x="2570" y="2757"/>
                  </a:cubicBezTo>
                  <a:cubicBezTo>
                    <a:pt x="3025" y="1633"/>
                    <a:pt x="2972" y="428"/>
                    <a:pt x="2436" y="81"/>
                  </a:cubicBezTo>
                  <a:cubicBezTo>
                    <a:pt x="2346" y="27"/>
                    <a:pt x="2246" y="1"/>
                    <a:pt x="2139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73"/>
            <p:cNvSpPr/>
            <p:nvPr/>
          </p:nvSpPr>
          <p:spPr>
            <a:xfrm>
              <a:off x="7975600" y="1291688"/>
              <a:ext cx="503900" cy="217500"/>
            </a:xfrm>
            <a:custGeom>
              <a:avLst/>
              <a:gdLst/>
              <a:ahLst/>
              <a:cxnLst/>
              <a:rect l="l" t="t" r="r" b="b"/>
              <a:pathLst>
                <a:path w="20156" h="8700" extrusionOk="0">
                  <a:moveTo>
                    <a:pt x="13250" y="0"/>
                  </a:moveTo>
                  <a:cubicBezTo>
                    <a:pt x="12045" y="0"/>
                    <a:pt x="4658" y="1847"/>
                    <a:pt x="3855" y="2329"/>
                  </a:cubicBezTo>
                  <a:cubicBezTo>
                    <a:pt x="3561" y="2516"/>
                    <a:pt x="1928" y="5086"/>
                    <a:pt x="1" y="8699"/>
                  </a:cubicBezTo>
                  <a:cubicBezTo>
                    <a:pt x="3132" y="8431"/>
                    <a:pt x="6210" y="7816"/>
                    <a:pt x="9208" y="6933"/>
                  </a:cubicBezTo>
                  <a:cubicBezTo>
                    <a:pt x="13839" y="5541"/>
                    <a:pt x="17746" y="3774"/>
                    <a:pt x="20155" y="2061"/>
                  </a:cubicBezTo>
                  <a:cubicBezTo>
                    <a:pt x="17960" y="1312"/>
                    <a:pt x="14160" y="0"/>
                    <a:pt x="13250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73"/>
            <p:cNvSpPr/>
            <p:nvPr/>
          </p:nvSpPr>
          <p:spPr>
            <a:xfrm>
              <a:off x="7956200" y="640263"/>
              <a:ext cx="636375" cy="605275"/>
            </a:xfrm>
            <a:custGeom>
              <a:avLst/>
              <a:gdLst/>
              <a:ahLst/>
              <a:cxnLst/>
              <a:rect l="l" t="t" r="r" b="b"/>
              <a:pathLst>
                <a:path w="25455" h="24211" extrusionOk="0">
                  <a:moveTo>
                    <a:pt x="12539" y="1"/>
                  </a:moveTo>
                  <a:cubicBezTo>
                    <a:pt x="11824" y="1"/>
                    <a:pt x="10938" y="104"/>
                    <a:pt x="9850" y="389"/>
                  </a:cubicBezTo>
                  <a:cubicBezTo>
                    <a:pt x="5862" y="1406"/>
                    <a:pt x="215" y="11925"/>
                    <a:pt x="108" y="12621"/>
                  </a:cubicBezTo>
                  <a:cubicBezTo>
                    <a:pt x="0" y="13344"/>
                    <a:pt x="2436" y="17439"/>
                    <a:pt x="2436" y="17439"/>
                  </a:cubicBezTo>
                  <a:lnTo>
                    <a:pt x="4738" y="17465"/>
                  </a:lnTo>
                  <a:lnTo>
                    <a:pt x="3614" y="18750"/>
                  </a:lnTo>
                  <a:cubicBezTo>
                    <a:pt x="3614" y="18750"/>
                    <a:pt x="6050" y="20811"/>
                    <a:pt x="11081" y="23434"/>
                  </a:cubicBezTo>
                  <a:lnTo>
                    <a:pt x="16006" y="24210"/>
                  </a:lnTo>
                  <a:cubicBezTo>
                    <a:pt x="22296" y="22337"/>
                    <a:pt x="25455" y="13611"/>
                    <a:pt x="25455" y="13611"/>
                  </a:cubicBezTo>
                  <a:lnTo>
                    <a:pt x="23875" y="13129"/>
                  </a:lnTo>
                  <a:lnTo>
                    <a:pt x="25374" y="12166"/>
                  </a:lnTo>
                  <a:cubicBezTo>
                    <a:pt x="25401" y="9650"/>
                    <a:pt x="23929" y="2798"/>
                    <a:pt x="21199" y="1058"/>
                  </a:cubicBezTo>
                  <a:cubicBezTo>
                    <a:pt x="20151" y="397"/>
                    <a:pt x="19022" y="192"/>
                    <a:pt x="18025" y="192"/>
                  </a:cubicBezTo>
                  <a:cubicBezTo>
                    <a:pt x="16398" y="192"/>
                    <a:pt x="15123" y="737"/>
                    <a:pt x="15123" y="737"/>
                  </a:cubicBezTo>
                  <a:cubicBezTo>
                    <a:pt x="15123" y="737"/>
                    <a:pt x="14444" y="1"/>
                    <a:pt x="12539" y="1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73"/>
            <p:cNvSpPr/>
            <p:nvPr/>
          </p:nvSpPr>
          <p:spPr>
            <a:xfrm>
              <a:off x="7956200" y="684113"/>
              <a:ext cx="636375" cy="561425"/>
            </a:xfrm>
            <a:custGeom>
              <a:avLst/>
              <a:gdLst/>
              <a:ahLst/>
              <a:cxnLst/>
              <a:rect l="l" t="t" r="r" b="b"/>
              <a:pathLst>
                <a:path w="25455" h="22457" extrusionOk="0">
                  <a:moveTo>
                    <a:pt x="7575" y="0"/>
                  </a:moveTo>
                  <a:cubicBezTo>
                    <a:pt x="4015" y="3158"/>
                    <a:pt x="188" y="10305"/>
                    <a:pt x="108" y="10867"/>
                  </a:cubicBezTo>
                  <a:cubicBezTo>
                    <a:pt x="0" y="11590"/>
                    <a:pt x="2436" y="15685"/>
                    <a:pt x="2436" y="15685"/>
                  </a:cubicBezTo>
                  <a:lnTo>
                    <a:pt x="4738" y="15711"/>
                  </a:lnTo>
                  <a:lnTo>
                    <a:pt x="3614" y="16996"/>
                  </a:lnTo>
                  <a:cubicBezTo>
                    <a:pt x="3614" y="16996"/>
                    <a:pt x="6050" y="19057"/>
                    <a:pt x="11081" y="21680"/>
                  </a:cubicBezTo>
                  <a:lnTo>
                    <a:pt x="16006" y="22456"/>
                  </a:lnTo>
                  <a:cubicBezTo>
                    <a:pt x="22296" y="20583"/>
                    <a:pt x="25455" y="11857"/>
                    <a:pt x="25455" y="11857"/>
                  </a:cubicBezTo>
                  <a:lnTo>
                    <a:pt x="23902" y="11349"/>
                  </a:lnTo>
                  <a:lnTo>
                    <a:pt x="25374" y="10412"/>
                  </a:lnTo>
                  <a:lnTo>
                    <a:pt x="25374" y="10358"/>
                  </a:lnTo>
                  <a:cubicBezTo>
                    <a:pt x="23908" y="10878"/>
                    <a:pt x="22378" y="11139"/>
                    <a:pt x="20849" y="11139"/>
                  </a:cubicBezTo>
                  <a:cubicBezTo>
                    <a:pt x="19226" y="11139"/>
                    <a:pt x="17604" y="10844"/>
                    <a:pt x="16060" y="10251"/>
                  </a:cubicBezTo>
                  <a:cubicBezTo>
                    <a:pt x="11055" y="8431"/>
                    <a:pt x="7763" y="4229"/>
                    <a:pt x="7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73"/>
            <p:cNvSpPr/>
            <p:nvPr/>
          </p:nvSpPr>
          <p:spPr>
            <a:xfrm>
              <a:off x="8169650" y="1286338"/>
              <a:ext cx="260325" cy="408200"/>
            </a:xfrm>
            <a:custGeom>
              <a:avLst/>
              <a:gdLst/>
              <a:ahLst/>
              <a:cxnLst/>
              <a:rect l="l" t="t" r="r" b="b"/>
              <a:pathLst>
                <a:path w="10413" h="16328" extrusionOk="0">
                  <a:moveTo>
                    <a:pt x="5407" y="0"/>
                  </a:moveTo>
                  <a:cubicBezTo>
                    <a:pt x="4738" y="0"/>
                    <a:pt x="2276" y="776"/>
                    <a:pt x="1" y="1365"/>
                  </a:cubicBezTo>
                  <a:cubicBezTo>
                    <a:pt x="1955" y="8940"/>
                    <a:pt x="6960" y="16327"/>
                    <a:pt x="6960" y="16327"/>
                  </a:cubicBezTo>
                  <a:cubicBezTo>
                    <a:pt x="6960" y="16327"/>
                    <a:pt x="10011" y="8378"/>
                    <a:pt x="10413" y="1606"/>
                  </a:cubicBezTo>
                  <a:cubicBezTo>
                    <a:pt x="8405" y="937"/>
                    <a:pt x="6077" y="0"/>
                    <a:pt x="5407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73"/>
            <p:cNvSpPr/>
            <p:nvPr/>
          </p:nvSpPr>
          <p:spPr>
            <a:xfrm>
              <a:off x="8169650" y="1286988"/>
              <a:ext cx="260325" cy="174000"/>
            </a:xfrm>
            <a:custGeom>
              <a:avLst/>
              <a:gdLst/>
              <a:ahLst/>
              <a:cxnLst/>
              <a:rect l="l" t="t" r="r" b="b"/>
              <a:pathLst>
                <a:path w="10413" h="6960" extrusionOk="0">
                  <a:moveTo>
                    <a:pt x="5407" y="1"/>
                  </a:moveTo>
                  <a:cubicBezTo>
                    <a:pt x="4738" y="1"/>
                    <a:pt x="2276" y="750"/>
                    <a:pt x="1" y="1339"/>
                  </a:cubicBezTo>
                  <a:cubicBezTo>
                    <a:pt x="509" y="3240"/>
                    <a:pt x="1152" y="5140"/>
                    <a:pt x="1928" y="6960"/>
                  </a:cubicBezTo>
                  <a:cubicBezTo>
                    <a:pt x="4792" y="6103"/>
                    <a:pt x="7575" y="4979"/>
                    <a:pt x="10225" y="3587"/>
                  </a:cubicBezTo>
                  <a:cubicBezTo>
                    <a:pt x="10306" y="2918"/>
                    <a:pt x="10359" y="2249"/>
                    <a:pt x="10413" y="1580"/>
                  </a:cubicBezTo>
                  <a:cubicBezTo>
                    <a:pt x="8405" y="911"/>
                    <a:pt x="6077" y="1"/>
                    <a:pt x="5407" y="1"/>
                  </a:cubicBezTo>
                  <a:close/>
                </a:path>
              </a:pathLst>
            </a:custGeom>
            <a:solidFill>
              <a:srgbClr val="C6A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73"/>
            <p:cNvSpPr/>
            <p:nvPr/>
          </p:nvSpPr>
          <p:spPr>
            <a:xfrm>
              <a:off x="8197750" y="1052138"/>
              <a:ext cx="186725" cy="298900"/>
            </a:xfrm>
            <a:custGeom>
              <a:avLst/>
              <a:gdLst/>
              <a:ahLst/>
              <a:cxnLst/>
              <a:rect l="l" t="t" r="r" b="b"/>
              <a:pathLst>
                <a:path w="7469" h="11956" extrusionOk="0">
                  <a:moveTo>
                    <a:pt x="6505" y="0"/>
                  </a:moveTo>
                  <a:lnTo>
                    <a:pt x="804" y="482"/>
                  </a:lnTo>
                  <a:cubicBezTo>
                    <a:pt x="804" y="482"/>
                    <a:pt x="108" y="7923"/>
                    <a:pt x="1" y="10332"/>
                  </a:cubicBezTo>
                  <a:cubicBezTo>
                    <a:pt x="524" y="11685"/>
                    <a:pt x="1607" y="11956"/>
                    <a:pt x="2757" y="11956"/>
                  </a:cubicBezTo>
                  <a:cubicBezTo>
                    <a:pt x="3313" y="11956"/>
                    <a:pt x="3885" y="11892"/>
                    <a:pt x="4417" y="11857"/>
                  </a:cubicBezTo>
                  <a:cubicBezTo>
                    <a:pt x="6023" y="11723"/>
                    <a:pt x="7361" y="11911"/>
                    <a:pt x="7468" y="10385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73"/>
            <p:cNvSpPr/>
            <p:nvPr/>
          </p:nvSpPr>
          <p:spPr>
            <a:xfrm>
              <a:off x="8162300" y="821288"/>
              <a:ext cx="306475" cy="479125"/>
            </a:xfrm>
            <a:custGeom>
              <a:avLst/>
              <a:gdLst/>
              <a:ahLst/>
              <a:cxnLst/>
              <a:rect l="l" t="t" r="r" b="b"/>
              <a:pathLst>
                <a:path w="12259" h="19165" extrusionOk="0">
                  <a:moveTo>
                    <a:pt x="7495" y="0"/>
                  </a:moveTo>
                  <a:cubicBezTo>
                    <a:pt x="5835" y="2007"/>
                    <a:pt x="2730" y="7494"/>
                    <a:pt x="0" y="9582"/>
                  </a:cubicBezTo>
                  <a:cubicBezTo>
                    <a:pt x="54" y="11857"/>
                    <a:pt x="81" y="15818"/>
                    <a:pt x="6906" y="19164"/>
                  </a:cubicBezTo>
                  <a:cubicBezTo>
                    <a:pt x="6906" y="19164"/>
                    <a:pt x="12259" y="15417"/>
                    <a:pt x="12152" y="8940"/>
                  </a:cubicBezTo>
                  <a:cubicBezTo>
                    <a:pt x="12098" y="4015"/>
                    <a:pt x="9743" y="2650"/>
                    <a:pt x="7495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73"/>
            <p:cNvSpPr/>
            <p:nvPr/>
          </p:nvSpPr>
          <p:spPr>
            <a:xfrm>
              <a:off x="8101400" y="1024463"/>
              <a:ext cx="81000" cy="109075"/>
            </a:xfrm>
            <a:custGeom>
              <a:avLst/>
              <a:gdLst/>
              <a:ahLst/>
              <a:cxnLst/>
              <a:rect l="l" t="t" r="r" b="b"/>
              <a:pathLst>
                <a:path w="3240" h="4363" extrusionOk="0">
                  <a:moveTo>
                    <a:pt x="918" y="0"/>
                  </a:moveTo>
                  <a:cubicBezTo>
                    <a:pt x="879" y="0"/>
                    <a:pt x="841" y="4"/>
                    <a:pt x="804" y="10"/>
                  </a:cubicBezTo>
                  <a:cubicBezTo>
                    <a:pt x="188" y="144"/>
                    <a:pt x="1" y="1268"/>
                    <a:pt x="536" y="2526"/>
                  </a:cubicBezTo>
                  <a:cubicBezTo>
                    <a:pt x="982" y="3630"/>
                    <a:pt x="1758" y="4363"/>
                    <a:pt x="2358" y="4363"/>
                  </a:cubicBezTo>
                  <a:cubicBezTo>
                    <a:pt x="2441" y="4363"/>
                    <a:pt x="2522" y="4349"/>
                    <a:pt x="2597" y="4319"/>
                  </a:cubicBezTo>
                  <a:cubicBezTo>
                    <a:pt x="3213" y="4051"/>
                    <a:pt x="3239" y="2981"/>
                    <a:pt x="2784" y="1857"/>
                  </a:cubicBezTo>
                  <a:cubicBezTo>
                    <a:pt x="2331" y="798"/>
                    <a:pt x="1545" y="0"/>
                    <a:pt x="918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73"/>
            <p:cNvSpPr/>
            <p:nvPr/>
          </p:nvSpPr>
          <p:spPr>
            <a:xfrm>
              <a:off x="8179700" y="1268263"/>
              <a:ext cx="222850" cy="133850"/>
            </a:xfrm>
            <a:custGeom>
              <a:avLst/>
              <a:gdLst/>
              <a:ahLst/>
              <a:cxnLst/>
              <a:rect l="l" t="t" r="r" b="b"/>
              <a:pathLst>
                <a:path w="8914" h="5354" extrusionOk="0">
                  <a:moveTo>
                    <a:pt x="803" y="0"/>
                  </a:moveTo>
                  <a:lnTo>
                    <a:pt x="0" y="1928"/>
                  </a:lnTo>
                  <a:cubicBezTo>
                    <a:pt x="0" y="1928"/>
                    <a:pt x="1071" y="4845"/>
                    <a:pt x="3881" y="5354"/>
                  </a:cubicBezTo>
                  <a:lnTo>
                    <a:pt x="5166" y="3507"/>
                  </a:lnTo>
                  <a:lnTo>
                    <a:pt x="6504" y="5059"/>
                  </a:lnTo>
                  <a:cubicBezTo>
                    <a:pt x="7655" y="4310"/>
                    <a:pt x="8512" y="3186"/>
                    <a:pt x="8913" y="1874"/>
                  </a:cubicBezTo>
                  <a:lnTo>
                    <a:pt x="8083" y="455"/>
                  </a:lnTo>
                  <a:cubicBezTo>
                    <a:pt x="6999" y="1721"/>
                    <a:pt x="5931" y="2286"/>
                    <a:pt x="4852" y="2286"/>
                  </a:cubicBezTo>
                  <a:cubicBezTo>
                    <a:pt x="3535" y="2286"/>
                    <a:pt x="2201" y="1443"/>
                    <a:pt x="803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73"/>
            <p:cNvSpPr/>
            <p:nvPr/>
          </p:nvSpPr>
          <p:spPr>
            <a:xfrm>
              <a:off x="8166975" y="1319113"/>
              <a:ext cx="265000" cy="382775"/>
            </a:xfrm>
            <a:custGeom>
              <a:avLst/>
              <a:gdLst/>
              <a:ahLst/>
              <a:cxnLst/>
              <a:rect l="l" t="t" r="r" b="b"/>
              <a:pathLst>
                <a:path w="10600" h="15311" extrusionOk="0">
                  <a:moveTo>
                    <a:pt x="295" y="1"/>
                  </a:moveTo>
                  <a:lnTo>
                    <a:pt x="1" y="81"/>
                  </a:lnTo>
                  <a:cubicBezTo>
                    <a:pt x="1955" y="7682"/>
                    <a:pt x="7067" y="15311"/>
                    <a:pt x="7067" y="15311"/>
                  </a:cubicBezTo>
                  <a:cubicBezTo>
                    <a:pt x="7067" y="15311"/>
                    <a:pt x="10198" y="7093"/>
                    <a:pt x="10600" y="322"/>
                  </a:cubicBezTo>
                  <a:lnTo>
                    <a:pt x="10252" y="215"/>
                  </a:lnTo>
                  <a:cubicBezTo>
                    <a:pt x="9610" y="6692"/>
                    <a:pt x="6986" y="14053"/>
                    <a:pt x="6986" y="14053"/>
                  </a:cubicBezTo>
                  <a:cubicBezTo>
                    <a:pt x="6986" y="14053"/>
                    <a:pt x="2436" y="7120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73"/>
            <p:cNvSpPr/>
            <p:nvPr/>
          </p:nvSpPr>
          <p:spPr>
            <a:xfrm>
              <a:off x="8117475" y="1051363"/>
              <a:ext cx="47525" cy="63825"/>
            </a:xfrm>
            <a:custGeom>
              <a:avLst/>
              <a:gdLst/>
              <a:ahLst/>
              <a:cxnLst/>
              <a:rect l="l" t="t" r="r" b="b"/>
              <a:pathLst>
                <a:path w="1901" h="2553" extrusionOk="0">
                  <a:moveTo>
                    <a:pt x="543" y="0"/>
                  </a:moveTo>
                  <a:cubicBezTo>
                    <a:pt x="522" y="0"/>
                    <a:pt x="502" y="2"/>
                    <a:pt x="482" y="4"/>
                  </a:cubicBezTo>
                  <a:cubicBezTo>
                    <a:pt x="107" y="85"/>
                    <a:pt x="0" y="727"/>
                    <a:pt x="294" y="1477"/>
                  </a:cubicBezTo>
                  <a:cubicBezTo>
                    <a:pt x="549" y="2125"/>
                    <a:pt x="1004" y="2553"/>
                    <a:pt x="1347" y="2553"/>
                  </a:cubicBezTo>
                  <a:cubicBezTo>
                    <a:pt x="1401" y="2553"/>
                    <a:pt x="1452" y="2542"/>
                    <a:pt x="1499" y="2520"/>
                  </a:cubicBezTo>
                  <a:cubicBezTo>
                    <a:pt x="1874" y="2387"/>
                    <a:pt x="1900" y="1744"/>
                    <a:pt x="1633" y="1075"/>
                  </a:cubicBezTo>
                  <a:cubicBezTo>
                    <a:pt x="1379" y="442"/>
                    <a:pt x="910" y="0"/>
                    <a:pt x="543" y="0"/>
                  </a:cubicBezTo>
                  <a:close/>
                </a:path>
              </a:pathLst>
            </a:custGeom>
            <a:solidFill>
              <a:srgbClr val="CC4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73"/>
            <p:cNvSpPr/>
            <p:nvPr/>
          </p:nvSpPr>
          <p:spPr>
            <a:xfrm>
              <a:off x="8133525" y="1086738"/>
              <a:ext cx="33475" cy="35700"/>
            </a:xfrm>
            <a:custGeom>
              <a:avLst/>
              <a:gdLst/>
              <a:ahLst/>
              <a:cxnLst/>
              <a:rect l="l" t="t" r="r" b="b"/>
              <a:pathLst>
                <a:path w="1339" h="1428" extrusionOk="0">
                  <a:moveTo>
                    <a:pt x="505" y="1"/>
                  </a:moveTo>
                  <a:cubicBezTo>
                    <a:pt x="479" y="1"/>
                    <a:pt x="454" y="3"/>
                    <a:pt x="429" y="8"/>
                  </a:cubicBezTo>
                  <a:cubicBezTo>
                    <a:pt x="134" y="88"/>
                    <a:pt x="0" y="490"/>
                    <a:pt x="188" y="891"/>
                  </a:cubicBezTo>
                  <a:cubicBezTo>
                    <a:pt x="321" y="1223"/>
                    <a:pt x="600" y="1427"/>
                    <a:pt x="844" y="1427"/>
                  </a:cubicBezTo>
                  <a:cubicBezTo>
                    <a:pt x="895" y="1427"/>
                    <a:pt x="944" y="1418"/>
                    <a:pt x="991" y="1400"/>
                  </a:cubicBezTo>
                  <a:cubicBezTo>
                    <a:pt x="1258" y="1293"/>
                    <a:pt x="1339" y="918"/>
                    <a:pt x="1178" y="570"/>
                  </a:cubicBezTo>
                  <a:cubicBezTo>
                    <a:pt x="1057" y="230"/>
                    <a:pt x="759" y="1"/>
                    <a:pt x="505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73"/>
            <p:cNvSpPr/>
            <p:nvPr/>
          </p:nvSpPr>
          <p:spPr>
            <a:xfrm>
              <a:off x="8298800" y="1405488"/>
              <a:ext cx="22775" cy="19375"/>
            </a:xfrm>
            <a:custGeom>
              <a:avLst/>
              <a:gdLst/>
              <a:ahLst/>
              <a:cxnLst/>
              <a:rect l="l" t="t" r="r" b="b"/>
              <a:pathLst>
                <a:path w="911" h="775" extrusionOk="0">
                  <a:moveTo>
                    <a:pt x="493" y="1"/>
                  </a:moveTo>
                  <a:cubicBezTo>
                    <a:pt x="388" y="1"/>
                    <a:pt x="284" y="42"/>
                    <a:pt x="215" y="132"/>
                  </a:cubicBezTo>
                  <a:cubicBezTo>
                    <a:pt x="0" y="400"/>
                    <a:pt x="161" y="775"/>
                    <a:pt x="509" y="775"/>
                  </a:cubicBezTo>
                  <a:cubicBezTo>
                    <a:pt x="723" y="748"/>
                    <a:pt x="911" y="560"/>
                    <a:pt x="884" y="320"/>
                  </a:cubicBezTo>
                  <a:cubicBezTo>
                    <a:pt x="850" y="118"/>
                    <a:pt x="669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73"/>
            <p:cNvSpPr/>
            <p:nvPr/>
          </p:nvSpPr>
          <p:spPr>
            <a:xfrm>
              <a:off x="8251300" y="1009938"/>
              <a:ext cx="42850" cy="62325"/>
            </a:xfrm>
            <a:custGeom>
              <a:avLst/>
              <a:gdLst/>
              <a:ahLst/>
              <a:cxnLst/>
              <a:rect l="l" t="t" r="r" b="b"/>
              <a:pathLst>
                <a:path w="1714" h="2493" extrusionOk="0">
                  <a:moveTo>
                    <a:pt x="864" y="1"/>
                  </a:moveTo>
                  <a:cubicBezTo>
                    <a:pt x="853" y="1"/>
                    <a:pt x="841" y="1"/>
                    <a:pt x="830" y="2"/>
                  </a:cubicBezTo>
                  <a:cubicBezTo>
                    <a:pt x="375" y="55"/>
                    <a:pt x="0" y="618"/>
                    <a:pt x="0" y="1287"/>
                  </a:cubicBezTo>
                  <a:cubicBezTo>
                    <a:pt x="0" y="1966"/>
                    <a:pt x="383" y="2492"/>
                    <a:pt x="849" y="2492"/>
                  </a:cubicBezTo>
                  <a:cubicBezTo>
                    <a:pt x="860" y="2492"/>
                    <a:pt x="872" y="2492"/>
                    <a:pt x="883" y="2491"/>
                  </a:cubicBezTo>
                  <a:cubicBezTo>
                    <a:pt x="1338" y="2438"/>
                    <a:pt x="1713" y="1876"/>
                    <a:pt x="1713" y="1206"/>
                  </a:cubicBezTo>
                  <a:cubicBezTo>
                    <a:pt x="1687" y="527"/>
                    <a:pt x="1329" y="1"/>
                    <a:pt x="864" y="1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73"/>
            <p:cNvSpPr/>
            <p:nvPr/>
          </p:nvSpPr>
          <p:spPr>
            <a:xfrm>
              <a:off x="8220500" y="953263"/>
              <a:ext cx="83675" cy="41200"/>
            </a:xfrm>
            <a:custGeom>
              <a:avLst/>
              <a:gdLst/>
              <a:ahLst/>
              <a:cxnLst/>
              <a:rect l="l" t="t" r="r" b="b"/>
              <a:pathLst>
                <a:path w="3347" h="1648" extrusionOk="0">
                  <a:moveTo>
                    <a:pt x="2825" y="0"/>
                  </a:moveTo>
                  <a:cubicBezTo>
                    <a:pt x="2776" y="0"/>
                    <a:pt x="2726" y="7"/>
                    <a:pt x="2677" y="21"/>
                  </a:cubicBezTo>
                  <a:lnTo>
                    <a:pt x="349" y="690"/>
                  </a:lnTo>
                  <a:cubicBezTo>
                    <a:pt x="135" y="743"/>
                    <a:pt x="1" y="904"/>
                    <a:pt x="54" y="1038"/>
                  </a:cubicBezTo>
                  <a:lnTo>
                    <a:pt x="242" y="1493"/>
                  </a:lnTo>
                  <a:cubicBezTo>
                    <a:pt x="262" y="1592"/>
                    <a:pt x="385" y="1647"/>
                    <a:pt x="523" y="1647"/>
                  </a:cubicBezTo>
                  <a:cubicBezTo>
                    <a:pt x="571" y="1647"/>
                    <a:pt x="622" y="1640"/>
                    <a:pt x="670" y="1627"/>
                  </a:cubicBezTo>
                  <a:lnTo>
                    <a:pt x="3025" y="957"/>
                  </a:lnTo>
                  <a:cubicBezTo>
                    <a:pt x="3213" y="904"/>
                    <a:pt x="3347" y="743"/>
                    <a:pt x="3293" y="609"/>
                  </a:cubicBezTo>
                  <a:lnTo>
                    <a:pt x="3132" y="154"/>
                  </a:lnTo>
                  <a:cubicBezTo>
                    <a:pt x="3093" y="55"/>
                    <a:pt x="2965" y="0"/>
                    <a:pt x="2825" y="0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73"/>
            <p:cNvSpPr/>
            <p:nvPr/>
          </p:nvSpPr>
          <p:spPr>
            <a:xfrm>
              <a:off x="8396500" y="1017913"/>
              <a:ext cx="39475" cy="61025"/>
            </a:xfrm>
            <a:custGeom>
              <a:avLst/>
              <a:gdLst/>
              <a:ahLst/>
              <a:cxnLst/>
              <a:rect l="l" t="t" r="r" b="b"/>
              <a:pathLst>
                <a:path w="1579" h="2441" extrusionOk="0">
                  <a:moveTo>
                    <a:pt x="912" y="0"/>
                  </a:moveTo>
                  <a:cubicBezTo>
                    <a:pt x="894" y="0"/>
                    <a:pt x="875" y="2"/>
                    <a:pt x="857" y="4"/>
                  </a:cubicBezTo>
                  <a:cubicBezTo>
                    <a:pt x="429" y="31"/>
                    <a:pt x="54" y="620"/>
                    <a:pt x="27" y="1289"/>
                  </a:cubicBezTo>
                  <a:cubicBezTo>
                    <a:pt x="1" y="1941"/>
                    <a:pt x="305" y="2441"/>
                    <a:pt x="718" y="2441"/>
                  </a:cubicBezTo>
                  <a:cubicBezTo>
                    <a:pt x="728" y="2441"/>
                    <a:pt x="739" y="2440"/>
                    <a:pt x="750" y="2440"/>
                  </a:cubicBezTo>
                  <a:cubicBezTo>
                    <a:pt x="1178" y="2386"/>
                    <a:pt x="1526" y="1824"/>
                    <a:pt x="1553" y="1155"/>
                  </a:cubicBezTo>
                  <a:cubicBezTo>
                    <a:pt x="1578" y="517"/>
                    <a:pt x="1287" y="0"/>
                    <a:pt x="912" y="0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73"/>
            <p:cNvSpPr/>
            <p:nvPr/>
          </p:nvSpPr>
          <p:spPr>
            <a:xfrm>
              <a:off x="8396500" y="959963"/>
              <a:ext cx="56225" cy="41200"/>
            </a:xfrm>
            <a:custGeom>
              <a:avLst/>
              <a:gdLst/>
              <a:ahLst/>
              <a:cxnLst/>
              <a:rect l="l" t="t" r="r" b="b"/>
              <a:pathLst>
                <a:path w="2249" h="1648" extrusionOk="0">
                  <a:moveTo>
                    <a:pt x="357" y="0"/>
                  </a:moveTo>
                  <a:cubicBezTo>
                    <a:pt x="286" y="0"/>
                    <a:pt x="231" y="36"/>
                    <a:pt x="214" y="101"/>
                  </a:cubicBezTo>
                  <a:lnTo>
                    <a:pt x="54" y="449"/>
                  </a:lnTo>
                  <a:cubicBezTo>
                    <a:pt x="0" y="556"/>
                    <a:pt x="81" y="689"/>
                    <a:pt x="214" y="743"/>
                  </a:cubicBezTo>
                  <a:lnTo>
                    <a:pt x="1767" y="1599"/>
                  </a:lnTo>
                  <a:cubicBezTo>
                    <a:pt x="1823" y="1633"/>
                    <a:pt x="1879" y="1648"/>
                    <a:pt x="1929" y="1648"/>
                  </a:cubicBezTo>
                  <a:cubicBezTo>
                    <a:pt x="1999" y="1648"/>
                    <a:pt x="2057" y="1619"/>
                    <a:pt x="2088" y="1573"/>
                  </a:cubicBezTo>
                  <a:lnTo>
                    <a:pt x="2222" y="1198"/>
                  </a:lnTo>
                  <a:cubicBezTo>
                    <a:pt x="2249" y="1064"/>
                    <a:pt x="2168" y="957"/>
                    <a:pt x="2061" y="904"/>
                  </a:cubicBezTo>
                  <a:lnTo>
                    <a:pt x="509" y="47"/>
                  </a:lnTo>
                  <a:cubicBezTo>
                    <a:pt x="456" y="15"/>
                    <a:pt x="403" y="0"/>
                    <a:pt x="357" y="0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73"/>
            <p:cNvSpPr/>
            <p:nvPr/>
          </p:nvSpPr>
          <p:spPr>
            <a:xfrm>
              <a:off x="8327575" y="1089613"/>
              <a:ext cx="44175" cy="50200"/>
            </a:xfrm>
            <a:custGeom>
              <a:avLst/>
              <a:gdLst/>
              <a:ahLst/>
              <a:cxnLst/>
              <a:rect l="l" t="t" r="r" b="b"/>
              <a:pathLst>
                <a:path w="1767" h="2008" extrusionOk="0">
                  <a:moveTo>
                    <a:pt x="937" y="0"/>
                  </a:moveTo>
                  <a:lnTo>
                    <a:pt x="937" y="0"/>
                  </a:lnTo>
                  <a:cubicBezTo>
                    <a:pt x="1258" y="669"/>
                    <a:pt x="1392" y="1231"/>
                    <a:pt x="1018" y="1579"/>
                  </a:cubicBezTo>
                  <a:cubicBezTo>
                    <a:pt x="772" y="1800"/>
                    <a:pt x="438" y="1931"/>
                    <a:pt x="95" y="1931"/>
                  </a:cubicBezTo>
                  <a:cubicBezTo>
                    <a:pt x="64" y="1931"/>
                    <a:pt x="32" y="1929"/>
                    <a:pt x="0" y="1927"/>
                  </a:cubicBezTo>
                  <a:lnTo>
                    <a:pt x="0" y="1954"/>
                  </a:lnTo>
                  <a:cubicBezTo>
                    <a:pt x="0" y="1954"/>
                    <a:pt x="255" y="2007"/>
                    <a:pt x="562" y="2007"/>
                  </a:cubicBezTo>
                  <a:cubicBezTo>
                    <a:pt x="870" y="2007"/>
                    <a:pt x="1232" y="1954"/>
                    <a:pt x="1446" y="1740"/>
                  </a:cubicBezTo>
                  <a:cubicBezTo>
                    <a:pt x="1767" y="1365"/>
                    <a:pt x="1473" y="776"/>
                    <a:pt x="937" y="0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73"/>
            <p:cNvSpPr/>
            <p:nvPr/>
          </p:nvSpPr>
          <p:spPr>
            <a:xfrm>
              <a:off x="8285425" y="1162538"/>
              <a:ext cx="87000" cy="22225"/>
            </a:xfrm>
            <a:custGeom>
              <a:avLst/>
              <a:gdLst/>
              <a:ahLst/>
              <a:cxnLst/>
              <a:rect l="l" t="t" r="r" b="b"/>
              <a:pathLst>
                <a:path w="3480" h="889" extrusionOk="0">
                  <a:moveTo>
                    <a:pt x="188" y="0"/>
                  </a:moveTo>
                  <a:lnTo>
                    <a:pt x="0" y="455"/>
                  </a:lnTo>
                  <a:cubicBezTo>
                    <a:pt x="40" y="476"/>
                    <a:pt x="790" y="888"/>
                    <a:pt x="2057" y="888"/>
                  </a:cubicBezTo>
                  <a:cubicBezTo>
                    <a:pt x="2477" y="888"/>
                    <a:pt x="2954" y="843"/>
                    <a:pt x="3480" y="723"/>
                  </a:cubicBezTo>
                  <a:lnTo>
                    <a:pt x="3399" y="509"/>
                  </a:lnTo>
                  <a:cubicBezTo>
                    <a:pt x="3071" y="589"/>
                    <a:pt x="2738" y="629"/>
                    <a:pt x="2406" y="629"/>
                  </a:cubicBezTo>
                  <a:cubicBezTo>
                    <a:pt x="1630" y="629"/>
                    <a:pt x="863" y="413"/>
                    <a:pt x="188" y="0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73"/>
            <p:cNvSpPr/>
            <p:nvPr/>
          </p:nvSpPr>
          <p:spPr>
            <a:xfrm>
              <a:off x="8316525" y="1200263"/>
              <a:ext cx="40525" cy="13925"/>
            </a:xfrm>
            <a:custGeom>
              <a:avLst/>
              <a:gdLst/>
              <a:ahLst/>
              <a:cxnLst/>
              <a:rect l="l" t="t" r="r" b="b"/>
              <a:pathLst>
                <a:path w="1621" h="557" extrusionOk="0">
                  <a:moveTo>
                    <a:pt x="1500" y="1"/>
                  </a:moveTo>
                  <a:cubicBezTo>
                    <a:pt x="1370" y="1"/>
                    <a:pt x="1123" y="146"/>
                    <a:pt x="790" y="204"/>
                  </a:cubicBezTo>
                  <a:cubicBezTo>
                    <a:pt x="705" y="215"/>
                    <a:pt x="621" y="218"/>
                    <a:pt x="543" y="218"/>
                  </a:cubicBezTo>
                  <a:cubicBezTo>
                    <a:pt x="425" y="218"/>
                    <a:pt x="318" y="211"/>
                    <a:pt x="232" y="211"/>
                  </a:cubicBezTo>
                  <a:cubicBezTo>
                    <a:pt x="88" y="211"/>
                    <a:pt x="1" y="231"/>
                    <a:pt x="14" y="338"/>
                  </a:cubicBezTo>
                  <a:cubicBezTo>
                    <a:pt x="54" y="477"/>
                    <a:pt x="268" y="557"/>
                    <a:pt x="551" y="557"/>
                  </a:cubicBezTo>
                  <a:cubicBezTo>
                    <a:pt x="650" y="557"/>
                    <a:pt x="759" y="547"/>
                    <a:pt x="871" y="526"/>
                  </a:cubicBezTo>
                  <a:cubicBezTo>
                    <a:pt x="1299" y="445"/>
                    <a:pt x="1620" y="258"/>
                    <a:pt x="1593" y="71"/>
                  </a:cubicBezTo>
                  <a:cubicBezTo>
                    <a:pt x="1579" y="20"/>
                    <a:pt x="1547" y="1"/>
                    <a:pt x="1500" y="1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73"/>
            <p:cNvSpPr/>
            <p:nvPr/>
          </p:nvSpPr>
          <p:spPr>
            <a:xfrm>
              <a:off x="9185400" y="3254263"/>
              <a:ext cx="412900" cy="441000"/>
            </a:xfrm>
            <a:custGeom>
              <a:avLst/>
              <a:gdLst/>
              <a:ahLst/>
              <a:cxnLst/>
              <a:rect l="l" t="t" r="r" b="b"/>
              <a:pathLst>
                <a:path w="16516" h="17640" extrusionOk="0">
                  <a:moveTo>
                    <a:pt x="7174" y="1"/>
                  </a:moveTo>
                  <a:cubicBezTo>
                    <a:pt x="3106" y="1"/>
                    <a:pt x="1" y="13865"/>
                    <a:pt x="1" y="13865"/>
                  </a:cubicBezTo>
                  <a:cubicBezTo>
                    <a:pt x="1" y="13865"/>
                    <a:pt x="3052" y="14079"/>
                    <a:pt x="3052" y="17639"/>
                  </a:cubicBezTo>
                  <a:lnTo>
                    <a:pt x="15686" y="17639"/>
                  </a:lnTo>
                  <a:cubicBezTo>
                    <a:pt x="15686" y="17639"/>
                    <a:pt x="16515" y="13490"/>
                    <a:pt x="11858" y="13490"/>
                  </a:cubicBezTo>
                  <a:cubicBezTo>
                    <a:pt x="11858" y="13490"/>
                    <a:pt x="11778" y="11296"/>
                    <a:pt x="10225" y="11296"/>
                  </a:cubicBezTo>
                  <a:cubicBezTo>
                    <a:pt x="10225" y="11296"/>
                    <a:pt x="11216" y="1"/>
                    <a:pt x="7174" y="1"/>
                  </a:cubicBezTo>
                  <a:close/>
                </a:path>
              </a:pathLst>
            </a:custGeom>
            <a:solidFill>
              <a:srgbClr val="C9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73"/>
            <p:cNvSpPr/>
            <p:nvPr/>
          </p:nvSpPr>
          <p:spPr>
            <a:xfrm>
              <a:off x="6722300" y="3254263"/>
              <a:ext cx="412900" cy="441000"/>
            </a:xfrm>
            <a:custGeom>
              <a:avLst/>
              <a:gdLst/>
              <a:ahLst/>
              <a:cxnLst/>
              <a:rect l="l" t="t" r="r" b="b"/>
              <a:pathLst>
                <a:path w="16516" h="17640" extrusionOk="0">
                  <a:moveTo>
                    <a:pt x="9342" y="1"/>
                  </a:moveTo>
                  <a:cubicBezTo>
                    <a:pt x="5300" y="1"/>
                    <a:pt x="6317" y="11296"/>
                    <a:pt x="6317" y="11296"/>
                  </a:cubicBezTo>
                  <a:cubicBezTo>
                    <a:pt x="4738" y="11296"/>
                    <a:pt x="4685" y="13490"/>
                    <a:pt x="4685" y="13490"/>
                  </a:cubicBezTo>
                  <a:cubicBezTo>
                    <a:pt x="1" y="13490"/>
                    <a:pt x="857" y="17639"/>
                    <a:pt x="857" y="17639"/>
                  </a:cubicBezTo>
                  <a:lnTo>
                    <a:pt x="13464" y="17639"/>
                  </a:lnTo>
                  <a:cubicBezTo>
                    <a:pt x="13464" y="14079"/>
                    <a:pt x="16515" y="13865"/>
                    <a:pt x="16515" y="13865"/>
                  </a:cubicBezTo>
                  <a:cubicBezTo>
                    <a:pt x="16515" y="13865"/>
                    <a:pt x="13410" y="1"/>
                    <a:pt x="9342" y="1"/>
                  </a:cubicBezTo>
                  <a:close/>
                </a:path>
              </a:pathLst>
            </a:custGeom>
            <a:solidFill>
              <a:srgbClr val="C9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73"/>
            <p:cNvSpPr/>
            <p:nvPr/>
          </p:nvSpPr>
          <p:spPr>
            <a:xfrm>
              <a:off x="9420950" y="1835663"/>
              <a:ext cx="113100" cy="157975"/>
            </a:xfrm>
            <a:custGeom>
              <a:avLst/>
              <a:gdLst/>
              <a:ahLst/>
              <a:cxnLst/>
              <a:rect l="l" t="t" r="r" b="b"/>
              <a:pathLst>
                <a:path w="4524" h="6319" extrusionOk="0">
                  <a:moveTo>
                    <a:pt x="3314" y="1"/>
                  </a:moveTo>
                  <a:cubicBezTo>
                    <a:pt x="3298" y="1"/>
                    <a:pt x="3282" y="1"/>
                    <a:pt x="3266" y="2"/>
                  </a:cubicBezTo>
                  <a:lnTo>
                    <a:pt x="27" y="2"/>
                  </a:lnTo>
                  <a:lnTo>
                    <a:pt x="27" y="1367"/>
                  </a:lnTo>
                  <a:lnTo>
                    <a:pt x="2302" y="1260"/>
                  </a:lnTo>
                  <a:cubicBezTo>
                    <a:pt x="2319" y="1259"/>
                    <a:pt x="2335" y="1258"/>
                    <a:pt x="2351" y="1258"/>
                  </a:cubicBezTo>
                  <a:cubicBezTo>
                    <a:pt x="2786" y="1258"/>
                    <a:pt x="3159" y="1598"/>
                    <a:pt x="3159" y="2063"/>
                  </a:cubicBezTo>
                  <a:lnTo>
                    <a:pt x="3132" y="3990"/>
                  </a:lnTo>
                  <a:cubicBezTo>
                    <a:pt x="3079" y="4445"/>
                    <a:pt x="2731" y="4819"/>
                    <a:pt x="2249" y="4900"/>
                  </a:cubicBezTo>
                  <a:lnTo>
                    <a:pt x="0" y="4846"/>
                  </a:lnTo>
                  <a:lnTo>
                    <a:pt x="0" y="6318"/>
                  </a:lnTo>
                  <a:lnTo>
                    <a:pt x="3159" y="6104"/>
                  </a:lnTo>
                  <a:cubicBezTo>
                    <a:pt x="3855" y="5970"/>
                    <a:pt x="4363" y="5408"/>
                    <a:pt x="4417" y="4686"/>
                  </a:cubicBezTo>
                  <a:lnTo>
                    <a:pt x="4497" y="1233"/>
                  </a:lnTo>
                  <a:cubicBezTo>
                    <a:pt x="4523" y="553"/>
                    <a:pt x="3987" y="1"/>
                    <a:pt x="3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73"/>
            <p:cNvSpPr/>
            <p:nvPr/>
          </p:nvSpPr>
          <p:spPr>
            <a:xfrm>
              <a:off x="9232250" y="1787088"/>
              <a:ext cx="237575" cy="243175"/>
            </a:xfrm>
            <a:custGeom>
              <a:avLst/>
              <a:gdLst/>
              <a:ahLst/>
              <a:cxnLst/>
              <a:rect l="l" t="t" r="r" b="b"/>
              <a:pathLst>
                <a:path w="9503" h="9727" extrusionOk="0">
                  <a:moveTo>
                    <a:pt x="4431" y="0"/>
                  </a:moveTo>
                  <a:cubicBezTo>
                    <a:pt x="2621" y="0"/>
                    <a:pt x="857" y="134"/>
                    <a:pt x="482" y="392"/>
                  </a:cubicBezTo>
                  <a:cubicBezTo>
                    <a:pt x="1" y="687"/>
                    <a:pt x="241" y="8930"/>
                    <a:pt x="402" y="9278"/>
                  </a:cubicBezTo>
                  <a:cubicBezTo>
                    <a:pt x="573" y="9609"/>
                    <a:pt x="2292" y="9726"/>
                    <a:pt x="4134" y="9726"/>
                  </a:cubicBezTo>
                  <a:cubicBezTo>
                    <a:pt x="6324" y="9726"/>
                    <a:pt x="8688" y="9560"/>
                    <a:pt x="8833" y="9385"/>
                  </a:cubicBezTo>
                  <a:cubicBezTo>
                    <a:pt x="9128" y="9064"/>
                    <a:pt x="9502" y="1088"/>
                    <a:pt x="8753" y="473"/>
                  </a:cubicBezTo>
                  <a:cubicBezTo>
                    <a:pt x="8365" y="154"/>
                    <a:pt x="6372" y="0"/>
                    <a:pt x="4431" y="0"/>
                  </a:cubicBezTo>
                  <a:close/>
                </a:path>
              </a:pathLst>
            </a:custGeom>
            <a:solidFill>
              <a:srgbClr val="C12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73"/>
            <p:cNvSpPr/>
            <p:nvPr/>
          </p:nvSpPr>
          <p:spPr>
            <a:xfrm>
              <a:off x="9238950" y="1787438"/>
              <a:ext cx="200100" cy="192800"/>
            </a:xfrm>
            <a:custGeom>
              <a:avLst/>
              <a:gdLst/>
              <a:ahLst/>
              <a:cxnLst/>
              <a:rect l="l" t="t" r="r" b="b"/>
              <a:pathLst>
                <a:path w="8004" h="7712" extrusionOk="0">
                  <a:moveTo>
                    <a:pt x="4181" y="1"/>
                  </a:moveTo>
                  <a:cubicBezTo>
                    <a:pt x="2367" y="1"/>
                    <a:pt x="595" y="129"/>
                    <a:pt x="214" y="378"/>
                  </a:cubicBezTo>
                  <a:cubicBezTo>
                    <a:pt x="107" y="432"/>
                    <a:pt x="27" y="887"/>
                    <a:pt x="0" y="1529"/>
                  </a:cubicBezTo>
                  <a:cubicBezTo>
                    <a:pt x="375" y="5062"/>
                    <a:pt x="2008" y="7712"/>
                    <a:pt x="3962" y="7712"/>
                  </a:cubicBezTo>
                  <a:cubicBezTo>
                    <a:pt x="6130" y="7712"/>
                    <a:pt x="7923" y="4420"/>
                    <a:pt x="8003" y="271"/>
                  </a:cubicBezTo>
                  <a:cubicBezTo>
                    <a:pt x="7215" y="89"/>
                    <a:pt x="5684" y="1"/>
                    <a:pt x="4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73"/>
            <p:cNvSpPr/>
            <p:nvPr/>
          </p:nvSpPr>
          <p:spPr>
            <a:xfrm>
              <a:off x="9253000" y="1804238"/>
              <a:ext cx="32800" cy="103075"/>
            </a:xfrm>
            <a:custGeom>
              <a:avLst/>
              <a:gdLst/>
              <a:ahLst/>
              <a:cxnLst/>
              <a:rect l="l" t="t" r="r" b="b"/>
              <a:pathLst>
                <a:path w="1312" h="4123" extrusionOk="0">
                  <a:moveTo>
                    <a:pt x="589" y="1"/>
                  </a:moveTo>
                  <a:cubicBezTo>
                    <a:pt x="214" y="81"/>
                    <a:pt x="0" y="429"/>
                    <a:pt x="81" y="804"/>
                  </a:cubicBezTo>
                  <a:cubicBezTo>
                    <a:pt x="214" y="1981"/>
                    <a:pt x="643" y="3132"/>
                    <a:pt x="1312" y="4123"/>
                  </a:cubicBezTo>
                  <a:lnTo>
                    <a:pt x="1258" y="830"/>
                  </a:lnTo>
                  <a:cubicBezTo>
                    <a:pt x="1312" y="402"/>
                    <a:pt x="1017" y="54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73"/>
            <p:cNvSpPr/>
            <p:nvPr/>
          </p:nvSpPr>
          <p:spPr>
            <a:xfrm>
              <a:off x="9291125" y="1803538"/>
              <a:ext cx="33500" cy="28825"/>
            </a:xfrm>
            <a:custGeom>
              <a:avLst/>
              <a:gdLst/>
              <a:ahLst/>
              <a:cxnLst/>
              <a:rect l="l" t="t" r="r" b="b"/>
              <a:pathLst>
                <a:path w="1340" h="1153" extrusionOk="0">
                  <a:moveTo>
                    <a:pt x="766" y="0"/>
                  </a:moveTo>
                  <a:cubicBezTo>
                    <a:pt x="603" y="0"/>
                    <a:pt x="438" y="69"/>
                    <a:pt x="322" y="216"/>
                  </a:cubicBezTo>
                  <a:cubicBezTo>
                    <a:pt x="1" y="591"/>
                    <a:pt x="269" y="1153"/>
                    <a:pt x="750" y="1153"/>
                  </a:cubicBezTo>
                  <a:cubicBezTo>
                    <a:pt x="1098" y="1126"/>
                    <a:pt x="1339" y="805"/>
                    <a:pt x="1312" y="457"/>
                  </a:cubicBezTo>
                  <a:cubicBezTo>
                    <a:pt x="1264" y="164"/>
                    <a:pt x="1018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73"/>
            <p:cNvSpPr/>
            <p:nvPr/>
          </p:nvSpPr>
          <p:spPr>
            <a:xfrm>
              <a:off x="9248975" y="1110313"/>
              <a:ext cx="276375" cy="644425"/>
            </a:xfrm>
            <a:custGeom>
              <a:avLst/>
              <a:gdLst/>
              <a:ahLst/>
              <a:cxnLst/>
              <a:rect l="l" t="t" r="r" b="b"/>
              <a:pathLst>
                <a:path w="11055" h="25777" extrusionOk="0">
                  <a:moveTo>
                    <a:pt x="7890" y="1"/>
                  </a:moveTo>
                  <a:cubicBezTo>
                    <a:pt x="7865" y="1"/>
                    <a:pt x="7841" y="1"/>
                    <a:pt x="7816" y="2"/>
                  </a:cubicBezTo>
                  <a:cubicBezTo>
                    <a:pt x="8940" y="296"/>
                    <a:pt x="9208" y="1046"/>
                    <a:pt x="9208" y="2304"/>
                  </a:cubicBezTo>
                  <a:cubicBezTo>
                    <a:pt x="9208" y="3562"/>
                    <a:pt x="5461" y="4177"/>
                    <a:pt x="4899" y="7657"/>
                  </a:cubicBezTo>
                  <a:cubicBezTo>
                    <a:pt x="4337" y="11136"/>
                    <a:pt x="6210" y="12260"/>
                    <a:pt x="7281" y="13679"/>
                  </a:cubicBezTo>
                  <a:cubicBezTo>
                    <a:pt x="8378" y="15098"/>
                    <a:pt x="7120" y="20531"/>
                    <a:pt x="4899" y="20825"/>
                  </a:cubicBezTo>
                  <a:cubicBezTo>
                    <a:pt x="2383" y="21173"/>
                    <a:pt x="1" y="22164"/>
                    <a:pt x="3748" y="25643"/>
                  </a:cubicBezTo>
                  <a:lnTo>
                    <a:pt x="4176" y="25777"/>
                  </a:lnTo>
                  <a:cubicBezTo>
                    <a:pt x="5595" y="24920"/>
                    <a:pt x="3427" y="22672"/>
                    <a:pt x="5354" y="21387"/>
                  </a:cubicBezTo>
                  <a:cubicBezTo>
                    <a:pt x="6478" y="20665"/>
                    <a:pt x="8378" y="19086"/>
                    <a:pt x="8887" y="17212"/>
                  </a:cubicBezTo>
                  <a:cubicBezTo>
                    <a:pt x="9395" y="15338"/>
                    <a:pt x="9155" y="15338"/>
                    <a:pt x="8004" y="14295"/>
                  </a:cubicBezTo>
                  <a:cubicBezTo>
                    <a:pt x="6826" y="13277"/>
                    <a:pt x="6210" y="11109"/>
                    <a:pt x="6050" y="8005"/>
                  </a:cubicBezTo>
                  <a:cubicBezTo>
                    <a:pt x="5916" y="4900"/>
                    <a:pt x="8780" y="4846"/>
                    <a:pt x="9931" y="4150"/>
                  </a:cubicBezTo>
                  <a:cubicBezTo>
                    <a:pt x="11055" y="3428"/>
                    <a:pt x="10627" y="2250"/>
                    <a:pt x="9877" y="1099"/>
                  </a:cubicBezTo>
                  <a:cubicBezTo>
                    <a:pt x="9436" y="424"/>
                    <a:pt x="8692" y="1"/>
                    <a:pt x="7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73"/>
            <p:cNvSpPr/>
            <p:nvPr/>
          </p:nvSpPr>
          <p:spPr>
            <a:xfrm>
              <a:off x="8342300" y="1788813"/>
              <a:ext cx="432275" cy="196800"/>
            </a:xfrm>
            <a:custGeom>
              <a:avLst/>
              <a:gdLst/>
              <a:ahLst/>
              <a:cxnLst/>
              <a:rect l="l" t="t" r="r" b="b"/>
              <a:pathLst>
                <a:path w="17291" h="7872" extrusionOk="0">
                  <a:moveTo>
                    <a:pt x="8455" y="0"/>
                  </a:moveTo>
                  <a:cubicBezTo>
                    <a:pt x="7554" y="0"/>
                    <a:pt x="6614" y="136"/>
                    <a:pt x="5648" y="457"/>
                  </a:cubicBezTo>
                  <a:cubicBezTo>
                    <a:pt x="2436" y="1501"/>
                    <a:pt x="0" y="7871"/>
                    <a:pt x="0" y="7871"/>
                  </a:cubicBezTo>
                  <a:lnTo>
                    <a:pt x="15016" y="6265"/>
                  </a:lnTo>
                  <a:lnTo>
                    <a:pt x="17291" y="4258"/>
                  </a:lnTo>
                  <a:cubicBezTo>
                    <a:pt x="17291" y="4258"/>
                    <a:pt x="13496" y="0"/>
                    <a:pt x="8455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73"/>
            <p:cNvSpPr/>
            <p:nvPr/>
          </p:nvSpPr>
          <p:spPr>
            <a:xfrm>
              <a:off x="7973600" y="1730213"/>
              <a:ext cx="380100" cy="240000"/>
            </a:xfrm>
            <a:custGeom>
              <a:avLst/>
              <a:gdLst/>
              <a:ahLst/>
              <a:cxnLst/>
              <a:rect l="l" t="t" r="r" b="b"/>
              <a:pathLst>
                <a:path w="15204" h="9600" extrusionOk="0">
                  <a:moveTo>
                    <a:pt x="5042" y="0"/>
                  </a:moveTo>
                  <a:cubicBezTo>
                    <a:pt x="2304" y="0"/>
                    <a:pt x="0" y="526"/>
                    <a:pt x="0" y="526"/>
                  </a:cubicBezTo>
                  <a:lnTo>
                    <a:pt x="1044" y="7164"/>
                  </a:lnTo>
                  <a:lnTo>
                    <a:pt x="15203" y="9599"/>
                  </a:lnTo>
                  <a:cubicBezTo>
                    <a:pt x="15177" y="7137"/>
                    <a:pt x="14347" y="4782"/>
                    <a:pt x="12848" y="2828"/>
                  </a:cubicBezTo>
                  <a:cubicBezTo>
                    <a:pt x="11150" y="559"/>
                    <a:pt x="7865" y="0"/>
                    <a:pt x="5042" y="0"/>
                  </a:cubicBezTo>
                  <a:close/>
                </a:path>
              </a:pathLst>
            </a:custGeom>
            <a:solidFill>
              <a:srgbClr val="CCA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73"/>
            <p:cNvSpPr/>
            <p:nvPr/>
          </p:nvSpPr>
          <p:spPr>
            <a:xfrm>
              <a:off x="7910025" y="1791788"/>
              <a:ext cx="444350" cy="189800"/>
            </a:xfrm>
            <a:custGeom>
              <a:avLst/>
              <a:gdLst/>
              <a:ahLst/>
              <a:cxnLst/>
              <a:rect l="l" t="t" r="r" b="b"/>
              <a:pathLst>
                <a:path w="17774" h="7592" extrusionOk="0">
                  <a:moveTo>
                    <a:pt x="8993" y="1"/>
                  </a:moveTo>
                  <a:cubicBezTo>
                    <a:pt x="4623" y="1"/>
                    <a:pt x="1" y="2533"/>
                    <a:pt x="1" y="2533"/>
                  </a:cubicBezTo>
                  <a:lnTo>
                    <a:pt x="2865" y="6574"/>
                  </a:lnTo>
                  <a:lnTo>
                    <a:pt x="17773" y="7591"/>
                  </a:lnTo>
                  <a:cubicBezTo>
                    <a:pt x="17773" y="6253"/>
                    <a:pt x="16354" y="2292"/>
                    <a:pt x="12206" y="579"/>
                  </a:cubicBezTo>
                  <a:cubicBezTo>
                    <a:pt x="11205" y="166"/>
                    <a:pt x="10107" y="1"/>
                    <a:pt x="8993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73"/>
            <p:cNvSpPr/>
            <p:nvPr/>
          </p:nvSpPr>
          <p:spPr>
            <a:xfrm>
              <a:off x="7897975" y="1837663"/>
              <a:ext cx="895350" cy="165325"/>
            </a:xfrm>
            <a:custGeom>
              <a:avLst/>
              <a:gdLst/>
              <a:ahLst/>
              <a:cxnLst/>
              <a:rect l="l" t="t" r="r" b="b"/>
              <a:pathLst>
                <a:path w="35814" h="6613" extrusionOk="0">
                  <a:moveTo>
                    <a:pt x="25973" y="1"/>
                  </a:moveTo>
                  <a:cubicBezTo>
                    <a:pt x="22288" y="1"/>
                    <a:pt x="19527" y="3498"/>
                    <a:pt x="18362" y="4927"/>
                  </a:cubicBezTo>
                  <a:cubicBezTo>
                    <a:pt x="18236" y="5078"/>
                    <a:pt x="18069" y="5152"/>
                    <a:pt x="17905" y="5152"/>
                  </a:cubicBezTo>
                  <a:cubicBezTo>
                    <a:pt x="17720" y="5152"/>
                    <a:pt x="17539" y="5058"/>
                    <a:pt x="17425" y="4873"/>
                  </a:cubicBezTo>
                  <a:cubicBezTo>
                    <a:pt x="16729" y="3776"/>
                    <a:pt x="15016" y="832"/>
                    <a:pt x="11831" y="751"/>
                  </a:cubicBezTo>
                  <a:cubicBezTo>
                    <a:pt x="11773" y="750"/>
                    <a:pt x="11715" y="749"/>
                    <a:pt x="11656" y="749"/>
                  </a:cubicBezTo>
                  <a:cubicBezTo>
                    <a:pt x="7196" y="749"/>
                    <a:pt x="1" y="4686"/>
                    <a:pt x="1" y="4686"/>
                  </a:cubicBezTo>
                  <a:lnTo>
                    <a:pt x="322" y="5837"/>
                  </a:lnTo>
                  <a:lnTo>
                    <a:pt x="17746" y="6613"/>
                  </a:lnTo>
                  <a:lnTo>
                    <a:pt x="35010" y="5917"/>
                  </a:lnTo>
                  <a:lnTo>
                    <a:pt x="35813" y="4151"/>
                  </a:lnTo>
                  <a:cubicBezTo>
                    <a:pt x="35813" y="4151"/>
                    <a:pt x="30942" y="109"/>
                    <a:pt x="26097" y="2"/>
                  </a:cubicBezTo>
                  <a:cubicBezTo>
                    <a:pt x="26056" y="1"/>
                    <a:pt x="26014" y="1"/>
                    <a:pt x="25973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73"/>
            <p:cNvSpPr/>
            <p:nvPr/>
          </p:nvSpPr>
          <p:spPr>
            <a:xfrm>
              <a:off x="8619325" y="1885213"/>
              <a:ext cx="164625" cy="95700"/>
            </a:xfrm>
            <a:custGeom>
              <a:avLst/>
              <a:gdLst/>
              <a:ahLst/>
              <a:cxnLst/>
              <a:rect l="l" t="t" r="r" b="b"/>
              <a:pathLst>
                <a:path w="6585" h="3828" extrusionOk="0">
                  <a:moveTo>
                    <a:pt x="0" y="0"/>
                  </a:moveTo>
                  <a:cubicBezTo>
                    <a:pt x="0" y="0"/>
                    <a:pt x="1981" y="215"/>
                    <a:pt x="6237" y="3828"/>
                  </a:cubicBezTo>
                  <a:lnTo>
                    <a:pt x="6585" y="3052"/>
                  </a:lnTo>
                  <a:cubicBezTo>
                    <a:pt x="2409" y="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73"/>
            <p:cNvSpPr/>
            <p:nvPr/>
          </p:nvSpPr>
          <p:spPr>
            <a:xfrm>
              <a:off x="8392475" y="1906913"/>
              <a:ext cx="215500" cy="70650"/>
            </a:xfrm>
            <a:custGeom>
              <a:avLst/>
              <a:gdLst/>
              <a:ahLst/>
              <a:cxnLst/>
              <a:rect l="l" t="t" r="r" b="b"/>
              <a:pathLst>
                <a:path w="8620" h="2826" extrusionOk="0">
                  <a:moveTo>
                    <a:pt x="6419" y="1"/>
                  </a:moveTo>
                  <a:cubicBezTo>
                    <a:pt x="4470" y="1"/>
                    <a:pt x="1680" y="468"/>
                    <a:pt x="1" y="2826"/>
                  </a:cubicBezTo>
                  <a:cubicBezTo>
                    <a:pt x="2448" y="1133"/>
                    <a:pt x="5378" y="201"/>
                    <a:pt x="8369" y="201"/>
                  </a:cubicBezTo>
                  <a:cubicBezTo>
                    <a:pt x="8452" y="201"/>
                    <a:pt x="8536" y="201"/>
                    <a:pt x="8619" y="203"/>
                  </a:cubicBezTo>
                  <a:cubicBezTo>
                    <a:pt x="8619" y="203"/>
                    <a:pt x="7701" y="1"/>
                    <a:pt x="6419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73"/>
            <p:cNvSpPr/>
            <p:nvPr/>
          </p:nvSpPr>
          <p:spPr>
            <a:xfrm>
              <a:off x="8503550" y="1946063"/>
              <a:ext cx="211475" cy="31500"/>
            </a:xfrm>
            <a:custGeom>
              <a:avLst/>
              <a:gdLst/>
              <a:ahLst/>
              <a:cxnLst/>
              <a:rect l="l" t="t" r="r" b="b"/>
              <a:pathLst>
                <a:path w="8459" h="1260" extrusionOk="0">
                  <a:moveTo>
                    <a:pt x="4569" y="1"/>
                  </a:moveTo>
                  <a:cubicBezTo>
                    <a:pt x="2910" y="1"/>
                    <a:pt x="1235" y="418"/>
                    <a:pt x="1" y="1260"/>
                  </a:cubicBezTo>
                  <a:cubicBezTo>
                    <a:pt x="1670" y="822"/>
                    <a:pt x="3387" y="601"/>
                    <a:pt x="5107" y="601"/>
                  </a:cubicBezTo>
                  <a:cubicBezTo>
                    <a:pt x="6228" y="601"/>
                    <a:pt x="7349" y="695"/>
                    <a:pt x="8459" y="885"/>
                  </a:cubicBezTo>
                  <a:cubicBezTo>
                    <a:pt x="7357" y="297"/>
                    <a:pt x="5969" y="1"/>
                    <a:pt x="4569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73"/>
            <p:cNvSpPr/>
            <p:nvPr/>
          </p:nvSpPr>
          <p:spPr>
            <a:xfrm>
              <a:off x="8094700" y="1876413"/>
              <a:ext cx="228875" cy="105850"/>
            </a:xfrm>
            <a:custGeom>
              <a:avLst/>
              <a:gdLst/>
              <a:ahLst/>
              <a:cxnLst/>
              <a:rect l="l" t="t" r="r" b="b"/>
              <a:pathLst>
                <a:path w="9155" h="4234" extrusionOk="0">
                  <a:moveTo>
                    <a:pt x="3064" y="0"/>
                  </a:moveTo>
                  <a:cubicBezTo>
                    <a:pt x="2046" y="0"/>
                    <a:pt x="1014" y="230"/>
                    <a:pt x="1" y="593"/>
                  </a:cubicBezTo>
                  <a:cubicBezTo>
                    <a:pt x="757" y="543"/>
                    <a:pt x="1481" y="469"/>
                    <a:pt x="2211" y="469"/>
                  </a:cubicBezTo>
                  <a:cubicBezTo>
                    <a:pt x="4219" y="469"/>
                    <a:pt x="6269" y="1034"/>
                    <a:pt x="9155" y="4233"/>
                  </a:cubicBezTo>
                  <a:cubicBezTo>
                    <a:pt x="7414" y="1082"/>
                    <a:pt x="5273" y="0"/>
                    <a:pt x="3064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73"/>
            <p:cNvSpPr/>
            <p:nvPr/>
          </p:nvSpPr>
          <p:spPr>
            <a:xfrm>
              <a:off x="8324225" y="1967513"/>
              <a:ext cx="59575" cy="51700"/>
            </a:xfrm>
            <a:custGeom>
              <a:avLst/>
              <a:gdLst/>
              <a:ahLst/>
              <a:cxnLst/>
              <a:rect l="l" t="t" r="r" b="b"/>
              <a:pathLst>
                <a:path w="2383" h="2068" extrusionOk="0">
                  <a:moveTo>
                    <a:pt x="1018" y="0"/>
                  </a:moveTo>
                  <a:cubicBezTo>
                    <a:pt x="456" y="0"/>
                    <a:pt x="1" y="455"/>
                    <a:pt x="1" y="1044"/>
                  </a:cubicBezTo>
                  <a:cubicBezTo>
                    <a:pt x="1" y="1660"/>
                    <a:pt x="503" y="2068"/>
                    <a:pt x="1027" y="2068"/>
                  </a:cubicBezTo>
                  <a:cubicBezTo>
                    <a:pt x="1277" y="2068"/>
                    <a:pt x="1533" y="1975"/>
                    <a:pt x="1740" y="1767"/>
                  </a:cubicBezTo>
                  <a:cubicBezTo>
                    <a:pt x="2383" y="1098"/>
                    <a:pt x="1928" y="0"/>
                    <a:pt x="1018" y="0"/>
                  </a:cubicBezTo>
                  <a:close/>
                </a:path>
              </a:pathLst>
            </a:custGeom>
            <a:solidFill>
              <a:srgbClr val="7C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73"/>
            <p:cNvSpPr/>
            <p:nvPr/>
          </p:nvSpPr>
          <p:spPr>
            <a:xfrm>
              <a:off x="8330250" y="1974863"/>
              <a:ext cx="46875" cy="39875"/>
            </a:xfrm>
            <a:custGeom>
              <a:avLst/>
              <a:gdLst/>
              <a:ahLst/>
              <a:cxnLst/>
              <a:rect l="l" t="t" r="r" b="b"/>
              <a:pathLst>
                <a:path w="1875" h="1595" extrusionOk="0">
                  <a:moveTo>
                    <a:pt x="830" y="1"/>
                  </a:moveTo>
                  <a:cubicBezTo>
                    <a:pt x="375" y="1"/>
                    <a:pt x="0" y="376"/>
                    <a:pt x="27" y="804"/>
                  </a:cubicBezTo>
                  <a:cubicBezTo>
                    <a:pt x="27" y="1290"/>
                    <a:pt x="416" y="1595"/>
                    <a:pt x="816" y="1595"/>
                  </a:cubicBezTo>
                  <a:cubicBezTo>
                    <a:pt x="1011" y="1595"/>
                    <a:pt x="1208" y="1523"/>
                    <a:pt x="1366" y="1366"/>
                  </a:cubicBezTo>
                  <a:cubicBezTo>
                    <a:pt x="1874" y="857"/>
                    <a:pt x="1526" y="1"/>
                    <a:pt x="830" y="1"/>
                  </a:cubicBezTo>
                  <a:close/>
                </a:path>
              </a:pathLst>
            </a:custGeom>
            <a:solidFill>
              <a:srgbClr val="492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73"/>
            <p:cNvSpPr/>
            <p:nvPr/>
          </p:nvSpPr>
          <p:spPr>
            <a:xfrm>
              <a:off x="7873200" y="1973463"/>
              <a:ext cx="962325" cy="46525"/>
            </a:xfrm>
            <a:custGeom>
              <a:avLst/>
              <a:gdLst/>
              <a:ahLst/>
              <a:cxnLst/>
              <a:rect l="l" t="t" r="r" b="b"/>
              <a:pathLst>
                <a:path w="38493" h="1861" extrusionOk="0">
                  <a:moveTo>
                    <a:pt x="1183" y="1"/>
                  </a:moveTo>
                  <a:cubicBezTo>
                    <a:pt x="0" y="1"/>
                    <a:pt x="0" y="1799"/>
                    <a:pt x="1183" y="1799"/>
                  </a:cubicBezTo>
                  <a:cubicBezTo>
                    <a:pt x="1208" y="1799"/>
                    <a:pt x="1234" y="1798"/>
                    <a:pt x="1260" y="1797"/>
                  </a:cubicBezTo>
                  <a:lnTo>
                    <a:pt x="18015" y="1797"/>
                  </a:lnTo>
                  <a:cubicBezTo>
                    <a:pt x="18063" y="1845"/>
                    <a:pt x="18128" y="1861"/>
                    <a:pt x="18207" y="1861"/>
                  </a:cubicBezTo>
                  <a:cubicBezTo>
                    <a:pt x="18303" y="1861"/>
                    <a:pt x="18418" y="1838"/>
                    <a:pt x="18550" y="1823"/>
                  </a:cubicBezTo>
                  <a:cubicBezTo>
                    <a:pt x="18697" y="1838"/>
                    <a:pt x="18819" y="1861"/>
                    <a:pt x="18913" y="1861"/>
                  </a:cubicBezTo>
                  <a:cubicBezTo>
                    <a:pt x="18991" y="1861"/>
                    <a:pt x="19049" y="1845"/>
                    <a:pt x="19085" y="1797"/>
                  </a:cubicBezTo>
                  <a:lnTo>
                    <a:pt x="37259" y="1797"/>
                  </a:lnTo>
                  <a:cubicBezTo>
                    <a:pt x="37285" y="1798"/>
                    <a:pt x="37309" y="1799"/>
                    <a:pt x="37334" y="1799"/>
                  </a:cubicBezTo>
                  <a:cubicBezTo>
                    <a:pt x="38492" y="1799"/>
                    <a:pt x="38492" y="1"/>
                    <a:pt x="37334" y="1"/>
                  </a:cubicBezTo>
                  <a:cubicBezTo>
                    <a:pt x="37309" y="1"/>
                    <a:pt x="37285" y="2"/>
                    <a:pt x="37259" y="3"/>
                  </a:cubicBezTo>
                  <a:lnTo>
                    <a:pt x="18978" y="672"/>
                  </a:lnTo>
                  <a:lnTo>
                    <a:pt x="1260" y="3"/>
                  </a:lnTo>
                  <a:cubicBezTo>
                    <a:pt x="1234" y="2"/>
                    <a:pt x="1208" y="1"/>
                    <a:pt x="1183" y="1"/>
                  </a:cubicBezTo>
                  <a:close/>
                </a:path>
              </a:pathLst>
            </a:custGeom>
            <a:solidFill>
              <a:srgbClr val="683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73"/>
            <p:cNvSpPr/>
            <p:nvPr/>
          </p:nvSpPr>
          <p:spPr>
            <a:xfrm>
              <a:off x="8105425" y="1978213"/>
              <a:ext cx="571475" cy="41775"/>
            </a:xfrm>
            <a:custGeom>
              <a:avLst/>
              <a:gdLst/>
              <a:ahLst/>
              <a:cxnLst/>
              <a:rect l="l" t="t" r="r" b="b"/>
              <a:pathLst>
                <a:path w="22859" h="1671" extrusionOk="0">
                  <a:moveTo>
                    <a:pt x="22858" y="1"/>
                  </a:moveTo>
                  <a:lnTo>
                    <a:pt x="9689" y="482"/>
                  </a:lnTo>
                  <a:lnTo>
                    <a:pt x="0" y="134"/>
                  </a:lnTo>
                  <a:lnTo>
                    <a:pt x="0" y="134"/>
                  </a:lnTo>
                  <a:cubicBezTo>
                    <a:pt x="321" y="723"/>
                    <a:pt x="803" y="1232"/>
                    <a:pt x="1392" y="1607"/>
                  </a:cubicBezTo>
                  <a:lnTo>
                    <a:pt x="8753" y="1607"/>
                  </a:lnTo>
                  <a:cubicBezTo>
                    <a:pt x="8789" y="1655"/>
                    <a:pt x="8847" y="1671"/>
                    <a:pt x="8925" y="1671"/>
                  </a:cubicBezTo>
                  <a:cubicBezTo>
                    <a:pt x="9019" y="1671"/>
                    <a:pt x="9142" y="1648"/>
                    <a:pt x="9288" y="1633"/>
                  </a:cubicBezTo>
                  <a:cubicBezTo>
                    <a:pt x="9420" y="1648"/>
                    <a:pt x="9535" y="1671"/>
                    <a:pt x="9631" y="1671"/>
                  </a:cubicBezTo>
                  <a:cubicBezTo>
                    <a:pt x="9710" y="1671"/>
                    <a:pt x="9775" y="1655"/>
                    <a:pt x="9823" y="1607"/>
                  </a:cubicBezTo>
                  <a:lnTo>
                    <a:pt x="21413" y="1607"/>
                  </a:lnTo>
                  <a:cubicBezTo>
                    <a:pt x="22002" y="1205"/>
                    <a:pt x="22510" y="670"/>
                    <a:pt x="22858" y="1"/>
                  </a:cubicBezTo>
                  <a:close/>
                </a:path>
              </a:pathLst>
            </a:custGeom>
            <a:solidFill>
              <a:srgbClr val="7C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9" name="Google Shape;4109;p73"/>
            <p:cNvGrpSpPr/>
            <p:nvPr/>
          </p:nvGrpSpPr>
          <p:grpSpPr>
            <a:xfrm>
              <a:off x="6674800" y="914963"/>
              <a:ext cx="825075" cy="1107450"/>
              <a:chOff x="6674800" y="914963"/>
              <a:chExt cx="825075" cy="1107450"/>
            </a:xfrm>
          </p:grpSpPr>
          <p:sp>
            <p:nvSpPr>
              <p:cNvPr id="4110" name="Google Shape;4110;p73"/>
              <p:cNvSpPr/>
              <p:nvPr/>
            </p:nvSpPr>
            <p:spPr>
              <a:xfrm>
                <a:off x="7071600" y="1363288"/>
                <a:ext cx="31475" cy="60492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24197" extrusionOk="0">
                    <a:moveTo>
                      <a:pt x="0" y="0"/>
                    </a:moveTo>
                    <a:lnTo>
                      <a:pt x="0" y="24196"/>
                    </a:lnTo>
                    <a:lnTo>
                      <a:pt x="1258" y="24196"/>
                    </a:ln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73"/>
              <p:cNvSpPr/>
              <p:nvPr/>
            </p:nvSpPr>
            <p:spPr>
              <a:xfrm>
                <a:off x="7071600" y="1363288"/>
                <a:ext cx="31475" cy="37875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5150" extrusionOk="0">
                    <a:moveTo>
                      <a:pt x="0" y="0"/>
                    </a:moveTo>
                    <a:lnTo>
                      <a:pt x="0" y="14346"/>
                    </a:lnTo>
                    <a:cubicBezTo>
                      <a:pt x="321" y="14748"/>
                      <a:pt x="750" y="15042"/>
                      <a:pt x="1258" y="15149"/>
                    </a:cubicBez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73"/>
              <p:cNvSpPr/>
              <p:nvPr/>
            </p:nvSpPr>
            <p:spPr>
              <a:xfrm>
                <a:off x="6849450" y="1922013"/>
                <a:ext cx="475100" cy="100400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4016" extrusionOk="0">
                    <a:moveTo>
                      <a:pt x="9582" y="0"/>
                    </a:moveTo>
                    <a:lnTo>
                      <a:pt x="0" y="4015"/>
                    </a:lnTo>
                    <a:lnTo>
                      <a:pt x="19004" y="4015"/>
                    </a:lnTo>
                    <a:lnTo>
                      <a:pt x="95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73"/>
              <p:cNvSpPr/>
              <p:nvPr/>
            </p:nvSpPr>
            <p:spPr>
              <a:xfrm>
                <a:off x="6694200" y="932363"/>
                <a:ext cx="785600" cy="448350"/>
              </a:xfrm>
              <a:custGeom>
                <a:avLst/>
                <a:gdLst/>
                <a:ahLst/>
                <a:cxnLst/>
                <a:rect l="l" t="t" r="r" b="b"/>
                <a:pathLst>
                  <a:path w="31424" h="17934" extrusionOk="0">
                    <a:moveTo>
                      <a:pt x="3882" y="0"/>
                    </a:moveTo>
                    <a:lnTo>
                      <a:pt x="0" y="17933"/>
                    </a:lnTo>
                    <a:lnTo>
                      <a:pt x="31423" y="17933"/>
                    </a:lnTo>
                    <a:lnTo>
                      <a:pt x="27569" y="0"/>
                    </a:ln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73"/>
              <p:cNvSpPr/>
              <p:nvPr/>
            </p:nvSpPr>
            <p:spPr>
              <a:xfrm>
                <a:off x="6816650" y="961788"/>
                <a:ext cx="586200" cy="370850"/>
              </a:xfrm>
              <a:custGeom>
                <a:avLst/>
                <a:gdLst/>
                <a:ahLst/>
                <a:cxnLst/>
                <a:rect l="l" t="t" r="r" b="b"/>
                <a:pathLst>
                  <a:path w="23448" h="14834" extrusionOk="0">
                    <a:moveTo>
                      <a:pt x="54" y="1"/>
                    </a:moveTo>
                    <a:cubicBezTo>
                      <a:pt x="1" y="1071"/>
                      <a:pt x="81" y="2142"/>
                      <a:pt x="268" y="3186"/>
                    </a:cubicBezTo>
                    <a:cubicBezTo>
                      <a:pt x="1403" y="9841"/>
                      <a:pt x="6715" y="14833"/>
                      <a:pt x="12382" y="14833"/>
                    </a:cubicBezTo>
                    <a:cubicBezTo>
                      <a:pt x="12733" y="14833"/>
                      <a:pt x="13085" y="14814"/>
                      <a:pt x="13437" y="14775"/>
                    </a:cubicBezTo>
                    <a:cubicBezTo>
                      <a:pt x="19513" y="14106"/>
                      <a:pt x="23447" y="7790"/>
                      <a:pt x="22243" y="723"/>
                    </a:cubicBezTo>
                    <a:cubicBezTo>
                      <a:pt x="22216" y="483"/>
                      <a:pt x="22163" y="242"/>
                      <a:pt x="22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73"/>
              <p:cNvSpPr/>
              <p:nvPr/>
            </p:nvSpPr>
            <p:spPr>
              <a:xfrm>
                <a:off x="6774500" y="914963"/>
                <a:ext cx="6256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25027" h="1125" extrusionOk="0">
                    <a:moveTo>
                      <a:pt x="562" y="0"/>
                    </a:moveTo>
                    <a:cubicBezTo>
                      <a:pt x="241" y="0"/>
                      <a:pt x="0" y="268"/>
                      <a:pt x="0" y="589"/>
                    </a:cubicBezTo>
                    <a:cubicBezTo>
                      <a:pt x="0" y="883"/>
                      <a:pt x="241" y="1124"/>
                      <a:pt x="562" y="1124"/>
                    </a:cubicBezTo>
                    <a:lnTo>
                      <a:pt x="24464" y="1124"/>
                    </a:lnTo>
                    <a:cubicBezTo>
                      <a:pt x="24759" y="1124"/>
                      <a:pt x="24999" y="883"/>
                      <a:pt x="24999" y="589"/>
                    </a:cubicBezTo>
                    <a:cubicBezTo>
                      <a:pt x="25026" y="268"/>
                      <a:pt x="24785" y="0"/>
                      <a:pt x="24464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73"/>
              <p:cNvSpPr/>
              <p:nvPr/>
            </p:nvSpPr>
            <p:spPr>
              <a:xfrm>
                <a:off x="6681475" y="1384338"/>
                <a:ext cx="811025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32441" h="3997" extrusionOk="0">
                    <a:moveTo>
                      <a:pt x="22012" y="0"/>
                    </a:moveTo>
                    <a:cubicBezTo>
                      <a:pt x="21831" y="0"/>
                      <a:pt x="21650" y="76"/>
                      <a:pt x="21521" y="229"/>
                    </a:cubicBezTo>
                    <a:cubicBezTo>
                      <a:pt x="21413" y="95"/>
                      <a:pt x="21253" y="15"/>
                      <a:pt x="21092" y="15"/>
                    </a:cubicBezTo>
                    <a:lnTo>
                      <a:pt x="20851" y="15"/>
                    </a:lnTo>
                    <a:cubicBezTo>
                      <a:pt x="20691" y="15"/>
                      <a:pt x="20557" y="68"/>
                      <a:pt x="20477" y="175"/>
                    </a:cubicBezTo>
                    <a:cubicBezTo>
                      <a:pt x="20370" y="68"/>
                      <a:pt x="20209" y="15"/>
                      <a:pt x="20075" y="15"/>
                    </a:cubicBezTo>
                    <a:lnTo>
                      <a:pt x="19941" y="15"/>
                    </a:lnTo>
                    <a:cubicBezTo>
                      <a:pt x="19674" y="15"/>
                      <a:pt x="19460" y="175"/>
                      <a:pt x="19379" y="416"/>
                    </a:cubicBezTo>
                    <a:cubicBezTo>
                      <a:pt x="19272" y="175"/>
                      <a:pt x="19031" y="15"/>
                      <a:pt x="18764" y="15"/>
                    </a:cubicBezTo>
                    <a:cubicBezTo>
                      <a:pt x="18550" y="15"/>
                      <a:pt x="18335" y="148"/>
                      <a:pt x="18202" y="336"/>
                    </a:cubicBezTo>
                    <a:cubicBezTo>
                      <a:pt x="18121" y="148"/>
                      <a:pt x="17907" y="15"/>
                      <a:pt x="17693" y="15"/>
                    </a:cubicBezTo>
                    <a:lnTo>
                      <a:pt x="17559" y="15"/>
                    </a:lnTo>
                    <a:cubicBezTo>
                      <a:pt x="17399" y="15"/>
                      <a:pt x="17265" y="68"/>
                      <a:pt x="17158" y="175"/>
                    </a:cubicBezTo>
                    <a:cubicBezTo>
                      <a:pt x="17051" y="68"/>
                      <a:pt x="16917" y="15"/>
                      <a:pt x="16783" y="15"/>
                    </a:cubicBezTo>
                    <a:lnTo>
                      <a:pt x="16542" y="15"/>
                    </a:lnTo>
                    <a:cubicBezTo>
                      <a:pt x="16355" y="15"/>
                      <a:pt x="16194" y="95"/>
                      <a:pt x="16114" y="229"/>
                    </a:cubicBezTo>
                    <a:cubicBezTo>
                      <a:pt x="15980" y="95"/>
                      <a:pt x="15819" y="15"/>
                      <a:pt x="15632" y="15"/>
                    </a:cubicBezTo>
                    <a:cubicBezTo>
                      <a:pt x="15498" y="215"/>
                      <a:pt x="15284" y="316"/>
                      <a:pt x="15073" y="316"/>
                    </a:cubicBezTo>
                    <a:cubicBezTo>
                      <a:pt x="14863" y="316"/>
                      <a:pt x="14655" y="215"/>
                      <a:pt x="14535" y="15"/>
                    </a:cubicBezTo>
                    <a:cubicBezTo>
                      <a:pt x="14294" y="15"/>
                      <a:pt x="14080" y="148"/>
                      <a:pt x="13973" y="336"/>
                    </a:cubicBezTo>
                    <a:cubicBezTo>
                      <a:pt x="13866" y="148"/>
                      <a:pt x="13651" y="15"/>
                      <a:pt x="13437" y="15"/>
                    </a:cubicBezTo>
                    <a:lnTo>
                      <a:pt x="13303" y="15"/>
                    </a:lnTo>
                    <a:cubicBezTo>
                      <a:pt x="13170" y="15"/>
                      <a:pt x="13009" y="68"/>
                      <a:pt x="12902" y="175"/>
                    </a:cubicBezTo>
                    <a:cubicBezTo>
                      <a:pt x="12822" y="68"/>
                      <a:pt x="12688" y="15"/>
                      <a:pt x="12527" y="15"/>
                    </a:cubicBezTo>
                    <a:lnTo>
                      <a:pt x="12286" y="15"/>
                    </a:lnTo>
                    <a:cubicBezTo>
                      <a:pt x="12099" y="15"/>
                      <a:pt x="11912" y="122"/>
                      <a:pt x="11831" y="309"/>
                    </a:cubicBezTo>
                    <a:cubicBezTo>
                      <a:pt x="11698" y="122"/>
                      <a:pt x="11510" y="15"/>
                      <a:pt x="11296" y="15"/>
                    </a:cubicBezTo>
                    <a:cubicBezTo>
                      <a:pt x="11109" y="15"/>
                      <a:pt x="10921" y="95"/>
                      <a:pt x="10787" y="229"/>
                    </a:cubicBezTo>
                    <a:cubicBezTo>
                      <a:pt x="10707" y="95"/>
                      <a:pt x="10547" y="15"/>
                      <a:pt x="10359" y="15"/>
                    </a:cubicBezTo>
                    <a:lnTo>
                      <a:pt x="10118" y="15"/>
                    </a:lnTo>
                    <a:cubicBezTo>
                      <a:pt x="9985" y="15"/>
                      <a:pt x="9851" y="68"/>
                      <a:pt x="9744" y="175"/>
                    </a:cubicBezTo>
                    <a:cubicBezTo>
                      <a:pt x="9637" y="68"/>
                      <a:pt x="9503" y="15"/>
                      <a:pt x="9342" y="15"/>
                    </a:cubicBezTo>
                    <a:lnTo>
                      <a:pt x="9235" y="15"/>
                    </a:lnTo>
                    <a:cubicBezTo>
                      <a:pt x="8967" y="15"/>
                      <a:pt x="8753" y="175"/>
                      <a:pt x="8673" y="416"/>
                    </a:cubicBezTo>
                    <a:cubicBezTo>
                      <a:pt x="8560" y="148"/>
                      <a:pt x="8313" y="14"/>
                      <a:pt x="8065" y="14"/>
                    </a:cubicBezTo>
                    <a:cubicBezTo>
                      <a:pt x="7844" y="14"/>
                      <a:pt x="7622" y="121"/>
                      <a:pt x="7495" y="336"/>
                    </a:cubicBezTo>
                    <a:cubicBezTo>
                      <a:pt x="7415" y="148"/>
                      <a:pt x="7201" y="15"/>
                      <a:pt x="6987" y="15"/>
                    </a:cubicBezTo>
                    <a:lnTo>
                      <a:pt x="6853" y="15"/>
                    </a:lnTo>
                    <a:cubicBezTo>
                      <a:pt x="6692" y="15"/>
                      <a:pt x="6559" y="68"/>
                      <a:pt x="6451" y="175"/>
                    </a:cubicBezTo>
                    <a:cubicBezTo>
                      <a:pt x="6344" y="68"/>
                      <a:pt x="6211" y="15"/>
                      <a:pt x="6077" y="15"/>
                    </a:cubicBezTo>
                    <a:lnTo>
                      <a:pt x="5836" y="15"/>
                    </a:lnTo>
                    <a:cubicBezTo>
                      <a:pt x="5648" y="15"/>
                      <a:pt x="5488" y="95"/>
                      <a:pt x="5408" y="256"/>
                    </a:cubicBezTo>
                    <a:cubicBezTo>
                      <a:pt x="5271" y="94"/>
                      <a:pt x="5082" y="13"/>
                      <a:pt x="4898" y="13"/>
                    </a:cubicBezTo>
                    <a:cubicBezTo>
                      <a:pt x="4685" y="13"/>
                      <a:pt x="4478" y="121"/>
                      <a:pt x="4364" y="336"/>
                    </a:cubicBezTo>
                    <a:cubicBezTo>
                      <a:pt x="4257" y="148"/>
                      <a:pt x="4043" y="15"/>
                      <a:pt x="3828" y="15"/>
                    </a:cubicBezTo>
                    <a:cubicBezTo>
                      <a:pt x="3588" y="15"/>
                      <a:pt x="3373" y="148"/>
                      <a:pt x="3266" y="336"/>
                    </a:cubicBezTo>
                    <a:cubicBezTo>
                      <a:pt x="3159" y="148"/>
                      <a:pt x="2945" y="15"/>
                      <a:pt x="2731" y="15"/>
                    </a:cubicBezTo>
                    <a:lnTo>
                      <a:pt x="2597" y="15"/>
                    </a:lnTo>
                    <a:cubicBezTo>
                      <a:pt x="2463" y="15"/>
                      <a:pt x="2303" y="68"/>
                      <a:pt x="2196" y="175"/>
                    </a:cubicBezTo>
                    <a:cubicBezTo>
                      <a:pt x="2115" y="68"/>
                      <a:pt x="1955" y="15"/>
                      <a:pt x="1821" y="15"/>
                    </a:cubicBezTo>
                    <a:lnTo>
                      <a:pt x="1580" y="15"/>
                    </a:lnTo>
                    <a:cubicBezTo>
                      <a:pt x="1393" y="15"/>
                      <a:pt x="1259" y="95"/>
                      <a:pt x="1152" y="256"/>
                    </a:cubicBezTo>
                    <a:cubicBezTo>
                      <a:pt x="1018" y="95"/>
                      <a:pt x="857" y="15"/>
                      <a:pt x="670" y="15"/>
                    </a:cubicBezTo>
                    <a:cubicBezTo>
                      <a:pt x="295" y="15"/>
                      <a:pt x="1" y="309"/>
                      <a:pt x="1" y="684"/>
                    </a:cubicBezTo>
                    <a:lnTo>
                      <a:pt x="1" y="2798"/>
                    </a:lnTo>
                    <a:cubicBezTo>
                      <a:pt x="54" y="3160"/>
                      <a:pt x="349" y="3340"/>
                      <a:pt x="647" y="3340"/>
                    </a:cubicBezTo>
                    <a:cubicBezTo>
                      <a:pt x="944" y="3340"/>
                      <a:pt x="1246" y="3160"/>
                      <a:pt x="1312" y="2798"/>
                    </a:cubicBezTo>
                    <a:lnTo>
                      <a:pt x="1312" y="2209"/>
                    </a:lnTo>
                    <a:cubicBezTo>
                      <a:pt x="1393" y="2236"/>
                      <a:pt x="1473" y="2263"/>
                      <a:pt x="1553" y="2263"/>
                    </a:cubicBezTo>
                    <a:lnTo>
                      <a:pt x="1821" y="2263"/>
                    </a:lnTo>
                    <a:cubicBezTo>
                      <a:pt x="1875" y="2263"/>
                      <a:pt x="1928" y="2263"/>
                      <a:pt x="1982" y="2236"/>
                    </a:cubicBezTo>
                    <a:cubicBezTo>
                      <a:pt x="2008" y="2557"/>
                      <a:pt x="2276" y="2825"/>
                      <a:pt x="2597" y="2825"/>
                    </a:cubicBezTo>
                    <a:lnTo>
                      <a:pt x="2704" y="2825"/>
                    </a:lnTo>
                    <a:cubicBezTo>
                      <a:pt x="2892" y="2825"/>
                      <a:pt x="3025" y="2745"/>
                      <a:pt x="3159" y="2611"/>
                    </a:cubicBezTo>
                    <a:lnTo>
                      <a:pt x="3159" y="3414"/>
                    </a:lnTo>
                    <a:cubicBezTo>
                      <a:pt x="3079" y="3802"/>
                      <a:pt x="3440" y="3996"/>
                      <a:pt x="3805" y="3996"/>
                    </a:cubicBezTo>
                    <a:cubicBezTo>
                      <a:pt x="4170" y="3996"/>
                      <a:pt x="4538" y="3802"/>
                      <a:pt x="4471" y="3414"/>
                    </a:cubicBezTo>
                    <a:lnTo>
                      <a:pt x="4471" y="3280"/>
                    </a:lnTo>
                    <a:cubicBezTo>
                      <a:pt x="4578" y="3387"/>
                      <a:pt x="4738" y="3441"/>
                      <a:pt x="4899" y="3441"/>
                    </a:cubicBezTo>
                    <a:cubicBezTo>
                      <a:pt x="5274" y="3441"/>
                      <a:pt x="5568" y="3146"/>
                      <a:pt x="5568" y="2771"/>
                    </a:cubicBezTo>
                    <a:lnTo>
                      <a:pt x="5568" y="2183"/>
                    </a:lnTo>
                    <a:cubicBezTo>
                      <a:pt x="5648" y="2236"/>
                      <a:pt x="5729" y="2263"/>
                      <a:pt x="5836" y="2263"/>
                    </a:cubicBezTo>
                    <a:lnTo>
                      <a:pt x="6077" y="2263"/>
                    </a:lnTo>
                    <a:cubicBezTo>
                      <a:pt x="6130" y="2263"/>
                      <a:pt x="6211" y="2236"/>
                      <a:pt x="6264" y="2236"/>
                    </a:cubicBezTo>
                    <a:cubicBezTo>
                      <a:pt x="6264" y="2557"/>
                      <a:pt x="6532" y="2798"/>
                      <a:pt x="6853" y="2798"/>
                    </a:cubicBezTo>
                    <a:lnTo>
                      <a:pt x="6960" y="2798"/>
                    </a:lnTo>
                    <a:cubicBezTo>
                      <a:pt x="7147" y="2798"/>
                      <a:pt x="7308" y="2718"/>
                      <a:pt x="7415" y="2611"/>
                    </a:cubicBezTo>
                    <a:lnTo>
                      <a:pt x="7415" y="3414"/>
                    </a:lnTo>
                    <a:cubicBezTo>
                      <a:pt x="7335" y="3789"/>
                      <a:pt x="7696" y="3976"/>
                      <a:pt x="8061" y="3976"/>
                    </a:cubicBezTo>
                    <a:cubicBezTo>
                      <a:pt x="8425" y="3976"/>
                      <a:pt x="8793" y="3789"/>
                      <a:pt x="8727" y="3414"/>
                    </a:cubicBezTo>
                    <a:lnTo>
                      <a:pt x="8727" y="2504"/>
                    </a:lnTo>
                    <a:cubicBezTo>
                      <a:pt x="8834" y="2691"/>
                      <a:pt x="9021" y="2798"/>
                      <a:pt x="9208" y="2798"/>
                    </a:cubicBezTo>
                    <a:lnTo>
                      <a:pt x="9342" y="2798"/>
                    </a:lnTo>
                    <a:cubicBezTo>
                      <a:pt x="9663" y="2798"/>
                      <a:pt x="9931" y="2557"/>
                      <a:pt x="9931" y="2236"/>
                    </a:cubicBezTo>
                    <a:cubicBezTo>
                      <a:pt x="9985" y="2236"/>
                      <a:pt x="10065" y="2263"/>
                      <a:pt x="10118" y="2263"/>
                    </a:cubicBezTo>
                    <a:lnTo>
                      <a:pt x="10359" y="2263"/>
                    </a:lnTo>
                    <a:cubicBezTo>
                      <a:pt x="10466" y="2263"/>
                      <a:pt x="10547" y="2236"/>
                      <a:pt x="10627" y="2183"/>
                    </a:cubicBezTo>
                    <a:lnTo>
                      <a:pt x="10627" y="2771"/>
                    </a:lnTo>
                    <a:cubicBezTo>
                      <a:pt x="10694" y="3133"/>
                      <a:pt x="10988" y="3313"/>
                      <a:pt x="11283" y="3313"/>
                    </a:cubicBezTo>
                    <a:cubicBezTo>
                      <a:pt x="11577" y="3313"/>
                      <a:pt x="11872" y="3133"/>
                      <a:pt x="11938" y="2771"/>
                    </a:cubicBezTo>
                    <a:lnTo>
                      <a:pt x="11938" y="2129"/>
                    </a:lnTo>
                    <a:cubicBezTo>
                      <a:pt x="12045" y="2209"/>
                      <a:pt x="12153" y="2263"/>
                      <a:pt x="12286" y="2263"/>
                    </a:cubicBezTo>
                    <a:lnTo>
                      <a:pt x="12527" y="2263"/>
                    </a:lnTo>
                    <a:cubicBezTo>
                      <a:pt x="12581" y="2263"/>
                      <a:pt x="12634" y="2236"/>
                      <a:pt x="12715" y="2236"/>
                    </a:cubicBezTo>
                    <a:cubicBezTo>
                      <a:pt x="12715" y="2557"/>
                      <a:pt x="12982" y="2798"/>
                      <a:pt x="13303" y="2798"/>
                    </a:cubicBezTo>
                    <a:lnTo>
                      <a:pt x="13411" y="2798"/>
                    </a:lnTo>
                    <a:cubicBezTo>
                      <a:pt x="13598" y="2798"/>
                      <a:pt x="13732" y="2718"/>
                      <a:pt x="13866" y="2611"/>
                    </a:cubicBezTo>
                    <a:lnTo>
                      <a:pt x="13866" y="3414"/>
                    </a:lnTo>
                    <a:cubicBezTo>
                      <a:pt x="13785" y="3789"/>
                      <a:pt x="14147" y="3976"/>
                      <a:pt x="14511" y="3976"/>
                    </a:cubicBezTo>
                    <a:cubicBezTo>
                      <a:pt x="14876" y="3976"/>
                      <a:pt x="15244" y="3789"/>
                      <a:pt x="15177" y="3414"/>
                    </a:cubicBezTo>
                    <a:lnTo>
                      <a:pt x="15177" y="3253"/>
                    </a:lnTo>
                    <a:cubicBezTo>
                      <a:pt x="15284" y="3387"/>
                      <a:pt x="15445" y="3441"/>
                      <a:pt x="15605" y="3441"/>
                    </a:cubicBezTo>
                    <a:cubicBezTo>
                      <a:pt x="15980" y="3441"/>
                      <a:pt x="16274" y="3146"/>
                      <a:pt x="16274" y="2771"/>
                    </a:cubicBezTo>
                    <a:lnTo>
                      <a:pt x="16274" y="2183"/>
                    </a:lnTo>
                    <a:cubicBezTo>
                      <a:pt x="16355" y="2209"/>
                      <a:pt x="16435" y="2236"/>
                      <a:pt x="16542" y="2236"/>
                    </a:cubicBezTo>
                    <a:lnTo>
                      <a:pt x="16783" y="2236"/>
                    </a:lnTo>
                    <a:cubicBezTo>
                      <a:pt x="16837" y="2236"/>
                      <a:pt x="16917" y="2236"/>
                      <a:pt x="16970" y="2209"/>
                    </a:cubicBezTo>
                    <a:cubicBezTo>
                      <a:pt x="16970" y="2531"/>
                      <a:pt x="17238" y="2798"/>
                      <a:pt x="17559" y="2798"/>
                    </a:cubicBezTo>
                    <a:lnTo>
                      <a:pt x="17693" y="2798"/>
                    </a:lnTo>
                    <a:cubicBezTo>
                      <a:pt x="17854" y="2798"/>
                      <a:pt x="18014" y="2718"/>
                      <a:pt x="18121" y="2584"/>
                    </a:cubicBezTo>
                    <a:lnTo>
                      <a:pt x="18121" y="3387"/>
                    </a:lnTo>
                    <a:cubicBezTo>
                      <a:pt x="18054" y="3775"/>
                      <a:pt x="18416" y="3969"/>
                      <a:pt x="18777" y="3969"/>
                    </a:cubicBezTo>
                    <a:cubicBezTo>
                      <a:pt x="19138" y="3969"/>
                      <a:pt x="19500" y="3775"/>
                      <a:pt x="19433" y="3387"/>
                    </a:cubicBezTo>
                    <a:lnTo>
                      <a:pt x="19433" y="2504"/>
                    </a:lnTo>
                    <a:cubicBezTo>
                      <a:pt x="19540" y="2664"/>
                      <a:pt x="19727" y="2798"/>
                      <a:pt x="19941" y="2798"/>
                    </a:cubicBezTo>
                    <a:lnTo>
                      <a:pt x="20048" y="2798"/>
                    </a:lnTo>
                    <a:cubicBezTo>
                      <a:pt x="20370" y="2798"/>
                      <a:pt x="20637" y="2531"/>
                      <a:pt x="20637" y="2209"/>
                    </a:cubicBezTo>
                    <a:cubicBezTo>
                      <a:pt x="20718" y="2236"/>
                      <a:pt x="20771" y="2236"/>
                      <a:pt x="20825" y="2236"/>
                    </a:cubicBezTo>
                    <a:lnTo>
                      <a:pt x="21066" y="2236"/>
                    </a:lnTo>
                    <a:cubicBezTo>
                      <a:pt x="21173" y="2236"/>
                      <a:pt x="21253" y="2209"/>
                      <a:pt x="21333" y="2183"/>
                    </a:cubicBezTo>
                    <a:lnTo>
                      <a:pt x="21333" y="2771"/>
                    </a:lnTo>
                    <a:cubicBezTo>
                      <a:pt x="21400" y="3133"/>
                      <a:pt x="21701" y="3313"/>
                      <a:pt x="21999" y="3313"/>
                    </a:cubicBezTo>
                    <a:cubicBezTo>
                      <a:pt x="22297" y="3313"/>
                      <a:pt x="22591" y="3133"/>
                      <a:pt x="22645" y="2771"/>
                    </a:cubicBezTo>
                    <a:lnTo>
                      <a:pt x="22645" y="2584"/>
                    </a:lnTo>
                    <a:cubicBezTo>
                      <a:pt x="22752" y="2718"/>
                      <a:pt x="22939" y="2798"/>
                      <a:pt x="23100" y="2798"/>
                    </a:cubicBezTo>
                    <a:lnTo>
                      <a:pt x="23234" y="2798"/>
                    </a:lnTo>
                    <a:cubicBezTo>
                      <a:pt x="23394" y="2798"/>
                      <a:pt x="23555" y="2718"/>
                      <a:pt x="23662" y="2584"/>
                    </a:cubicBezTo>
                    <a:lnTo>
                      <a:pt x="23662" y="3387"/>
                    </a:lnTo>
                    <a:cubicBezTo>
                      <a:pt x="23595" y="3775"/>
                      <a:pt x="23963" y="3969"/>
                      <a:pt x="24328" y="3969"/>
                    </a:cubicBezTo>
                    <a:cubicBezTo>
                      <a:pt x="24692" y="3969"/>
                      <a:pt x="25054" y="3775"/>
                      <a:pt x="24973" y="3387"/>
                    </a:cubicBezTo>
                    <a:lnTo>
                      <a:pt x="24973" y="3253"/>
                    </a:lnTo>
                    <a:cubicBezTo>
                      <a:pt x="25107" y="3360"/>
                      <a:pt x="25241" y="3414"/>
                      <a:pt x="25402" y="3414"/>
                    </a:cubicBezTo>
                    <a:cubicBezTo>
                      <a:pt x="25776" y="3414"/>
                      <a:pt x="26071" y="3119"/>
                      <a:pt x="26071" y="2745"/>
                    </a:cubicBezTo>
                    <a:lnTo>
                      <a:pt x="26071" y="2156"/>
                    </a:lnTo>
                    <a:cubicBezTo>
                      <a:pt x="26151" y="2209"/>
                      <a:pt x="26258" y="2236"/>
                      <a:pt x="26338" y="2236"/>
                    </a:cubicBezTo>
                    <a:lnTo>
                      <a:pt x="26579" y="2236"/>
                    </a:lnTo>
                    <a:cubicBezTo>
                      <a:pt x="26660" y="2236"/>
                      <a:pt x="26713" y="2209"/>
                      <a:pt x="26767" y="2209"/>
                    </a:cubicBezTo>
                    <a:cubicBezTo>
                      <a:pt x="26767" y="2531"/>
                      <a:pt x="27034" y="2771"/>
                      <a:pt x="27355" y="2771"/>
                    </a:cubicBezTo>
                    <a:lnTo>
                      <a:pt x="27489" y="2771"/>
                    </a:lnTo>
                    <a:cubicBezTo>
                      <a:pt x="27650" y="2771"/>
                      <a:pt x="27810" y="2691"/>
                      <a:pt x="27918" y="2584"/>
                    </a:cubicBezTo>
                    <a:lnTo>
                      <a:pt x="27918" y="3387"/>
                    </a:lnTo>
                    <a:cubicBezTo>
                      <a:pt x="27851" y="3762"/>
                      <a:pt x="28219" y="3949"/>
                      <a:pt x="28583" y="3949"/>
                    </a:cubicBezTo>
                    <a:cubicBezTo>
                      <a:pt x="28948" y="3949"/>
                      <a:pt x="29309" y="3762"/>
                      <a:pt x="29229" y="3387"/>
                    </a:cubicBezTo>
                    <a:lnTo>
                      <a:pt x="29229" y="2477"/>
                    </a:lnTo>
                    <a:cubicBezTo>
                      <a:pt x="29336" y="2664"/>
                      <a:pt x="29523" y="2771"/>
                      <a:pt x="29738" y="2771"/>
                    </a:cubicBezTo>
                    <a:lnTo>
                      <a:pt x="29871" y="2771"/>
                    </a:lnTo>
                    <a:cubicBezTo>
                      <a:pt x="30193" y="2771"/>
                      <a:pt x="30433" y="2531"/>
                      <a:pt x="30460" y="2209"/>
                    </a:cubicBezTo>
                    <a:cubicBezTo>
                      <a:pt x="30514" y="2209"/>
                      <a:pt x="30567" y="2236"/>
                      <a:pt x="30621" y="2236"/>
                    </a:cubicBezTo>
                    <a:lnTo>
                      <a:pt x="30888" y="2236"/>
                    </a:lnTo>
                    <a:cubicBezTo>
                      <a:pt x="30969" y="2236"/>
                      <a:pt x="31049" y="2209"/>
                      <a:pt x="31129" y="2156"/>
                    </a:cubicBezTo>
                    <a:lnTo>
                      <a:pt x="31129" y="2745"/>
                    </a:lnTo>
                    <a:cubicBezTo>
                      <a:pt x="31210" y="3106"/>
                      <a:pt x="31504" y="3287"/>
                      <a:pt x="31795" y="3287"/>
                    </a:cubicBezTo>
                    <a:cubicBezTo>
                      <a:pt x="32086" y="3287"/>
                      <a:pt x="32374" y="3106"/>
                      <a:pt x="32441" y="2745"/>
                    </a:cubicBezTo>
                    <a:lnTo>
                      <a:pt x="32441" y="630"/>
                    </a:lnTo>
                    <a:cubicBezTo>
                      <a:pt x="32441" y="282"/>
                      <a:pt x="32146" y="15"/>
                      <a:pt x="31799" y="15"/>
                    </a:cubicBezTo>
                    <a:cubicBezTo>
                      <a:pt x="31611" y="15"/>
                      <a:pt x="31424" y="95"/>
                      <a:pt x="31290" y="256"/>
                    </a:cubicBezTo>
                    <a:cubicBezTo>
                      <a:pt x="31210" y="95"/>
                      <a:pt x="31049" y="15"/>
                      <a:pt x="30862" y="15"/>
                    </a:cubicBezTo>
                    <a:lnTo>
                      <a:pt x="30648" y="15"/>
                    </a:lnTo>
                    <a:cubicBezTo>
                      <a:pt x="30487" y="15"/>
                      <a:pt x="30353" y="68"/>
                      <a:pt x="30246" y="175"/>
                    </a:cubicBezTo>
                    <a:cubicBezTo>
                      <a:pt x="30139" y="68"/>
                      <a:pt x="30005" y="15"/>
                      <a:pt x="29871" y="15"/>
                    </a:cubicBezTo>
                    <a:lnTo>
                      <a:pt x="29738" y="15"/>
                    </a:lnTo>
                    <a:cubicBezTo>
                      <a:pt x="29497" y="15"/>
                      <a:pt x="29256" y="175"/>
                      <a:pt x="29175" y="416"/>
                    </a:cubicBezTo>
                    <a:cubicBezTo>
                      <a:pt x="29068" y="175"/>
                      <a:pt x="28828" y="15"/>
                      <a:pt x="28587" y="15"/>
                    </a:cubicBezTo>
                    <a:cubicBezTo>
                      <a:pt x="28346" y="15"/>
                      <a:pt x="28132" y="148"/>
                      <a:pt x="28025" y="363"/>
                    </a:cubicBezTo>
                    <a:cubicBezTo>
                      <a:pt x="27918" y="148"/>
                      <a:pt x="27703" y="15"/>
                      <a:pt x="27489" y="15"/>
                    </a:cubicBezTo>
                    <a:lnTo>
                      <a:pt x="27355" y="15"/>
                    </a:lnTo>
                    <a:cubicBezTo>
                      <a:pt x="27222" y="15"/>
                      <a:pt x="27088" y="68"/>
                      <a:pt x="26981" y="175"/>
                    </a:cubicBezTo>
                    <a:cubicBezTo>
                      <a:pt x="26874" y="68"/>
                      <a:pt x="26740" y="15"/>
                      <a:pt x="26606" y="15"/>
                    </a:cubicBezTo>
                    <a:lnTo>
                      <a:pt x="26338" y="15"/>
                    </a:lnTo>
                    <a:cubicBezTo>
                      <a:pt x="26178" y="15"/>
                      <a:pt x="26017" y="95"/>
                      <a:pt x="25910" y="256"/>
                    </a:cubicBezTo>
                    <a:cubicBezTo>
                      <a:pt x="25789" y="98"/>
                      <a:pt x="25612" y="22"/>
                      <a:pt x="25435" y="22"/>
                    </a:cubicBezTo>
                    <a:cubicBezTo>
                      <a:pt x="25223" y="22"/>
                      <a:pt x="25010" y="131"/>
                      <a:pt x="24893" y="336"/>
                    </a:cubicBezTo>
                    <a:cubicBezTo>
                      <a:pt x="24759" y="148"/>
                      <a:pt x="24545" y="15"/>
                      <a:pt x="24331" y="15"/>
                    </a:cubicBezTo>
                    <a:cubicBezTo>
                      <a:pt x="24090" y="15"/>
                      <a:pt x="23876" y="148"/>
                      <a:pt x="23769" y="363"/>
                    </a:cubicBezTo>
                    <a:cubicBezTo>
                      <a:pt x="23662" y="148"/>
                      <a:pt x="23474" y="15"/>
                      <a:pt x="23234" y="15"/>
                    </a:cubicBezTo>
                    <a:lnTo>
                      <a:pt x="23126" y="15"/>
                    </a:lnTo>
                    <a:cubicBezTo>
                      <a:pt x="22886" y="15"/>
                      <a:pt x="22671" y="148"/>
                      <a:pt x="22591" y="363"/>
                    </a:cubicBezTo>
                    <a:cubicBezTo>
                      <a:pt x="22471" y="123"/>
                      <a:pt x="22242" y="0"/>
                      <a:pt x="22012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73"/>
              <p:cNvSpPr/>
              <p:nvPr/>
            </p:nvSpPr>
            <p:spPr>
              <a:xfrm>
                <a:off x="6674800" y="1358588"/>
                <a:ext cx="8250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33003" h="1447" extrusionOk="0">
                    <a:moveTo>
                      <a:pt x="723" y="1"/>
                    </a:moveTo>
                    <a:cubicBezTo>
                      <a:pt x="321" y="1"/>
                      <a:pt x="0" y="322"/>
                      <a:pt x="0" y="723"/>
                    </a:cubicBezTo>
                    <a:cubicBezTo>
                      <a:pt x="0" y="1125"/>
                      <a:pt x="321" y="1446"/>
                      <a:pt x="723" y="1446"/>
                    </a:cubicBezTo>
                    <a:lnTo>
                      <a:pt x="32280" y="1446"/>
                    </a:lnTo>
                    <a:cubicBezTo>
                      <a:pt x="32681" y="1446"/>
                      <a:pt x="33002" y="1125"/>
                      <a:pt x="33002" y="723"/>
                    </a:cubicBezTo>
                    <a:cubicBezTo>
                      <a:pt x="33002" y="322"/>
                      <a:pt x="32681" y="1"/>
                      <a:pt x="32280" y="1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73"/>
              <p:cNvSpPr/>
              <p:nvPr/>
            </p:nvSpPr>
            <p:spPr>
              <a:xfrm>
                <a:off x="6739025" y="1358588"/>
                <a:ext cx="701300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28052" h="1447" extrusionOk="0">
                    <a:moveTo>
                      <a:pt x="643" y="1"/>
                    </a:moveTo>
                    <a:cubicBezTo>
                      <a:pt x="295" y="1"/>
                      <a:pt x="1" y="295"/>
                      <a:pt x="1" y="670"/>
                    </a:cubicBezTo>
                    <a:lnTo>
                      <a:pt x="1" y="777"/>
                    </a:lnTo>
                    <a:cubicBezTo>
                      <a:pt x="1" y="1152"/>
                      <a:pt x="295" y="1446"/>
                      <a:pt x="643" y="1446"/>
                    </a:cubicBezTo>
                    <a:lnTo>
                      <a:pt x="27382" y="1446"/>
                    </a:lnTo>
                    <a:cubicBezTo>
                      <a:pt x="27757" y="1446"/>
                      <a:pt x="28051" y="1152"/>
                      <a:pt x="28051" y="777"/>
                    </a:cubicBezTo>
                    <a:lnTo>
                      <a:pt x="28051" y="670"/>
                    </a:lnTo>
                    <a:cubicBezTo>
                      <a:pt x="28051" y="295"/>
                      <a:pt x="27757" y="1"/>
                      <a:pt x="27382" y="1"/>
                    </a:cubicBezTo>
                    <a:close/>
                  </a:path>
                </a:pathLst>
              </a:custGeom>
              <a:solidFill>
                <a:srgbClr val="EFA5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73"/>
              <p:cNvSpPr/>
              <p:nvPr/>
            </p:nvSpPr>
            <p:spPr>
              <a:xfrm>
                <a:off x="6797925" y="1022688"/>
                <a:ext cx="182025" cy="295775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11831" extrusionOk="0">
                    <a:moveTo>
                      <a:pt x="188" y="0"/>
                    </a:moveTo>
                    <a:cubicBezTo>
                      <a:pt x="187" y="1"/>
                      <a:pt x="0" y="4819"/>
                      <a:pt x="1258" y="7896"/>
                    </a:cubicBezTo>
                    <a:cubicBezTo>
                      <a:pt x="2543" y="11055"/>
                      <a:pt x="7280" y="11831"/>
                      <a:pt x="7280" y="11831"/>
                    </a:cubicBezTo>
                    <a:cubicBezTo>
                      <a:pt x="7280" y="11831"/>
                      <a:pt x="1553" y="8887"/>
                      <a:pt x="188" y="0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73"/>
              <p:cNvSpPr/>
              <p:nvPr/>
            </p:nvSpPr>
            <p:spPr>
              <a:xfrm>
                <a:off x="7236200" y="1093613"/>
                <a:ext cx="166625" cy="251625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10065" extrusionOk="0">
                    <a:moveTo>
                      <a:pt x="6424" y="1"/>
                    </a:moveTo>
                    <a:cubicBezTo>
                      <a:pt x="6424" y="2"/>
                      <a:pt x="6370" y="5568"/>
                      <a:pt x="1" y="10064"/>
                    </a:cubicBezTo>
                    <a:cubicBezTo>
                      <a:pt x="1" y="10064"/>
                      <a:pt x="2998" y="8833"/>
                      <a:pt x="4685" y="6505"/>
                    </a:cubicBezTo>
                    <a:cubicBezTo>
                      <a:pt x="6665" y="3748"/>
                      <a:pt x="6424" y="2"/>
                      <a:pt x="6424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73"/>
              <p:cNvSpPr/>
              <p:nvPr/>
            </p:nvSpPr>
            <p:spPr>
              <a:xfrm>
                <a:off x="7265650" y="947738"/>
                <a:ext cx="84325" cy="267025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0681" extrusionOk="0">
                    <a:moveTo>
                      <a:pt x="3373" y="1"/>
                    </a:moveTo>
                    <a:lnTo>
                      <a:pt x="1740" y="188"/>
                    </a:lnTo>
                    <a:cubicBezTo>
                      <a:pt x="2677" y="7629"/>
                      <a:pt x="0" y="10680"/>
                      <a:pt x="0" y="10680"/>
                    </a:cubicBezTo>
                    <a:cubicBezTo>
                      <a:pt x="2061" y="8807"/>
                      <a:pt x="2918" y="6558"/>
                      <a:pt x="3373" y="1"/>
                    </a:cubicBez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73"/>
              <p:cNvSpPr/>
              <p:nvPr/>
            </p:nvSpPr>
            <p:spPr>
              <a:xfrm>
                <a:off x="6946475" y="947738"/>
                <a:ext cx="59575" cy="2670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068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21" y="6558"/>
                      <a:pt x="937" y="8807"/>
                      <a:pt x="2382" y="10680"/>
                    </a:cubicBezTo>
                    <a:cubicBezTo>
                      <a:pt x="2382" y="10680"/>
                      <a:pt x="482" y="7629"/>
                      <a:pt x="1151" y="18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3" name="Google Shape;4123;p73"/>
            <p:cNvSpPr/>
            <p:nvPr/>
          </p:nvSpPr>
          <p:spPr>
            <a:xfrm>
              <a:off x="8006375" y="1917338"/>
              <a:ext cx="222200" cy="38150"/>
            </a:xfrm>
            <a:custGeom>
              <a:avLst/>
              <a:gdLst/>
              <a:ahLst/>
              <a:cxnLst/>
              <a:rect l="l" t="t" r="r" b="b"/>
              <a:pathLst>
                <a:path w="8888" h="1526" extrusionOk="0">
                  <a:moveTo>
                    <a:pt x="5053" y="1"/>
                  </a:moveTo>
                  <a:cubicBezTo>
                    <a:pt x="3681" y="1"/>
                    <a:pt x="2039" y="413"/>
                    <a:pt x="1" y="1526"/>
                  </a:cubicBezTo>
                  <a:cubicBezTo>
                    <a:pt x="1330" y="1003"/>
                    <a:pt x="2846" y="687"/>
                    <a:pt x="4660" y="687"/>
                  </a:cubicBezTo>
                  <a:cubicBezTo>
                    <a:pt x="5914" y="687"/>
                    <a:pt x="7311" y="838"/>
                    <a:pt x="8887" y="1178"/>
                  </a:cubicBezTo>
                  <a:cubicBezTo>
                    <a:pt x="7832" y="536"/>
                    <a:pt x="6617" y="1"/>
                    <a:pt x="5053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73"/>
            <p:cNvSpPr/>
            <p:nvPr/>
          </p:nvSpPr>
          <p:spPr>
            <a:xfrm>
              <a:off x="6618575" y="2007663"/>
              <a:ext cx="3066700" cy="1590575"/>
            </a:xfrm>
            <a:custGeom>
              <a:avLst/>
              <a:gdLst/>
              <a:ahLst/>
              <a:cxnLst/>
              <a:rect l="l" t="t" r="r" b="b"/>
              <a:pathLst>
                <a:path w="122668" h="63623" extrusionOk="0">
                  <a:moveTo>
                    <a:pt x="1" y="0"/>
                  </a:moveTo>
                  <a:lnTo>
                    <a:pt x="1098" y="63622"/>
                  </a:lnTo>
                  <a:lnTo>
                    <a:pt x="121704" y="63595"/>
                  </a:lnTo>
                  <a:lnTo>
                    <a:pt x="122668" y="0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73"/>
            <p:cNvSpPr/>
            <p:nvPr/>
          </p:nvSpPr>
          <p:spPr>
            <a:xfrm>
              <a:off x="9534700" y="2006988"/>
              <a:ext cx="350000" cy="225525"/>
            </a:xfrm>
            <a:custGeom>
              <a:avLst/>
              <a:gdLst/>
              <a:ahLst/>
              <a:cxnLst/>
              <a:rect l="l" t="t" r="r" b="b"/>
              <a:pathLst>
                <a:path w="14000" h="9021" extrusionOk="0">
                  <a:moveTo>
                    <a:pt x="1" y="1"/>
                  </a:moveTo>
                  <a:lnTo>
                    <a:pt x="4123" y="9021"/>
                  </a:lnTo>
                  <a:cubicBezTo>
                    <a:pt x="8459" y="9021"/>
                    <a:pt x="7442" y="5327"/>
                    <a:pt x="7441" y="5327"/>
                  </a:cubicBezTo>
                  <a:lnTo>
                    <a:pt x="7441" y="5327"/>
                  </a:lnTo>
                  <a:cubicBezTo>
                    <a:pt x="7783" y="5368"/>
                    <a:pt x="8125" y="5388"/>
                    <a:pt x="8466" y="5388"/>
                  </a:cubicBezTo>
                  <a:cubicBezTo>
                    <a:pt x="9460" y="5388"/>
                    <a:pt x="10446" y="5218"/>
                    <a:pt x="11403" y="4899"/>
                  </a:cubicBezTo>
                  <a:cubicBezTo>
                    <a:pt x="13999" y="3882"/>
                    <a:pt x="13250" y="1"/>
                    <a:pt x="10466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73"/>
            <p:cNvSpPr/>
            <p:nvPr/>
          </p:nvSpPr>
          <p:spPr>
            <a:xfrm>
              <a:off x="9631050" y="2007663"/>
              <a:ext cx="242275" cy="123675"/>
            </a:xfrm>
            <a:custGeom>
              <a:avLst/>
              <a:gdLst/>
              <a:ahLst/>
              <a:cxnLst/>
              <a:rect l="l" t="t" r="r" b="b"/>
              <a:pathLst>
                <a:path w="9691" h="4947" extrusionOk="0">
                  <a:moveTo>
                    <a:pt x="1" y="0"/>
                  </a:moveTo>
                  <a:cubicBezTo>
                    <a:pt x="301" y="2998"/>
                    <a:pt x="2830" y="4946"/>
                    <a:pt x="5495" y="4946"/>
                  </a:cubicBezTo>
                  <a:cubicBezTo>
                    <a:pt x="6638" y="4946"/>
                    <a:pt x="7806" y="4588"/>
                    <a:pt x="8834" y="3801"/>
                  </a:cubicBezTo>
                  <a:cubicBezTo>
                    <a:pt x="9690" y="2302"/>
                    <a:pt x="8753" y="0"/>
                    <a:pt x="6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73"/>
            <p:cNvSpPr/>
            <p:nvPr/>
          </p:nvSpPr>
          <p:spPr>
            <a:xfrm>
              <a:off x="6423875" y="2006988"/>
              <a:ext cx="349975" cy="225525"/>
            </a:xfrm>
            <a:custGeom>
              <a:avLst/>
              <a:gdLst/>
              <a:ahLst/>
              <a:cxnLst/>
              <a:rect l="l" t="t" r="r" b="b"/>
              <a:pathLst>
                <a:path w="13999" h="9021" extrusionOk="0">
                  <a:moveTo>
                    <a:pt x="3533" y="1"/>
                  </a:moveTo>
                  <a:cubicBezTo>
                    <a:pt x="750" y="1"/>
                    <a:pt x="0" y="3882"/>
                    <a:pt x="2596" y="4899"/>
                  </a:cubicBezTo>
                  <a:cubicBezTo>
                    <a:pt x="3533" y="5218"/>
                    <a:pt x="4529" y="5388"/>
                    <a:pt x="5529" y="5388"/>
                  </a:cubicBezTo>
                  <a:cubicBezTo>
                    <a:pt x="5872" y="5388"/>
                    <a:pt x="6216" y="5368"/>
                    <a:pt x="6558" y="5327"/>
                  </a:cubicBezTo>
                  <a:lnTo>
                    <a:pt x="6558" y="5327"/>
                  </a:lnTo>
                  <a:cubicBezTo>
                    <a:pt x="6558" y="5327"/>
                    <a:pt x="5541" y="9021"/>
                    <a:pt x="9877" y="9021"/>
                  </a:cubicBezTo>
                  <a:lnTo>
                    <a:pt x="13999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73"/>
            <p:cNvSpPr/>
            <p:nvPr/>
          </p:nvSpPr>
          <p:spPr>
            <a:xfrm>
              <a:off x="6618575" y="2007663"/>
              <a:ext cx="3066700" cy="68275"/>
            </a:xfrm>
            <a:custGeom>
              <a:avLst/>
              <a:gdLst/>
              <a:ahLst/>
              <a:cxnLst/>
              <a:rect l="l" t="t" r="r" b="b"/>
              <a:pathLst>
                <a:path w="122668" h="2731" extrusionOk="0">
                  <a:moveTo>
                    <a:pt x="1" y="0"/>
                  </a:moveTo>
                  <a:lnTo>
                    <a:pt x="55" y="2730"/>
                  </a:lnTo>
                  <a:lnTo>
                    <a:pt x="122641" y="2730"/>
                  </a:lnTo>
                  <a:lnTo>
                    <a:pt x="122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73"/>
            <p:cNvSpPr/>
            <p:nvPr/>
          </p:nvSpPr>
          <p:spPr>
            <a:xfrm>
              <a:off x="6447950" y="3254263"/>
              <a:ext cx="534675" cy="441000"/>
            </a:xfrm>
            <a:custGeom>
              <a:avLst/>
              <a:gdLst/>
              <a:ahLst/>
              <a:cxnLst/>
              <a:rect l="l" t="t" r="r" b="b"/>
              <a:pathLst>
                <a:path w="21387" h="17640" extrusionOk="0">
                  <a:moveTo>
                    <a:pt x="12126" y="1"/>
                  </a:moveTo>
                  <a:cubicBezTo>
                    <a:pt x="6880" y="1"/>
                    <a:pt x="8164" y="11296"/>
                    <a:pt x="8164" y="11296"/>
                  </a:cubicBezTo>
                  <a:cubicBezTo>
                    <a:pt x="6157" y="11296"/>
                    <a:pt x="6050" y="13490"/>
                    <a:pt x="6050" y="13490"/>
                  </a:cubicBezTo>
                  <a:cubicBezTo>
                    <a:pt x="1" y="13490"/>
                    <a:pt x="1098" y="17639"/>
                    <a:pt x="1098" y="17639"/>
                  </a:cubicBezTo>
                  <a:lnTo>
                    <a:pt x="17425" y="17639"/>
                  </a:lnTo>
                  <a:cubicBezTo>
                    <a:pt x="17425" y="14079"/>
                    <a:pt x="21386" y="13865"/>
                    <a:pt x="21386" y="13865"/>
                  </a:cubicBezTo>
                  <a:cubicBezTo>
                    <a:pt x="21386" y="13865"/>
                    <a:pt x="17345" y="1"/>
                    <a:pt x="12126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73"/>
            <p:cNvSpPr/>
            <p:nvPr/>
          </p:nvSpPr>
          <p:spPr>
            <a:xfrm>
              <a:off x="9325925" y="3254263"/>
              <a:ext cx="534675" cy="441000"/>
            </a:xfrm>
            <a:custGeom>
              <a:avLst/>
              <a:gdLst/>
              <a:ahLst/>
              <a:cxnLst/>
              <a:rect l="l" t="t" r="r" b="b"/>
              <a:pathLst>
                <a:path w="21387" h="17640" extrusionOk="0">
                  <a:moveTo>
                    <a:pt x="9262" y="1"/>
                  </a:moveTo>
                  <a:cubicBezTo>
                    <a:pt x="4042" y="1"/>
                    <a:pt x="1" y="13865"/>
                    <a:pt x="1" y="13865"/>
                  </a:cubicBezTo>
                  <a:cubicBezTo>
                    <a:pt x="1" y="13865"/>
                    <a:pt x="3962" y="14079"/>
                    <a:pt x="3962" y="17639"/>
                  </a:cubicBezTo>
                  <a:lnTo>
                    <a:pt x="20289" y="17639"/>
                  </a:lnTo>
                  <a:cubicBezTo>
                    <a:pt x="20289" y="17639"/>
                    <a:pt x="21387" y="13490"/>
                    <a:pt x="15337" y="13490"/>
                  </a:cubicBezTo>
                  <a:cubicBezTo>
                    <a:pt x="15337" y="13490"/>
                    <a:pt x="15230" y="11296"/>
                    <a:pt x="13223" y="11296"/>
                  </a:cubicBezTo>
                  <a:cubicBezTo>
                    <a:pt x="13223" y="11296"/>
                    <a:pt x="14508" y="1"/>
                    <a:pt x="9262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73"/>
            <p:cNvSpPr/>
            <p:nvPr/>
          </p:nvSpPr>
          <p:spPr>
            <a:xfrm>
              <a:off x="6696200" y="2114713"/>
              <a:ext cx="2910125" cy="1436000"/>
            </a:xfrm>
            <a:custGeom>
              <a:avLst/>
              <a:gdLst/>
              <a:ahLst/>
              <a:cxnLst/>
              <a:rect l="l" t="t" r="r" b="b"/>
              <a:pathLst>
                <a:path w="116405" h="57440" extrusionOk="0">
                  <a:moveTo>
                    <a:pt x="1" y="1"/>
                  </a:moveTo>
                  <a:lnTo>
                    <a:pt x="1071" y="57440"/>
                  </a:lnTo>
                  <a:lnTo>
                    <a:pt x="115521" y="57440"/>
                  </a:lnTo>
                  <a:lnTo>
                    <a:pt x="116405" y="1"/>
                  </a:lnTo>
                  <a:close/>
                </a:path>
              </a:pathLst>
            </a:custGeom>
            <a:solidFill>
              <a:srgbClr val="894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73"/>
            <p:cNvSpPr/>
            <p:nvPr/>
          </p:nvSpPr>
          <p:spPr>
            <a:xfrm>
              <a:off x="6696200" y="2114713"/>
              <a:ext cx="2910125" cy="1013775"/>
            </a:xfrm>
            <a:custGeom>
              <a:avLst/>
              <a:gdLst/>
              <a:ahLst/>
              <a:cxnLst/>
              <a:rect l="l" t="t" r="r" b="b"/>
              <a:pathLst>
                <a:path w="116405" h="40551" extrusionOk="0">
                  <a:moveTo>
                    <a:pt x="1" y="1"/>
                  </a:moveTo>
                  <a:lnTo>
                    <a:pt x="697" y="37178"/>
                  </a:lnTo>
                  <a:cubicBezTo>
                    <a:pt x="12420" y="23260"/>
                    <a:pt x="33217" y="11804"/>
                    <a:pt x="56931" y="11804"/>
                  </a:cubicBezTo>
                  <a:cubicBezTo>
                    <a:pt x="82492" y="11804"/>
                    <a:pt x="104681" y="24786"/>
                    <a:pt x="115762" y="40551"/>
                  </a:cubicBezTo>
                  <a:lnTo>
                    <a:pt x="116405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73"/>
            <p:cNvSpPr/>
            <p:nvPr/>
          </p:nvSpPr>
          <p:spPr>
            <a:xfrm>
              <a:off x="6721625" y="3501838"/>
              <a:ext cx="2863300" cy="48875"/>
            </a:xfrm>
            <a:custGeom>
              <a:avLst/>
              <a:gdLst/>
              <a:ahLst/>
              <a:cxnLst/>
              <a:rect l="l" t="t" r="r" b="b"/>
              <a:pathLst>
                <a:path w="114532" h="1955" extrusionOk="0">
                  <a:moveTo>
                    <a:pt x="1" y="1"/>
                  </a:moveTo>
                  <a:lnTo>
                    <a:pt x="54" y="1955"/>
                  </a:lnTo>
                  <a:lnTo>
                    <a:pt x="114504" y="1955"/>
                  </a:lnTo>
                  <a:lnTo>
                    <a:pt x="114531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73"/>
            <p:cNvSpPr/>
            <p:nvPr/>
          </p:nvSpPr>
          <p:spPr>
            <a:xfrm>
              <a:off x="7455675" y="2114713"/>
              <a:ext cx="147250" cy="1436000"/>
            </a:xfrm>
            <a:custGeom>
              <a:avLst/>
              <a:gdLst/>
              <a:ahLst/>
              <a:cxnLst/>
              <a:rect l="l" t="t" r="r" b="b"/>
              <a:pathLst>
                <a:path w="5890" h="57440" extrusionOk="0">
                  <a:moveTo>
                    <a:pt x="1" y="1"/>
                  </a:moveTo>
                  <a:lnTo>
                    <a:pt x="483" y="57440"/>
                  </a:lnTo>
                  <a:lnTo>
                    <a:pt x="5488" y="57440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73"/>
            <p:cNvSpPr/>
            <p:nvPr/>
          </p:nvSpPr>
          <p:spPr>
            <a:xfrm>
              <a:off x="8704975" y="2114713"/>
              <a:ext cx="133850" cy="1436000"/>
            </a:xfrm>
            <a:custGeom>
              <a:avLst/>
              <a:gdLst/>
              <a:ahLst/>
              <a:cxnLst/>
              <a:rect l="l" t="t" r="r" b="b"/>
              <a:pathLst>
                <a:path w="5354" h="57440" extrusionOk="0">
                  <a:moveTo>
                    <a:pt x="0" y="1"/>
                  </a:moveTo>
                  <a:lnTo>
                    <a:pt x="455" y="57440"/>
                  </a:lnTo>
                  <a:lnTo>
                    <a:pt x="4979" y="57440"/>
                  </a:lnTo>
                  <a:lnTo>
                    <a:pt x="5353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73"/>
            <p:cNvSpPr/>
            <p:nvPr/>
          </p:nvSpPr>
          <p:spPr>
            <a:xfrm>
              <a:off x="6696200" y="2114713"/>
              <a:ext cx="2910125" cy="1436000"/>
            </a:xfrm>
            <a:custGeom>
              <a:avLst/>
              <a:gdLst/>
              <a:ahLst/>
              <a:cxnLst/>
              <a:rect l="l" t="t" r="r" b="b"/>
              <a:pathLst>
                <a:path w="116405" h="57440" extrusionOk="0">
                  <a:moveTo>
                    <a:pt x="1" y="1"/>
                  </a:moveTo>
                  <a:lnTo>
                    <a:pt x="1071" y="57440"/>
                  </a:lnTo>
                  <a:lnTo>
                    <a:pt x="2383" y="57440"/>
                  </a:lnTo>
                  <a:lnTo>
                    <a:pt x="2410" y="2196"/>
                  </a:lnTo>
                  <a:lnTo>
                    <a:pt x="113273" y="1901"/>
                  </a:lnTo>
                  <a:lnTo>
                    <a:pt x="113674" y="57440"/>
                  </a:lnTo>
                  <a:lnTo>
                    <a:pt x="115521" y="57440"/>
                  </a:lnTo>
                  <a:lnTo>
                    <a:pt x="116405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73"/>
            <p:cNvSpPr/>
            <p:nvPr/>
          </p:nvSpPr>
          <p:spPr>
            <a:xfrm>
              <a:off x="9738125" y="2022388"/>
              <a:ext cx="107750" cy="91825"/>
            </a:xfrm>
            <a:custGeom>
              <a:avLst/>
              <a:gdLst/>
              <a:ahLst/>
              <a:cxnLst/>
              <a:rect l="l" t="t" r="r" b="b"/>
              <a:pathLst>
                <a:path w="4310" h="3673" extrusionOk="0">
                  <a:moveTo>
                    <a:pt x="1847" y="0"/>
                  </a:moveTo>
                  <a:cubicBezTo>
                    <a:pt x="830" y="0"/>
                    <a:pt x="0" y="803"/>
                    <a:pt x="0" y="1820"/>
                  </a:cubicBezTo>
                  <a:cubicBezTo>
                    <a:pt x="0" y="2942"/>
                    <a:pt x="906" y="3672"/>
                    <a:pt x="1848" y="3672"/>
                  </a:cubicBezTo>
                  <a:cubicBezTo>
                    <a:pt x="2299" y="3672"/>
                    <a:pt x="2759" y="3505"/>
                    <a:pt x="3132" y="3132"/>
                  </a:cubicBezTo>
                  <a:cubicBezTo>
                    <a:pt x="4310" y="1981"/>
                    <a:pt x="3480" y="0"/>
                    <a:pt x="1847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73"/>
            <p:cNvSpPr/>
            <p:nvPr/>
          </p:nvSpPr>
          <p:spPr>
            <a:xfrm>
              <a:off x="6431900" y="2007663"/>
              <a:ext cx="295775" cy="118450"/>
            </a:xfrm>
            <a:custGeom>
              <a:avLst/>
              <a:gdLst/>
              <a:ahLst/>
              <a:cxnLst/>
              <a:rect l="l" t="t" r="r" b="b"/>
              <a:pathLst>
                <a:path w="11831" h="4738" extrusionOk="0">
                  <a:moveTo>
                    <a:pt x="3212" y="0"/>
                  </a:moveTo>
                  <a:cubicBezTo>
                    <a:pt x="937" y="0"/>
                    <a:pt x="0" y="2570"/>
                    <a:pt x="1178" y="4069"/>
                  </a:cubicBezTo>
                  <a:cubicBezTo>
                    <a:pt x="2249" y="4524"/>
                    <a:pt x="3400" y="4738"/>
                    <a:pt x="4577" y="4738"/>
                  </a:cubicBezTo>
                  <a:cubicBezTo>
                    <a:pt x="8191" y="4738"/>
                    <a:pt x="11188" y="2704"/>
                    <a:pt x="1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73"/>
            <p:cNvSpPr/>
            <p:nvPr/>
          </p:nvSpPr>
          <p:spPr>
            <a:xfrm>
              <a:off x="6481425" y="2031088"/>
              <a:ext cx="75625" cy="76300"/>
            </a:xfrm>
            <a:custGeom>
              <a:avLst/>
              <a:gdLst/>
              <a:ahLst/>
              <a:cxnLst/>
              <a:rect l="l" t="t" r="r" b="b"/>
              <a:pathLst>
                <a:path w="3025" h="3052" extrusionOk="0">
                  <a:moveTo>
                    <a:pt x="1499" y="0"/>
                  </a:moveTo>
                  <a:cubicBezTo>
                    <a:pt x="669" y="0"/>
                    <a:pt x="0" y="696"/>
                    <a:pt x="0" y="1526"/>
                  </a:cubicBezTo>
                  <a:cubicBezTo>
                    <a:pt x="0" y="2356"/>
                    <a:pt x="669" y="3051"/>
                    <a:pt x="1499" y="3051"/>
                  </a:cubicBezTo>
                  <a:cubicBezTo>
                    <a:pt x="2329" y="3051"/>
                    <a:pt x="3025" y="2356"/>
                    <a:pt x="3025" y="1526"/>
                  </a:cubicBezTo>
                  <a:cubicBezTo>
                    <a:pt x="3025" y="696"/>
                    <a:pt x="2329" y="0"/>
                    <a:pt x="1499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73"/>
            <p:cNvSpPr/>
            <p:nvPr/>
          </p:nvSpPr>
          <p:spPr>
            <a:xfrm>
              <a:off x="6474050" y="3535963"/>
              <a:ext cx="269025" cy="133850"/>
            </a:xfrm>
            <a:custGeom>
              <a:avLst/>
              <a:gdLst/>
              <a:ahLst/>
              <a:cxnLst/>
              <a:rect l="l" t="t" r="r" b="b"/>
              <a:pathLst>
                <a:path w="10761" h="5354" extrusionOk="0">
                  <a:moveTo>
                    <a:pt x="7120" y="1"/>
                  </a:moveTo>
                  <a:lnTo>
                    <a:pt x="7120" y="28"/>
                  </a:lnTo>
                  <a:cubicBezTo>
                    <a:pt x="5113" y="28"/>
                    <a:pt x="5006" y="2222"/>
                    <a:pt x="5006" y="2222"/>
                  </a:cubicBezTo>
                  <a:cubicBezTo>
                    <a:pt x="1044" y="2222"/>
                    <a:pt x="161" y="3989"/>
                    <a:pt x="1" y="5220"/>
                  </a:cubicBezTo>
                  <a:cubicBezTo>
                    <a:pt x="804" y="5300"/>
                    <a:pt x="1633" y="5354"/>
                    <a:pt x="2436" y="5354"/>
                  </a:cubicBezTo>
                  <a:cubicBezTo>
                    <a:pt x="7040" y="5354"/>
                    <a:pt x="10760" y="4042"/>
                    <a:pt x="10760" y="2410"/>
                  </a:cubicBezTo>
                  <a:cubicBezTo>
                    <a:pt x="10760" y="1419"/>
                    <a:pt x="9315" y="509"/>
                    <a:pt x="7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73"/>
            <p:cNvSpPr/>
            <p:nvPr/>
          </p:nvSpPr>
          <p:spPr>
            <a:xfrm>
              <a:off x="9572175" y="3536638"/>
              <a:ext cx="288425" cy="158625"/>
            </a:xfrm>
            <a:custGeom>
              <a:avLst/>
              <a:gdLst/>
              <a:ahLst/>
              <a:cxnLst/>
              <a:rect l="l" t="t" r="r" b="b"/>
              <a:pathLst>
                <a:path w="11537" h="6345" extrusionOk="0">
                  <a:moveTo>
                    <a:pt x="3427" y="1"/>
                  </a:moveTo>
                  <a:cubicBezTo>
                    <a:pt x="1366" y="777"/>
                    <a:pt x="1" y="2115"/>
                    <a:pt x="1" y="3614"/>
                  </a:cubicBezTo>
                  <a:cubicBezTo>
                    <a:pt x="1" y="4631"/>
                    <a:pt x="670" y="5595"/>
                    <a:pt x="1714" y="6344"/>
                  </a:cubicBezTo>
                  <a:lnTo>
                    <a:pt x="10412" y="6344"/>
                  </a:lnTo>
                  <a:cubicBezTo>
                    <a:pt x="10412" y="6344"/>
                    <a:pt x="11537" y="2195"/>
                    <a:pt x="5487" y="2195"/>
                  </a:cubicBezTo>
                  <a:cubicBezTo>
                    <a:pt x="5487" y="2195"/>
                    <a:pt x="5380" y="54"/>
                    <a:pt x="3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73"/>
            <p:cNvSpPr/>
            <p:nvPr/>
          </p:nvSpPr>
          <p:spPr>
            <a:xfrm>
              <a:off x="7644375" y="2203713"/>
              <a:ext cx="1012450" cy="1256000"/>
            </a:xfrm>
            <a:custGeom>
              <a:avLst/>
              <a:gdLst/>
              <a:ahLst/>
              <a:cxnLst/>
              <a:rect l="l" t="t" r="r" b="b"/>
              <a:pathLst>
                <a:path w="40498" h="50240" extrusionOk="0">
                  <a:moveTo>
                    <a:pt x="39105" y="1098"/>
                  </a:moveTo>
                  <a:lnTo>
                    <a:pt x="38570" y="47884"/>
                  </a:lnTo>
                  <a:lnTo>
                    <a:pt x="1393" y="48580"/>
                  </a:lnTo>
                  <a:lnTo>
                    <a:pt x="1393" y="48580"/>
                  </a:lnTo>
                  <a:lnTo>
                    <a:pt x="1901" y="1767"/>
                  </a:lnTo>
                  <a:lnTo>
                    <a:pt x="39105" y="1098"/>
                  </a:lnTo>
                  <a:close/>
                  <a:moveTo>
                    <a:pt x="1" y="1"/>
                  </a:moveTo>
                  <a:lnTo>
                    <a:pt x="1" y="50240"/>
                  </a:lnTo>
                  <a:lnTo>
                    <a:pt x="40497" y="50240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73"/>
            <p:cNvSpPr/>
            <p:nvPr/>
          </p:nvSpPr>
          <p:spPr>
            <a:xfrm>
              <a:off x="6797925" y="2203713"/>
              <a:ext cx="622975" cy="1256000"/>
            </a:xfrm>
            <a:custGeom>
              <a:avLst/>
              <a:gdLst/>
              <a:ahLst/>
              <a:cxnLst/>
              <a:rect l="l" t="t" r="r" b="b"/>
              <a:pathLst>
                <a:path w="24919" h="50240" extrusionOk="0">
                  <a:moveTo>
                    <a:pt x="1365" y="1500"/>
                  </a:moveTo>
                  <a:lnTo>
                    <a:pt x="24062" y="1660"/>
                  </a:lnTo>
                  <a:lnTo>
                    <a:pt x="23527" y="48875"/>
                  </a:lnTo>
                  <a:lnTo>
                    <a:pt x="830" y="49142"/>
                  </a:lnTo>
                  <a:lnTo>
                    <a:pt x="1365" y="1500"/>
                  </a:lnTo>
                  <a:close/>
                  <a:moveTo>
                    <a:pt x="0" y="1"/>
                  </a:moveTo>
                  <a:lnTo>
                    <a:pt x="0" y="50240"/>
                  </a:lnTo>
                  <a:lnTo>
                    <a:pt x="24919" y="50240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73"/>
            <p:cNvSpPr/>
            <p:nvPr/>
          </p:nvSpPr>
          <p:spPr>
            <a:xfrm>
              <a:off x="8876950" y="2203713"/>
              <a:ext cx="622975" cy="1256000"/>
            </a:xfrm>
            <a:custGeom>
              <a:avLst/>
              <a:gdLst/>
              <a:ahLst/>
              <a:cxnLst/>
              <a:rect l="l" t="t" r="r" b="b"/>
              <a:pathLst>
                <a:path w="24919" h="50240" extrusionOk="0">
                  <a:moveTo>
                    <a:pt x="1365" y="1500"/>
                  </a:moveTo>
                  <a:lnTo>
                    <a:pt x="24062" y="1660"/>
                  </a:lnTo>
                  <a:lnTo>
                    <a:pt x="23527" y="48875"/>
                  </a:lnTo>
                  <a:lnTo>
                    <a:pt x="830" y="49142"/>
                  </a:lnTo>
                  <a:lnTo>
                    <a:pt x="1365" y="1500"/>
                  </a:lnTo>
                  <a:close/>
                  <a:moveTo>
                    <a:pt x="0" y="1"/>
                  </a:moveTo>
                  <a:lnTo>
                    <a:pt x="0" y="50240"/>
                  </a:lnTo>
                  <a:lnTo>
                    <a:pt x="24919" y="50240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73"/>
            <p:cNvSpPr/>
            <p:nvPr/>
          </p:nvSpPr>
          <p:spPr>
            <a:xfrm>
              <a:off x="7720000" y="2788538"/>
              <a:ext cx="764850" cy="598900"/>
            </a:xfrm>
            <a:custGeom>
              <a:avLst/>
              <a:gdLst/>
              <a:ahLst/>
              <a:cxnLst/>
              <a:rect l="l" t="t" r="r" b="b"/>
              <a:pathLst>
                <a:path w="30594" h="23956" extrusionOk="0">
                  <a:moveTo>
                    <a:pt x="0" y="1"/>
                  </a:moveTo>
                  <a:lnTo>
                    <a:pt x="0" y="23956"/>
                  </a:lnTo>
                  <a:lnTo>
                    <a:pt x="30593" y="23421"/>
                  </a:lnTo>
                  <a:cubicBezTo>
                    <a:pt x="30593" y="23421"/>
                    <a:pt x="7495" y="22377"/>
                    <a:pt x="4979" y="20369"/>
                  </a:cubicBezTo>
                  <a:cubicBezTo>
                    <a:pt x="1017" y="1726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73"/>
            <p:cNvSpPr/>
            <p:nvPr/>
          </p:nvSpPr>
          <p:spPr>
            <a:xfrm>
              <a:off x="8935150" y="2265288"/>
              <a:ext cx="523300" cy="812775"/>
            </a:xfrm>
            <a:custGeom>
              <a:avLst/>
              <a:gdLst/>
              <a:ahLst/>
              <a:cxnLst/>
              <a:rect l="l" t="t" r="r" b="b"/>
              <a:pathLst>
                <a:path w="20932" h="32511" extrusionOk="0">
                  <a:moveTo>
                    <a:pt x="20931" y="0"/>
                  </a:moveTo>
                  <a:lnTo>
                    <a:pt x="1" y="134"/>
                  </a:lnTo>
                  <a:lnTo>
                    <a:pt x="1" y="32493"/>
                  </a:lnTo>
                  <a:cubicBezTo>
                    <a:pt x="4" y="32505"/>
                    <a:pt x="7" y="32511"/>
                    <a:pt x="11" y="32511"/>
                  </a:cubicBezTo>
                  <a:cubicBezTo>
                    <a:pt x="271" y="32511"/>
                    <a:pt x="2207" y="5766"/>
                    <a:pt x="3025" y="4684"/>
                  </a:cubicBezTo>
                  <a:cubicBezTo>
                    <a:pt x="5407" y="1526"/>
                    <a:pt x="20931" y="0"/>
                    <a:pt x="20931" y="0"/>
                  </a:cubicBez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73"/>
            <p:cNvSpPr/>
            <p:nvPr/>
          </p:nvSpPr>
          <p:spPr>
            <a:xfrm>
              <a:off x="6898950" y="2270638"/>
              <a:ext cx="457725" cy="812775"/>
            </a:xfrm>
            <a:custGeom>
              <a:avLst/>
              <a:gdLst/>
              <a:ahLst/>
              <a:cxnLst/>
              <a:rect l="l" t="t" r="r" b="b"/>
              <a:pathLst>
                <a:path w="18309" h="32511" extrusionOk="0">
                  <a:moveTo>
                    <a:pt x="1" y="0"/>
                  </a:moveTo>
                  <a:cubicBezTo>
                    <a:pt x="1" y="0"/>
                    <a:pt x="13598" y="1553"/>
                    <a:pt x="15659" y="4684"/>
                  </a:cubicBezTo>
                  <a:cubicBezTo>
                    <a:pt x="16371" y="5792"/>
                    <a:pt x="18097" y="32511"/>
                    <a:pt x="18301" y="32511"/>
                  </a:cubicBezTo>
                  <a:cubicBezTo>
                    <a:pt x="18304" y="32511"/>
                    <a:pt x="18306" y="32505"/>
                    <a:pt x="18308" y="32494"/>
                  </a:cubicBezTo>
                  <a:lnTo>
                    <a:pt x="18308" y="1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73"/>
            <p:cNvSpPr/>
            <p:nvPr/>
          </p:nvSpPr>
          <p:spPr>
            <a:xfrm>
              <a:off x="8117475" y="2270638"/>
              <a:ext cx="457700" cy="812775"/>
            </a:xfrm>
            <a:custGeom>
              <a:avLst/>
              <a:gdLst/>
              <a:ahLst/>
              <a:cxnLst/>
              <a:rect l="l" t="t" r="r" b="b"/>
              <a:pathLst>
                <a:path w="18308" h="32511" extrusionOk="0">
                  <a:moveTo>
                    <a:pt x="0" y="0"/>
                  </a:moveTo>
                  <a:cubicBezTo>
                    <a:pt x="0" y="0"/>
                    <a:pt x="13597" y="1553"/>
                    <a:pt x="15658" y="4684"/>
                  </a:cubicBezTo>
                  <a:cubicBezTo>
                    <a:pt x="16370" y="5792"/>
                    <a:pt x="18070" y="32511"/>
                    <a:pt x="18299" y="32511"/>
                  </a:cubicBezTo>
                  <a:cubicBezTo>
                    <a:pt x="18302" y="32511"/>
                    <a:pt x="18305" y="32505"/>
                    <a:pt x="18308" y="32494"/>
                  </a:cubicBezTo>
                  <a:lnTo>
                    <a:pt x="18308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73"/>
            <p:cNvSpPr/>
            <p:nvPr/>
          </p:nvSpPr>
          <p:spPr>
            <a:xfrm>
              <a:off x="9234250" y="2596513"/>
              <a:ext cx="347975" cy="928100"/>
            </a:xfrm>
            <a:custGeom>
              <a:avLst/>
              <a:gdLst/>
              <a:ahLst/>
              <a:cxnLst/>
              <a:rect l="l" t="t" r="r" b="b"/>
              <a:pathLst>
                <a:path w="13919" h="37124" extrusionOk="0">
                  <a:moveTo>
                    <a:pt x="13919" y="0"/>
                  </a:moveTo>
                  <a:cubicBezTo>
                    <a:pt x="7763" y="6343"/>
                    <a:pt x="5033" y="15497"/>
                    <a:pt x="2651" y="23607"/>
                  </a:cubicBezTo>
                  <a:lnTo>
                    <a:pt x="2597" y="23821"/>
                  </a:lnTo>
                  <a:cubicBezTo>
                    <a:pt x="1125" y="28746"/>
                    <a:pt x="295" y="33055"/>
                    <a:pt x="1" y="37124"/>
                  </a:cubicBezTo>
                  <a:lnTo>
                    <a:pt x="456" y="37124"/>
                  </a:lnTo>
                  <a:cubicBezTo>
                    <a:pt x="750" y="33109"/>
                    <a:pt x="1580" y="28827"/>
                    <a:pt x="3025" y="23955"/>
                  </a:cubicBezTo>
                  <a:lnTo>
                    <a:pt x="3106" y="23714"/>
                  </a:lnTo>
                  <a:cubicBezTo>
                    <a:pt x="5461" y="15818"/>
                    <a:pt x="8084" y="6932"/>
                    <a:pt x="13919" y="669"/>
                  </a:cubicBezTo>
                  <a:lnTo>
                    <a:pt x="13919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73"/>
            <p:cNvSpPr/>
            <p:nvPr/>
          </p:nvSpPr>
          <p:spPr>
            <a:xfrm>
              <a:off x="8779900" y="2170788"/>
              <a:ext cx="525325" cy="1265500"/>
            </a:xfrm>
            <a:custGeom>
              <a:avLst/>
              <a:gdLst/>
              <a:ahLst/>
              <a:cxnLst/>
              <a:rect l="l" t="t" r="r" b="b"/>
              <a:pathLst>
                <a:path w="21013" h="50620" extrusionOk="0">
                  <a:moveTo>
                    <a:pt x="18657" y="434"/>
                  </a:moveTo>
                  <a:cubicBezTo>
                    <a:pt x="18790" y="434"/>
                    <a:pt x="18924" y="461"/>
                    <a:pt x="19058" y="515"/>
                  </a:cubicBezTo>
                  <a:cubicBezTo>
                    <a:pt x="20423" y="1264"/>
                    <a:pt x="19299" y="4503"/>
                    <a:pt x="18710" y="6243"/>
                  </a:cubicBezTo>
                  <a:cubicBezTo>
                    <a:pt x="18576" y="6644"/>
                    <a:pt x="18469" y="6965"/>
                    <a:pt x="18389" y="7233"/>
                  </a:cubicBezTo>
                  <a:cubicBezTo>
                    <a:pt x="17693" y="9669"/>
                    <a:pt x="16515" y="11997"/>
                    <a:pt x="15391" y="14245"/>
                  </a:cubicBezTo>
                  <a:cubicBezTo>
                    <a:pt x="14936" y="15209"/>
                    <a:pt x="14428" y="16173"/>
                    <a:pt x="13999" y="17163"/>
                  </a:cubicBezTo>
                  <a:cubicBezTo>
                    <a:pt x="11644" y="22275"/>
                    <a:pt x="9878" y="27789"/>
                    <a:pt x="8165" y="33115"/>
                  </a:cubicBezTo>
                  <a:lnTo>
                    <a:pt x="8004" y="33650"/>
                  </a:lnTo>
                  <a:cubicBezTo>
                    <a:pt x="7549" y="35015"/>
                    <a:pt x="7121" y="36461"/>
                    <a:pt x="6719" y="37826"/>
                  </a:cubicBezTo>
                  <a:cubicBezTo>
                    <a:pt x="5970" y="40449"/>
                    <a:pt x="5167" y="43152"/>
                    <a:pt x="4150" y="45695"/>
                  </a:cubicBezTo>
                  <a:cubicBezTo>
                    <a:pt x="4069" y="45882"/>
                    <a:pt x="3989" y="46070"/>
                    <a:pt x="3909" y="46284"/>
                  </a:cubicBezTo>
                  <a:cubicBezTo>
                    <a:pt x="3400" y="47622"/>
                    <a:pt x="2704" y="49442"/>
                    <a:pt x="1527" y="50058"/>
                  </a:cubicBezTo>
                  <a:cubicBezTo>
                    <a:pt x="510" y="48773"/>
                    <a:pt x="1018" y="45240"/>
                    <a:pt x="1313" y="43313"/>
                  </a:cubicBezTo>
                  <a:cubicBezTo>
                    <a:pt x="1366" y="42911"/>
                    <a:pt x="1420" y="42563"/>
                    <a:pt x="1446" y="42296"/>
                  </a:cubicBezTo>
                  <a:cubicBezTo>
                    <a:pt x="2062" y="37023"/>
                    <a:pt x="3026" y="31777"/>
                    <a:pt x="4391" y="26638"/>
                  </a:cubicBezTo>
                  <a:cubicBezTo>
                    <a:pt x="5996" y="20616"/>
                    <a:pt x="8486" y="14754"/>
                    <a:pt x="10921" y="9321"/>
                  </a:cubicBezTo>
                  <a:cubicBezTo>
                    <a:pt x="11055" y="9053"/>
                    <a:pt x="11189" y="8758"/>
                    <a:pt x="11296" y="8464"/>
                  </a:cubicBezTo>
                  <a:cubicBezTo>
                    <a:pt x="11858" y="7179"/>
                    <a:pt x="12420" y="5868"/>
                    <a:pt x="13384" y="4931"/>
                  </a:cubicBezTo>
                  <a:lnTo>
                    <a:pt x="13411" y="4904"/>
                  </a:lnTo>
                  <a:cubicBezTo>
                    <a:pt x="14802" y="3057"/>
                    <a:pt x="17318" y="434"/>
                    <a:pt x="18657" y="434"/>
                  </a:cubicBezTo>
                  <a:close/>
                  <a:moveTo>
                    <a:pt x="18716" y="1"/>
                  </a:moveTo>
                  <a:cubicBezTo>
                    <a:pt x="16642" y="1"/>
                    <a:pt x="13306" y="4296"/>
                    <a:pt x="13063" y="4637"/>
                  </a:cubicBezTo>
                  <a:cubicBezTo>
                    <a:pt x="12046" y="5627"/>
                    <a:pt x="11457" y="6992"/>
                    <a:pt x="10895" y="8303"/>
                  </a:cubicBezTo>
                  <a:cubicBezTo>
                    <a:pt x="10788" y="8598"/>
                    <a:pt x="10654" y="8892"/>
                    <a:pt x="10547" y="9160"/>
                  </a:cubicBezTo>
                  <a:cubicBezTo>
                    <a:pt x="8084" y="14620"/>
                    <a:pt x="5568" y="20482"/>
                    <a:pt x="3962" y="26558"/>
                  </a:cubicBezTo>
                  <a:cubicBezTo>
                    <a:pt x="2597" y="31723"/>
                    <a:pt x="1634" y="36969"/>
                    <a:pt x="1018" y="42269"/>
                  </a:cubicBezTo>
                  <a:cubicBezTo>
                    <a:pt x="991" y="42537"/>
                    <a:pt x="938" y="42858"/>
                    <a:pt x="884" y="43259"/>
                  </a:cubicBezTo>
                  <a:cubicBezTo>
                    <a:pt x="536" y="45481"/>
                    <a:pt x="1" y="49201"/>
                    <a:pt x="1313" y="50513"/>
                  </a:cubicBezTo>
                  <a:lnTo>
                    <a:pt x="1420" y="50620"/>
                  </a:lnTo>
                  <a:lnTo>
                    <a:pt x="1580" y="50566"/>
                  </a:lnTo>
                  <a:cubicBezTo>
                    <a:pt x="3026" y="49951"/>
                    <a:pt x="3802" y="47943"/>
                    <a:pt x="4364" y="46444"/>
                  </a:cubicBezTo>
                  <a:cubicBezTo>
                    <a:pt x="4444" y="46230"/>
                    <a:pt x="4524" y="46043"/>
                    <a:pt x="4605" y="45882"/>
                  </a:cubicBezTo>
                  <a:cubicBezTo>
                    <a:pt x="5622" y="43313"/>
                    <a:pt x="6425" y="40609"/>
                    <a:pt x="7201" y="37986"/>
                  </a:cubicBezTo>
                  <a:cubicBezTo>
                    <a:pt x="7602" y="36595"/>
                    <a:pt x="8004" y="35176"/>
                    <a:pt x="8459" y="33784"/>
                  </a:cubicBezTo>
                  <a:lnTo>
                    <a:pt x="8620" y="33276"/>
                  </a:lnTo>
                  <a:cubicBezTo>
                    <a:pt x="10333" y="27976"/>
                    <a:pt x="12099" y="22462"/>
                    <a:pt x="14428" y="17377"/>
                  </a:cubicBezTo>
                  <a:cubicBezTo>
                    <a:pt x="14856" y="16413"/>
                    <a:pt x="15338" y="15423"/>
                    <a:pt x="15819" y="14486"/>
                  </a:cubicBezTo>
                  <a:cubicBezTo>
                    <a:pt x="16944" y="12211"/>
                    <a:pt x="18121" y="9856"/>
                    <a:pt x="18817" y="7367"/>
                  </a:cubicBezTo>
                  <a:cubicBezTo>
                    <a:pt x="18898" y="7126"/>
                    <a:pt x="19005" y="6778"/>
                    <a:pt x="19165" y="6403"/>
                  </a:cubicBezTo>
                  <a:cubicBezTo>
                    <a:pt x="19861" y="4396"/>
                    <a:pt x="21012" y="1077"/>
                    <a:pt x="19299" y="140"/>
                  </a:cubicBezTo>
                  <a:cubicBezTo>
                    <a:pt x="19120" y="45"/>
                    <a:pt x="18924" y="1"/>
                    <a:pt x="18716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73"/>
            <p:cNvSpPr/>
            <p:nvPr/>
          </p:nvSpPr>
          <p:spPr>
            <a:xfrm>
              <a:off x="9004750" y="2130788"/>
              <a:ext cx="568800" cy="1393175"/>
            </a:xfrm>
            <a:custGeom>
              <a:avLst/>
              <a:gdLst/>
              <a:ahLst/>
              <a:cxnLst/>
              <a:rect l="l" t="t" r="r" b="b"/>
              <a:pathLst>
                <a:path w="22752" h="55727" extrusionOk="0">
                  <a:moveTo>
                    <a:pt x="22189" y="0"/>
                  </a:moveTo>
                  <a:cubicBezTo>
                    <a:pt x="14427" y="10091"/>
                    <a:pt x="10225" y="22269"/>
                    <a:pt x="6130" y="35705"/>
                  </a:cubicBezTo>
                  <a:cubicBezTo>
                    <a:pt x="5568" y="37552"/>
                    <a:pt x="5005" y="39399"/>
                    <a:pt x="4443" y="41246"/>
                  </a:cubicBezTo>
                  <a:cubicBezTo>
                    <a:pt x="3132" y="45555"/>
                    <a:pt x="1767" y="50025"/>
                    <a:pt x="402" y="54388"/>
                  </a:cubicBezTo>
                  <a:cubicBezTo>
                    <a:pt x="268" y="54843"/>
                    <a:pt x="134" y="55298"/>
                    <a:pt x="0" y="55726"/>
                  </a:cubicBezTo>
                  <a:lnTo>
                    <a:pt x="482" y="55726"/>
                  </a:lnTo>
                  <a:cubicBezTo>
                    <a:pt x="589" y="55325"/>
                    <a:pt x="723" y="54923"/>
                    <a:pt x="857" y="54522"/>
                  </a:cubicBezTo>
                  <a:cubicBezTo>
                    <a:pt x="2222" y="50159"/>
                    <a:pt x="3587" y="45689"/>
                    <a:pt x="4872" y="41380"/>
                  </a:cubicBezTo>
                  <a:cubicBezTo>
                    <a:pt x="5434" y="39533"/>
                    <a:pt x="5996" y="37686"/>
                    <a:pt x="6558" y="35839"/>
                  </a:cubicBezTo>
                  <a:cubicBezTo>
                    <a:pt x="10680" y="22323"/>
                    <a:pt x="14909" y="10091"/>
                    <a:pt x="22751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73"/>
            <p:cNvSpPr/>
            <p:nvPr/>
          </p:nvSpPr>
          <p:spPr>
            <a:xfrm>
              <a:off x="8612625" y="2131438"/>
              <a:ext cx="411550" cy="1393175"/>
            </a:xfrm>
            <a:custGeom>
              <a:avLst/>
              <a:gdLst/>
              <a:ahLst/>
              <a:cxnLst/>
              <a:rect l="l" t="t" r="r" b="b"/>
              <a:pathLst>
                <a:path w="16462" h="55727" extrusionOk="0">
                  <a:moveTo>
                    <a:pt x="15873" y="1"/>
                  </a:moveTo>
                  <a:cubicBezTo>
                    <a:pt x="12447" y="3989"/>
                    <a:pt x="9369" y="8325"/>
                    <a:pt x="7093" y="13223"/>
                  </a:cubicBezTo>
                  <a:cubicBezTo>
                    <a:pt x="3721" y="20503"/>
                    <a:pt x="1553" y="29711"/>
                    <a:pt x="429" y="41434"/>
                  </a:cubicBezTo>
                  <a:cubicBezTo>
                    <a:pt x="1" y="46198"/>
                    <a:pt x="54" y="50989"/>
                    <a:pt x="589" y="55727"/>
                  </a:cubicBezTo>
                  <a:lnTo>
                    <a:pt x="1044" y="55727"/>
                  </a:lnTo>
                  <a:cubicBezTo>
                    <a:pt x="509" y="50989"/>
                    <a:pt x="456" y="46225"/>
                    <a:pt x="911" y="41488"/>
                  </a:cubicBezTo>
                  <a:cubicBezTo>
                    <a:pt x="2008" y="29818"/>
                    <a:pt x="4176" y="20637"/>
                    <a:pt x="7522" y="13437"/>
                  </a:cubicBezTo>
                  <a:cubicBezTo>
                    <a:pt x="9824" y="8432"/>
                    <a:pt x="12982" y="4043"/>
                    <a:pt x="16461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73"/>
            <p:cNvSpPr/>
            <p:nvPr/>
          </p:nvSpPr>
          <p:spPr>
            <a:xfrm>
              <a:off x="7815000" y="3349313"/>
              <a:ext cx="196775" cy="176650"/>
            </a:xfrm>
            <a:custGeom>
              <a:avLst/>
              <a:gdLst/>
              <a:ahLst/>
              <a:cxnLst/>
              <a:rect l="l" t="t" r="r" b="b"/>
              <a:pathLst>
                <a:path w="7871" h="7066" extrusionOk="0">
                  <a:moveTo>
                    <a:pt x="1650" y="1"/>
                  </a:moveTo>
                  <a:cubicBezTo>
                    <a:pt x="1474" y="1"/>
                    <a:pt x="1293" y="48"/>
                    <a:pt x="1125" y="160"/>
                  </a:cubicBezTo>
                  <a:cubicBezTo>
                    <a:pt x="1" y="909"/>
                    <a:pt x="242" y="4335"/>
                    <a:pt x="938" y="7065"/>
                  </a:cubicBezTo>
                  <a:lnTo>
                    <a:pt x="1393" y="7065"/>
                  </a:lnTo>
                  <a:cubicBezTo>
                    <a:pt x="724" y="4362"/>
                    <a:pt x="536" y="1097"/>
                    <a:pt x="1393" y="535"/>
                  </a:cubicBezTo>
                  <a:cubicBezTo>
                    <a:pt x="1479" y="483"/>
                    <a:pt x="1566" y="453"/>
                    <a:pt x="1652" y="453"/>
                  </a:cubicBezTo>
                  <a:cubicBezTo>
                    <a:pt x="1699" y="453"/>
                    <a:pt x="1747" y="462"/>
                    <a:pt x="1794" y="481"/>
                  </a:cubicBezTo>
                  <a:cubicBezTo>
                    <a:pt x="3159" y="749"/>
                    <a:pt x="5622" y="4121"/>
                    <a:pt x="6451" y="5379"/>
                  </a:cubicBezTo>
                  <a:cubicBezTo>
                    <a:pt x="6799" y="5914"/>
                    <a:pt x="7094" y="6477"/>
                    <a:pt x="7361" y="7065"/>
                  </a:cubicBezTo>
                  <a:lnTo>
                    <a:pt x="7870" y="7065"/>
                  </a:lnTo>
                  <a:cubicBezTo>
                    <a:pt x="7576" y="6396"/>
                    <a:pt x="7228" y="5754"/>
                    <a:pt x="6853" y="5165"/>
                  </a:cubicBezTo>
                  <a:cubicBezTo>
                    <a:pt x="6719" y="4951"/>
                    <a:pt x="3721" y="401"/>
                    <a:pt x="1875" y="26"/>
                  </a:cubicBezTo>
                  <a:cubicBezTo>
                    <a:pt x="1802" y="10"/>
                    <a:pt x="1726" y="1"/>
                    <a:pt x="1650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73"/>
            <p:cNvSpPr/>
            <p:nvPr/>
          </p:nvSpPr>
          <p:spPr>
            <a:xfrm>
              <a:off x="8246600" y="2132113"/>
              <a:ext cx="431625" cy="435650"/>
            </a:xfrm>
            <a:custGeom>
              <a:avLst/>
              <a:gdLst/>
              <a:ahLst/>
              <a:cxnLst/>
              <a:rect l="l" t="t" r="r" b="b"/>
              <a:pathLst>
                <a:path w="17265" h="17426" extrusionOk="0">
                  <a:moveTo>
                    <a:pt x="16542" y="1"/>
                  </a:moveTo>
                  <a:cubicBezTo>
                    <a:pt x="15471" y="911"/>
                    <a:pt x="14427" y="1821"/>
                    <a:pt x="13384" y="2731"/>
                  </a:cubicBezTo>
                  <a:cubicBezTo>
                    <a:pt x="9208" y="6478"/>
                    <a:pt x="5809" y="9743"/>
                    <a:pt x="2891" y="13491"/>
                  </a:cubicBezTo>
                  <a:cubicBezTo>
                    <a:pt x="2677" y="13758"/>
                    <a:pt x="2463" y="14079"/>
                    <a:pt x="2222" y="14427"/>
                  </a:cubicBezTo>
                  <a:cubicBezTo>
                    <a:pt x="1741" y="15204"/>
                    <a:pt x="1152" y="15926"/>
                    <a:pt x="483" y="16569"/>
                  </a:cubicBezTo>
                  <a:cubicBezTo>
                    <a:pt x="723" y="12259"/>
                    <a:pt x="3025" y="7602"/>
                    <a:pt x="5059" y="3453"/>
                  </a:cubicBezTo>
                  <a:cubicBezTo>
                    <a:pt x="5327" y="2918"/>
                    <a:pt x="5595" y="2383"/>
                    <a:pt x="5862" y="1874"/>
                  </a:cubicBezTo>
                  <a:cubicBezTo>
                    <a:pt x="6077" y="1419"/>
                    <a:pt x="6317" y="857"/>
                    <a:pt x="6585" y="242"/>
                  </a:cubicBezTo>
                  <a:cubicBezTo>
                    <a:pt x="6612" y="161"/>
                    <a:pt x="6665" y="81"/>
                    <a:pt x="6692" y="28"/>
                  </a:cubicBezTo>
                  <a:lnTo>
                    <a:pt x="6184" y="28"/>
                  </a:lnTo>
                  <a:lnTo>
                    <a:pt x="6184" y="54"/>
                  </a:lnTo>
                  <a:cubicBezTo>
                    <a:pt x="5889" y="670"/>
                    <a:pt x="5648" y="1205"/>
                    <a:pt x="5434" y="1660"/>
                  </a:cubicBezTo>
                  <a:cubicBezTo>
                    <a:pt x="5193" y="2169"/>
                    <a:pt x="4926" y="2704"/>
                    <a:pt x="4658" y="3266"/>
                  </a:cubicBezTo>
                  <a:cubicBezTo>
                    <a:pt x="2624" y="7361"/>
                    <a:pt x="81" y="12473"/>
                    <a:pt x="1" y="17024"/>
                  </a:cubicBezTo>
                  <a:lnTo>
                    <a:pt x="1" y="17425"/>
                  </a:lnTo>
                  <a:lnTo>
                    <a:pt x="375" y="17211"/>
                  </a:lnTo>
                  <a:cubicBezTo>
                    <a:pt x="1259" y="16649"/>
                    <a:pt x="1981" y="15605"/>
                    <a:pt x="2624" y="14668"/>
                  </a:cubicBezTo>
                  <a:cubicBezTo>
                    <a:pt x="2838" y="14347"/>
                    <a:pt x="3079" y="13999"/>
                    <a:pt x="3293" y="13758"/>
                  </a:cubicBezTo>
                  <a:cubicBezTo>
                    <a:pt x="6184" y="10038"/>
                    <a:pt x="9529" y="6799"/>
                    <a:pt x="13705" y="3079"/>
                  </a:cubicBezTo>
                  <a:cubicBezTo>
                    <a:pt x="14856" y="2062"/>
                    <a:pt x="16060" y="1018"/>
                    <a:pt x="17265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73"/>
            <p:cNvSpPr/>
            <p:nvPr/>
          </p:nvSpPr>
          <p:spPr>
            <a:xfrm>
              <a:off x="8069275" y="2538963"/>
              <a:ext cx="432300" cy="986325"/>
            </a:xfrm>
            <a:custGeom>
              <a:avLst/>
              <a:gdLst/>
              <a:ahLst/>
              <a:cxnLst/>
              <a:rect l="l" t="t" r="r" b="b"/>
              <a:pathLst>
                <a:path w="17292" h="39453" extrusionOk="0">
                  <a:moveTo>
                    <a:pt x="14802" y="0"/>
                  </a:moveTo>
                  <a:lnTo>
                    <a:pt x="14668" y="54"/>
                  </a:lnTo>
                  <a:cubicBezTo>
                    <a:pt x="10948" y="1151"/>
                    <a:pt x="8914" y="4309"/>
                    <a:pt x="7147" y="7441"/>
                  </a:cubicBezTo>
                  <a:cubicBezTo>
                    <a:pt x="3721" y="13517"/>
                    <a:pt x="1714" y="18763"/>
                    <a:pt x="857" y="23955"/>
                  </a:cubicBezTo>
                  <a:cubicBezTo>
                    <a:pt x="1" y="29094"/>
                    <a:pt x="402" y="34073"/>
                    <a:pt x="1098" y="39453"/>
                  </a:cubicBezTo>
                  <a:lnTo>
                    <a:pt x="1580" y="39453"/>
                  </a:lnTo>
                  <a:cubicBezTo>
                    <a:pt x="884" y="34073"/>
                    <a:pt x="483" y="29121"/>
                    <a:pt x="1312" y="24036"/>
                  </a:cubicBezTo>
                  <a:cubicBezTo>
                    <a:pt x="2169" y="18897"/>
                    <a:pt x="4150" y="13704"/>
                    <a:pt x="7549" y="7655"/>
                  </a:cubicBezTo>
                  <a:cubicBezTo>
                    <a:pt x="9262" y="4657"/>
                    <a:pt x="11189" y="1633"/>
                    <a:pt x="14668" y="536"/>
                  </a:cubicBezTo>
                  <a:cubicBezTo>
                    <a:pt x="16810" y="2864"/>
                    <a:pt x="16301" y="8565"/>
                    <a:pt x="15980" y="12339"/>
                  </a:cubicBezTo>
                  <a:cubicBezTo>
                    <a:pt x="15900" y="13222"/>
                    <a:pt x="15846" y="13999"/>
                    <a:pt x="15819" y="14614"/>
                  </a:cubicBezTo>
                  <a:cubicBezTo>
                    <a:pt x="15686" y="17558"/>
                    <a:pt x="15471" y="20556"/>
                    <a:pt x="15257" y="23447"/>
                  </a:cubicBezTo>
                  <a:cubicBezTo>
                    <a:pt x="14909" y="28318"/>
                    <a:pt x="14535" y="33323"/>
                    <a:pt x="14588" y="38275"/>
                  </a:cubicBezTo>
                  <a:lnTo>
                    <a:pt x="14588" y="39453"/>
                  </a:lnTo>
                  <a:lnTo>
                    <a:pt x="15043" y="39453"/>
                  </a:lnTo>
                  <a:cubicBezTo>
                    <a:pt x="15043" y="39051"/>
                    <a:pt x="15043" y="38650"/>
                    <a:pt x="15016" y="38275"/>
                  </a:cubicBezTo>
                  <a:cubicBezTo>
                    <a:pt x="15016" y="33350"/>
                    <a:pt x="15364" y="28345"/>
                    <a:pt x="15739" y="23500"/>
                  </a:cubicBezTo>
                  <a:cubicBezTo>
                    <a:pt x="15953" y="20610"/>
                    <a:pt x="16167" y="17585"/>
                    <a:pt x="16274" y="14641"/>
                  </a:cubicBezTo>
                  <a:cubicBezTo>
                    <a:pt x="16301" y="14025"/>
                    <a:pt x="16381" y="13276"/>
                    <a:pt x="16435" y="12393"/>
                  </a:cubicBezTo>
                  <a:cubicBezTo>
                    <a:pt x="16783" y="8458"/>
                    <a:pt x="17291" y="2543"/>
                    <a:pt x="14909" y="107"/>
                  </a:cubicBezTo>
                  <a:lnTo>
                    <a:pt x="14802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73"/>
            <p:cNvSpPr/>
            <p:nvPr/>
          </p:nvSpPr>
          <p:spPr>
            <a:xfrm>
              <a:off x="7636350" y="2132113"/>
              <a:ext cx="598900" cy="1107450"/>
            </a:xfrm>
            <a:custGeom>
              <a:avLst/>
              <a:gdLst/>
              <a:ahLst/>
              <a:cxnLst/>
              <a:rect l="l" t="t" r="r" b="b"/>
              <a:pathLst>
                <a:path w="23956" h="44298" extrusionOk="0">
                  <a:moveTo>
                    <a:pt x="23420" y="1"/>
                  </a:moveTo>
                  <a:cubicBezTo>
                    <a:pt x="22162" y="2704"/>
                    <a:pt x="21038" y="5461"/>
                    <a:pt x="20075" y="8271"/>
                  </a:cubicBezTo>
                  <a:cubicBezTo>
                    <a:pt x="17666" y="15391"/>
                    <a:pt x="16087" y="23501"/>
                    <a:pt x="15150" y="33806"/>
                  </a:cubicBezTo>
                  <a:cubicBezTo>
                    <a:pt x="15123" y="34154"/>
                    <a:pt x="15096" y="34716"/>
                    <a:pt x="15096" y="35385"/>
                  </a:cubicBezTo>
                  <a:cubicBezTo>
                    <a:pt x="15070" y="38222"/>
                    <a:pt x="15043" y="43495"/>
                    <a:pt x="12741" y="43843"/>
                  </a:cubicBezTo>
                  <a:cubicBezTo>
                    <a:pt x="12672" y="43854"/>
                    <a:pt x="12600" y="43860"/>
                    <a:pt x="12526" y="43860"/>
                  </a:cubicBezTo>
                  <a:cubicBezTo>
                    <a:pt x="11168" y="43860"/>
                    <a:pt x="8999" y="41865"/>
                    <a:pt x="6157" y="33083"/>
                  </a:cubicBezTo>
                  <a:lnTo>
                    <a:pt x="6050" y="32762"/>
                  </a:lnTo>
                  <a:cubicBezTo>
                    <a:pt x="3641" y="25428"/>
                    <a:pt x="2543" y="17104"/>
                    <a:pt x="1740" y="9877"/>
                  </a:cubicBezTo>
                  <a:cubicBezTo>
                    <a:pt x="1580" y="8378"/>
                    <a:pt x="1339" y="6799"/>
                    <a:pt x="1125" y="5274"/>
                  </a:cubicBezTo>
                  <a:cubicBezTo>
                    <a:pt x="884" y="3561"/>
                    <a:pt x="643" y="1794"/>
                    <a:pt x="456" y="54"/>
                  </a:cubicBezTo>
                  <a:lnTo>
                    <a:pt x="1" y="54"/>
                  </a:lnTo>
                  <a:cubicBezTo>
                    <a:pt x="188" y="1821"/>
                    <a:pt x="429" y="3587"/>
                    <a:pt x="670" y="5327"/>
                  </a:cubicBezTo>
                  <a:cubicBezTo>
                    <a:pt x="911" y="6906"/>
                    <a:pt x="1098" y="8432"/>
                    <a:pt x="1285" y="9904"/>
                  </a:cubicBezTo>
                  <a:cubicBezTo>
                    <a:pt x="2088" y="17184"/>
                    <a:pt x="3186" y="25535"/>
                    <a:pt x="5621" y="32896"/>
                  </a:cubicBezTo>
                  <a:lnTo>
                    <a:pt x="5728" y="33244"/>
                  </a:lnTo>
                  <a:cubicBezTo>
                    <a:pt x="8111" y="40604"/>
                    <a:pt x="10412" y="44298"/>
                    <a:pt x="12554" y="44298"/>
                  </a:cubicBezTo>
                  <a:lnTo>
                    <a:pt x="12821" y="44298"/>
                  </a:lnTo>
                  <a:cubicBezTo>
                    <a:pt x="15498" y="43869"/>
                    <a:pt x="15551" y="38570"/>
                    <a:pt x="15578" y="35385"/>
                  </a:cubicBezTo>
                  <a:cubicBezTo>
                    <a:pt x="15578" y="34742"/>
                    <a:pt x="15578" y="34180"/>
                    <a:pt x="15632" y="33832"/>
                  </a:cubicBezTo>
                  <a:cubicBezTo>
                    <a:pt x="16568" y="23581"/>
                    <a:pt x="18121" y="15498"/>
                    <a:pt x="20530" y="8405"/>
                  </a:cubicBezTo>
                  <a:cubicBezTo>
                    <a:pt x="21520" y="5541"/>
                    <a:pt x="22644" y="2731"/>
                    <a:pt x="23956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73"/>
            <p:cNvSpPr/>
            <p:nvPr/>
          </p:nvSpPr>
          <p:spPr>
            <a:xfrm>
              <a:off x="7322525" y="3023413"/>
              <a:ext cx="303825" cy="503225"/>
            </a:xfrm>
            <a:custGeom>
              <a:avLst/>
              <a:gdLst/>
              <a:ahLst/>
              <a:cxnLst/>
              <a:rect l="l" t="t" r="r" b="b"/>
              <a:pathLst>
                <a:path w="12153" h="20129" extrusionOk="0">
                  <a:moveTo>
                    <a:pt x="7682" y="0"/>
                  </a:moveTo>
                  <a:cubicBezTo>
                    <a:pt x="5568" y="134"/>
                    <a:pt x="3052" y="5193"/>
                    <a:pt x="2329" y="6745"/>
                  </a:cubicBezTo>
                  <a:cubicBezTo>
                    <a:pt x="616" y="10412"/>
                    <a:pt x="0" y="14079"/>
                    <a:pt x="375" y="18602"/>
                  </a:cubicBezTo>
                  <a:cubicBezTo>
                    <a:pt x="402" y="19084"/>
                    <a:pt x="455" y="19593"/>
                    <a:pt x="509" y="20128"/>
                  </a:cubicBezTo>
                  <a:lnTo>
                    <a:pt x="964" y="20128"/>
                  </a:lnTo>
                  <a:cubicBezTo>
                    <a:pt x="910" y="19593"/>
                    <a:pt x="884" y="19058"/>
                    <a:pt x="830" y="18549"/>
                  </a:cubicBezTo>
                  <a:cubicBezTo>
                    <a:pt x="482" y="14133"/>
                    <a:pt x="1071" y="10519"/>
                    <a:pt x="2757" y="6933"/>
                  </a:cubicBezTo>
                  <a:cubicBezTo>
                    <a:pt x="3855" y="4577"/>
                    <a:pt x="6157" y="563"/>
                    <a:pt x="7736" y="455"/>
                  </a:cubicBezTo>
                  <a:cubicBezTo>
                    <a:pt x="7977" y="455"/>
                    <a:pt x="8217" y="563"/>
                    <a:pt x="8405" y="723"/>
                  </a:cubicBezTo>
                  <a:cubicBezTo>
                    <a:pt x="9261" y="1499"/>
                    <a:pt x="10814" y="4604"/>
                    <a:pt x="11403" y="16889"/>
                  </a:cubicBezTo>
                  <a:cubicBezTo>
                    <a:pt x="11403" y="17157"/>
                    <a:pt x="11429" y="17345"/>
                    <a:pt x="11456" y="17425"/>
                  </a:cubicBezTo>
                  <a:cubicBezTo>
                    <a:pt x="11536" y="18308"/>
                    <a:pt x="11617" y="19165"/>
                    <a:pt x="11697" y="20048"/>
                  </a:cubicBezTo>
                  <a:lnTo>
                    <a:pt x="11697" y="20128"/>
                  </a:lnTo>
                  <a:lnTo>
                    <a:pt x="12152" y="20128"/>
                  </a:lnTo>
                  <a:lnTo>
                    <a:pt x="12152" y="19994"/>
                  </a:lnTo>
                  <a:cubicBezTo>
                    <a:pt x="12072" y="19138"/>
                    <a:pt x="11991" y="18255"/>
                    <a:pt x="11911" y="17371"/>
                  </a:cubicBezTo>
                  <a:cubicBezTo>
                    <a:pt x="11911" y="17318"/>
                    <a:pt x="11911" y="17130"/>
                    <a:pt x="11884" y="16863"/>
                  </a:cubicBezTo>
                  <a:cubicBezTo>
                    <a:pt x="11403" y="7495"/>
                    <a:pt x="10305" y="1794"/>
                    <a:pt x="8699" y="402"/>
                  </a:cubicBezTo>
                  <a:cubicBezTo>
                    <a:pt x="8432" y="134"/>
                    <a:pt x="8057" y="0"/>
                    <a:pt x="7682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73"/>
            <p:cNvSpPr/>
            <p:nvPr/>
          </p:nvSpPr>
          <p:spPr>
            <a:xfrm>
              <a:off x="7197400" y="2459663"/>
              <a:ext cx="588200" cy="1066975"/>
            </a:xfrm>
            <a:custGeom>
              <a:avLst/>
              <a:gdLst/>
              <a:ahLst/>
              <a:cxnLst/>
              <a:rect l="l" t="t" r="r" b="b"/>
              <a:pathLst>
                <a:path w="23528" h="42679" extrusionOk="0">
                  <a:moveTo>
                    <a:pt x="13747" y="0"/>
                  </a:moveTo>
                  <a:cubicBezTo>
                    <a:pt x="12096" y="0"/>
                    <a:pt x="10894" y="2203"/>
                    <a:pt x="10305" y="3279"/>
                  </a:cubicBezTo>
                  <a:lnTo>
                    <a:pt x="10198" y="3413"/>
                  </a:lnTo>
                  <a:cubicBezTo>
                    <a:pt x="8672" y="6223"/>
                    <a:pt x="7307" y="9087"/>
                    <a:pt x="6130" y="12058"/>
                  </a:cubicBezTo>
                  <a:cubicBezTo>
                    <a:pt x="3319" y="18830"/>
                    <a:pt x="1312" y="26913"/>
                    <a:pt x="295" y="35398"/>
                  </a:cubicBezTo>
                  <a:cubicBezTo>
                    <a:pt x="27" y="37807"/>
                    <a:pt x="0" y="40269"/>
                    <a:pt x="268" y="42678"/>
                  </a:cubicBezTo>
                  <a:lnTo>
                    <a:pt x="723" y="42678"/>
                  </a:lnTo>
                  <a:cubicBezTo>
                    <a:pt x="482" y="40269"/>
                    <a:pt x="482" y="37860"/>
                    <a:pt x="750" y="35451"/>
                  </a:cubicBezTo>
                  <a:cubicBezTo>
                    <a:pt x="1767" y="27020"/>
                    <a:pt x="3774" y="18991"/>
                    <a:pt x="6558" y="12219"/>
                  </a:cubicBezTo>
                  <a:cubicBezTo>
                    <a:pt x="7736" y="9275"/>
                    <a:pt x="9101" y="6411"/>
                    <a:pt x="10626" y="3627"/>
                  </a:cubicBezTo>
                  <a:lnTo>
                    <a:pt x="10707" y="3493"/>
                  </a:lnTo>
                  <a:cubicBezTo>
                    <a:pt x="11258" y="2495"/>
                    <a:pt x="12377" y="440"/>
                    <a:pt x="13759" y="440"/>
                  </a:cubicBezTo>
                  <a:cubicBezTo>
                    <a:pt x="13786" y="440"/>
                    <a:pt x="13812" y="441"/>
                    <a:pt x="13838" y="442"/>
                  </a:cubicBezTo>
                  <a:cubicBezTo>
                    <a:pt x="15123" y="2021"/>
                    <a:pt x="15498" y="4805"/>
                    <a:pt x="15846" y="7241"/>
                  </a:cubicBezTo>
                  <a:cubicBezTo>
                    <a:pt x="15979" y="8258"/>
                    <a:pt x="16113" y="9248"/>
                    <a:pt x="16301" y="10051"/>
                  </a:cubicBezTo>
                  <a:cubicBezTo>
                    <a:pt x="16889" y="12567"/>
                    <a:pt x="17532" y="15110"/>
                    <a:pt x="18147" y="17599"/>
                  </a:cubicBezTo>
                  <a:cubicBezTo>
                    <a:pt x="19619" y="23541"/>
                    <a:pt x="21145" y="29724"/>
                    <a:pt x="22135" y="35826"/>
                  </a:cubicBezTo>
                  <a:cubicBezTo>
                    <a:pt x="22510" y="38101"/>
                    <a:pt x="22805" y="40376"/>
                    <a:pt x="23072" y="42651"/>
                  </a:cubicBezTo>
                  <a:lnTo>
                    <a:pt x="23527" y="42651"/>
                  </a:lnTo>
                  <a:cubicBezTo>
                    <a:pt x="23260" y="40350"/>
                    <a:pt x="22965" y="38048"/>
                    <a:pt x="22590" y="35773"/>
                  </a:cubicBezTo>
                  <a:cubicBezTo>
                    <a:pt x="21600" y="29617"/>
                    <a:pt x="20074" y="23434"/>
                    <a:pt x="18602" y="17492"/>
                  </a:cubicBezTo>
                  <a:cubicBezTo>
                    <a:pt x="17987" y="15003"/>
                    <a:pt x="17344" y="12460"/>
                    <a:pt x="16756" y="9944"/>
                  </a:cubicBezTo>
                  <a:cubicBezTo>
                    <a:pt x="16568" y="9141"/>
                    <a:pt x="16434" y="8177"/>
                    <a:pt x="16301" y="7160"/>
                  </a:cubicBezTo>
                  <a:cubicBezTo>
                    <a:pt x="15953" y="4618"/>
                    <a:pt x="15551" y="1754"/>
                    <a:pt x="14133" y="67"/>
                  </a:cubicBezTo>
                  <a:lnTo>
                    <a:pt x="14052" y="14"/>
                  </a:lnTo>
                  <a:lnTo>
                    <a:pt x="13972" y="14"/>
                  </a:lnTo>
                  <a:cubicBezTo>
                    <a:pt x="13896" y="5"/>
                    <a:pt x="13821" y="0"/>
                    <a:pt x="13747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73"/>
            <p:cNvSpPr/>
            <p:nvPr/>
          </p:nvSpPr>
          <p:spPr>
            <a:xfrm>
              <a:off x="6919025" y="2133463"/>
              <a:ext cx="424275" cy="724700"/>
            </a:xfrm>
            <a:custGeom>
              <a:avLst/>
              <a:gdLst/>
              <a:ahLst/>
              <a:cxnLst/>
              <a:rect l="l" t="t" r="r" b="b"/>
              <a:pathLst>
                <a:path w="16971" h="28988" extrusionOk="0">
                  <a:moveTo>
                    <a:pt x="16462" y="0"/>
                  </a:moveTo>
                  <a:cubicBezTo>
                    <a:pt x="16408" y="81"/>
                    <a:pt x="16381" y="161"/>
                    <a:pt x="16328" y="241"/>
                  </a:cubicBezTo>
                  <a:cubicBezTo>
                    <a:pt x="15337" y="2382"/>
                    <a:pt x="14320" y="4604"/>
                    <a:pt x="13357" y="6772"/>
                  </a:cubicBezTo>
                  <a:cubicBezTo>
                    <a:pt x="12634" y="8458"/>
                    <a:pt x="11938" y="10225"/>
                    <a:pt x="11269" y="11964"/>
                  </a:cubicBezTo>
                  <a:cubicBezTo>
                    <a:pt x="9797" y="15712"/>
                    <a:pt x="8271" y="19566"/>
                    <a:pt x="6237" y="22992"/>
                  </a:cubicBezTo>
                  <a:cubicBezTo>
                    <a:pt x="6210" y="23045"/>
                    <a:pt x="6157" y="23152"/>
                    <a:pt x="6103" y="23260"/>
                  </a:cubicBezTo>
                  <a:cubicBezTo>
                    <a:pt x="3694" y="27526"/>
                    <a:pt x="2202" y="28545"/>
                    <a:pt x="1364" y="28545"/>
                  </a:cubicBezTo>
                  <a:cubicBezTo>
                    <a:pt x="1308" y="28545"/>
                    <a:pt x="1255" y="28541"/>
                    <a:pt x="1205" y="28532"/>
                  </a:cubicBezTo>
                  <a:cubicBezTo>
                    <a:pt x="483" y="25883"/>
                    <a:pt x="830" y="23126"/>
                    <a:pt x="1178" y="20476"/>
                  </a:cubicBezTo>
                  <a:cubicBezTo>
                    <a:pt x="1232" y="20021"/>
                    <a:pt x="1285" y="19566"/>
                    <a:pt x="1339" y="19138"/>
                  </a:cubicBezTo>
                  <a:cubicBezTo>
                    <a:pt x="1821" y="14935"/>
                    <a:pt x="2490" y="10573"/>
                    <a:pt x="3373" y="5755"/>
                  </a:cubicBezTo>
                  <a:cubicBezTo>
                    <a:pt x="3427" y="5407"/>
                    <a:pt x="3480" y="4898"/>
                    <a:pt x="3534" y="4229"/>
                  </a:cubicBezTo>
                  <a:cubicBezTo>
                    <a:pt x="3641" y="2811"/>
                    <a:pt x="3828" y="1392"/>
                    <a:pt x="4123" y="27"/>
                  </a:cubicBezTo>
                  <a:lnTo>
                    <a:pt x="3641" y="27"/>
                  </a:lnTo>
                  <a:cubicBezTo>
                    <a:pt x="3373" y="1392"/>
                    <a:pt x="3186" y="2784"/>
                    <a:pt x="3079" y="4176"/>
                  </a:cubicBezTo>
                  <a:cubicBezTo>
                    <a:pt x="3025" y="4818"/>
                    <a:pt x="2972" y="5380"/>
                    <a:pt x="2918" y="5675"/>
                  </a:cubicBezTo>
                  <a:cubicBezTo>
                    <a:pt x="2035" y="10492"/>
                    <a:pt x="1366" y="14855"/>
                    <a:pt x="884" y="19057"/>
                  </a:cubicBezTo>
                  <a:cubicBezTo>
                    <a:pt x="830" y="19512"/>
                    <a:pt x="777" y="19941"/>
                    <a:pt x="723" y="20396"/>
                  </a:cubicBezTo>
                  <a:cubicBezTo>
                    <a:pt x="375" y="23152"/>
                    <a:pt x="1" y="25990"/>
                    <a:pt x="777" y="28773"/>
                  </a:cubicBezTo>
                  <a:lnTo>
                    <a:pt x="830" y="28880"/>
                  </a:lnTo>
                  <a:lnTo>
                    <a:pt x="938" y="28934"/>
                  </a:lnTo>
                  <a:cubicBezTo>
                    <a:pt x="1071" y="28961"/>
                    <a:pt x="1232" y="28987"/>
                    <a:pt x="1366" y="28987"/>
                  </a:cubicBezTo>
                  <a:cubicBezTo>
                    <a:pt x="2731" y="28987"/>
                    <a:pt x="4417" y="27167"/>
                    <a:pt x="6505" y="23474"/>
                  </a:cubicBezTo>
                  <a:lnTo>
                    <a:pt x="6639" y="23206"/>
                  </a:lnTo>
                  <a:cubicBezTo>
                    <a:pt x="8700" y="19753"/>
                    <a:pt x="10225" y="15872"/>
                    <a:pt x="11697" y="12125"/>
                  </a:cubicBezTo>
                  <a:cubicBezTo>
                    <a:pt x="12366" y="10412"/>
                    <a:pt x="13062" y="8619"/>
                    <a:pt x="13785" y="6933"/>
                  </a:cubicBezTo>
                  <a:cubicBezTo>
                    <a:pt x="14749" y="4765"/>
                    <a:pt x="15766" y="2570"/>
                    <a:pt x="16756" y="429"/>
                  </a:cubicBezTo>
                  <a:lnTo>
                    <a:pt x="16970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73"/>
            <p:cNvSpPr/>
            <p:nvPr/>
          </p:nvSpPr>
          <p:spPr>
            <a:xfrm>
              <a:off x="6735025" y="2133463"/>
              <a:ext cx="707300" cy="946850"/>
            </a:xfrm>
            <a:custGeom>
              <a:avLst/>
              <a:gdLst/>
              <a:ahLst/>
              <a:cxnLst/>
              <a:rect l="l" t="t" r="r" b="b"/>
              <a:pathLst>
                <a:path w="28292" h="37874" extrusionOk="0">
                  <a:moveTo>
                    <a:pt x="27836" y="0"/>
                  </a:moveTo>
                  <a:cubicBezTo>
                    <a:pt x="26338" y="3453"/>
                    <a:pt x="24892" y="6959"/>
                    <a:pt x="23581" y="10492"/>
                  </a:cubicBezTo>
                  <a:cubicBezTo>
                    <a:pt x="21868" y="15444"/>
                    <a:pt x="20021" y="20422"/>
                    <a:pt x="18121" y="25294"/>
                  </a:cubicBezTo>
                  <a:cubicBezTo>
                    <a:pt x="16970" y="28345"/>
                    <a:pt x="15551" y="31262"/>
                    <a:pt x="13892" y="34046"/>
                  </a:cubicBezTo>
                  <a:cubicBezTo>
                    <a:pt x="12171" y="36308"/>
                    <a:pt x="10283" y="37439"/>
                    <a:pt x="8258" y="37439"/>
                  </a:cubicBezTo>
                  <a:cubicBezTo>
                    <a:pt x="7479" y="37439"/>
                    <a:pt x="6680" y="37271"/>
                    <a:pt x="5862" y="36937"/>
                  </a:cubicBezTo>
                  <a:cubicBezTo>
                    <a:pt x="2730" y="35625"/>
                    <a:pt x="1312" y="32360"/>
                    <a:pt x="428" y="29683"/>
                  </a:cubicBezTo>
                  <a:cubicBezTo>
                    <a:pt x="268" y="29201"/>
                    <a:pt x="107" y="28693"/>
                    <a:pt x="0" y="28211"/>
                  </a:cubicBezTo>
                  <a:lnTo>
                    <a:pt x="0" y="28211"/>
                  </a:lnTo>
                  <a:lnTo>
                    <a:pt x="27" y="29978"/>
                  </a:lnTo>
                  <a:cubicBezTo>
                    <a:pt x="910" y="32735"/>
                    <a:pt x="2409" y="36000"/>
                    <a:pt x="5675" y="37338"/>
                  </a:cubicBezTo>
                  <a:cubicBezTo>
                    <a:pt x="6477" y="37686"/>
                    <a:pt x="7361" y="37874"/>
                    <a:pt x="8244" y="37874"/>
                  </a:cubicBezTo>
                  <a:cubicBezTo>
                    <a:pt x="10412" y="37874"/>
                    <a:pt x="12446" y="36669"/>
                    <a:pt x="14266" y="34314"/>
                  </a:cubicBezTo>
                  <a:cubicBezTo>
                    <a:pt x="15926" y="31503"/>
                    <a:pt x="17371" y="28532"/>
                    <a:pt x="18522" y="25481"/>
                  </a:cubicBezTo>
                  <a:cubicBezTo>
                    <a:pt x="20422" y="20583"/>
                    <a:pt x="22269" y="15578"/>
                    <a:pt x="23982" y="10653"/>
                  </a:cubicBezTo>
                  <a:cubicBezTo>
                    <a:pt x="25320" y="7066"/>
                    <a:pt x="26793" y="3507"/>
                    <a:pt x="28291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73"/>
            <p:cNvSpPr/>
            <p:nvPr/>
          </p:nvSpPr>
          <p:spPr>
            <a:xfrm>
              <a:off x="6727000" y="2134138"/>
              <a:ext cx="111750" cy="382750"/>
            </a:xfrm>
            <a:custGeom>
              <a:avLst/>
              <a:gdLst/>
              <a:ahLst/>
              <a:cxnLst/>
              <a:rect l="l" t="t" r="r" b="b"/>
              <a:pathLst>
                <a:path w="4470" h="15310" extrusionOk="0">
                  <a:moveTo>
                    <a:pt x="3961" y="0"/>
                  </a:moveTo>
                  <a:cubicBezTo>
                    <a:pt x="2837" y="2757"/>
                    <a:pt x="1874" y="5567"/>
                    <a:pt x="1071" y="8431"/>
                  </a:cubicBezTo>
                  <a:cubicBezTo>
                    <a:pt x="696" y="9850"/>
                    <a:pt x="321" y="11375"/>
                    <a:pt x="0" y="12981"/>
                  </a:cubicBezTo>
                  <a:lnTo>
                    <a:pt x="54" y="15310"/>
                  </a:lnTo>
                  <a:cubicBezTo>
                    <a:pt x="428" y="13035"/>
                    <a:pt x="910" y="10760"/>
                    <a:pt x="1526" y="8511"/>
                  </a:cubicBezTo>
                  <a:cubicBezTo>
                    <a:pt x="2329" y="5621"/>
                    <a:pt x="3319" y="2784"/>
                    <a:pt x="4470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73"/>
            <p:cNvSpPr/>
            <p:nvPr/>
          </p:nvSpPr>
          <p:spPr>
            <a:xfrm>
              <a:off x="6740375" y="3166613"/>
              <a:ext cx="334600" cy="360025"/>
            </a:xfrm>
            <a:custGeom>
              <a:avLst/>
              <a:gdLst/>
              <a:ahLst/>
              <a:cxnLst/>
              <a:rect l="l" t="t" r="r" b="b"/>
              <a:pathLst>
                <a:path w="13384" h="14401" extrusionOk="0">
                  <a:moveTo>
                    <a:pt x="0" y="0"/>
                  </a:moveTo>
                  <a:lnTo>
                    <a:pt x="0" y="803"/>
                  </a:lnTo>
                  <a:cubicBezTo>
                    <a:pt x="669" y="1686"/>
                    <a:pt x="1392" y="2543"/>
                    <a:pt x="2142" y="3373"/>
                  </a:cubicBezTo>
                  <a:cubicBezTo>
                    <a:pt x="3480" y="4791"/>
                    <a:pt x="4925" y="6156"/>
                    <a:pt x="6451" y="7414"/>
                  </a:cubicBezTo>
                  <a:cubicBezTo>
                    <a:pt x="7736" y="8512"/>
                    <a:pt x="9074" y="9663"/>
                    <a:pt x="10252" y="10894"/>
                  </a:cubicBezTo>
                  <a:cubicBezTo>
                    <a:pt x="11269" y="11964"/>
                    <a:pt x="12125" y="13142"/>
                    <a:pt x="12848" y="14400"/>
                  </a:cubicBezTo>
                  <a:lnTo>
                    <a:pt x="13383" y="14400"/>
                  </a:lnTo>
                  <a:cubicBezTo>
                    <a:pt x="12634" y="13008"/>
                    <a:pt x="11697" y="11724"/>
                    <a:pt x="10600" y="10599"/>
                  </a:cubicBezTo>
                  <a:cubicBezTo>
                    <a:pt x="9395" y="9341"/>
                    <a:pt x="8057" y="8217"/>
                    <a:pt x="6772" y="7066"/>
                  </a:cubicBezTo>
                  <a:cubicBezTo>
                    <a:pt x="5273" y="5835"/>
                    <a:pt x="3828" y="4497"/>
                    <a:pt x="2490" y="3052"/>
                  </a:cubicBezTo>
                  <a:cubicBezTo>
                    <a:pt x="1606" y="2088"/>
                    <a:pt x="777" y="1044"/>
                    <a:pt x="0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73"/>
            <p:cNvSpPr/>
            <p:nvPr/>
          </p:nvSpPr>
          <p:spPr>
            <a:xfrm>
              <a:off x="8746450" y="2099988"/>
              <a:ext cx="51550" cy="1470125"/>
            </a:xfrm>
            <a:custGeom>
              <a:avLst/>
              <a:gdLst/>
              <a:ahLst/>
              <a:cxnLst/>
              <a:rect l="l" t="t" r="r" b="b"/>
              <a:pathLst>
                <a:path w="2062" h="58805" extrusionOk="0">
                  <a:moveTo>
                    <a:pt x="1" y="1"/>
                  </a:moveTo>
                  <a:lnTo>
                    <a:pt x="1" y="58805"/>
                  </a:lnTo>
                  <a:lnTo>
                    <a:pt x="2062" y="58805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73"/>
            <p:cNvSpPr/>
            <p:nvPr/>
          </p:nvSpPr>
          <p:spPr>
            <a:xfrm>
              <a:off x="7503850" y="2099988"/>
              <a:ext cx="51550" cy="1470125"/>
            </a:xfrm>
            <a:custGeom>
              <a:avLst/>
              <a:gdLst/>
              <a:ahLst/>
              <a:cxnLst/>
              <a:rect l="l" t="t" r="r" b="b"/>
              <a:pathLst>
                <a:path w="2062" h="58805" extrusionOk="0">
                  <a:moveTo>
                    <a:pt x="1" y="1"/>
                  </a:moveTo>
                  <a:lnTo>
                    <a:pt x="1" y="58805"/>
                  </a:lnTo>
                  <a:lnTo>
                    <a:pt x="2062" y="58805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5" name="Google Shape;4165;p73"/>
          <p:cNvSpPr/>
          <p:nvPr/>
        </p:nvSpPr>
        <p:spPr>
          <a:xfrm>
            <a:off x="645117" y="1469167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6" name="Google Shape;4166;p73"/>
          <p:cNvSpPr txBox="1">
            <a:spLocks noGrp="1"/>
          </p:cNvSpPr>
          <p:nvPr>
            <p:ph type="title" idx="2"/>
          </p:nvPr>
        </p:nvSpPr>
        <p:spPr>
          <a:xfrm>
            <a:off x="748132" y="1829068"/>
            <a:ext cx="1306500" cy="7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167" name="Google Shape;4167;p73"/>
          <p:cNvGrpSpPr/>
          <p:nvPr/>
        </p:nvGrpSpPr>
        <p:grpSpPr>
          <a:xfrm>
            <a:off x="4281100" y="1317949"/>
            <a:ext cx="648376" cy="880878"/>
            <a:chOff x="638276" y="3526008"/>
            <a:chExt cx="714936" cy="971200"/>
          </a:xfrm>
        </p:grpSpPr>
        <p:sp>
          <p:nvSpPr>
            <p:cNvPr id="4168" name="Google Shape;4168;p73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9" name="Google Shape;4169;p7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4170" name="Google Shape;4170;p7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7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7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7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7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7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7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7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7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7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7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7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7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7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7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7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7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7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7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7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7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7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7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7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7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7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6" name="Google Shape;4196;p73"/>
          <p:cNvGrpSpPr/>
          <p:nvPr/>
        </p:nvGrpSpPr>
        <p:grpSpPr>
          <a:xfrm>
            <a:off x="3022475" y="1886475"/>
            <a:ext cx="714950" cy="378500"/>
            <a:chOff x="-1074225" y="4512538"/>
            <a:chExt cx="714950" cy="378500"/>
          </a:xfrm>
        </p:grpSpPr>
        <p:sp>
          <p:nvSpPr>
            <p:cNvPr id="4197" name="Google Shape;4197;p73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73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73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73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73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73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73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73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73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73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73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73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9" name="Google Shape;4209;p73"/>
          <p:cNvGrpSpPr/>
          <p:nvPr/>
        </p:nvGrpSpPr>
        <p:grpSpPr>
          <a:xfrm>
            <a:off x="713263" y="859708"/>
            <a:ext cx="3268775" cy="380199"/>
            <a:chOff x="975489" y="863689"/>
            <a:chExt cx="3268775" cy="380199"/>
          </a:xfrm>
        </p:grpSpPr>
        <p:grpSp>
          <p:nvGrpSpPr>
            <p:cNvPr id="4210" name="Google Shape;4210;p73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4211" name="Google Shape;4211;p73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73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73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73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73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73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73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73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73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73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73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73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73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73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73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73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73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73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73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73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73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73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73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73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73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73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73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73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73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73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73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73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73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73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73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73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73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73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73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73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73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73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73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73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73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73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73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73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73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73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73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73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73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73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73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73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73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73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73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73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73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73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73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73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73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73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73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73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73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73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73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73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73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73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73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73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73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73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73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73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73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73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73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73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73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73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73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73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73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73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73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73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73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73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73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73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73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73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73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73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73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73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73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73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73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73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17" name="Google Shape;4317;p73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73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73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73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73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73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73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73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73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73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7" name="Google Shape;4327;p73"/>
          <p:cNvGrpSpPr/>
          <p:nvPr/>
        </p:nvGrpSpPr>
        <p:grpSpPr>
          <a:xfrm flipH="1">
            <a:off x="5161963" y="859708"/>
            <a:ext cx="3268775" cy="380199"/>
            <a:chOff x="975489" y="863689"/>
            <a:chExt cx="3268775" cy="380199"/>
          </a:xfrm>
        </p:grpSpPr>
        <p:grpSp>
          <p:nvGrpSpPr>
            <p:cNvPr id="4328" name="Google Shape;4328;p73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4329" name="Google Shape;4329;p73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73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73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73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73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73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73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73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73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73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73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73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73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73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73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73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73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73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73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73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73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73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73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73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73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73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73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73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73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73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73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73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73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73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73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73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73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73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73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73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73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73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73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73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73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73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73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73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73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73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73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73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73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73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73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73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73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73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73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73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73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73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73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73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73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73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73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73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73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73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73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73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73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73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73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73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73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73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73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73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73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73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73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73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73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73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73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73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73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73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73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73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73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73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73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73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73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73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73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73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73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73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73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73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73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73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5" name="Google Shape;4435;p73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73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73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73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73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73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73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73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73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73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5" name="Google Shape;4445;p73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16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Skipgram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Word embeddings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23D5FAC-187C-8A40-B34B-7E84A1FE9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88" y="2326481"/>
            <a:ext cx="4627078" cy="17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2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Skipgram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CNN Model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2BB65A-FD17-F188-D350-4B327644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6" y="2131572"/>
            <a:ext cx="7435944" cy="18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59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Skipgram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Learning Curve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graph showing the performance of training&#10;&#10;Description automatically generated">
            <a:extLst>
              <a:ext uri="{FF2B5EF4-FFF2-40B4-BE49-F238E27FC236}">
                <a16:creationId xmlns:a16="http://schemas.microsoft.com/office/drawing/2014/main" id="{289419ED-3CBC-086B-7955-FE010312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47" y="1915811"/>
            <a:ext cx="3289639" cy="23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09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Skipgram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Prediction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71BF3DE-4B8F-0598-BF4A-4E482D19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978" y="1859934"/>
            <a:ext cx="3696539" cy="25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63"/>
          <p:cNvSpPr/>
          <p:nvPr/>
        </p:nvSpPr>
        <p:spPr>
          <a:xfrm>
            <a:off x="745801" y="1210130"/>
            <a:ext cx="529739" cy="52997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63"/>
          <p:cNvSpPr/>
          <p:nvPr/>
        </p:nvSpPr>
        <p:spPr>
          <a:xfrm>
            <a:off x="745801" y="2448605"/>
            <a:ext cx="529739" cy="52997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63"/>
          <p:cNvSpPr/>
          <p:nvPr/>
        </p:nvSpPr>
        <p:spPr>
          <a:xfrm>
            <a:off x="745801" y="3687080"/>
            <a:ext cx="529739" cy="52997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63"/>
          <p:cNvSpPr/>
          <p:nvPr/>
        </p:nvSpPr>
        <p:spPr>
          <a:xfrm>
            <a:off x="3809451" y="1210130"/>
            <a:ext cx="529739" cy="52997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63"/>
          <p:cNvSpPr/>
          <p:nvPr/>
        </p:nvSpPr>
        <p:spPr>
          <a:xfrm>
            <a:off x="3809451" y="2448605"/>
            <a:ext cx="529739" cy="52997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63"/>
          <p:cNvSpPr/>
          <p:nvPr/>
        </p:nvSpPr>
        <p:spPr>
          <a:xfrm>
            <a:off x="3809451" y="3687080"/>
            <a:ext cx="529739" cy="52997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63"/>
          <p:cNvSpPr txBox="1">
            <a:spLocks noGrp="1"/>
          </p:cNvSpPr>
          <p:nvPr>
            <p:ph type="title" idx="2"/>
          </p:nvPr>
        </p:nvSpPr>
        <p:spPr>
          <a:xfrm>
            <a:off x="710475" y="1245886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41" name="Google Shape;2341;p63"/>
          <p:cNvSpPr txBox="1">
            <a:spLocks noGrp="1"/>
          </p:cNvSpPr>
          <p:nvPr>
            <p:ph type="title" idx="5"/>
          </p:nvPr>
        </p:nvSpPr>
        <p:spPr>
          <a:xfrm>
            <a:off x="710475" y="3733711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342" name="Google Shape;2342;p63"/>
          <p:cNvSpPr txBox="1">
            <a:spLocks noGrp="1"/>
          </p:cNvSpPr>
          <p:nvPr>
            <p:ph type="title" idx="8"/>
          </p:nvPr>
        </p:nvSpPr>
        <p:spPr>
          <a:xfrm>
            <a:off x="710475" y="2489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43" name="Google Shape;2343;p63"/>
          <p:cNvSpPr txBox="1">
            <a:spLocks noGrp="1"/>
          </p:cNvSpPr>
          <p:nvPr>
            <p:ph type="title" idx="14"/>
          </p:nvPr>
        </p:nvSpPr>
        <p:spPr>
          <a:xfrm>
            <a:off x="3782275" y="1245886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44" name="Google Shape;2344;p63"/>
          <p:cNvSpPr txBox="1">
            <a:spLocks noGrp="1"/>
          </p:cNvSpPr>
          <p:nvPr>
            <p:ph type="title" idx="17"/>
          </p:nvPr>
        </p:nvSpPr>
        <p:spPr>
          <a:xfrm>
            <a:off x="3782275" y="3733711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345" name="Google Shape;2345;p63"/>
          <p:cNvSpPr txBox="1">
            <a:spLocks noGrp="1"/>
          </p:cNvSpPr>
          <p:nvPr>
            <p:ph type="title" idx="20"/>
          </p:nvPr>
        </p:nvSpPr>
        <p:spPr>
          <a:xfrm>
            <a:off x="3782275" y="2489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46" name="Google Shape;2346;p63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47" name="Google Shape;2347;p63"/>
          <p:cNvSpPr txBox="1">
            <a:spLocks noGrp="1"/>
          </p:cNvSpPr>
          <p:nvPr>
            <p:ph type="title"/>
          </p:nvPr>
        </p:nvSpPr>
        <p:spPr>
          <a:xfrm>
            <a:off x="1254725" y="1315925"/>
            <a:ext cx="22476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2349" name="Google Shape;2349;p63"/>
          <p:cNvSpPr txBox="1">
            <a:spLocks noGrp="1"/>
          </p:cNvSpPr>
          <p:nvPr>
            <p:ph type="title" idx="3"/>
          </p:nvPr>
        </p:nvSpPr>
        <p:spPr>
          <a:xfrm>
            <a:off x="1254725" y="3803750"/>
            <a:ext cx="22476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Glove</a:t>
            </a:r>
            <a:endParaRPr dirty="0"/>
          </a:p>
        </p:txBody>
      </p:sp>
      <p:sp>
        <p:nvSpPr>
          <p:cNvPr id="2351" name="Google Shape;2351;p63"/>
          <p:cNvSpPr txBox="1">
            <a:spLocks noGrp="1"/>
          </p:cNvSpPr>
          <p:nvPr>
            <p:ph type="title" idx="6"/>
          </p:nvPr>
        </p:nvSpPr>
        <p:spPr>
          <a:xfrm>
            <a:off x="1254725" y="2559838"/>
            <a:ext cx="22476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Skip-gram</a:t>
            </a:r>
            <a:endParaRPr dirty="0"/>
          </a:p>
        </p:txBody>
      </p:sp>
      <p:sp>
        <p:nvSpPr>
          <p:cNvPr id="2353" name="Google Shape;2353;p63"/>
          <p:cNvSpPr txBox="1">
            <a:spLocks noGrp="1"/>
          </p:cNvSpPr>
          <p:nvPr>
            <p:ph type="title" idx="9"/>
          </p:nvPr>
        </p:nvSpPr>
        <p:spPr>
          <a:xfrm>
            <a:off x="4326525" y="1315925"/>
            <a:ext cx="22476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2355" name="Google Shape;2355;p63"/>
          <p:cNvSpPr txBox="1">
            <a:spLocks noGrp="1"/>
          </p:cNvSpPr>
          <p:nvPr>
            <p:ph type="title" idx="15"/>
          </p:nvPr>
        </p:nvSpPr>
        <p:spPr>
          <a:xfrm>
            <a:off x="4326525" y="3803750"/>
            <a:ext cx="22476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</a:t>
            </a:r>
            <a:r>
              <a:rPr lang="en" dirty="0"/>
              <a:t> </a:t>
            </a:r>
            <a:endParaRPr dirty="0"/>
          </a:p>
        </p:txBody>
      </p:sp>
      <p:sp>
        <p:nvSpPr>
          <p:cNvPr id="2357" name="Google Shape;2357;p63"/>
          <p:cNvSpPr txBox="1">
            <a:spLocks noGrp="1"/>
          </p:cNvSpPr>
          <p:nvPr>
            <p:ph type="title" idx="18"/>
          </p:nvPr>
        </p:nvSpPr>
        <p:spPr>
          <a:xfrm>
            <a:off x="4326525" y="2559838"/>
            <a:ext cx="22476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CBOW</a:t>
            </a:r>
            <a:endParaRPr dirty="0"/>
          </a:p>
        </p:txBody>
      </p:sp>
      <p:grpSp>
        <p:nvGrpSpPr>
          <p:cNvPr id="2359" name="Google Shape;2359;p63"/>
          <p:cNvGrpSpPr/>
          <p:nvPr/>
        </p:nvGrpSpPr>
        <p:grpSpPr>
          <a:xfrm>
            <a:off x="6750591" y="607857"/>
            <a:ext cx="1916494" cy="5028825"/>
            <a:chOff x="11317416" y="448182"/>
            <a:chExt cx="1916494" cy="5028825"/>
          </a:xfrm>
        </p:grpSpPr>
        <p:sp>
          <p:nvSpPr>
            <p:cNvPr id="2360" name="Google Shape;2360;p63"/>
            <p:cNvSpPr/>
            <p:nvPr/>
          </p:nvSpPr>
          <p:spPr>
            <a:xfrm>
              <a:off x="12055208" y="448182"/>
              <a:ext cx="440921" cy="398781"/>
            </a:xfrm>
            <a:custGeom>
              <a:avLst/>
              <a:gdLst/>
              <a:ahLst/>
              <a:cxnLst/>
              <a:rect l="l" t="t" r="r" b="b"/>
              <a:pathLst>
                <a:path w="3275" h="2962" extrusionOk="0">
                  <a:moveTo>
                    <a:pt x="1641" y="0"/>
                  </a:moveTo>
                  <a:cubicBezTo>
                    <a:pt x="1514" y="0"/>
                    <a:pt x="1384" y="17"/>
                    <a:pt x="1256" y="51"/>
                  </a:cubicBezTo>
                  <a:cubicBezTo>
                    <a:pt x="467" y="264"/>
                    <a:pt x="0" y="1078"/>
                    <a:pt x="212" y="1867"/>
                  </a:cubicBezTo>
                  <a:cubicBezTo>
                    <a:pt x="390" y="2527"/>
                    <a:pt x="983" y="2961"/>
                    <a:pt x="1634" y="2961"/>
                  </a:cubicBezTo>
                  <a:cubicBezTo>
                    <a:pt x="1761" y="2961"/>
                    <a:pt x="1890" y="2945"/>
                    <a:pt x="2019" y="2910"/>
                  </a:cubicBezTo>
                  <a:cubicBezTo>
                    <a:pt x="2808" y="2698"/>
                    <a:pt x="3275" y="1884"/>
                    <a:pt x="3062" y="1095"/>
                  </a:cubicBezTo>
                  <a:cubicBezTo>
                    <a:pt x="2885" y="435"/>
                    <a:pt x="2292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3"/>
            <p:cNvSpPr/>
            <p:nvPr/>
          </p:nvSpPr>
          <p:spPr>
            <a:xfrm>
              <a:off x="12092905" y="472416"/>
              <a:ext cx="365527" cy="330119"/>
            </a:xfrm>
            <a:custGeom>
              <a:avLst/>
              <a:gdLst/>
              <a:ahLst/>
              <a:cxnLst/>
              <a:rect l="l" t="t" r="r" b="b"/>
              <a:pathLst>
                <a:path w="2715" h="2452" extrusionOk="0">
                  <a:moveTo>
                    <a:pt x="1357" y="1"/>
                  </a:moveTo>
                  <a:cubicBezTo>
                    <a:pt x="1253" y="1"/>
                    <a:pt x="1148" y="14"/>
                    <a:pt x="1043" y="41"/>
                  </a:cubicBezTo>
                  <a:cubicBezTo>
                    <a:pt x="390" y="219"/>
                    <a:pt x="0" y="889"/>
                    <a:pt x="178" y="1543"/>
                  </a:cubicBezTo>
                  <a:cubicBezTo>
                    <a:pt x="327" y="2089"/>
                    <a:pt x="820" y="2451"/>
                    <a:pt x="1354" y="2451"/>
                  </a:cubicBezTo>
                  <a:cubicBezTo>
                    <a:pt x="1459" y="2451"/>
                    <a:pt x="1566" y="2437"/>
                    <a:pt x="1671" y="2408"/>
                  </a:cubicBezTo>
                  <a:cubicBezTo>
                    <a:pt x="2324" y="2230"/>
                    <a:pt x="2715" y="1560"/>
                    <a:pt x="2536" y="906"/>
                  </a:cubicBezTo>
                  <a:cubicBezTo>
                    <a:pt x="2394" y="358"/>
                    <a:pt x="1899" y="1"/>
                    <a:pt x="1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3"/>
            <p:cNvSpPr/>
            <p:nvPr/>
          </p:nvSpPr>
          <p:spPr>
            <a:xfrm>
              <a:off x="12154567" y="501900"/>
              <a:ext cx="242204" cy="241127"/>
            </a:xfrm>
            <a:custGeom>
              <a:avLst/>
              <a:gdLst/>
              <a:ahLst/>
              <a:cxnLst/>
              <a:rect l="l" t="t" r="r" b="b"/>
              <a:pathLst>
                <a:path w="1799" h="1791" extrusionOk="0">
                  <a:moveTo>
                    <a:pt x="899" y="0"/>
                  </a:moveTo>
                  <a:cubicBezTo>
                    <a:pt x="407" y="0"/>
                    <a:pt x="0" y="399"/>
                    <a:pt x="0" y="891"/>
                  </a:cubicBezTo>
                  <a:cubicBezTo>
                    <a:pt x="0" y="1391"/>
                    <a:pt x="407" y="1790"/>
                    <a:pt x="899" y="1790"/>
                  </a:cubicBezTo>
                  <a:cubicBezTo>
                    <a:pt x="1400" y="1790"/>
                    <a:pt x="1799" y="1391"/>
                    <a:pt x="1799" y="891"/>
                  </a:cubicBezTo>
                  <a:cubicBezTo>
                    <a:pt x="1799" y="399"/>
                    <a:pt x="1400" y="0"/>
                    <a:pt x="8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3"/>
            <p:cNvSpPr/>
            <p:nvPr/>
          </p:nvSpPr>
          <p:spPr>
            <a:xfrm>
              <a:off x="12219595" y="523576"/>
              <a:ext cx="112149" cy="112014"/>
            </a:xfrm>
            <a:custGeom>
              <a:avLst/>
              <a:gdLst/>
              <a:ahLst/>
              <a:cxnLst/>
              <a:rect l="l" t="t" r="r" b="b"/>
              <a:pathLst>
                <a:path w="833" h="832" extrusionOk="0">
                  <a:moveTo>
                    <a:pt x="416" y="0"/>
                  </a:moveTo>
                  <a:cubicBezTo>
                    <a:pt x="187" y="0"/>
                    <a:pt x="1" y="187"/>
                    <a:pt x="1" y="416"/>
                  </a:cubicBezTo>
                  <a:cubicBezTo>
                    <a:pt x="1" y="645"/>
                    <a:pt x="187" y="832"/>
                    <a:pt x="416" y="832"/>
                  </a:cubicBezTo>
                  <a:cubicBezTo>
                    <a:pt x="645" y="832"/>
                    <a:pt x="832" y="645"/>
                    <a:pt x="832" y="416"/>
                  </a:cubicBezTo>
                  <a:cubicBezTo>
                    <a:pt x="832" y="187"/>
                    <a:pt x="645" y="0"/>
                    <a:pt x="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3"/>
            <p:cNvSpPr/>
            <p:nvPr/>
          </p:nvSpPr>
          <p:spPr>
            <a:xfrm>
              <a:off x="11382444" y="627244"/>
              <a:ext cx="1787516" cy="781542"/>
            </a:xfrm>
            <a:custGeom>
              <a:avLst/>
              <a:gdLst/>
              <a:ahLst/>
              <a:cxnLst/>
              <a:rect l="l" t="t" r="r" b="b"/>
              <a:pathLst>
                <a:path w="13277" h="5805" extrusionOk="0">
                  <a:moveTo>
                    <a:pt x="9" y="5804"/>
                  </a:moveTo>
                  <a:lnTo>
                    <a:pt x="1" y="5805"/>
                  </a:lnTo>
                  <a:lnTo>
                    <a:pt x="9" y="5805"/>
                  </a:lnTo>
                  <a:cubicBezTo>
                    <a:pt x="9" y="5804"/>
                    <a:pt x="9" y="5804"/>
                    <a:pt x="9" y="5804"/>
                  </a:cubicBezTo>
                  <a:close/>
                  <a:moveTo>
                    <a:pt x="5303" y="1"/>
                  </a:moveTo>
                  <a:cubicBezTo>
                    <a:pt x="4677" y="1"/>
                    <a:pt x="4007" y="259"/>
                    <a:pt x="3725" y="774"/>
                  </a:cubicBezTo>
                  <a:cubicBezTo>
                    <a:pt x="3614" y="978"/>
                    <a:pt x="3538" y="1190"/>
                    <a:pt x="3496" y="1385"/>
                  </a:cubicBezTo>
                  <a:cubicBezTo>
                    <a:pt x="3402" y="1775"/>
                    <a:pt x="3428" y="2098"/>
                    <a:pt x="3436" y="2216"/>
                  </a:cubicBezTo>
                  <a:lnTo>
                    <a:pt x="3436" y="2225"/>
                  </a:lnTo>
                  <a:cubicBezTo>
                    <a:pt x="3436" y="2233"/>
                    <a:pt x="3436" y="2233"/>
                    <a:pt x="3436" y="2242"/>
                  </a:cubicBezTo>
                  <a:cubicBezTo>
                    <a:pt x="3436" y="2242"/>
                    <a:pt x="3436" y="2250"/>
                    <a:pt x="3445" y="2250"/>
                  </a:cubicBezTo>
                  <a:cubicBezTo>
                    <a:pt x="3445" y="2250"/>
                    <a:pt x="3445" y="2259"/>
                    <a:pt x="3445" y="2259"/>
                  </a:cubicBezTo>
                  <a:lnTo>
                    <a:pt x="3445" y="2267"/>
                  </a:lnTo>
                  <a:cubicBezTo>
                    <a:pt x="3445" y="2267"/>
                    <a:pt x="3203" y="1704"/>
                    <a:pt x="2582" y="1704"/>
                  </a:cubicBezTo>
                  <a:cubicBezTo>
                    <a:pt x="2449" y="1704"/>
                    <a:pt x="2299" y="1729"/>
                    <a:pt x="2130" y="1792"/>
                  </a:cubicBezTo>
                  <a:cubicBezTo>
                    <a:pt x="1595" y="1987"/>
                    <a:pt x="1383" y="2369"/>
                    <a:pt x="1307" y="2658"/>
                  </a:cubicBezTo>
                  <a:cubicBezTo>
                    <a:pt x="1299" y="2692"/>
                    <a:pt x="1299" y="2717"/>
                    <a:pt x="1290" y="2751"/>
                  </a:cubicBezTo>
                  <a:cubicBezTo>
                    <a:pt x="1290" y="2751"/>
                    <a:pt x="1290" y="2759"/>
                    <a:pt x="1290" y="2768"/>
                  </a:cubicBezTo>
                  <a:cubicBezTo>
                    <a:pt x="1282" y="2785"/>
                    <a:pt x="1282" y="2810"/>
                    <a:pt x="1282" y="2827"/>
                  </a:cubicBezTo>
                  <a:cubicBezTo>
                    <a:pt x="1282" y="2836"/>
                    <a:pt x="1282" y="2844"/>
                    <a:pt x="1282" y="2853"/>
                  </a:cubicBezTo>
                  <a:cubicBezTo>
                    <a:pt x="1282" y="2870"/>
                    <a:pt x="1282" y="2887"/>
                    <a:pt x="1282" y="2904"/>
                  </a:cubicBezTo>
                  <a:lnTo>
                    <a:pt x="1282" y="2921"/>
                  </a:lnTo>
                  <a:cubicBezTo>
                    <a:pt x="1282" y="2938"/>
                    <a:pt x="1282" y="2954"/>
                    <a:pt x="1282" y="2971"/>
                  </a:cubicBezTo>
                  <a:cubicBezTo>
                    <a:pt x="1282" y="2954"/>
                    <a:pt x="1273" y="2929"/>
                    <a:pt x="1273" y="2904"/>
                  </a:cubicBezTo>
                  <a:cubicBezTo>
                    <a:pt x="1273" y="2904"/>
                    <a:pt x="1265" y="2895"/>
                    <a:pt x="1265" y="2895"/>
                  </a:cubicBezTo>
                  <a:cubicBezTo>
                    <a:pt x="1265" y="2870"/>
                    <a:pt x="1256" y="2844"/>
                    <a:pt x="1248" y="2819"/>
                  </a:cubicBezTo>
                  <a:cubicBezTo>
                    <a:pt x="1248" y="2819"/>
                    <a:pt x="1248" y="2810"/>
                    <a:pt x="1248" y="2810"/>
                  </a:cubicBezTo>
                  <a:cubicBezTo>
                    <a:pt x="1239" y="2785"/>
                    <a:pt x="1231" y="2751"/>
                    <a:pt x="1222" y="2725"/>
                  </a:cubicBezTo>
                  <a:cubicBezTo>
                    <a:pt x="1222" y="2717"/>
                    <a:pt x="1222" y="2717"/>
                    <a:pt x="1222" y="2717"/>
                  </a:cubicBezTo>
                  <a:cubicBezTo>
                    <a:pt x="1129" y="2335"/>
                    <a:pt x="925" y="1767"/>
                    <a:pt x="603" y="1767"/>
                  </a:cubicBezTo>
                  <a:cubicBezTo>
                    <a:pt x="145" y="1767"/>
                    <a:pt x="18" y="3090"/>
                    <a:pt x="9" y="5304"/>
                  </a:cubicBezTo>
                  <a:lnTo>
                    <a:pt x="9" y="5338"/>
                  </a:lnTo>
                  <a:cubicBezTo>
                    <a:pt x="9" y="5491"/>
                    <a:pt x="9" y="5643"/>
                    <a:pt x="9" y="5804"/>
                  </a:cubicBezTo>
                  <a:lnTo>
                    <a:pt x="9" y="5804"/>
                  </a:lnTo>
                  <a:lnTo>
                    <a:pt x="6626" y="5050"/>
                  </a:lnTo>
                  <a:lnTo>
                    <a:pt x="13277" y="5805"/>
                  </a:lnTo>
                  <a:cubicBezTo>
                    <a:pt x="13277" y="5644"/>
                    <a:pt x="13277" y="5491"/>
                    <a:pt x="13277" y="5338"/>
                  </a:cubicBezTo>
                  <a:lnTo>
                    <a:pt x="13277" y="5296"/>
                  </a:lnTo>
                  <a:cubicBezTo>
                    <a:pt x="13277" y="5160"/>
                    <a:pt x="13268" y="5024"/>
                    <a:pt x="13268" y="4889"/>
                  </a:cubicBezTo>
                  <a:lnTo>
                    <a:pt x="13268" y="4872"/>
                  </a:lnTo>
                  <a:cubicBezTo>
                    <a:pt x="13243" y="2921"/>
                    <a:pt x="13107" y="1767"/>
                    <a:pt x="12674" y="1767"/>
                  </a:cubicBezTo>
                  <a:cubicBezTo>
                    <a:pt x="12377" y="1767"/>
                    <a:pt x="12191" y="2233"/>
                    <a:pt x="12080" y="2607"/>
                  </a:cubicBezTo>
                  <a:cubicBezTo>
                    <a:pt x="12072" y="2641"/>
                    <a:pt x="12063" y="2675"/>
                    <a:pt x="12055" y="2708"/>
                  </a:cubicBezTo>
                  <a:cubicBezTo>
                    <a:pt x="12055" y="2717"/>
                    <a:pt x="12047" y="2717"/>
                    <a:pt x="12047" y="2725"/>
                  </a:cubicBezTo>
                  <a:cubicBezTo>
                    <a:pt x="12038" y="2751"/>
                    <a:pt x="12038" y="2785"/>
                    <a:pt x="12030" y="2810"/>
                  </a:cubicBezTo>
                  <a:lnTo>
                    <a:pt x="12021" y="2827"/>
                  </a:lnTo>
                  <a:cubicBezTo>
                    <a:pt x="12021" y="2853"/>
                    <a:pt x="12013" y="2870"/>
                    <a:pt x="12013" y="2895"/>
                  </a:cubicBezTo>
                  <a:cubicBezTo>
                    <a:pt x="12013" y="2904"/>
                    <a:pt x="12004" y="2904"/>
                    <a:pt x="12004" y="2912"/>
                  </a:cubicBezTo>
                  <a:cubicBezTo>
                    <a:pt x="12004" y="2932"/>
                    <a:pt x="11999" y="2947"/>
                    <a:pt x="11993" y="2960"/>
                  </a:cubicBezTo>
                  <a:lnTo>
                    <a:pt x="11993" y="2960"/>
                  </a:lnTo>
                  <a:cubicBezTo>
                    <a:pt x="11996" y="2949"/>
                    <a:pt x="11996" y="2933"/>
                    <a:pt x="11996" y="2921"/>
                  </a:cubicBezTo>
                  <a:lnTo>
                    <a:pt x="11996" y="2904"/>
                  </a:lnTo>
                  <a:cubicBezTo>
                    <a:pt x="11996" y="2887"/>
                    <a:pt x="11996" y="2870"/>
                    <a:pt x="11996" y="2853"/>
                  </a:cubicBezTo>
                  <a:cubicBezTo>
                    <a:pt x="11996" y="2844"/>
                    <a:pt x="11996" y="2836"/>
                    <a:pt x="11996" y="2827"/>
                  </a:cubicBezTo>
                  <a:cubicBezTo>
                    <a:pt x="11996" y="2810"/>
                    <a:pt x="11987" y="2785"/>
                    <a:pt x="11987" y="2768"/>
                  </a:cubicBezTo>
                  <a:cubicBezTo>
                    <a:pt x="11987" y="2759"/>
                    <a:pt x="11987" y="2751"/>
                    <a:pt x="11987" y="2751"/>
                  </a:cubicBezTo>
                  <a:cubicBezTo>
                    <a:pt x="11979" y="2717"/>
                    <a:pt x="11970" y="2692"/>
                    <a:pt x="11962" y="2658"/>
                  </a:cubicBezTo>
                  <a:cubicBezTo>
                    <a:pt x="11894" y="2361"/>
                    <a:pt x="11682" y="1987"/>
                    <a:pt x="11139" y="1792"/>
                  </a:cubicBezTo>
                  <a:cubicBezTo>
                    <a:pt x="10970" y="1729"/>
                    <a:pt x="10819" y="1704"/>
                    <a:pt x="10686" y="1704"/>
                  </a:cubicBezTo>
                  <a:cubicBezTo>
                    <a:pt x="10066" y="1704"/>
                    <a:pt x="9824" y="2267"/>
                    <a:pt x="9824" y="2267"/>
                  </a:cubicBezTo>
                  <a:lnTo>
                    <a:pt x="9824" y="2259"/>
                  </a:lnTo>
                  <a:cubicBezTo>
                    <a:pt x="9824" y="2259"/>
                    <a:pt x="9824" y="2250"/>
                    <a:pt x="9824" y="2250"/>
                  </a:cubicBezTo>
                  <a:cubicBezTo>
                    <a:pt x="9824" y="2250"/>
                    <a:pt x="9824" y="2242"/>
                    <a:pt x="9824" y="2242"/>
                  </a:cubicBezTo>
                  <a:cubicBezTo>
                    <a:pt x="9824" y="2233"/>
                    <a:pt x="9832" y="2233"/>
                    <a:pt x="9832" y="2225"/>
                  </a:cubicBezTo>
                  <a:lnTo>
                    <a:pt x="9832" y="2216"/>
                  </a:lnTo>
                  <a:cubicBezTo>
                    <a:pt x="9841" y="2098"/>
                    <a:pt x="9866" y="1775"/>
                    <a:pt x="9773" y="1385"/>
                  </a:cubicBezTo>
                  <a:cubicBezTo>
                    <a:pt x="9731" y="1190"/>
                    <a:pt x="9654" y="978"/>
                    <a:pt x="9536" y="774"/>
                  </a:cubicBezTo>
                  <a:cubicBezTo>
                    <a:pt x="9254" y="259"/>
                    <a:pt x="8584" y="1"/>
                    <a:pt x="7957" y="1"/>
                  </a:cubicBezTo>
                  <a:cubicBezTo>
                    <a:pt x="7604" y="1"/>
                    <a:pt x="7264" y="83"/>
                    <a:pt x="7016" y="248"/>
                  </a:cubicBezTo>
                  <a:cubicBezTo>
                    <a:pt x="6982" y="274"/>
                    <a:pt x="6957" y="291"/>
                    <a:pt x="6931" y="316"/>
                  </a:cubicBezTo>
                  <a:cubicBezTo>
                    <a:pt x="6906" y="342"/>
                    <a:pt x="6880" y="359"/>
                    <a:pt x="6855" y="384"/>
                  </a:cubicBezTo>
                  <a:lnTo>
                    <a:pt x="6855" y="393"/>
                  </a:lnTo>
                  <a:cubicBezTo>
                    <a:pt x="6829" y="410"/>
                    <a:pt x="6804" y="435"/>
                    <a:pt x="6787" y="460"/>
                  </a:cubicBezTo>
                  <a:cubicBezTo>
                    <a:pt x="6787" y="460"/>
                    <a:pt x="6787" y="469"/>
                    <a:pt x="6787" y="469"/>
                  </a:cubicBezTo>
                  <a:cubicBezTo>
                    <a:pt x="6770" y="494"/>
                    <a:pt x="6753" y="520"/>
                    <a:pt x="6736" y="545"/>
                  </a:cubicBezTo>
                  <a:cubicBezTo>
                    <a:pt x="6736" y="545"/>
                    <a:pt x="6728" y="554"/>
                    <a:pt x="6728" y="554"/>
                  </a:cubicBezTo>
                  <a:cubicBezTo>
                    <a:pt x="6711" y="579"/>
                    <a:pt x="6702" y="605"/>
                    <a:pt x="6694" y="630"/>
                  </a:cubicBezTo>
                  <a:cubicBezTo>
                    <a:pt x="6685" y="639"/>
                    <a:pt x="6685" y="647"/>
                    <a:pt x="6685" y="656"/>
                  </a:cubicBezTo>
                  <a:cubicBezTo>
                    <a:pt x="6668" y="673"/>
                    <a:pt x="6660" y="707"/>
                    <a:pt x="6660" y="732"/>
                  </a:cubicBezTo>
                  <a:cubicBezTo>
                    <a:pt x="6651" y="740"/>
                    <a:pt x="6651" y="740"/>
                    <a:pt x="6651" y="749"/>
                  </a:cubicBezTo>
                  <a:cubicBezTo>
                    <a:pt x="6643" y="783"/>
                    <a:pt x="6634" y="808"/>
                    <a:pt x="6634" y="834"/>
                  </a:cubicBezTo>
                  <a:cubicBezTo>
                    <a:pt x="6634" y="842"/>
                    <a:pt x="6626" y="842"/>
                    <a:pt x="6626" y="851"/>
                  </a:cubicBezTo>
                  <a:cubicBezTo>
                    <a:pt x="6626" y="842"/>
                    <a:pt x="6626" y="842"/>
                    <a:pt x="6626" y="834"/>
                  </a:cubicBezTo>
                  <a:cubicBezTo>
                    <a:pt x="6626" y="808"/>
                    <a:pt x="6617" y="783"/>
                    <a:pt x="6609" y="749"/>
                  </a:cubicBezTo>
                  <a:cubicBezTo>
                    <a:pt x="6609" y="740"/>
                    <a:pt x="6609" y="740"/>
                    <a:pt x="6600" y="732"/>
                  </a:cubicBezTo>
                  <a:cubicBezTo>
                    <a:pt x="6592" y="698"/>
                    <a:pt x="6583" y="673"/>
                    <a:pt x="6575" y="647"/>
                  </a:cubicBezTo>
                  <a:cubicBezTo>
                    <a:pt x="6575" y="647"/>
                    <a:pt x="6575" y="639"/>
                    <a:pt x="6566" y="630"/>
                  </a:cubicBezTo>
                  <a:cubicBezTo>
                    <a:pt x="6558" y="605"/>
                    <a:pt x="6550" y="579"/>
                    <a:pt x="6533" y="554"/>
                  </a:cubicBezTo>
                  <a:cubicBezTo>
                    <a:pt x="6533" y="554"/>
                    <a:pt x="6524" y="545"/>
                    <a:pt x="6524" y="545"/>
                  </a:cubicBezTo>
                  <a:cubicBezTo>
                    <a:pt x="6507" y="520"/>
                    <a:pt x="6490" y="494"/>
                    <a:pt x="6473" y="469"/>
                  </a:cubicBezTo>
                  <a:cubicBezTo>
                    <a:pt x="6473" y="469"/>
                    <a:pt x="6473" y="460"/>
                    <a:pt x="6473" y="460"/>
                  </a:cubicBezTo>
                  <a:cubicBezTo>
                    <a:pt x="6448" y="435"/>
                    <a:pt x="6431" y="410"/>
                    <a:pt x="6405" y="384"/>
                  </a:cubicBezTo>
                  <a:cubicBezTo>
                    <a:pt x="6380" y="359"/>
                    <a:pt x="6354" y="342"/>
                    <a:pt x="6329" y="316"/>
                  </a:cubicBezTo>
                  <a:cubicBezTo>
                    <a:pt x="6304" y="291"/>
                    <a:pt x="6270" y="274"/>
                    <a:pt x="6244" y="248"/>
                  </a:cubicBezTo>
                  <a:cubicBezTo>
                    <a:pt x="5996" y="83"/>
                    <a:pt x="5657" y="1"/>
                    <a:pt x="5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3"/>
            <p:cNvSpPr/>
            <p:nvPr/>
          </p:nvSpPr>
          <p:spPr>
            <a:xfrm>
              <a:off x="11382444" y="648786"/>
              <a:ext cx="893287" cy="781676"/>
            </a:xfrm>
            <a:custGeom>
              <a:avLst/>
              <a:gdLst/>
              <a:ahLst/>
              <a:cxnLst/>
              <a:rect l="l" t="t" r="r" b="b"/>
              <a:pathLst>
                <a:path w="6635" h="5806" extrusionOk="0">
                  <a:moveTo>
                    <a:pt x="5298" y="0"/>
                  </a:moveTo>
                  <a:cubicBezTo>
                    <a:pt x="4673" y="0"/>
                    <a:pt x="4006" y="261"/>
                    <a:pt x="3725" y="776"/>
                  </a:cubicBezTo>
                  <a:cubicBezTo>
                    <a:pt x="3309" y="1522"/>
                    <a:pt x="3436" y="2269"/>
                    <a:pt x="3436" y="2269"/>
                  </a:cubicBezTo>
                  <a:cubicBezTo>
                    <a:pt x="3436" y="2269"/>
                    <a:pt x="3193" y="1700"/>
                    <a:pt x="2571" y="1700"/>
                  </a:cubicBezTo>
                  <a:cubicBezTo>
                    <a:pt x="2441" y="1700"/>
                    <a:pt x="2294" y="1725"/>
                    <a:pt x="2130" y="1785"/>
                  </a:cubicBezTo>
                  <a:cubicBezTo>
                    <a:pt x="1341" y="2073"/>
                    <a:pt x="1248" y="2752"/>
                    <a:pt x="1282" y="2973"/>
                  </a:cubicBezTo>
                  <a:cubicBezTo>
                    <a:pt x="1222" y="2701"/>
                    <a:pt x="1019" y="1768"/>
                    <a:pt x="594" y="1768"/>
                  </a:cubicBezTo>
                  <a:cubicBezTo>
                    <a:pt x="102" y="1768"/>
                    <a:pt x="1" y="3287"/>
                    <a:pt x="1" y="5806"/>
                  </a:cubicBezTo>
                  <a:lnTo>
                    <a:pt x="6634" y="5042"/>
                  </a:lnTo>
                  <a:lnTo>
                    <a:pt x="6634" y="979"/>
                  </a:lnTo>
                  <a:cubicBezTo>
                    <a:pt x="6634" y="323"/>
                    <a:pt x="5993" y="0"/>
                    <a:pt x="5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3"/>
            <p:cNvSpPr/>
            <p:nvPr/>
          </p:nvSpPr>
          <p:spPr>
            <a:xfrm>
              <a:off x="11382444" y="667500"/>
              <a:ext cx="903519" cy="762962"/>
            </a:xfrm>
            <a:custGeom>
              <a:avLst/>
              <a:gdLst/>
              <a:ahLst/>
              <a:cxnLst/>
              <a:rect l="l" t="t" r="r" b="b"/>
              <a:pathLst>
                <a:path w="6711" h="5667" extrusionOk="0">
                  <a:moveTo>
                    <a:pt x="6236" y="0"/>
                  </a:moveTo>
                  <a:cubicBezTo>
                    <a:pt x="6651" y="492"/>
                    <a:pt x="6711" y="1349"/>
                    <a:pt x="6346" y="1960"/>
                  </a:cubicBezTo>
                  <a:cubicBezTo>
                    <a:pt x="6037" y="2475"/>
                    <a:pt x="5501" y="2762"/>
                    <a:pt x="4966" y="2762"/>
                  </a:cubicBezTo>
                  <a:cubicBezTo>
                    <a:pt x="4707" y="2762"/>
                    <a:pt x="4449" y="2695"/>
                    <a:pt x="4217" y="2554"/>
                  </a:cubicBezTo>
                  <a:cubicBezTo>
                    <a:pt x="3725" y="2257"/>
                    <a:pt x="3470" y="1705"/>
                    <a:pt x="3513" y="1146"/>
                  </a:cubicBezTo>
                  <a:lnTo>
                    <a:pt x="3513" y="1146"/>
                  </a:lnTo>
                  <a:cubicBezTo>
                    <a:pt x="3360" y="1688"/>
                    <a:pt x="3436" y="2121"/>
                    <a:pt x="3436" y="2121"/>
                  </a:cubicBezTo>
                  <a:cubicBezTo>
                    <a:pt x="3436" y="2121"/>
                    <a:pt x="3402" y="2036"/>
                    <a:pt x="3317" y="1926"/>
                  </a:cubicBezTo>
                  <a:lnTo>
                    <a:pt x="3317" y="1926"/>
                  </a:lnTo>
                  <a:cubicBezTo>
                    <a:pt x="3377" y="2070"/>
                    <a:pt x="3419" y="2223"/>
                    <a:pt x="3419" y="2393"/>
                  </a:cubicBezTo>
                  <a:cubicBezTo>
                    <a:pt x="3419" y="2978"/>
                    <a:pt x="2944" y="3453"/>
                    <a:pt x="2359" y="3453"/>
                  </a:cubicBezTo>
                  <a:cubicBezTo>
                    <a:pt x="1816" y="3453"/>
                    <a:pt x="1366" y="3046"/>
                    <a:pt x="1307" y="2520"/>
                  </a:cubicBezTo>
                  <a:cubicBezTo>
                    <a:pt x="1273" y="2655"/>
                    <a:pt x="1273" y="2766"/>
                    <a:pt x="1282" y="2834"/>
                  </a:cubicBezTo>
                  <a:cubicBezTo>
                    <a:pt x="1248" y="2672"/>
                    <a:pt x="1163" y="2299"/>
                    <a:pt x="1019" y="2002"/>
                  </a:cubicBezTo>
                  <a:lnTo>
                    <a:pt x="1019" y="2002"/>
                  </a:lnTo>
                  <a:cubicBezTo>
                    <a:pt x="1086" y="2214"/>
                    <a:pt x="1129" y="2486"/>
                    <a:pt x="1129" y="2783"/>
                  </a:cubicBezTo>
                  <a:cubicBezTo>
                    <a:pt x="1129" y="3470"/>
                    <a:pt x="900" y="4030"/>
                    <a:pt x="620" y="4030"/>
                  </a:cubicBezTo>
                  <a:cubicBezTo>
                    <a:pt x="348" y="4030"/>
                    <a:pt x="119" y="3470"/>
                    <a:pt x="119" y="2783"/>
                  </a:cubicBezTo>
                  <a:cubicBezTo>
                    <a:pt x="119" y="2740"/>
                    <a:pt x="119" y="2698"/>
                    <a:pt x="119" y="2655"/>
                  </a:cubicBezTo>
                  <a:cubicBezTo>
                    <a:pt x="26" y="3351"/>
                    <a:pt x="1" y="4378"/>
                    <a:pt x="1" y="5667"/>
                  </a:cubicBezTo>
                  <a:lnTo>
                    <a:pt x="6600" y="4912"/>
                  </a:lnTo>
                  <a:lnTo>
                    <a:pt x="662" y="5158"/>
                  </a:lnTo>
                  <a:cubicBezTo>
                    <a:pt x="162" y="4742"/>
                    <a:pt x="247" y="4216"/>
                    <a:pt x="247" y="4216"/>
                  </a:cubicBezTo>
                  <a:lnTo>
                    <a:pt x="247" y="4216"/>
                  </a:lnTo>
                  <a:cubicBezTo>
                    <a:pt x="393" y="4310"/>
                    <a:pt x="531" y="4347"/>
                    <a:pt x="656" y="4347"/>
                  </a:cubicBezTo>
                  <a:cubicBezTo>
                    <a:pt x="1099" y="4347"/>
                    <a:pt x="1392" y="3894"/>
                    <a:pt x="1392" y="3894"/>
                  </a:cubicBezTo>
                  <a:cubicBezTo>
                    <a:pt x="1231" y="3648"/>
                    <a:pt x="1349" y="3266"/>
                    <a:pt x="1349" y="3266"/>
                  </a:cubicBezTo>
                  <a:lnTo>
                    <a:pt x="1349" y="3266"/>
                  </a:lnTo>
                  <a:cubicBezTo>
                    <a:pt x="1349" y="3266"/>
                    <a:pt x="1392" y="3538"/>
                    <a:pt x="2020" y="3784"/>
                  </a:cubicBezTo>
                  <a:cubicBezTo>
                    <a:pt x="2186" y="3849"/>
                    <a:pt x="2351" y="3875"/>
                    <a:pt x="2509" y="3875"/>
                  </a:cubicBezTo>
                  <a:cubicBezTo>
                    <a:pt x="3171" y="3875"/>
                    <a:pt x="3708" y="3410"/>
                    <a:pt x="3708" y="3410"/>
                  </a:cubicBezTo>
                  <a:cubicBezTo>
                    <a:pt x="3606" y="3207"/>
                    <a:pt x="3716" y="2664"/>
                    <a:pt x="3716" y="2664"/>
                  </a:cubicBezTo>
                  <a:cubicBezTo>
                    <a:pt x="3716" y="2664"/>
                    <a:pt x="3954" y="3046"/>
                    <a:pt x="4921" y="3148"/>
                  </a:cubicBezTo>
                  <a:cubicBezTo>
                    <a:pt x="4964" y="3152"/>
                    <a:pt x="5007" y="3154"/>
                    <a:pt x="5049" y="3154"/>
                  </a:cubicBezTo>
                  <a:cubicBezTo>
                    <a:pt x="5812" y="3154"/>
                    <a:pt x="6483" y="2466"/>
                    <a:pt x="6668" y="2257"/>
                  </a:cubicBezTo>
                  <a:cubicBezTo>
                    <a:pt x="6668" y="1799"/>
                    <a:pt x="6634" y="1256"/>
                    <a:pt x="6634" y="755"/>
                  </a:cubicBezTo>
                  <a:cubicBezTo>
                    <a:pt x="6634" y="433"/>
                    <a:pt x="6482" y="161"/>
                    <a:pt x="6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3"/>
            <p:cNvSpPr/>
            <p:nvPr/>
          </p:nvSpPr>
          <p:spPr>
            <a:xfrm>
              <a:off x="12273314" y="648786"/>
              <a:ext cx="896652" cy="781676"/>
            </a:xfrm>
            <a:custGeom>
              <a:avLst/>
              <a:gdLst/>
              <a:ahLst/>
              <a:cxnLst/>
              <a:rect l="l" t="t" r="r" b="b"/>
              <a:pathLst>
                <a:path w="6660" h="5806" extrusionOk="0">
                  <a:moveTo>
                    <a:pt x="1342" y="0"/>
                  </a:moveTo>
                  <a:cubicBezTo>
                    <a:pt x="644" y="0"/>
                    <a:pt x="0" y="323"/>
                    <a:pt x="0" y="979"/>
                  </a:cubicBezTo>
                  <a:lnTo>
                    <a:pt x="0" y="5042"/>
                  </a:lnTo>
                  <a:lnTo>
                    <a:pt x="6660" y="5806"/>
                  </a:lnTo>
                  <a:cubicBezTo>
                    <a:pt x="6660" y="3287"/>
                    <a:pt x="6558" y="1768"/>
                    <a:pt x="6057" y="1768"/>
                  </a:cubicBezTo>
                  <a:cubicBezTo>
                    <a:pt x="5642" y="1768"/>
                    <a:pt x="5430" y="2701"/>
                    <a:pt x="5379" y="2973"/>
                  </a:cubicBezTo>
                  <a:cubicBezTo>
                    <a:pt x="5404" y="2752"/>
                    <a:pt x="5311" y="2073"/>
                    <a:pt x="4522" y="1785"/>
                  </a:cubicBezTo>
                  <a:cubicBezTo>
                    <a:pt x="4356" y="1725"/>
                    <a:pt x="4208" y="1700"/>
                    <a:pt x="4077" y="1700"/>
                  </a:cubicBezTo>
                  <a:cubicBezTo>
                    <a:pt x="3451" y="1700"/>
                    <a:pt x="3207" y="2269"/>
                    <a:pt x="3207" y="2269"/>
                  </a:cubicBezTo>
                  <a:cubicBezTo>
                    <a:pt x="3207" y="2269"/>
                    <a:pt x="3334" y="1522"/>
                    <a:pt x="2927" y="776"/>
                  </a:cubicBezTo>
                  <a:cubicBezTo>
                    <a:pt x="2642" y="261"/>
                    <a:pt x="1970" y="0"/>
                    <a:pt x="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3"/>
            <p:cNvSpPr/>
            <p:nvPr/>
          </p:nvSpPr>
          <p:spPr>
            <a:xfrm>
              <a:off x="12263082" y="661710"/>
              <a:ext cx="905807" cy="768752"/>
            </a:xfrm>
            <a:custGeom>
              <a:avLst/>
              <a:gdLst/>
              <a:ahLst/>
              <a:cxnLst/>
              <a:rect l="l" t="t" r="r" b="b"/>
              <a:pathLst>
                <a:path w="6728" h="5710" extrusionOk="0">
                  <a:moveTo>
                    <a:pt x="6608" y="2698"/>
                  </a:moveTo>
                  <a:lnTo>
                    <a:pt x="6608" y="2698"/>
                  </a:lnTo>
                  <a:cubicBezTo>
                    <a:pt x="6611" y="2715"/>
                    <a:pt x="6613" y="2732"/>
                    <a:pt x="6615" y="2750"/>
                  </a:cubicBezTo>
                  <a:lnTo>
                    <a:pt x="6615" y="2750"/>
                  </a:lnTo>
                  <a:cubicBezTo>
                    <a:pt x="6614" y="2733"/>
                    <a:pt x="6612" y="2716"/>
                    <a:pt x="6608" y="2698"/>
                  </a:cubicBezTo>
                  <a:close/>
                  <a:moveTo>
                    <a:pt x="475" y="1"/>
                  </a:moveTo>
                  <a:cubicBezTo>
                    <a:pt x="229" y="171"/>
                    <a:pt x="76" y="476"/>
                    <a:pt x="76" y="798"/>
                  </a:cubicBezTo>
                  <a:cubicBezTo>
                    <a:pt x="76" y="1299"/>
                    <a:pt x="34" y="1876"/>
                    <a:pt x="34" y="2334"/>
                  </a:cubicBezTo>
                  <a:cubicBezTo>
                    <a:pt x="218" y="2542"/>
                    <a:pt x="903" y="3197"/>
                    <a:pt x="1664" y="3197"/>
                  </a:cubicBezTo>
                  <a:cubicBezTo>
                    <a:pt x="1709" y="3197"/>
                    <a:pt x="1754" y="3195"/>
                    <a:pt x="1798" y="3191"/>
                  </a:cubicBezTo>
                  <a:cubicBezTo>
                    <a:pt x="2766" y="3089"/>
                    <a:pt x="3003" y="2707"/>
                    <a:pt x="3003" y="2707"/>
                  </a:cubicBezTo>
                  <a:cubicBezTo>
                    <a:pt x="3003" y="2707"/>
                    <a:pt x="3122" y="3250"/>
                    <a:pt x="3020" y="3453"/>
                  </a:cubicBezTo>
                  <a:cubicBezTo>
                    <a:pt x="3020" y="3453"/>
                    <a:pt x="3557" y="3918"/>
                    <a:pt x="4219" y="3918"/>
                  </a:cubicBezTo>
                  <a:cubicBezTo>
                    <a:pt x="4377" y="3918"/>
                    <a:pt x="4542" y="3892"/>
                    <a:pt x="4708" y="3827"/>
                  </a:cubicBezTo>
                  <a:cubicBezTo>
                    <a:pt x="5336" y="3581"/>
                    <a:pt x="5378" y="3309"/>
                    <a:pt x="5378" y="3309"/>
                  </a:cubicBezTo>
                  <a:lnTo>
                    <a:pt x="5378" y="3309"/>
                  </a:lnTo>
                  <a:cubicBezTo>
                    <a:pt x="5378" y="3309"/>
                    <a:pt x="5497" y="3691"/>
                    <a:pt x="5336" y="3937"/>
                  </a:cubicBezTo>
                  <a:cubicBezTo>
                    <a:pt x="5336" y="3937"/>
                    <a:pt x="5629" y="4390"/>
                    <a:pt x="6071" y="4390"/>
                  </a:cubicBezTo>
                  <a:cubicBezTo>
                    <a:pt x="6197" y="4390"/>
                    <a:pt x="6335" y="4353"/>
                    <a:pt x="6481" y="4259"/>
                  </a:cubicBezTo>
                  <a:lnTo>
                    <a:pt x="6481" y="4259"/>
                  </a:lnTo>
                  <a:cubicBezTo>
                    <a:pt x="6481" y="4259"/>
                    <a:pt x="6566" y="4785"/>
                    <a:pt x="6074" y="5201"/>
                  </a:cubicBezTo>
                  <a:lnTo>
                    <a:pt x="110" y="4955"/>
                  </a:lnTo>
                  <a:lnTo>
                    <a:pt x="6727" y="5710"/>
                  </a:lnTo>
                  <a:cubicBezTo>
                    <a:pt x="6727" y="4452"/>
                    <a:pt x="6703" y="3444"/>
                    <a:pt x="6615" y="2750"/>
                  </a:cubicBezTo>
                  <a:lnTo>
                    <a:pt x="6615" y="2750"/>
                  </a:lnTo>
                  <a:cubicBezTo>
                    <a:pt x="6617" y="2775"/>
                    <a:pt x="6617" y="2800"/>
                    <a:pt x="6617" y="2826"/>
                  </a:cubicBezTo>
                  <a:cubicBezTo>
                    <a:pt x="6617" y="3513"/>
                    <a:pt x="6388" y="4073"/>
                    <a:pt x="6108" y="4073"/>
                  </a:cubicBezTo>
                  <a:cubicBezTo>
                    <a:pt x="5828" y="4073"/>
                    <a:pt x="5599" y="3513"/>
                    <a:pt x="5599" y="2826"/>
                  </a:cubicBezTo>
                  <a:cubicBezTo>
                    <a:pt x="5599" y="2529"/>
                    <a:pt x="5641" y="2257"/>
                    <a:pt x="5709" y="2045"/>
                  </a:cubicBezTo>
                  <a:lnTo>
                    <a:pt x="5709" y="2045"/>
                  </a:lnTo>
                  <a:cubicBezTo>
                    <a:pt x="5565" y="2342"/>
                    <a:pt x="5480" y="2715"/>
                    <a:pt x="5446" y="2877"/>
                  </a:cubicBezTo>
                  <a:cubicBezTo>
                    <a:pt x="5455" y="2809"/>
                    <a:pt x="5455" y="2698"/>
                    <a:pt x="5421" y="2563"/>
                  </a:cubicBezTo>
                  <a:cubicBezTo>
                    <a:pt x="5361" y="3089"/>
                    <a:pt x="4912" y="3496"/>
                    <a:pt x="4369" y="3496"/>
                  </a:cubicBezTo>
                  <a:cubicBezTo>
                    <a:pt x="3775" y="3496"/>
                    <a:pt x="3300" y="3021"/>
                    <a:pt x="3300" y="2436"/>
                  </a:cubicBezTo>
                  <a:cubicBezTo>
                    <a:pt x="3300" y="2266"/>
                    <a:pt x="3342" y="2113"/>
                    <a:pt x="3410" y="1969"/>
                  </a:cubicBezTo>
                  <a:lnTo>
                    <a:pt x="3410" y="1969"/>
                  </a:lnTo>
                  <a:cubicBezTo>
                    <a:pt x="3325" y="2079"/>
                    <a:pt x="3283" y="2164"/>
                    <a:pt x="3283" y="2164"/>
                  </a:cubicBezTo>
                  <a:cubicBezTo>
                    <a:pt x="3283" y="2164"/>
                    <a:pt x="3359" y="1731"/>
                    <a:pt x="3207" y="1189"/>
                  </a:cubicBezTo>
                  <a:lnTo>
                    <a:pt x="3207" y="1189"/>
                  </a:lnTo>
                  <a:cubicBezTo>
                    <a:pt x="3249" y="1748"/>
                    <a:pt x="2995" y="2300"/>
                    <a:pt x="2503" y="2597"/>
                  </a:cubicBezTo>
                  <a:cubicBezTo>
                    <a:pt x="2268" y="2738"/>
                    <a:pt x="2008" y="2805"/>
                    <a:pt x="1750" y="2805"/>
                  </a:cubicBezTo>
                  <a:cubicBezTo>
                    <a:pt x="1215" y="2805"/>
                    <a:pt x="682" y="2518"/>
                    <a:pt x="373" y="2003"/>
                  </a:cubicBezTo>
                  <a:cubicBezTo>
                    <a:pt x="0" y="1392"/>
                    <a:pt x="59" y="493"/>
                    <a:pt x="4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3"/>
            <p:cNvSpPr/>
            <p:nvPr/>
          </p:nvSpPr>
          <p:spPr>
            <a:xfrm>
              <a:off x="12320166" y="1180318"/>
              <a:ext cx="199929" cy="150788"/>
            </a:xfrm>
            <a:custGeom>
              <a:avLst/>
              <a:gdLst/>
              <a:ahLst/>
              <a:cxnLst/>
              <a:rect l="l" t="t" r="r" b="b"/>
              <a:pathLst>
                <a:path w="1485" h="1120" extrusionOk="0">
                  <a:moveTo>
                    <a:pt x="450" y="0"/>
                  </a:moveTo>
                  <a:cubicBezTo>
                    <a:pt x="450" y="0"/>
                    <a:pt x="1061" y="602"/>
                    <a:pt x="0" y="1120"/>
                  </a:cubicBezTo>
                  <a:lnTo>
                    <a:pt x="967" y="1120"/>
                  </a:lnTo>
                  <a:cubicBezTo>
                    <a:pt x="1485" y="509"/>
                    <a:pt x="832" y="0"/>
                    <a:pt x="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3"/>
            <p:cNvSpPr/>
            <p:nvPr/>
          </p:nvSpPr>
          <p:spPr>
            <a:xfrm>
              <a:off x="12762168" y="1165374"/>
              <a:ext cx="162232" cy="123593"/>
            </a:xfrm>
            <a:custGeom>
              <a:avLst/>
              <a:gdLst/>
              <a:ahLst/>
              <a:cxnLst/>
              <a:rect l="l" t="t" r="r" b="b"/>
              <a:pathLst>
                <a:path w="1205" h="918" extrusionOk="0">
                  <a:moveTo>
                    <a:pt x="416" y="1"/>
                  </a:moveTo>
                  <a:cubicBezTo>
                    <a:pt x="0" y="493"/>
                    <a:pt x="526" y="917"/>
                    <a:pt x="840" y="917"/>
                  </a:cubicBezTo>
                  <a:cubicBezTo>
                    <a:pt x="840" y="917"/>
                    <a:pt x="339" y="417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3"/>
            <p:cNvSpPr/>
            <p:nvPr/>
          </p:nvSpPr>
          <p:spPr>
            <a:xfrm>
              <a:off x="12464089" y="1060360"/>
              <a:ext cx="163444" cy="123458"/>
            </a:xfrm>
            <a:custGeom>
              <a:avLst/>
              <a:gdLst/>
              <a:ahLst/>
              <a:cxnLst/>
              <a:rect l="l" t="t" r="r" b="b"/>
              <a:pathLst>
                <a:path w="1214" h="917" extrusionOk="0">
                  <a:moveTo>
                    <a:pt x="424" y="0"/>
                  </a:moveTo>
                  <a:cubicBezTo>
                    <a:pt x="0" y="492"/>
                    <a:pt x="534" y="917"/>
                    <a:pt x="848" y="917"/>
                  </a:cubicBezTo>
                  <a:cubicBezTo>
                    <a:pt x="848" y="917"/>
                    <a:pt x="348" y="416"/>
                    <a:pt x="1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3"/>
            <p:cNvSpPr/>
            <p:nvPr/>
          </p:nvSpPr>
          <p:spPr>
            <a:xfrm>
              <a:off x="11628016" y="1165374"/>
              <a:ext cx="163444" cy="123593"/>
            </a:xfrm>
            <a:custGeom>
              <a:avLst/>
              <a:gdLst/>
              <a:ahLst/>
              <a:cxnLst/>
              <a:rect l="l" t="t" r="r" b="b"/>
              <a:pathLst>
                <a:path w="1214" h="918" extrusionOk="0">
                  <a:moveTo>
                    <a:pt x="0" y="1"/>
                  </a:moveTo>
                  <a:cubicBezTo>
                    <a:pt x="874" y="417"/>
                    <a:pt x="374" y="917"/>
                    <a:pt x="374" y="917"/>
                  </a:cubicBezTo>
                  <a:cubicBezTo>
                    <a:pt x="688" y="917"/>
                    <a:pt x="1214" y="493"/>
                    <a:pt x="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3"/>
            <p:cNvSpPr/>
            <p:nvPr/>
          </p:nvSpPr>
          <p:spPr>
            <a:xfrm>
              <a:off x="11927306" y="1060360"/>
              <a:ext cx="162232" cy="123458"/>
            </a:xfrm>
            <a:custGeom>
              <a:avLst/>
              <a:gdLst/>
              <a:ahLst/>
              <a:cxnLst/>
              <a:rect l="l" t="t" r="r" b="b"/>
              <a:pathLst>
                <a:path w="1205" h="917" extrusionOk="0">
                  <a:moveTo>
                    <a:pt x="0" y="0"/>
                  </a:moveTo>
                  <a:cubicBezTo>
                    <a:pt x="865" y="416"/>
                    <a:pt x="365" y="917"/>
                    <a:pt x="365" y="917"/>
                  </a:cubicBezTo>
                  <a:cubicBezTo>
                    <a:pt x="679" y="917"/>
                    <a:pt x="1205" y="492"/>
                    <a:pt x="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3"/>
            <p:cNvSpPr/>
            <p:nvPr/>
          </p:nvSpPr>
          <p:spPr>
            <a:xfrm>
              <a:off x="12032320" y="1180318"/>
              <a:ext cx="198852" cy="150788"/>
            </a:xfrm>
            <a:custGeom>
              <a:avLst/>
              <a:gdLst/>
              <a:ahLst/>
              <a:cxnLst/>
              <a:rect l="l" t="t" r="r" b="b"/>
              <a:pathLst>
                <a:path w="1477" h="1120" extrusionOk="0">
                  <a:moveTo>
                    <a:pt x="1027" y="0"/>
                  </a:moveTo>
                  <a:cubicBezTo>
                    <a:pt x="645" y="0"/>
                    <a:pt x="0" y="509"/>
                    <a:pt x="509" y="1120"/>
                  </a:cubicBezTo>
                  <a:lnTo>
                    <a:pt x="1477" y="1120"/>
                  </a:lnTo>
                  <a:cubicBezTo>
                    <a:pt x="416" y="602"/>
                    <a:pt x="1027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3"/>
            <p:cNvSpPr/>
            <p:nvPr/>
          </p:nvSpPr>
          <p:spPr>
            <a:xfrm>
              <a:off x="12258504" y="627513"/>
              <a:ext cx="247858" cy="324464"/>
            </a:xfrm>
            <a:custGeom>
              <a:avLst/>
              <a:gdLst/>
              <a:ahLst/>
              <a:cxnLst/>
              <a:rect l="l" t="t" r="r" b="b"/>
              <a:pathLst>
                <a:path w="1841" h="2410" extrusionOk="0">
                  <a:moveTo>
                    <a:pt x="1205" y="0"/>
                  </a:moveTo>
                  <a:cubicBezTo>
                    <a:pt x="543" y="0"/>
                    <a:pt x="0" y="543"/>
                    <a:pt x="0" y="1213"/>
                  </a:cubicBezTo>
                  <a:cubicBezTo>
                    <a:pt x="0" y="1824"/>
                    <a:pt x="450" y="2333"/>
                    <a:pt x="1035" y="2410"/>
                  </a:cubicBezTo>
                  <a:cubicBezTo>
                    <a:pt x="696" y="2198"/>
                    <a:pt x="458" y="1816"/>
                    <a:pt x="458" y="1383"/>
                  </a:cubicBezTo>
                  <a:cubicBezTo>
                    <a:pt x="458" y="713"/>
                    <a:pt x="1001" y="170"/>
                    <a:pt x="1671" y="170"/>
                  </a:cubicBezTo>
                  <a:cubicBezTo>
                    <a:pt x="1731" y="170"/>
                    <a:pt x="1790" y="179"/>
                    <a:pt x="1841" y="179"/>
                  </a:cubicBezTo>
                  <a:cubicBezTo>
                    <a:pt x="1654" y="68"/>
                    <a:pt x="144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3"/>
            <p:cNvSpPr/>
            <p:nvPr/>
          </p:nvSpPr>
          <p:spPr>
            <a:xfrm>
              <a:off x="12044841" y="627513"/>
              <a:ext cx="249205" cy="324464"/>
            </a:xfrm>
            <a:custGeom>
              <a:avLst/>
              <a:gdLst/>
              <a:ahLst/>
              <a:cxnLst/>
              <a:rect l="l" t="t" r="r" b="b"/>
              <a:pathLst>
                <a:path w="1851" h="2410" extrusionOk="0">
                  <a:moveTo>
                    <a:pt x="637" y="0"/>
                  </a:moveTo>
                  <a:cubicBezTo>
                    <a:pt x="408" y="0"/>
                    <a:pt x="187" y="68"/>
                    <a:pt x="1" y="179"/>
                  </a:cubicBezTo>
                  <a:cubicBezTo>
                    <a:pt x="60" y="179"/>
                    <a:pt x="111" y="170"/>
                    <a:pt x="170" y="170"/>
                  </a:cubicBezTo>
                  <a:cubicBezTo>
                    <a:pt x="841" y="170"/>
                    <a:pt x="1384" y="713"/>
                    <a:pt x="1384" y="1383"/>
                  </a:cubicBezTo>
                  <a:cubicBezTo>
                    <a:pt x="1384" y="1816"/>
                    <a:pt x="1154" y="2198"/>
                    <a:pt x="807" y="2410"/>
                  </a:cubicBezTo>
                  <a:cubicBezTo>
                    <a:pt x="1392" y="2333"/>
                    <a:pt x="1850" y="1824"/>
                    <a:pt x="1850" y="1213"/>
                  </a:cubicBezTo>
                  <a:cubicBezTo>
                    <a:pt x="1850" y="543"/>
                    <a:pt x="1307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3"/>
            <p:cNvSpPr/>
            <p:nvPr/>
          </p:nvSpPr>
          <p:spPr>
            <a:xfrm>
              <a:off x="11931749" y="700619"/>
              <a:ext cx="242338" cy="244493"/>
            </a:xfrm>
            <a:custGeom>
              <a:avLst/>
              <a:gdLst/>
              <a:ahLst/>
              <a:cxnLst/>
              <a:rect l="l" t="t" r="r" b="b"/>
              <a:pathLst>
                <a:path w="1800" h="1816" extrusionOk="0">
                  <a:moveTo>
                    <a:pt x="612" y="0"/>
                  </a:moveTo>
                  <a:lnTo>
                    <a:pt x="612" y="0"/>
                  </a:lnTo>
                  <a:cubicBezTo>
                    <a:pt x="255" y="128"/>
                    <a:pt x="1" y="467"/>
                    <a:pt x="1" y="874"/>
                  </a:cubicBezTo>
                  <a:cubicBezTo>
                    <a:pt x="1" y="1392"/>
                    <a:pt x="425" y="1816"/>
                    <a:pt x="943" y="1816"/>
                  </a:cubicBezTo>
                  <a:cubicBezTo>
                    <a:pt x="1324" y="1816"/>
                    <a:pt x="1647" y="1587"/>
                    <a:pt x="1799" y="1256"/>
                  </a:cubicBezTo>
                  <a:lnTo>
                    <a:pt x="1799" y="1256"/>
                  </a:lnTo>
                  <a:cubicBezTo>
                    <a:pt x="1638" y="1468"/>
                    <a:pt x="1384" y="1612"/>
                    <a:pt x="1095" y="1612"/>
                  </a:cubicBezTo>
                  <a:cubicBezTo>
                    <a:pt x="612" y="1612"/>
                    <a:pt x="213" y="1222"/>
                    <a:pt x="213" y="730"/>
                  </a:cubicBezTo>
                  <a:cubicBezTo>
                    <a:pt x="213" y="424"/>
                    <a:pt x="374" y="153"/>
                    <a:pt x="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3"/>
            <p:cNvSpPr/>
            <p:nvPr/>
          </p:nvSpPr>
          <p:spPr>
            <a:xfrm>
              <a:off x="12003778" y="704793"/>
              <a:ext cx="170310" cy="150115"/>
            </a:xfrm>
            <a:custGeom>
              <a:avLst/>
              <a:gdLst/>
              <a:ahLst/>
              <a:cxnLst/>
              <a:rect l="l" t="t" r="r" b="b"/>
              <a:pathLst>
                <a:path w="1265" h="1115" extrusionOk="0">
                  <a:moveTo>
                    <a:pt x="603" y="0"/>
                  </a:moveTo>
                  <a:cubicBezTo>
                    <a:pt x="552" y="0"/>
                    <a:pt x="501" y="7"/>
                    <a:pt x="450" y="20"/>
                  </a:cubicBezTo>
                  <a:cubicBezTo>
                    <a:pt x="212" y="88"/>
                    <a:pt x="43" y="283"/>
                    <a:pt x="0" y="521"/>
                  </a:cubicBezTo>
                  <a:cubicBezTo>
                    <a:pt x="68" y="351"/>
                    <a:pt x="204" y="224"/>
                    <a:pt x="391" y="173"/>
                  </a:cubicBezTo>
                  <a:cubicBezTo>
                    <a:pt x="438" y="161"/>
                    <a:pt x="486" y="155"/>
                    <a:pt x="533" y="155"/>
                  </a:cubicBezTo>
                  <a:cubicBezTo>
                    <a:pt x="788" y="155"/>
                    <a:pt x="1022" y="322"/>
                    <a:pt x="1086" y="580"/>
                  </a:cubicBezTo>
                  <a:cubicBezTo>
                    <a:pt x="1137" y="775"/>
                    <a:pt x="1086" y="970"/>
                    <a:pt x="959" y="1115"/>
                  </a:cubicBezTo>
                  <a:cubicBezTo>
                    <a:pt x="1163" y="970"/>
                    <a:pt x="1264" y="707"/>
                    <a:pt x="1197" y="461"/>
                  </a:cubicBezTo>
                  <a:cubicBezTo>
                    <a:pt x="1125" y="183"/>
                    <a:pt x="873" y="0"/>
                    <a:pt x="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3"/>
            <p:cNvSpPr/>
            <p:nvPr/>
          </p:nvSpPr>
          <p:spPr>
            <a:xfrm>
              <a:off x="11618860" y="943902"/>
              <a:ext cx="162367" cy="135710"/>
            </a:xfrm>
            <a:custGeom>
              <a:avLst/>
              <a:gdLst/>
              <a:ahLst/>
              <a:cxnLst/>
              <a:rect l="l" t="t" r="r" b="b"/>
              <a:pathLst>
                <a:path w="1206" h="1008" extrusionOk="0">
                  <a:moveTo>
                    <a:pt x="985" y="0"/>
                  </a:moveTo>
                  <a:lnTo>
                    <a:pt x="985" y="0"/>
                  </a:lnTo>
                  <a:cubicBezTo>
                    <a:pt x="1078" y="144"/>
                    <a:pt x="1103" y="323"/>
                    <a:pt x="1044" y="484"/>
                  </a:cubicBezTo>
                  <a:cubicBezTo>
                    <a:pt x="964" y="710"/>
                    <a:pt x="754" y="847"/>
                    <a:pt x="533" y="847"/>
                  </a:cubicBezTo>
                  <a:cubicBezTo>
                    <a:pt x="471" y="847"/>
                    <a:pt x="409" y="837"/>
                    <a:pt x="348" y="815"/>
                  </a:cubicBezTo>
                  <a:cubicBezTo>
                    <a:pt x="162" y="755"/>
                    <a:pt x="43" y="602"/>
                    <a:pt x="1" y="433"/>
                  </a:cubicBezTo>
                  <a:lnTo>
                    <a:pt x="1" y="433"/>
                  </a:lnTo>
                  <a:cubicBezTo>
                    <a:pt x="1" y="670"/>
                    <a:pt x="145" y="891"/>
                    <a:pt x="382" y="976"/>
                  </a:cubicBezTo>
                  <a:cubicBezTo>
                    <a:pt x="446" y="997"/>
                    <a:pt x="511" y="1007"/>
                    <a:pt x="575" y="1007"/>
                  </a:cubicBezTo>
                  <a:cubicBezTo>
                    <a:pt x="816" y="1007"/>
                    <a:pt x="1042" y="861"/>
                    <a:pt x="1129" y="619"/>
                  </a:cubicBezTo>
                  <a:cubicBezTo>
                    <a:pt x="1205" y="399"/>
                    <a:pt x="1146" y="153"/>
                    <a:pt x="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3"/>
            <p:cNvSpPr/>
            <p:nvPr/>
          </p:nvSpPr>
          <p:spPr>
            <a:xfrm>
              <a:off x="11631381" y="927746"/>
              <a:ext cx="102994" cy="96262"/>
            </a:xfrm>
            <a:custGeom>
              <a:avLst/>
              <a:gdLst/>
              <a:ahLst/>
              <a:cxnLst/>
              <a:rect l="l" t="t" r="r" b="b"/>
              <a:pathLst>
                <a:path w="765" h="715" extrusionOk="0">
                  <a:moveTo>
                    <a:pt x="749" y="249"/>
                  </a:moveTo>
                  <a:lnTo>
                    <a:pt x="749" y="249"/>
                  </a:lnTo>
                  <a:cubicBezTo>
                    <a:pt x="752" y="257"/>
                    <a:pt x="754" y="265"/>
                    <a:pt x="756" y="273"/>
                  </a:cubicBezTo>
                  <a:lnTo>
                    <a:pt x="764" y="273"/>
                  </a:lnTo>
                  <a:cubicBezTo>
                    <a:pt x="760" y="265"/>
                    <a:pt x="755" y="257"/>
                    <a:pt x="749" y="249"/>
                  </a:cubicBezTo>
                  <a:close/>
                  <a:moveTo>
                    <a:pt x="394" y="0"/>
                  </a:moveTo>
                  <a:cubicBezTo>
                    <a:pt x="203" y="0"/>
                    <a:pt x="34" y="148"/>
                    <a:pt x="18" y="349"/>
                  </a:cubicBezTo>
                  <a:cubicBezTo>
                    <a:pt x="1" y="502"/>
                    <a:pt x="86" y="638"/>
                    <a:pt x="213" y="714"/>
                  </a:cubicBezTo>
                  <a:cubicBezTo>
                    <a:pt x="128" y="638"/>
                    <a:pt x="86" y="527"/>
                    <a:pt x="94" y="417"/>
                  </a:cubicBezTo>
                  <a:cubicBezTo>
                    <a:pt x="110" y="232"/>
                    <a:pt x="264" y="85"/>
                    <a:pt x="446" y="85"/>
                  </a:cubicBezTo>
                  <a:cubicBezTo>
                    <a:pt x="456" y="85"/>
                    <a:pt x="466" y="85"/>
                    <a:pt x="476" y="86"/>
                  </a:cubicBezTo>
                  <a:cubicBezTo>
                    <a:pt x="593" y="102"/>
                    <a:pt x="689" y="161"/>
                    <a:pt x="749" y="249"/>
                  </a:cubicBezTo>
                  <a:lnTo>
                    <a:pt x="749" y="249"/>
                  </a:lnTo>
                  <a:cubicBezTo>
                    <a:pt x="707" y="116"/>
                    <a:pt x="577" y="9"/>
                    <a:pt x="425" y="1"/>
                  </a:cubicBezTo>
                  <a:cubicBezTo>
                    <a:pt x="415" y="1"/>
                    <a:pt x="404" y="0"/>
                    <a:pt x="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3"/>
            <p:cNvSpPr/>
            <p:nvPr/>
          </p:nvSpPr>
          <p:spPr>
            <a:xfrm>
              <a:off x="12759879" y="943902"/>
              <a:ext cx="162232" cy="135710"/>
            </a:xfrm>
            <a:custGeom>
              <a:avLst/>
              <a:gdLst/>
              <a:ahLst/>
              <a:cxnLst/>
              <a:rect l="l" t="t" r="r" b="b"/>
              <a:pathLst>
                <a:path w="1205" h="1008" extrusionOk="0">
                  <a:moveTo>
                    <a:pt x="221" y="0"/>
                  </a:moveTo>
                  <a:lnTo>
                    <a:pt x="221" y="0"/>
                  </a:lnTo>
                  <a:cubicBezTo>
                    <a:pt x="68" y="153"/>
                    <a:pt x="0" y="399"/>
                    <a:pt x="76" y="619"/>
                  </a:cubicBezTo>
                  <a:cubicBezTo>
                    <a:pt x="164" y="861"/>
                    <a:pt x="389" y="1007"/>
                    <a:pt x="631" y="1007"/>
                  </a:cubicBezTo>
                  <a:cubicBezTo>
                    <a:pt x="694" y="1007"/>
                    <a:pt x="759" y="997"/>
                    <a:pt x="823" y="976"/>
                  </a:cubicBezTo>
                  <a:cubicBezTo>
                    <a:pt x="1061" y="891"/>
                    <a:pt x="1205" y="670"/>
                    <a:pt x="1205" y="433"/>
                  </a:cubicBezTo>
                  <a:lnTo>
                    <a:pt x="1205" y="433"/>
                  </a:lnTo>
                  <a:cubicBezTo>
                    <a:pt x="1171" y="602"/>
                    <a:pt x="1044" y="755"/>
                    <a:pt x="865" y="815"/>
                  </a:cubicBezTo>
                  <a:cubicBezTo>
                    <a:pt x="803" y="837"/>
                    <a:pt x="739" y="847"/>
                    <a:pt x="677" y="847"/>
                  </a:cubicBezTo>
                  <a:cubicBezTo>
                    <a:pt x="451" y="847"/>
                    <a:pt x="241" y="710"/>
                    <a:pt x="161" y="484"/>
                  </a:cubicBezTo>
                  <a:cubicBezTo>
                    <a:pt x="102" y="323"/>
                    <a:pt x="136" y="144"/>
                    <a:pt x="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3"/>
            <p:cNvSpPr/>
            <p:nvPr/>
          </p:nvSpPr>
          <p:spPr>
            <a:xfrm>
              <a:off x="12807809" y="927746"/>
              <a:ext cx="101782" cy="96262"/>
            </a:xfrm>
            <a:custGeom>
              <a:avLst/>
              <a:gdLst/>
              <a:ahLst/>
              <a:cxnLst/>
              <a:rect l="l" t="t" r="r" b="b"/>
              <a:pathLst>
                <a:path w="756" h="715" extrusionOk="0">
                  <a:moveTo>
                    <a:pt x="363" y="0"/>
                  </a:moveTo>
                  <a:cubicBezTo>
                    <a:pt x="353" y="0"/>
                    <a:pt x="342" y="1"/>
                    <a:pt x="331" y="1"/>
                  </a:cubicBezTo>
                  <a:cubicBezTo>
                    <a:pt x="170" y="10"/>
                    <a:pt x="43" y="129"/>
                    <a:pt x="0" y="273"/>
                  </a:cubicBezTo>
                  <a:cubicBezTo>
                    <a:pt x="51" y="171"/>
                    <a:pt x="153" y="103"/>
                    <a:pt x="280" y="86"/>
                  </a:cubicBezTo>
                  <a:cubicBezTo>
                    <a:pt x="290" y="85"/>
                    <a:pt x="300" y="85"/>
                    <a:pt x="310" y="85"/>
                  </a:cubicBezTo>
                  <a:cubicBezTo>
                    <a:pt x="492" y="85"/>
                    <a:pt x="646" y="232"/>
                    <a:pt x="662" y="417"/>
                  </a:cubicBezTo>
                  <a:cubicBezTo>
                    <a:pt x="671" y="527"/>
                    <a:pt x="628" y="638"/>
                    <a:pt x="543" y="714"/>
                  </a:cubicBezTo>
                  <a:cubicBezTo>
                    <a:pt x="671" y="638"/>
                    <a:pt x="755" y="502"/>
                    <a:pt x="738" y="349"/>
                  </a:cubicBezTo>
                  <a:cubicBezTo>
                    <a:pt x="722" y="148"/>
                    <a:pt x="561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3"/>
            <p:cNvSpPr/>
            <p:nvPr/>
          </p:nvSpPr>
          <p:spPr>
            <a:xfrm>
              <a:off x="12390983" y="700619"/>
              <a:ext cx="242204" cy="244493"/>
            </a:xfrm>
            <a:custGeom>
              <a:avLst/>
              <a:gdLst/>
              <a:ahLst/>
              <a:cxnLst/>
              <a:rect l="l" t="t" r="r" b="b"/>
              <a:pathLst>
                <a:path w="1799" h="1816" extrusionOk="0">
                  <a:moveTo>
                    <a:pt x="1188" y="0"/>
                  </a:moveTo>
                  <a:cubicBezTo>
                    <a:pt x="1425" y="153"/>
                    <a:pt x="1586" y="424"/>
                    <a:pt x="1586" y="730"/>
                  </a:cubicBezTo>
                  <a:cubicBezTo>
                    <a:pt x="1586" y="1222"/>
                    <a:pt x="1188" y="1612"/>
                    <a:pt x="704" y="1612"/>
                  </a:cubicBezTo>
                  <a:cubicBezTo>
                    <a:pt x="416" y="1612"/>
                    <a:pt x="161" y="1468"/>
                    <a:pt x="0" y="1256"/>
                  </a:cubicBezTo>
                  <a:lnTo>
                    <a:pt x="0" y="1256"/>
                  </a:lnTo>
                  <a:cubicBezTo>
                    <a:pt x="153" y="1587"/>
                    <a:pt x="475" y="1816"/>
                    <a:pt x="857" y="1816"/>
                  </a:cubicBezTo>
                  <a:cubicBezTo>
                    <a:pt x="1374" y="1816"/>
                    <a:pt x="1799" y="1392"/>
                    <a:pt x="1799" y="874"/>
                  </a:cubicBezTo>
                  <a:cubicBezTo>
                    <a:pt x="1799" y="467"/>
                    <a:pt x="1544" y="128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3"/>
            <p:cNvSpPr/>
            <p:nvPr/>
          </p:nvSpPr>
          <p:spPr>
            <a:xfrm>
              <a:off x="12390983" y="704793"/>
              <a:ext cx="170310" cy="150115"/>
            </a:xfrm>
            <a:custGeom>
              <a:avLst/>
              <a:gdLst/>
              <a:ahLst/>
              <a:cxnLst/>
              <a:rect l="l" t="t" r="r" b="b"/>
              <a:pathLst>
                <a:path w="1265" h="1115" extrusionOk="0">
                  <a:moveTo>
                    <a:pt x="662" y="0"/>
                  </a:moveTo>
                  <a:cubicBezTo>
                    <a:pt x="391" y="0"/>
                    <a:pt x="139" y="183"/>
                    <a:pt x="68" y="461"/>
                  </a:cubicBezTo>
                  <a:cubicBezTo>
                    <a:pt x="0" y="707"/>
                    <a:pt x="102" y="970"/>
                    <a:pt x="306" y="1115"/>
                  </a:cubicBezTo>
                  <a:cubicBezTo>
                    <a:pt x="178" y="970"/>
                    <a:pt x="127" y="775"/>
                    <a:pt x="178" y="580"/>
                  </a:cubicBezTo>
                  <a:cubicBezTo>
                    <a:pt x="243" y="322"/>
                    <a:pt x="476" y="155"/>
                    <a:pt x="731" y="155"/>
                  </a:cubicBezTo>
                  <a:cubicBezTo>
                    <a:pt x="778" y="155"/>
                    <a:pt x="826" y="161"/>
                    <a:pt x="874" y="173"/>
                  </a:cubicBezTo>
                  <a:cubicBezTo>
                    <a:pt x="1061" y="224"/>
                    <a:pt x="1196" y="351"/>
                    <a:pt x="1264" y="521"/>
                  </a:cubicBezTo>
                  <a:cubicBezTo>
                    <a:pt x="1222" y="283"/>
                    <a:pt x="1052" y="88"/>
                    <a:pt x="815" y="20"/>
                  </a:cubicBezTo>
                  <a:cubicBezTo>
                    <a:pt x="764" y="7"/>
                    <a:pt x="712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3"/>
            <p:cNvSpPr/>
            <p:nvPr/>
          </p:nvSpPr>
          <p:spPr>
            <a:xfrm>
              <a:off x="11425796" y="907282"/>
              <a:ext cx="74452" cy="193198"/>
            </a:xfrm>
            <a:custGeom>
              <a:avLst/>
              <a:gdLst/>
              <a:ahLst/>
              <a:cxnLst/>
              <a:rect l="l" t="t" r="r" b="b"/>
              <a:pathLst>
                <a:path w="553" h="1435" extrusionOk="0">
                  <a:moveTo>
                    <a:pt x="281" y="1"/>
                  </a:moveTo>
                  <a:cubicBezTo>
                    <a:pt x="128" y="1"/>
                    <a:pt x="1" y="323"/>
                    <a:pt x="1" y="722"/>
                  </a:cubicBezTo>
                  <a:cubicBezTo>
                    <a:pt x="1" y="1112"/>
                    <a:pt x="128" y="1434"/>
                    <a:pt x="281" y="1434"/>
                  </a:cubicBezTo>
                  <a:cubicBezTo>
                    <a:pt x="425" y="1434"/>
                    <a:pt x="552" y="1112"/>
                    <a:pt x="552" y="722"/>
                  </a:cubicBezTo>
                  <a:cubicBezTo>
                    <a:pt x="552" y="323"/>
                    <a:pt x="425" y="1"/>
                    <a:pt x="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3"/>
            <p:cNvSpPr/>
            <p:nvPr/>
          </p:nvSpPr>
          <p:spPr>
            <a:xfrm>
              <a:off x="13052168" y="907282"/>
              <a:ext cx="74452" cy="193198"/>
            </a:xfrm>
            <a:custGeom>
              <a:avLst/>
              <a:gdLst/>
              <a:ahLst/>
              <a:cxnLst/>
              <a:rect l="l" t="t" r="r" b="b"/>
              <a:pathLst>
                <a:path w="553" h="1435" extrusionOk="0">
                  <a:moveTo>
                    <a:pt x="272" y="1"/>
                  </a:moveTo>
                  <a:cubicBezTo>
                    <a:pt x="120" y="1"/>
                    <a:pt x="1" y="323"/>
                    <a:pt x="1" y="713"/>
                  </a:cubicBezTo>
                  <a:cubicBezTo>
                    <a:pt x="1" y="1112"/>
                    <a:pt x="120" y="1434"/>
                    <a:pt x="272" y="1434"/>
                  </a:cubicBezTo>
                  <a:cubicBezTo>
                    <a:pt x="425" y="1434"/>
                    <a:pt x="552" y="1112"/>
                    <a:pt x="552" y="713"/>
                  </a:cubicBezTo>
                  <a:cubicBezTo>
                    <a:pt x="552" y="323"/>
                    <a:pt x="425" y="1"/>
                    <a:pt x="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3"/>
            <p:cNvSpPr/>
            <p:nvPr/>
          </p:nvSpPr>
          <p:spPr>
            <a:xfrm>
              <a:off x="11510346" y="1457798"/>
              <a:ext cx="1544235" cy="3087258"/>
            </a:xfrm>
            <a:custGeom>
              <a:avLst/>
              <a:gdLst/>
              <a:ahLst/>
              <a:cxnLst/>
              <a:rect l="l" t="t" r="r" b="b"/>
              <a:pathLst>
                <a:path w="11470" h="22931" extrusionOk="0">
                  <a:moveTo>
                    <a:pt x="1" y="1"/>
                  </a:moveTo>
                  <a:lnTo>
                    <a:pt x="1" y="22930"/>
                  </a:lnTo>
                  <a:lnTo>
                    <a:pt x="11470" y="22930"/>
                  </a:lnTo>
                  <a:lnTo>
                    <a:pt x="11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3"/>
            <p:cNvSpPr/>
            <p:nvPr/>
          </p:nvSpPr>
          <p:spPr>
            <a:xfrm>
              <a:off x="12583913" y="4624781"/>
              <a:ext cx="582689" cy="852224"/>
            </a:xfrm>
            <a:custGeom>
              <a:avLst/>
              <a:gdLst/>
              <a:ahLst/>
              <a:cxnLst/>
              <a:rect l="l" t="t" r="r" b="b"/>
              <a:pathLst>
                <a:path w="4328" h="6330" extrusionOk="0">
                  <a:moveTo>
                    <a:pt x="1" y="1"/>
                  </a:moveTo>
                  <a:cubicBezTo>
                    <a:pt x="1" y="417"/>
                    <a:pt x="340" y="747"/>
                    <a:pt x="747" y="747"/>
                  </a:cubicBezTo>
                  <a:lnTo>
                    <a:pt x="2045" y="747"/>
                  </a:lnTo>
                  <a:cubicBezTo>
                    <a:pt x="2045" y="747"/>
                    <a:pt x="1850" y="1808"/>
                    <a:pt x="3080" y="1808"/>
                  </a:cubicBezTo>
                  <a:cubicBezTo>
                    <a:pt x="3080" y="1808"/>
                    <a:pt x="3402" y="6329"/>
                    <a:pt x="4107" y="6329"/>
                  </a:cubicBezTo>
                  <a:lnTo>
                    <a:pt x="4327" y="6329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3"/>
            <p:cNvSpPr/>
            <p:nvPr/>
          </p:nvSpPr>
          <p:spPr>
            <a:xfrm>
              <a:off x="12834062" y="4692232"/>
              <a:ext cx="194275" cy="174888"/>
            </a:xfrm>
            <a:custGeom>
              <a:avLst/>
              <a:gdLst/>
              <a:ahLst/>
              <a:cxnLst/>
              <a:rect l="l" t="t" r="r" b="b"/>
              <a:pathLst>
                <a:path w="1443" h="1299" extrusionOk="0">
                  <a:moveTo>
                    <a:pt x="722" y="0"/>
                  </a:moveTo>
                  <a:cubicBezTo>
                    <a:pt x="510" y="0"/>
                    <a:pt x="314" y="94"/>
                    <a:pt x="187" y="246"/>
                  </a:cubicBezTo>
                  <a:cubicBezTo>
                    <a:pt x="187" y="246"/>
                    <a:pt x="1" y="1256"/>
                    <a:pt x="1146" y="1298"/>
                  </a:cubicBezTo>
                  <a:cubicBezTo>
                    <a:pt x="1324" y="1171"/>
                    <a:pt x="1443" y="959"/>
                    <a:pt x="1443" y="721"/>
                  </a:cubicBezTo>
                  <a:cubicBezTo>
                    <a:pt x="1443" y="323"/>
                    <a:pt x="1120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3"/>
            <p:cNvSpPr/>
            <p:nvPr/>
          </p:nvSpPr>
          <p:spPr>
            <a:xfrm>
              <a:off x="12836351" y="4679711"/>
              <a:ext cx="177176" cy="168021"/>
            </a:xfrm>
            <a:custGeom>
              <a:avLst/>
              <a:gdLst/>
              <a:ahLst/>
              <a:cxnLst/>
              <a:rect l="l" t="t" r="r" b="b"/>
              <a:pathLst>
                <a:path w="1316" h="1248" extrusionOk="0">
                  <a:moveTo>
                    <a:pt x="662" y="0"/>
                  </a:moveTo>
                  <a:cubicBezTo>
                    <a:pt x="467" y="0"/>
                    <a:pt x="289" y="93"/>
                    <a:pt x="170" y="238"/>
                  </a:cubicBezTo>
                  <a:cubicBezTo>
                    <a:pt x="170" y="238"/>
                    <a:pt x="1" y="1205"/>
                    <a:pt x="1044" y="1247"/>
                  </a:cubicBezTo>
                  <a:cubicBezTo>
                    <a:pt x="1205" y="1120"/>
                    <a:pt x="1315" y="916"/>
                    <a:pt x="1315" y="687"/>
                  </a:cubicBezTo>
                  <a:cubicBezTo>
                    <a:pt x="1315" y="305"/>
                    <a:pt x="1018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3"/>
            <p:cNvSpPr/>
            <p:nvPr/>
          </p:nvSpPr>
          <p:spPr>
            <a:xfrm>
              <a:off x="12870548" y="4722255"/>
              <a:ext cx="130459" cy="102590"/>
            </a:xfrm>
            <a:custGeom>
              <a:avLst/>
              <a:gdLst/>
              <a:ahLst/>
              <a:cxnLst/>
              <a:rect l="l" t="t" r="r" b="b"/>
              <a:pathLst>
                <a:path w="969" h="762" extrusionOk="0">
                  <a:moveTo>
                    <a:pt x="432" y="1"/>
                  </a:moveTo>
                  <a:cubicBezTo>
                    <a:pt x="405" y="1"/>
                    <a:pt x="377" y="3"/>
                    <a:pt x="349" y="6"/>
                  </a:cubicBezTo>
                  <a:cubicBezTo>
                    <a:pt x="179" y="23"/>
                    <a:pt x="60" y="108"/>
                    <a:pt x="1" y="219"/>
                  </a:cubicBezTo>
                  <a:cubicBezTo>
                    <a:pt x="1" y="219"/>
                    <a:pt x="59" y="762"/>
                    <a:pt x="741" y="762"/>
                  </a:cubicBezTo>
                  <a:cubicBezTo>
                    <a:pt x="752" y="762"/>
                    <a:pt x="762" y="762"/>
                    <a:pt x="773" y="761"/>
                  </a:cubicBezTo>
                  <a:cubicBezTo>
                    <a:pt x="883" y="694"/>
                    <a:pt x="968" y="575"/>
                    <a:pt x="960" y="431"/>
                  </a:cubicBezTo>
                  <a:cubicBezTo>
                    <a:pt x="944" y="191"/>
                    <a:pt x="711" y="1"/>
                    <a:pt x="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3"/>
            <p:cNvSpPr/>
            <p:nvPr/>
          </p:nvSpPr>
          <p:spPr>
            <a:xfrm>
              <a:off x="12886704" y="4735584"/>
              <a:ext cx="103936" cy="92627"/>
            </a:xfrm>
            <a:custGeom>
              <a:avLst/>
              <a:gdLst/>
              <a:ahLst/>
              <a:cxnLst/>
              <a:rect l="l" t="t" r="r" b="b"/>
              <a:pathLst>
                <a:path w="772" h="688" extrusionOk="0">
                  <a:moveTo>
                    <a:pt x="381" y="0"/>
                  </a:moveTo>
                  <a:cubicBezTo>
                    <a:pt x="375" y="0"/>
                    <a:pt x="370" y="1"/>
                    <a:pt x="365" y="1"/>
                  </a:cubicBezTo>
                  <a:cubicBezTo>
                    <a:pt x="246" y="1"/>
                    <a:pt x="144" y="60"/>
                    <a:pt x="76" y="145"/>
                  </a:cubicBezTo>
                  <a:cubicBezTo>
                    <a:pt x="76" y="145"/>
                    <a:pt x="1" y="688"/>
                    <a:pt x="605" y="688"/>
                  </a:cubicBezTo>
                  <a:cubicBezTo>
                    <a:pt x="610" y="688"/>
                    <a:pt x="614" y="688"/>
                    <a:pt x="619" y="688"/>
                  </a:cubicBezTo>
                  <a:cubicBezTo>
                    <a:pt x="712" y="612"/>
                    <a:pt x="772" y="501"/>
                    <a:pt x="763" y="366"/>
                  </a:cubicBezTo>
                  <a:cubicBezTo>
                    <a:pt x="755" y="159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3"/>
            <p:cNvSpPr/>
            <p:nvPr/>
          </p:nvSpPr>
          <p:spPr>
            <a:xfrm>
              <a:off x="12999661" y="4892028"/>
              <a:ext cx="158866" cy="584978"/>
            </a:xfrm>
            <a:custGeom>
              <a:avLst/>
              <a:gdLst/>
              <a:ahLst/>
              <a:cxnLst/>
              <a:rect l="l" t="t" r="r" b="b"/>
              <a:pathLst>
                <a:path w="1180" h="4345" extrusionOk="0">
                  <a:moveTo>
                    <a:pt x="1" y="1"/>
                  </a:moveTo>
                  <a:cubicBezTo>
                    <a:pt x="68" y="832"/>
                    <a:pt x="399" y="4344"/>
                    <a:pt x="1019" y="4344"/>
                  </a:cubicBezTo>
                  <a:lnTo>
                    <a:pt x="1171" y="4344"/>
                  </a:lnTo>
                  <a:cubicBezTo>
                    <a:pt x="1171" y="4217"/>
                    <a:pt x="1180" y="4090"/>
                    <a:pt x="1180" y="3963"/>
                  </a:cubicBezTo>
                  <a:cubicBezTo>
                    <a:pt x="1180" y="2300"/>
                    <a:pt x="866" y="883"/>
                    <a:pt x="433" y="289"/>
                  </a:cubicBezTo>
                  <a:lnTo>
                    <a:pt x="433" y="289"/>
                  </a:lnTo>
                  <a:cubicBezTo>
                    <a:pt x="527" y="1952"/>
                    <a:pt x="866" y="3538"/>
                    <a:pt x="866" y="3538"/>
                  </a:cubicBezTo>
                  <a:cubicBezTo>
                    <a:pt x="560" y="2851"/>
                    <a:pt x="281" y="1443"/>
                    <a:pt x="179" y="52"/>
                  </a:cubicBezTo>
                  <a:cubicBezTo>
                    <a:pt x="119" y="18"/>
                    <a:pt x="6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12788421" y="4693578"/>
              <a:ext cx="81183" cy="101513"/>
            </a:xfrm>
            <a:custGeom>
              <a:avLst/>
              <a:gdLst/>
              <a:ahLst/>
              <a:cxnLst/>
              <a:rect l="l" t="t" r="r" b="b"/>
              <a:pathLst>
                <a:path w="603" h="754" extrusionOk="0">
                  <a:moveTo>
                    <a:pt x="411" y="0"/>
                  </a:moveTo>
                  <a:cubicBezTo>
                    <a:pt x="374" y="0"/>
                    <a:pt x="330" y="21"/>
                    <a:pt x="280" y="75"/>
                  </a:cubicBezTo>
                  <a:cubicBezTo>
                    <a:pt x="0" y="372"/>
                    <a:pt x="323" y="754"/>
                    <a:pt x="323" y="754"/>
                  </a:cubicBezTo>
                  <a:cubicBezTo>
                    <a:pt x="323" y="754"/>
                    <a:pt x="348" y="457"/>
                    <a:pt x="603" y="296"/>
                  </a:cubicBezTo>
                  <a:cubicBezTo>
                    <a:pt x="603" y="296"/>
                    <a:pt x="550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11384733" y="4624781"/>
              <a:ext cx="582555" cy="852224"/>
            </a:xfrm>
            <a:custGeom>
              <a:avLst/>
              <a:gdLst/>
              <a:ahLst/>
              <a:cxnLst/>
              <a:rect l="l" t="t" r="r" b="b"/>
              <a:pathLst>
                <a:path w="4327" h="6330" extrusionOk="0">
                  <a:moveTo>
                    <a:pt x="1" y="1"/>
                  </a:moveTo>
                  <a:lnTo>
                    <a:pt x="1" y="6329"/>
                  </a:lnTo>
                  <a:lnTo>
                    <a:pt x="221" y="6329"/>
                  </a:lnTo>
                  <a:cubicBezTo>
                    <a:pt x="925" y="6329"/>
                    <a:pt x="1256" y="1808"/>
                    <a:pt x="1256" y="1808"/>
                  </a:cubicBezTo>
                  <a:cubicBezTo>
                    <a:pt x="2486" y="1808"/>
                    <a:pt x="2283" y="747"/>
                    <a:pt x="2283" y="747"/>
                  </a:cubicBezTo>
                  <a:lnTo>
                    <a:pt x="3580" y="747"/>
                  </a:lnTo>
                  <a:cubicBezTo>
                    <a:pt x="3996" y="747"/>
                    <a:pt x="4327" y="417"/>
                    <a:pt x="4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3"/>
            <p:cNvSpPr/>
            <p:nvPr/>
          </p:nvSpPr>
          <p:spPr>
            <a:xfrm>
              <a:off x="11523001" y="4692232"/>
              <a:ext cx="194275" cy="174888"/>
            </a:xfrm>
            <a:custGeom>
              <a:avLst/>
              <a:gdLst/>
              <a:ahLst/>
              <a:cxnLst/>
              <a:rect l="l" t="t" r="r" b="b"/>
              <a:pathLst>
                <a:path w="1443" h="1299" extrusionOk="0">
                  <a:moveTo>
                    <a:pt x="721" y="0"/>
                  </a:moveTo>
                  <a:cubicBezTo>
                    <a:pt x="322" y="0"/>
                    <a:pt x="0" y="323"/>
                    <a:pt x="0" y="721"/>
                  </a:cubicBezTo>
                  <a:cubicBezTo>
                    <a:pt x="0" y="959"/>
                    <a:pt x="119" y="1171"/>
                    <a:pt x="305" y="1298"/>
                  </a:cubicBezTo>
                  <a:cubicBezTo>
                    <a:pt x="1442" y="1256"/>
                    <a:pt x="1256" y="246"/>
                    <a:pt x="1256" y="246"/>
                  </a:cubicBezTo>
                  <a:cubicBezTo>
                    <a:pt x="1128" y="94"/>
                    <a:pt x="933" y="0"/>
                    <a:pt x="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3"/>
            <p:cNvSpPr/>
            <p:nvPr/>
          </p:nvSpPr>
          <p:spPr>
            <a:xfrm>
              <a:off x="11537811" y="4679711"/>
              <a:ext cx="177176" cy="168021"/>
            </a:xfrm>
            <a:custGeom>
              <a:avLst/>
              <a:gdLst/>
              <a:ahLst/>
              <a:cxnLst/>
              <a:rect l="l" t="t" r="r" b="b"/>
              <a:pathLst>
                <a:path w="1316" h="1248" extrusionOk="0">
                  <a:moveTo>
                    <a:pt x="654" y="0"/>
                  </a:moveTo>
                  <a:cubicBezTo>
                    <a:pt x="297" y="0"/>
                    <a:pt x="0" y="305"/>
                    <a:pt x="0" y="687"/>
                  </a:cubicBezTo>
                  <a:cubicBezTo>
                    <a:pt x="0" y="916"/>
                    <a:pt x="111" y="1120"/>
                    <a:pt x="280" y="1247"/>
                  </a:cubicBezTo>
                  <a:cubicBezTo>
                    <a:pt x="1315" y="1205"/>
                    <a:pt x="1146" y="238"/>
                    <a:pt x="1146" y="238"/>
                  </a:cubicBezTo>
                  <a:cubicBezTo>
                    <a:pt x="1027" y="93"/>
                    <a:pt x="849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3"/>
            <p:cNvSpPr/>
            <p:nvPr/>
          </p:nvSpPr>
          <p:spPr>
            <a:xfrm>
              <a:off x="11550332" y="4722255"/>
              <a:ext cx="131536" cy="102590"/>
            </a:xfrm>
            <a:custGeom>
              <a:avLst/>
              <a:gdLst/>
              <a:ahLst/>
              <a:cxnLst/>
              <a:rect l="l" t="t" r="r" b="b"/>
              <a:pathLst>
                <a:path w="977" h="762" extrusionOk="0">
                  <a:moveTo>
                    <a:pt x="543" y="1"/>
                  </a:moveTo>
                  <a:cubicBezTo>
                    <a:pt x="258" y="1"/>
                    <a:pt x="25" y="191"/>
                    <a:pt x="9" y="431"/>
                  </a:cubicBezTo>
                  <a:cubicBezTo>
                    <a:pt x="1" y="575"/>
                    <a:pt x="85" y="694"/>
                    <a:pt x="196" y="761"/>
                  </a:cubicBezTo>
                  <a:cubicBezTo>
                    <a:pt x="206" y="762"/>
                    <a:pt x="217" y="762"/>
                    <a:pt x="227" y="762"/>
                  </a:cubicBezTo>
                  <a:cubicBezTo>
                    <a:pt x="910" y="762"/>
                    <a:pt x="976" y="219"/>
                    <a:pt x="976" y="219"/>
                  </a:cubicBezTo>
                  <a:cubicBezTo>
                    <a:pt x="908" y="108"/>
                    <a:pt x="790" y="23"/>
                    <a:pt x="620" y="6"/>
                  </a:cubicBezTo>
                  <a:lnTo>
                    <a:pt x="628" y="6"/>
                  </a:lnTo>
                  <a:cubicBezTo>
                    <a:pt x="600" y="3"/>
                    <a:pt x="571" y="1"/>
                    <a:pt x="5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3"/>
            <p:cNvSpPr/>
            <p:nvPr/>
          </p:nvSpPr>
          <p:spPr>
            <a:xfrm>
              <a:off x="11560564" y="4735584"/>
              <a:ext cx="103936" cy="92627"/>
            </a:xfrm>
            <a:custGeom>
              <a:avLst/>
              <a:gdLst/>
              <a:ahLst/>
              <a:cxnLst/>
              <a:rect l="l" t="t" r="r" b="b"/>
              <a:pathLst>
                <a:path w="772" h="688" extrusionOk="0">
                  <a:moveTo>
                    <a:pt x="400" y="0"/>
                  </a:moveTo>
                  <a:cubicBezTo>
                    <a:pt x="187" y="0"/>
                    <a:pt x="18" y="159"/>
                    <a:pt x="9" y="366"/>
                  </a:cubicBezTo>
                  <a:cubicBezTo>
                    <a:pt x="1" y="501"/>
                    <a:pt x="60" y="612"/>
                    <a:pt x="154" y="688"/>
                  </a:cubicBezTo>
                  <a:cubicBezTo>
                    <a:pt x="158" y="688"/>
                    <a:pt x="163" y="688"/>
                    <a:pt x="168" y="688"/>
                  </a:cubicBezTo>
                  <a:cubicBezTo>
                    <a:pt x="772" y="688"/>
                    <a:pt x="697" y="145"/>
                    <a:pt x="697" y="145"/>
                  </a:cubicBezTo>
                  <a:cubicBezTo>
                    <a:pt x="629" y="60"/>
                    <a:pt x="527" y="1"/>
                    <a:pt x="408" y="1"/>
                  </a:cubicBezTo>
                  <a:lnTo>
                    <a:pt x="417" y="1"/>
                  </a:lnTo>
                  <a:cubicBezTo>
                    <a:pt x="411" y="1"/>
                    <a:pt x="406" y="0"/>
                    <a:pt x="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11392676" y="4892028"/>
              <a:ext cx="159001" cy="584978"/>
            </a:xfrm>
            <a:custGeom>
              <a:avLst/>
              <a:gdLst/>
              <a:ahLst/>
              <a:cxnLst/>
              <a:rect l="l" t="t" r="r" b="b"/>
              <a:pathLst>
                <a:path w="1181" h="4345" extrusionOk="0">
                  <a:moveTo>
                    <a:pt x="1180" y="1"/>
                  </a:moveTo>
                  <a:cubicBezTo>
                    <a:pt x="1121" y="1"/>
                    <a:pt x="1061" y="18"/>
                    <a:pt x="1002" y="52"/>
                  </a:cubicBezTo>
                  <a:cubicBezTo>
                    <a:pt x="900" y="1443"/>
                    <a:pt x="620" y="2851"/>
                    <a:pt x="323" y="3538"/>
                  </a:cubicBezTo>
                  <a:cubicBezTo>
                    <a:pt x="323" y="3538"/>
                    <a:pt x="654" y="1952"/>
                    <a:pt x="756" y="289"/>
                  </a:cubicBezTo>
                  <a:lnTo>
                    <a:pt x="756" y="289"/>
                  </a:lnTo>
                  <a:cubicBezTo>
                    <a:pt x="315" y="883"/>
                    <a:pt x="1" y="2300"/>
                    <a:pt x="1" y="3963"/>
                  </a:cubicBezTo>
                  <a:cubicBezTo>
                    <a:pt x="1" y="4090"/>
                    <a:pt x="9" y="4217"/>
                    <a:pt x="9" y="4344"/>
                  </a:cubicBezTo>
                  <a:lnTo>
                    <a:pt x="162" y="4344"/>
                  </a:lnTo>
                  <a:cubicBezTo>
                    <a:pt x="781" y="4344"/>
                    <a:pt x="1112" y="832"/>
                    <a:pt x="1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11681734" y="4693578"/>
              <a:ext cx="81183" cy="101513"/>
            </a:xfrm>
            <a:custGeom>
              <a:avLst/>
              <a:gdLst/>
              <a:ahLst/>
              <a:cxnLst/>
              <a:rect l="l" t="t" r="r" b="b"/>
              <a:pathLst>
                <a:path w="603" h="754" extrusionOk="0">
                  <a:moveTo>
                    <a:pt x="192" y="0"/>
                  </a:moveTo>
                  <a:cubicBezTo>
                    <a:pt x="53" y="0"/>
                    <a:pt x="0" y="296"/>
                    <a:pt x="0" y="296"/>
                  </a:cubicBezTo>
                  <a:cubicBezTo>
                    <a:pt x="255" y="457"/>
                    <a:pt x="280" y="754"/>
                    <a:pt x="280" y="754"/>
                  </a:cubicBezTo>
                  <a:cubicBezTo>
                    <a:pt x="280" y="754"/>
                    <a:pt x="602" y="372"/>
                    <a:pt x="323" y="75"/>
                  </a:cubicBezTo>
                  <a:cubicBezTo>
                    <a:pt x="272" y="21"/>
                    <a:pt x="229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11384733" y="1364093"/>
              <a:ext cx="193198" cy="3239123"/>
            </a:xfrm>
            <a:custGeom>
              <a:avLst/>
              <a:gdLst/>
              <a:ahLst/>
              <a:cxnLst/>
              <a:rect l="l" t="t" r="r" b="b"/>
              <a:pathLst>
                <a:path w="1435" h="24059" extrusionOk="0">
                  <a:moveTo>
                    <a:pt x="1" y="1"/>
                  </a:moveTo>
                  <a:lnTo>
                    <a:pt x="1" y="24059"/>
                  </a:lnTo>
                  <a:lnTo>
                    <a:pt x="1434" y="24059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12973408" y="1364093"/>
              <a:ext cx="193198" cy="3239123"/>
            </a:xfrm>
            <a:custGeom>
              <a:avLst/>
              <a:gdLst/>
              <a:ahLst/>
              <a:cxnLst/>
              <a:rect l="l" t="t" r="r" b="b"/>
              <a:pathLst>
                <a:path w="1435" h="24059" extrusionOk="0">
                  <a:moveTo>
                    <a:pt x="0" y="1"/>
                  </a:moveTo>
                  <a:lnTo>
                    <a:pt x="0" y="24059"/>
                  </a:lnTo>
                  <a:lnTo>
                    <a:pt x="1434" y="24059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11384733" y="4419196"/>
              <a:ext cx="193198" cy="184043"/>
            </a:xfrm>
            <a:custGeom>
              <a:avLst/>
              <a:gdLst/>
              <a:ahLst/>
              <a:cxnLst/>
              <a:rect l="l" t="t" r="r" b="b"/>
              <a:pathLst>
                <a:path w="1435" h="1367" extrusionOk="0">
                  <a:moveTo>
                    <a:pt x="1" y="1"/>
                  </a:moveTo>
                  <a:lnTo>
                    <a:pt x="1" y="1367"/>
                  </a:lnTo>
                  <a:lnTo>
                    <a:pt x="1434" y="1367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12973408" y="4419196"/>
              <a:ext cx="193198" cy="184043"/>
            </a:xfrm>
            <a:custGeom>
              <a:avLst/>
              <a:gdLst/>
              <a:ahLst/>
              <a:cxnLst/>
              <a:rect l="l" t="t" r="r" b="b"/>
              <a:pathLst>
                <a:path w="1435" h="1367" extrusionOk="0">
                  <a:moveTo>
                    <a:pt x="0" y="1"/>
                  </a:moveTo>
                  <a:lnTo>
                    <a:pt x="0" y="1367"/>
                  </a:lnTo>
                  <a:lnTo>
                    <a:pt x="1434" y="1367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11384733" y="1421312"/>
              <a:ext cx="193198" cy="443210"/>
            </a:xfrm>
            <a:custGeom>
              <a:avLst/>
              <a:gdLst/>
              <a:ahLst/>
              <a:cxnLst/>
              <a:rect l="l" t="t" r="r" b="b"/>
              <a:pathLst>
                <a:path w="1435" h="3292" extrusionOk="0">
                  <a:moveTo>
                    <a:pt x="1" y="0"/>
                  </a:moveTo>
                  <a:lnTo>
                    <a:pt x="1" y="3292"/>
                  </a:lnTo>
                  <a:lnTo>
                    <a:pt x="1434" y="329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12973408" y="1421312"/>
              <a:ext cx="193198" cy="443210"/>
            </a:xfrm>
            <a:custGeom>
              <a:avLst/>
              <a:gdLst/>
              <a:ahLst/>
              <a:cxnLst/>
              <a:rect l="l" t="t" r="r" b="b"/>
              <a:pathLst>
                <a:path w="1435" h="3292" extrusionOk="0">
                  <a:moveTo>
                    <a:pt x="0" y="0"/>
                  </a:moveTo>
                  <a:lnTo>
                    <a:pt x="0" y="3292"/>
                  </a:lnTo>
                  <a:lnTo>
                    <a:pt x="1434" y="329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11487587" y="1448031"/>
              <a:ext cx="59508" cy="3137476"/>
            </a:xfrm>
            <a:custGeom>
              <a:avLst/>
              <a:gdLst/>
              <a:ahLst/>
              <a:cxnLst/>
              <a:rect l="l" t="t" r="r" b="b"/>
              <a:pathLst>
                <a:path w="442" h="23304" extrusionOk="0">
                  <a:moveTo>
                    <a:pt x="1" y="0"/>
                  </a:moveTo>
                  <a:lnTo>
                    <a:pt x="1" y="23303"/>
                  </a:lnTo>
                  <a:lnTo>
                    <a:pt x="442" y="23303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12992795" y="1438411"/>
              <a:ext cx="59508" cy="3137476"/>
            </a:xfrm>
            <a:custGeom>
              <a:avLst/>
              <a:gdLst/>
              <a:ahLst/>
              <a:cxnLst/>
              <a:rect l="l" t="t" r="r" b="b"/>
              <a:pathLst>
                <a:path w="442" h="23304" extrusionOk="0">
                  <a:moveTo>
                    <a:pt x="1" y="0"/>
                  </a:moveTo>
                  <a:lnTo>
                    <a:pt x="1" y="23303"/>
                  </a:lnTo>
                  <a:lnTo>
                    <a:pt x="442" y="23303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11534311" y="1438411"/>
              <a:ext cx="56142" cy="3137476"/>
            </a:xfrm>
            <a:custGeom>
              <a:avLst/>
              <a:gdLst/>
              <a:ahLst/>
              <a:cxnLst/>
              <a:rect l="l" t="t" r="r" b="b"/>
              <a:pathLst>
                <a:path w="417" h="23304" extrusionOk="0">
                  <a:moveTo>
                    <a:pt x="1" y="0"/>
                  </a:moveTo>
                  <a:lnTo>
                    <a:pt x="1" y="23303"/>
                  </a:lnTo>
                  <a:lnTo>
                    <a:pt x="417" y="23303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12960887" y="1438411"/>
              <a:ext cx="56007" cy="3137476"/>
            </a:xfrm>
            <a:custGeom>
              <a:avLst/>
              <a:gdLst/>
              <a:ahLst/>
              <a:cxnLst/>
              <a:rect l="l" t="t" r="r" b="b"/>
              <a:pathLst>
                <a:path w="416" h="23304" extrusionOk="0">
                  <a:moveTo>
                    <a:pt x="0" y="0"/>
                  </a:moveTo>
                  <a:lnTo>
                    <a:pt x="0" y="23303"/>
                  </a:lnTo>
                  <a:lnTo>
                    <a:pt x="416" y="23303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11335592" y="4501457"/>
              <a:ext cx="1880008" cy="141768"/>
            </a:xfrm>
            <a:custGeom>
              <a:avLst/>
              <a:gdLst/>
              <a:ahLst/>
              <a:cxnLst/>
              <a:rect l="l" t="t" r="r" b="b"/>
              <a:pathLst>
                <a:path w="13964" h="1053" extrusionOk="0">
                  <a:moveTo>
                    <a:pt x="383" y="1"/>
                  </a:moveTo>
                  <a:cubicBezTo>
                    <a:pt x="171" y="1"/>
                    <a:pt x="1" y="170"/>
                    <a:pt x="1" y="382"/>
                  </a:cubicBezTo>
                  <a:lnTo>
                    <a:pt x="1" y="671"/>
                  </a:lnTo>
                  <a:cubicBezTo>
                    <a:pt x="1" y="883"/>
                    <a:pt x="171" y="1053"/>
                    <a:pt x="383" y="1053"/>
                  </a:cubicBezTo>
                  <a:lnTo>
                    <a:pt x="13582" y="1053"/>
                  </a:lnTo>
                  <a:cubicBezTo>
                    <a:pt x="13794" y="1053"/>
                    <a:pt x="13964" y="883"/>
                    <a:pt x="13964" y="671"/>
                  </a:cubicBezTo>
                  <a:lnTo>
                    <a:pt x="13964" y="382"/>
                  </a:lnTo>
                  <a:cubicBezTo>
                    <a:pt x="13964" y="170"/>
                    <a:pt x="13794" y="1"/>
                    <a:pt x="13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11503480" y="3704292"/>
              <a:ext cx="1545446" cy="77818"/>
            </a:xfrm>
            <a:custGeom>
              <a:avLst/>
              <a:gdLst/>
              <a:ahLst/>
              <a:cxnLst/>
              <a:rect l="l" t="t" r="r" b="b"/>
              <a:pathLst>
                <a:path w="11479" h="578" extrusionOk="0">
                  <a:moveTo>
                    <a:pt x="289" y="1"/>
                  </a:moveTo>
                  <a:cubicBezTo>
                    <a:pt x="128" y="1"/>
                    <a:pt x="1" y="128"/>
                    <a:pt x="1" y="289"/>
                  </a:cubicBezTo>
                  <a:cubicBezTo>
                    <a:pt x="1" y="450"/>
                    <a:pt x="128" y="577"/>
                    <a:pt x="289" y="577"/>
                  </a:cubicBezTo>
                  <a:lnTo>
                    <a:pt x="11181" y="577"/>
                  </a:lnTo>
                  <a:cubicBezTo>
                    <a:pt x="11343" y="577"/>
                    <a:pt x="11478" y="450"/>
                    <a:pt x="11478" y="289"/>
                  </a:cubicBezTo>
                  <a:cubicBezTo>
                    <a:pt x="11478" y="128"/>
                    <a:pt x="11343" y="1"/>
                    <a:pt x="1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11503480" y="2928803"/>
              <a:ext cx="1545446" cy="78895"/>
            </a:xfrm>
            <a:custGeom>
              <a:avLst/>
              <a:gdLst/>
              <a:ahLst/>
              <a:cxnLst/>
              <a:rect l="l" t="t" r="r" b="b"/>
              <a:pathLst>
                <a:path w="11479" h="586" extrusionOk="0">
                  <a:moveTo>
                    <a:pt x="289" y="1"/>
                  </a:moveTo>
                  <a:cubicBezTo>
                    <a:pt x="128" y="1"/>
                    <a:pt x="1" y="128"/>
                    <a:pt x="1" y="289"/>
                  </a:cubicBezTo>
                  <a:cubicBezTo>
                    <a:pt x="1" y="450"/>
                    <a:pt x="128" y="586"/>
                    <a:pt x="289" y="586"/>
                  </a:cubicBezTo>
                  <a:lnTo>
                    <a:pt x="11181" y="586"/>
                  </a:lnTo>
                  <a:cubicBezTo>
                    <a:pt x="11343" y="586"/>
                    <a:pt x="11478" y="450"/>
                    <a:pt x="11478" y="289"/>
                  </a:cubicBezTo>
                  <a:cubicBezTo>
                    <a:pt x="11478" y="128"/>
                    <a:pt x="11343" y="1"/>
                    <a:pt x="1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1503480" y="2153314"/>
              <a:ext cx="1545446" cy="79029"/>
            </a:xfrm>
            <a:custGeom>
              <a:avLst/>
              <a:gdLst/>
              <a:ahLst/>
              <a:cxnLst/>
              <a:rect l="l" t="t" r="r" b="b"/>
              <a:pathLst>
                <a:path w="11479" h="587" extrusionOk="0">
                  <a:moveTo>
                    <a:pt x="289" y="1"/>
                  </a:moveTo>
                  <a:cubicBezTo>
                    <a:pt x="128" y="1"/>
                    <a:pt x="1" y="136"/>
                    <a:pt x="1" y="298"/>
                  </a:cubicBezTo>
                  <a:cubicBezTo>
                    <a:pt x="1" y="459"/>
                    <a:pt x="128" y="586"/>
                    <a:pt x="289" y="586"/>
                  </a:cubicBezTo>
                  <a:lnTo>
                    <a:pt x="11181" y="586"/>
                  </a:lnTo>
                  <a:cubicBezTo>
                    <a:pt x="11343" y="586"/>
                    <a:pt x="11478" y="459"/>
                    <a:pt x="11478" y="298"/>
                  </a:cubicBezTo>
                  <a:cubicBezTo>
                    <a:pt x="11478" y="136"/>
                    <a:pt x="11343" y="1"/>
                    <a:pt x="1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11317416" y="1313875"/>
              <a:ext cx="1916494" cy="213796"/>
            </a:xfrm>
            <a:custGeom>
              <a:avLst/>
              <a:gdLst/>
              <a:ahLst/>
              <a:cxnLst/>
              <a:rect l="l" t="t" r="r" b="b"/>
              <a:pathLst>
                <a:path w="14235" h="1588" extrusionOk="0">
                  <a:moveTo>
                    <a:pt x="484" y="1"/>
                  </a:moveTo>
                  <a:cubicBezTo>
                    <a:pt x="212" y="1"/>
                    <a:pt x="0" y="213"/>
                    <a:pt x="0" y="476"/>
                  </a:cubicBezTo>
                  <a:lnTo>
                    <a:pt x="0" y="1103"/>
                  </a:lnTo>
                  <a:cubicBezTo>
                    <a:pt x="0" y="1375"/>
                    <a:pt x="212" y="1587"/>
                    <a:pt x="484" y="1587"/>
                  </a:cubicBezTo>
                  <a:lnTo>
                    <a:pt x="13760" y="1587"/>
                  </a:lnTo>
                  <a:cubicBezTo>
                    <a:pt x="14023" y="1587"/>
                    <a:pt x="14235" y="1375"/>
                    <a:pt x="14235" y="1103"/>
                  </a:cubicBezTo>
                  <a:lnTo>
                    <a:pt x="14235" y="476"/>
                  </a:lnTo>
                  <a:cubicBezTo>
                    <a:pt x="14235" y="213"/>
                    <a:pt x="14023" y="1"/>
                    <a:pt x="1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11599473" y="2381787"/>
              <a:ext cx="228606" cy="540280"/>
            </a:xfrm>
            <a:custGeom>
              <a:avLst/>
              <a:gdLst/>
              <a:ahLst/>
              <a:cxnLst/>
              <a:rect l="l" t="t" r="r" b="b"/>
              <a:pathLst>
                <a:path w="1698" h="4013" extrusionOk="0">
                  <a:moveTo>
                    <a:pt x="145" y="0"/>
                  </a:moveTo>
                  <a:lnTo>
                    <a:pt x="0" y="4013"/>
                  </a:lnTo>
                  <a:lnTo>
                    <a:pt x="1697" y="4013"/>
                  </a:lnTo>
                  <a:lnTo>
                    <a:pt x="1544" y="119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12532618" y="2297238"/>
              <a:ext cx="153077" cy="624829"/>
            </a:xfrm>
            <a:custGeom>
              <a:avLst/>
              <a:gdLst/>
              <a:ahLst/>
              <a:cxnLst/>
              <a:rect l="l" t="t" r="r" b="b"/>
              <a:pathLst>
                <a:path w="1137" h="4641" extrusionOk="0">
                  <a:moveTo>
                    <a:pt x="0" y="1"/>
                  </a:moveTo>
                  <a:lnTo>
                    <a:pt x="42" y="4641"/>
                  </a:lnTo>
                  <a:lnTo>
                    <a:pt x="1137" y="4641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3"/>
            <p:cNvSpPr/>
            <p:nvPr/>
          </p:nvSpPr>
          <p:spPr>
            <a:xfrm>
              <a:off x="12702660" y="2297238"/>
              <a:ext cx="233183" cy="624829"/>
            </a:xfrm>
            <a:custGeom>
              <a:avLst/>
              <a:gdLst/>
              <a:ahLst/>
              <a:cxnLst/>
              <a:rect l="l" t="t" r="r" b="b"/>
              <a:pathLst>
                <a:path w="1732" h="4641" extrusionOk="0">
                  <a:moveTo>
                    <a:pt x="1" y="1"/>
                  </a:moveTo>
                  <a:lnTo>
                    <a:pt x="69" y="4641"/>
                  </a:lnTo>
                  <a:lnTo>
                    <a:pt x="1732" y="4641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3"/>
            <p:cNvSpPr/>
            <p:nvPr/>
          </p:nvSpPr>
          <p:spPr>
            <a:xfrm>
              <a:off x="12314377" y="2347456"/>
              <a:ext cx="203430" cy="574612"/>
            </a:xfrm>
            <a:custGeom>
              <a:avLst/>
              <a:gdLst/>
              <a:ahLst/>
              <a:cxnLst/>
              <a:rect l="l" t="t" r="r" b="b"/>
              <a:pathLst>
                <a:path w="1511" h="4268" extrusionOk="0">
                  <a:moveTo>
                    <a:pt x="1" y="1"/>
                  </a:moveTo>
                  <a:lnTo>
                    <a:pt x="43" y="4268"/>
                  </a:lnTo>
                  <a:lnTo>
                    <a:pt x="1511" y="4268"/>
                  </a:lnTo>
                  <a:lnTo>
                    <a:pt x="135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3"/>
            <p:cNvSpPr/>
            <p:nvPr/>
          </p:nvSpPr>
          <p:spPr>
            <a:xfrm>
              <a:off x="12187687" y="2339513"/>
              <a:ext cx="101782" cy="582555"/>
            </a:xfrm>
            <a:custGeom>
              <a:avLst/>
              <a:gdLst/>
              <a:ahLst/>
              <a:cxnLst/>
              <a:rect l="l" t="t" r="r" b="b"/>
              <a:pathLst>
                <a:path w="756" h="4327" extrusionOk="0">
                  <a:moveTo>
                    <a:pt x="0" y="0"/>
                  </a:moveTo>
                  <a:lnTo>
                    <a:pt x="34" y="4327"/>
                  </a:lnTo>
                  <a:lnTo>
                    <a:pt x="755" y="4327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3"/>
            <p:cNvSpPr/>
            <p:nvPr/>
          </p:nvSpPr>
          <p:spPr>
            <a:xfrm>
              <a:off x="11829023" y="2526788"/>
              <a:ext cx="190909" cy="395281"/>
            </a:xfrm>
            <a:custGeom>
              <a:avLst/>
              <a:gdLst/>
              <a:ahLst/>
              <a:cxnLst/>
              <a:rect l="l" t="t" r="r" b="b"/>
              <a:pathLst>
                <a:path w="1418" h="2936" extrusionOk="0">
                  <a:moveTo>
                    <a:pt x="0" y="1"/>
                  </a:moveTo>
                  <a:lnTo>
                    <a:pt x="145" y="2936"/>
                  </a:lnTo>
                  <a:lnTo>
                    <a:pt x="1417" y="2936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3"/>
            <p:cNvSpPr/>
            <p:nvPr/>
          </p:nvSpPr>
          <p:spPr>
            <a:xfrm>
              <a:off x="12044841" y="2387442"/>
              <a:ext cx="133825" cy="534626"/>
            </a:xfrm>
            <a:custGeom>
              <a:avLst/>
              <a:gdLst/>
              <a:ahLst/>
              <a:cxnLst/>
              <a:rect l="l" t="t" r="r" b="b"/>
              <a:pathLst>
                <a:path w="994" h="3971" extrusionOk="0">
                  <a:moveTo>
                    <a:pt x="1" y="1"/>
                  </a:moveTo>
                  <a:lnTo>
                    <a:pt x="26" y="3971"/>
                  </a:lnTo>
                  <a:lnTo>
                    <a:pt x="993" y="3971"/>
                  </a:lnTo>
                  <a:lnTo>
                    <a:pt x="883" y="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3"/>
            <p:cNvSpPr/>
            <p:nvPr/>
          </p:nvSpPr>
          <p:spPr>
            <a:xfrm>
              <a:off x="12566815" y="2864852"/>
              <a:ext cx="93839" cy="36755"/>
            </a:xfrm>
            <a:custGeom>
              <a:avLst/>
              <a:gdLst/>
              <a:ahLst/>
              <a:cxnLst/>
              <a:rect l="l" t="t" r="r" b="b"/>
              <a:pathLst>
                <a:path w="697" h="273" extrusionOk="0">
                  <a:moveTo>
                    <a:pt x="1" y="1"/>
                  </a:moveTo>
                  <a:lnTo>
                    <a:pt x="9" y="272"/>
                  </a:lnTo>
                  <a:lnTo>
                    <a:pt x="696" y="2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3"/>
            <p:cNvSpPr/>
            <p:nvPr/>
          </p:nvSpPr>
          <p:spPr>
            <a:xfrm>
              <a:off x="12564526" y="2804402"/>
              <a:ext cx="94916" cy="36620"/>
            </a:xfrm>
            <a:custGeom>
              <a:avLst/>
              <a:gdLst/>
              <a:ahLst/>
              <a:cxnLst/>
              <a:rect l="l" t="t" r="r" b="b"/>
              <a:pathLst>
                <a:path w="705" h="272" extrusionOk="0">
                  <a:moveTo>
                    <a:pt x="1" y="0"/>
                  </a:moveTo>
                  <a:lnTo>
                    <a:pt x="9" y="271"/>
                  </a:lnTo>
                  <a:lnTo>
                    <a:pt x="705" y="271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3"/>
            <p:cNvSpPr/>
            <p:nvPr/>
          </p:nvSpPr>
          <p:spPr>
            <a:xfrm>
              <a:off x="12365807" y="2847754"/>
              <a:ext cx="104071" cy="46987"/>
            </a:xfrm>
            <a:custGeom>
              <a:avLst/>
              <a:gdLst/>
              <a:ahLst/>
              <a:cxnLst/>
              <a:rect l="l" t="t" r="r" b="b"/>
              <a:pathLst>
                <a:path w="773" h="349" extrusionOk="0">
                  <a:moveTo>
                    <a:pt x="1" y="0"/>
                  </a:moveTo>
                  <a:lnTo>
                    <a:pt x="9" y="348"/>
                  </a:lnTo>
                  <a:lnTo>
                    <a:pt x="772" y="34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3"/>
            <p:cNvSpPr/>
            <p:nvPr/>
          </p:nvSpPr>
          <p:spPr>
            <a:xfrm>
              <a:off x="12556583" y="2334935"/>
              <a:ext cx="67451" cy="33254"/>
            </a:xfrm>
            <a:custGeom>
              <a:avLst/>
              <a:gdLst/>
              <a:ahLst/>
              <a:cxnLst/>
              <a:rect l="l" t="t" r="r" b="b"/>
              <a:pathLst>
                <a:path w="501" h="247" extrusionOk="0">
                  <a:moveTo>
                    <a:pt x="0" y="1"/>
                  </a:moveTo>
                  <a:lnTo>
                    <a:pt x="0" y="247"/>
                  </a:lnTo>
                  <a:lnTo>
                    <a:pt x="501" y="24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3"/>
            <p:cNvSpPr/>
            <p:nvPr/>
          </p:nvSpPr>
          <p:spPr>
            <a:xfrm>
              <a:off x="12203574" y="2872796"/>
              <a:ext cx="64085" cy="28811"/>
            </a:xfrm>
            <a:custGeom>
              <a:avLst/>
              <a:gdLst/>
              <a:ahLst/>
              <a:cxnLst/>
              <a:rect l="l" t="t" r="r" b="b"/>
              <a:pathLst>
                <a:path w="476" h="214" extrusionOk="0">
                  <a:moveTo>
                    <a:pt x="1" y="1"/>
                  </a:moveTo>
                  <a:lnTo>
                    <a:pt x="9" y="213"/>
                  </a:lnTo>
                  <a:lnTo>
                    <a:pt x="476" y="21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3"/>
            <p:cNvSpPr/>
            <p:nvPr/>
          </p:nvSpPr>
          <p:spPr>
            <a:xfrm>
              <a:off x="12070017" y="2831732"/>
              <a:ext cx="73240" cy="65297"/>
            </a:xfrm>
            <a:custGeom>
              <a:avLst/>
              <a:gdLst/>
              <a:ahLst/>
              <a:cxnLst/>
              <a:rect l="l" t="t" r="r" b="b"/>
              <a:pathLst>
                <a:path w="544" h="485" extrusionOk="0">
                  <a:moveTo>
                    <a:pt x="0" y="1"/>
                  </a:moveTo>
                  <a:lnTo>
                    <a:pt x="9" y="484"/>
                  </a:lnTo>
                  <a:lnTo>
                    <a:pt x="543" y="484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3"/>
            <p:cNvSpPr/>
            <p:nvPr/>
          </p:nvSpPr>
          <p:spPr>
            <a:xfrm>
              <a:off x="11657770" y="2410330"/>
              <a:ext cx="89127" cy="60585"/>
            </a:xfrm>
            <a:custGeom>
              <a:avLst/>
              <a:gdLst/>
              <a:ahLst/>
              <a:cxnLst/>
              <a:rect l="l" t="t" r="r" b="b"/>
              <a:pathLst>
                <a:path w="662" h="450" extrusionOk="0">
                  <a:moveTo>
                    <a:pt x="0" y="0"/>
                  </a:moveTo>
                  <a:lnTo>
                    <a:pt x="0" y="425"/>
                  </a:lnTo>
                  <a:lnTo>
                    <a:pt x="662" y="450"/>
                  </a:lnTo>
                  <a:lnTo>
                    <a:pt x="662" y="450"/>
                  </a:lnTo>
                  <a:lnTo>
                    <a:pt x="65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12730125" y="2841965"/>
              <a:ext cx="173676" cy="60719"/>
            </a:xfrm>
            <a:custGeom>
              <a:avLst/>
              <a:gdLst/>
              <a:ahLst/>
              <a:cxnLst/>
              <a:rect l="l" t="t" r="r" b="b"/>
              <a:pathLst>
                <a:path w="1290" h="451" extrusionOk="0">
                  <a:moveTo>
                    <a:pt x="1" y="1"/>
                  </a:moveTo>
                  <a:lnTo>
                    <a:pt x="18" y="425"/>
                  </a:lnTo>
                  <a:lnTo>
                    <a:pt x="1290" y="451"/>
                  </a:lnTo>
                  <a:lnTo>
                    <a:pt x="1290" y="451"/>
                  </a:lnTo>
                  <a:lnTo>
                    <a:pt x="1282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12727836" y="2322414"/>
              <a:ext cx="118880" cy="61796"/>
            </a:xfrm>
            <a:custGeom>
              <a:avLst/>
              <a:gdLst/>
              <a:ahLst/>
              <a:cxnLst/>
              <a:rect l="l" t="t" r="r" b="b"/>
              <a:pathLst>
                <a:path w="883" h="459" extrusionOk="0">
                  <a:moveTo>
                    <a:pt x="874" y="0"/>
                  </a:moveTo>
                  <a:lnTo>
                    <a:pt x="1" y="43"/>
                  </a:lnTo>
                  <a:lnTo>
                    <a:pt x="9" y="458"/>
                  </a:lnTo>
                  <a:lnTo>
                    <a:pt x="883" y="4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11861066" y="2862563"/>
              <a:ext cx="131401" cy="35543"/>
            </a:xfrm>
            <a:custGeom>
              <a:avLst/>
              <a:gdLst/>
              <a:ahLst/>
              <a:cxnLst/>
              <a:rect l="l" t="t" r="r" b="b"/>
              <a:pathLst>
                <a:path w="976" h="264" extrusionOk="0">
                  <a:moveTo>
                    <a:pt x="0" y="1"/>
                  </a:moveTo>
                  <a:lnTo>
                    <a:pt x="9" y="264"/>
                  </a:lnTo>
                  <a:lnTo>
                    <a:pt x="976" y="264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11610917" y="3172086"/>
              <a:ext cx="228471" cy="539203"/>
            </a:xfrm>
            <a:custGeom>
              <a:avLst/>
              <a:gdLst/>
              <a:ahLst/>
              <a:cxnLst/>
              <a:rect l="l" t="t" r="r" b="b"/>
              <a:pathLst>
                <a:path w="1697" h="4005" extrusionOk="0">
                  <a:moveTo>
                    <a:pt x="144" y="1"/>
                  </a:moveTo>
                  <a:lnTo>
                    <a:pt x="0" y="4005"/>
                  </a:lnTo>
                  <a:lnTo>
                    <a:pt x="1697" y="4005"/>
                  </a:lnTo>
                  <a:lnTo>
                    <a:pt x="1544" y="1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12543927" y="3086459"/>
              <a:ext cx="153212" cy="624829"/>
            </a:xfrm>
            <a:custGeom>
              <a:avLst/>
              <a:gdLst/>
              <a:ahLst/>
              <a:cxnLst/>
              <a:rect l="l" t="t" r="r" b="b"/>
              <a:pathLst>
                <a:path w="1138" h="4641" extrusionOk="0">
                  <a:moveTo>
                    <a:pt x="1" y="0"/>
                  </a:moveTo>
                  <a:lnTo>
                    <a:pt x="43" y="4641"/>
                  </a:lnTo>
                  <a:lnTo>
                    <a:pt x="1138" y="4641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12714104" y="3086459"/>
              <a:ext cx="233183" cy="624829"/>
            </a:xfrm>
            <a:custGeom>
              <a:avLst/>
              <a:gdLst/>
              <a:ahLst/>
              <a:cxnLst/>
              <a:rect l="l" t="t" r="r" b="b"/>
              <a:pathLst>
                <a:path w="1732" h="4641" extrusionOk="0">
                  <a:moveTo>
                    <a:pt x="1" y="0"/>
                  </a:moveTo>
                  <a:lnTo>
                    <a:pt x="69" y="4641"/>
                  </a:lnTo>
                  <a:lnTo>
                    <a:pt x="1731" y="4641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12325821" y="3137889"/>
              <a:ext cx="203430" cy="573400"/>
            </a:xfrm>
            <a:custGeom>
              <a:avLst/>
              <a:gdLst/>
              <a:ahLst/>
              <a:cxnLst/>
              <a:rect l="l" t="t" r="r" b="b"/>
              <a:pathLst>
                <a:path w="1511" h="4259" extrusionOk="0">
                  <a:moveTo>
                    <a:pt x="1" y="0"/>
                  </a:moveTo>
                  <a:lnTo>
                    <a:pt x="43" y="4259"/>
                  </a:lnTo>
                  <a:lnTo>
                    <a:pt x="1511" y="4259"/>
                  </a:lnTo>
                  <a:lnTo>
                    <a:pt x="1349" y="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12200208" y="3129811"/>
              <a:ext cx="100570" cy="581478"/>
            </a:xfrm>
            <a:custGeom>
              <a:avLst/>
              <a:gdLst/>
              <a:ahLst/>
              <a:cxnLst/>
              <a:rect l="l" t="t" r="r" b="b"/>
              <a:pathLst>
                <a:path w="747" h="4319" extrusionOk="0">
                  <a:moveTo>
                    <a:pt x="0" y="1"/>
                  </a:moveTo>
                  <a:lnTo>
                    <a:pt x="26" y="4319"/>
                  </a:lnTo>
                  <a:lnTo>
                    <a:pt x="747" y="4319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11840467" y="3317086"/>
              <a:ext cx="190774" cy="394204"/>
            </a:xfrm>
            <a:custGeom>
              <a:avLst/>
              <a:gdLst/>
              <a:ahLst/>
              <a:cxnLst/>
              <a:rect l="l" t="t" r="r" b="b"/>
              <a:pathLst>
                <a:path w="1417" h="2928" extrusionOk="0">
                  <a:moveTo>
                    <a:pt x="0" y="1"/>
                  </a:moveTo>
                  <a:lnTo>
                    <a:pt x="145" y="2928"/>
                  </a:lnTo>
                  <a:lnTo>
                    <a:pt x="1417" y="292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12056285" y="3176663"/>
              <a:ext cx="133825" cy="534626"/>
            </a:xfrm>
            <a:custGeom>
              <a:avLst/>
              <a:gdLst/>
              <a:ahLst/>
              <a:cxnLst/>
              <a:rect l="l" t="t" r="r" b="b"/>
              <a:pathLst>
                <a:path w="994" h="3971" extrusionOk="0">
                  <a:moveTo>
                    <a:pt x="1" y="0"/>
                  </a:moveTo>
                  <a:lnTo>
                    <a:pt x="35" y="3971"/>
                  </a:lnTo>
                  <a:lnTo>
                    <a:pt x="993" y="3971"/>
                  </a:lnTo>
                  <a:lnTo>
                    <a:pt x="883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12578259" y="3655151"/>
              <a:ext cx="94916" cy="36755"/>
            </a:xfrm>
            <a:custGeom>
              <a:avLst/>
              <a:gdLst/>
              <a:ahLst/>
              <a:cxnLst/>
              <a:rect l="l" t="t" r="r" b="b"/>
              <a:pathLst>
                <a:path w="705" h="273" extrusionOk="0">
                  <a:moveTo>
                    <a:pt x="0" y="1"/>
                  </a:moveTo>
                  <a:lnTo>
                    <a:pt x="9" y="272"/>
                  </a:lnTo>
                  <a:lnTo>
                    <a:pt x="704" y="2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12577047" y="3594700"/>
              <a:ext cx="93839" cy="35543"/>
            </a:xfrm>
            <a:custGeom>
              <a:avLst/>
              <a:gdLst/>
              <a:ahLst/>
              <a:cxnLst/>
              <a:rect l="l" t="t" r="r" b="b"/>
              <a:pathLst>
                <a:path w="697" h="264" extrusionOk="0">
                  <a:moveTo>
                    <a:pt x="1" y="0"/>
                  </a:moveTo>
                  <a:lnTo>
                    <a:pt x="1" y="263"/>
                  </a:lnTo>
                  <a:lnTo>
                    <a:pt x="696" y="26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12378328" y="3638052"/>
              <a:ext cx="102994" cy="46987"/>
            </a:xfrm>
            <a:custGeom>
              <a:avLst/>
              <a:gdLst/>
              <a:ahLst/>
              <a:cxnLst/>
              <a:rect l="l" t="t" r="r" b="b"/>
              <a:pathLst>
                <a:path w="765" h="349" extrusionOk="0">
                  <a:moveTo>
                    <a:pt x="1" y="1"/>
                  </a:moveTo>
                  <a:lnTo>
                    <a:pt x="1" y="348"/>
                  </a:lnTo>
                  <a:lnTo>
                    <a:pt x="764" y="348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12568026" y="3125233"/>
              <a:ext cx="67451" cy="33254"/>
            </a:xfrm>
            <a:custGeom>
              <a:avLst/>
              <a:gdLst/>
              <a:ahLst/>
              <a:cxnLst/>
              <a:rect l="l" t="t" r="r" b="b"/>
              <a:pathLst>
                <a:path w="501" h="247" extrusionOk="0">
                  <a:moveTo>
                    <a:pt x="0" y="1"/>
                  </a:moveTo>
                  <a:lnTo>
                    <a:pt x="0" y="247"/>
                  </a:lnTo>
                  <a:lnTo>
                    <a:pt x="501" y="247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12215017" y="3662017"/>
              <a:ext cx="64085" cy="28677"/>
            </a:xfrm>
            <a:custGeom>
              <a:avLst/>
              <a:gdLst/>
              <a:ahLst/>
              <a:cxnLst/>
              <a:rect l="l" t="t" r="r" b="b"/>
              <a:pathLst>
                <a:path w="476" h="213" extrusionOk="0">
                  <a:moveTo>
                    <a:pt x="1" y="1"/>
                  </a:moveTo>
                  <a:lnTo>
                    <a:pt x="9" y="213"/>
                  </a:lnTo>
                  <a:lnTo>
                    <a:pt x="476" y="21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12081461" y="3620954"/>
              <a:ext cx="73240" cy="66374"/>
            </a:xfrm>
            <a:custGeom>
              <a:avLst/>
              <a:gdLst/>
              <a:ahLst/>
              <a:cxnLst/>
              <a:rect l="l" t="t" r="r" b="b"/>
              <a:pathLst>
                <a:path w="544" h="493" extrusionOk="0">
                  <a:moveTo>
                    <a:pt x="0" y="0"/>
                  </a:moveTo>
                  <a:lnTo>
                    <a:pt x="9" y="492"/>
                  </a:lnTo>
                  <a:lnTo>
                    <a:pt x="543" y="49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11669079" y="3200628"/>
              <a:ext cx="89261" cy="60719"/>
            </a:xfrm>
            <a:custGeom>
              <a:avLst/>
              <a:gdLst/>
              <a:ahLst/>
              <a:cxnLst/>
              <a:rect l="l" t="t" r="r" b="b"/>
              <a:pathLst>
                <a:path w="663" h="451" extrusionOk="0">
                  <a:moveTo>
                    <a:pt x="1" y="1"/>
                  </a:moveTo>
                  <a:lnTo>
                    <a:pt x="9" y="416"/>
                  </a:lnTo>
                  <a:lnTo>
                    <a:pt x="663" y="450"/>
                  </a:lnTo>
                  <a:lnTo>
                    <a:pt x="663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12742646" y="3632398"/>
              <a:ext cx="172599" cy="60585"/>
            </a:xfrm>
            <a:custGeom>
              <a:avLst/>
              <a:gdLst/>
              <a:ahLst/>
              <a:cxnLst/>
              <a:rect l="l" t="t" r="r" b="b"/>
              <a:pathLst>
                <a:path w="1282" h="450" extrusionOk="0">
                  <a:moveTo>
                    <a:pt x="1" y="0"/>
                  </a:moveTo>
                  <a:lnTo>
                    <a:pt x="9" y="416"/>
                  </a:lnTo>
                  <a:lnTo>
                    <a:pt x="1282" y="450"/>
                  </a:lnTo>
                  <a:lnTo>
                    <a:pt x="1273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12739280" y="3112712"/>
              <a:ext cx="118880" cy="61796"/>
            </a:xfrm>
            <a:custGeom>
              <a:avLst/>
              <a:gdLst/>
              <a:ahLst/>
              <a:cxnLst/>
              <a:rect l="l" t="t" r="r" b="b"/>
              <a:pathLst>
                <a:path w="883" h="459" extrusionOk="0">
                  <a:moveTo>
                    <a:pt x="874" y="0"/>
                  </a:moveTo>
                  <a:lnTo>
                    <a:pt x="0" y="34"/>
                  </a:lnTo>
                  <a:lnTo>
                    <a:pt x="9" y="459"/>
                  </a:lnTo>
                  <a:lnTo>
                    <a:pt x="883" y="4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11872375" y="3651785"/>
              <a:ext cx="131536" cy="35543"/>
            </a:xfrm>
            <a:custGeom>
              <a:avLst/>
              <a:gdLst/>
              <a:ahLst/>
              <a:cxnLst/>
              <a:rect l="l" t="t" r="r" b="b"/>
              <a:pathLst>
                <a:path w="977" h="264" extrusionOk="0">
                  <a:moveTo>
                    <a:pt x="1" y="0"/>
                  </a:moveTo>
                  <a:lnTo>
                    <a:pt x="9" y="263"/>
                  </a:lnTo>
                  <a:lnTo>
                    <a:pt x="976" y="263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12716392" y="3961307"/>
              <a:ext cx="227394" cy="540280"/>
            </a:xfrm>
            <a:custGeom>
              <a:avLst/>
              <a:gdLst/>
              <a:ahLst/>
              <a:cxnLst/>
              <a:rect l="l" t="t" r="r" b="b"/>
              <a:pathLst>
                <a:path w="1689" h="4013" extrusionOk="0">
                  <a:moveTo>
                    <a:pt x="1545" y="0"/>
                  </a:moveTo>
                  <a:lnTo>
                    <a:pt x="145" y="119"/>
                  </a:lnTo>
                  <a:lnTo>
                    <a:pt x="1" y="4013"/>
                  </a:lnTo>
                  <a:lnTo>
                    <a:pt x="1689" y="4013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11857566" y="3876757"/>
              <a:ext cx="153212" cy="624829"/>
            </a:xfrm>
            <a:custGeom>
              <a:avLst/>
              <a:gdLst/>
              <a:ahLst/>
              <a:cxnLst/>
              <a:rect l="l" t="t" r="r" b="b"/>
              <a:pathLst>
                <a:path w="1138" h="4641" extrusionOk="0">
                  <a:moveTo>
                    <a:pt x="238" y="1"/>
                  </a:moveTo>
                  <a:lnTo>
                    <a:pt x="1" y="4641"/>
                  </a:lnTo>
                  <a:lnTo>
                    <a:pt x="1095" y="4641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3"/>
            <p:cNvSpPr/>
            <p:nvPr/>
          </p:nvSpPr>
          <p:spPr>
            <a:xfrm>
              <a:off x="11607417" y="3876757"/>
              <a:ext cx="234261" cy="624829"/>
            </a:xfrm>
            <a:custGeom>
              <a:avLst/>
              <a:gdLst/>
              <a:ahLst/>
              <a:cxnLst/>
              <a:rect l="l" t="t" r="r" b="b"/>
              <a:pathLst>
                <a:path w="1740" h="4641" extrusionOk="0">
                  <a:moveTo>
                    <a:pt x="366" y="1"/>
                  </a:moveTo>
                  <a:lnTo>
                    <a:pt x="1" y="4641"/>
                  </a:lnTo>
                  <a:lnTo>
                    <a:pt x="1672" y="4641"/>
                  </a:lnTo>
                  <a:lnTo>
                    <a:pt x="17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3"/>
            <p:cNvSpPr/>
            <p:nvPr/>
          </p:nvSpPr>
          <p:spPr>
            <a:xfrm>
              <a:off x="12026665" y="3926976"/>
              <a:ext cx="202218" cy="574612"/>
            </a:xfrm>
            <a:custGeom>
              <a:avLst/>
              <a:gdLst/>
              <a:ahLst/>
              <a:cxnLst/>
              <a:rect l="l" t="t" r="r" b="b"/>
              <a:pathLst>
                <a:path w="1502" h="4268" extrusionOk="0">
                  <a:moveTo>
                    <a:pt x="1502" y="1"/>
                  </a:moveTo>
                  <a:lnTo>
                    <a:pt x="161" y="60"/>
                  </a:lnTo>
                  <a:lnTo>
                    <a:pt x="0" y="4268"/>
                  </a:lnTo>
                  <a:lnTo>
                    <a:pt x="1459" y="4268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3"/>
            <p:cNvSpPr/>
            <p:nvPr/>
          </p:nvSpPr>
          <p:spPr>
            <a:xfrm>
              <a:off x="12255004" y="3919032"/>
              <a:ext cx="100705" cy="582555"/>
            </a:xfrm>
            <a:custGeom>
              <a:avLst/>
              <a:gdLst/>
              <a:ahLst/>
              <a:cxnLst/>
              <a:rect l="l" t="t" r="r" b="b"/>
              <a:pathLst>
                <a:path w="748" h="4327" extrusionOk="0">
                  <a:moveTo>
                    <a:pt x="153" y="0"/>
                  </a:moveTo>
                  <a:lnTo>
                    <a:pt x="1" y="4327"/>
                  </a:lnTo>
                  <a:lnTo>
                    <a:pt x="713" y="432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3"/>
            <p:cNvSpPr/>
            <p:nvPr/>
          </p:nvSpPr>
          <p:spPr>
            <a:xfrm>
              <a:off x="12523463" y="4106307"/>
              <a:ext cx="191986" cy="395281"/>
            </a:xfrm>
            <a:custGeom>
              <a:avLst/>
              <a:gdLst/>
              <a:ahLst/>
              <a:cxnLst/>
              <a:rect l="l" t="t" r="r" b="b"/>
              <a:pathLst>
                <a:path w="1426" h="2936" extrusionOk="0">
                  <a:moveTo>
                    <a:pt x="68" y="1"/>
                  </a:moveTo>
                  <a:lnTo>
                    <a:pt x="0" y="2936"/>
                  </a:lnTo>
                  <a:lnTo>
                    <a:pt x="1273" y="2936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3"/>
            <p:cNvSpPr/>
            <p:nvPr/>
          </p:nvSpPr>
          <p:spPr>
            <a:xfrm>
              <a:off x="12364680" y="3956647"/>
              <a:ext cx="133690" cy="534626"/>
            </a:xfrm>
            <a:custGeom>
              <a:avLst/>
              <a:gdLst/>
              <a:ahLst/>
              <a:cxnLst/>
              <a:rect l="l" t="t" r="r" b="b"/>
              <a:pathLst>
                <a:path w="993" h="3971" extrusionOk="0">
                  <a:moveTo>
                    <a:pt x="993" y="1"/>
                  </a:moveTo>
                  <a:lnTo>
                    <a:pt x="110" y="60"/>
                  </a:lnTo>
                  <a:lnTo>
                    <a:pt x="0" y="3971"/>
                  </a:lnTo>
                  <a:lnTo>
                    <a:pt x="967" y="3971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3"/>
            <p:cNvSpPr/>
            <p:nvPr/>
          </p:nvSpPr>
          <p:spPr>
            <a:xfrm>
              <a:off x="11882742" y="4445584"/>
              <a:ext cx="93704" cy="35543"/>
            </a:xfrm>
            <a:custGeom>
              <a:avLst/>
              <a:gdLst/>
              <a:ahLst/>
              <a:cxnLst/>
              <a:rect l="l" t="t" r="r" b="b"/>
              <a:pathLst>
                <a:path w="696" h="264" extrusionOk="0">
                  <a:moveTo>
                    <a:pt x="9" y="0"/>
                  </a:moveTo>
                  <a:lnTo>
                    <a:pt x="0" y="263"/>
                  </a:lnTo>
                  <a:lnTo>
                    <a:pt x="696" y="26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3"/>
            <p:cNvSpPr/>
            <p:nvPr/>
          </p:nvSpPr>
          <p:spPr>
            <a:xfrm>
              <a:off x="11883819" y="4383922"/>
              <a:ext cx="94916" cy="36620"/>
            </a:xfrm>
            <a:custGeom>
              <a:avLst/>
              <a:gdLst/>
              <a:ahLst/>
              <a:cxnLst/>
              <a:rect l="l" t="t" r="r" b="b"/>
              <a:pathLst>
                <a:path w="705" h="272" extrusionOk="0">
                  <a:moveTo>
                    <a:pt x="9" y="0"/>
                  </a:moveTo>
                  <a:lnTo>
                    <a:pt x="1" y="271"/>
                  </a:lnTo>
                  <a:lnTo>
                    <a:pt x="696" y="271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3"/>
            <p:cNvSpPr/>
            <p:nvPr/>
          </p:nvSpPr>
          <p:spPr>
            <a:xfrm>
              <a:off x="12073383" y="4427274"/>
              <a:ext cx="104071" cy="46987"/>
            </a:xfrm>
            <a:custGeom>
              <a:avLst/>
              <a:gdLst/>
              <a:ahLst/>
              <a:cxnLst/>
              <a:rect l="l" t="t" r="r" b="b"/>
              <a:pathLst>
                <a:path w="773" h="349" extrusionOk="0">
                  <a:moveTo>
                    <a:pt x="9" y="0"/>
                  </a:moveTo>
                  <a:lnTo>
                    <a:pt x="1" y="348"/>
                  </a:lnTo>
                  <a:lnTo>
                    <a:pt x="764" y="34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3"/>
            <p:cNvSpPr/>
            <p:nvPr/>
          </p:nvSpPr>
          <p:spPr>
            <a:xfrm>
              <a:off x="11919228" y="3915532"/>
              <a:ext cx="67586" cy="32177"/>
            </a:xfrm>
            <a:custGeom>
              <a:avLst/>
              <a:gdLst/>
              <a:ahLst/>
              <a:cxnLst/>
              <a:rect l="l" t="t" r="r" b="b"/>
              <a:pathLst>
                <a:path w="502" h="239" extrusionOk="0">
                  <a:moveTo>
                    <a:pt x="1" y="1"/>
                  </a:moveTo>
                  <a:lnTo>
                    <a:pt x="1" y="239"/>
                  </a:lnTo>
                  <a:lnTo>
                    <a:pt x="501" y="23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3"/>
            <p:cNvSpPr/>
            <p:nvPr/>
          </p:nvSpPr>
          <p:spPr>
            <a:xfrm>
              <a:off x="12275602" y="4452315"/>
              <a:ext cx="64085" cy="28811"/>
            </a:xfrm>
            <a:custGeom>
              <a:avLst/>
              <a:gdLst/>
              <a:ahLst/>
              <a:cxnLst/>
              <a:rect l="l" t="t" r="r" b="b"/>
              <a:pathLst>
                <a:path w="476" h="214" extrusionOk="0">
                  <a:moveTo>
                    <a:pt x="9" y="1"/>
                  </a:moveTo>
                  <a:lnTo>
                    <a:pt x="0" y="213"/>
                  </a:lnTo>
                  <a:lnTo>
                    <a:pt x="475" y="213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3"/>
            <p:cNvSpPr/>
            <p:nvPr/>
          </p:nvSpPr>
          <p:spPr>
            <a:xfrm>
              <a:off x="12400138" y="4411252"/>
              <a:ext cx="73105" cy="65297"/>
            </a:xfrm>
            <a:custGeom>
              <a:avLst/>
              <a:gdLst/>
              <a:ahLst/>
              <a:cxnLst/>
              <a:rect l="l" t="t" r="r" b="b"/>
              <a:pathLst>
                <a:path w="543" h="485" extrusionOk="0">
                  <a:moveTo>
                    <a:pt x="8" y="1"/>
                  </a:moveTo>
                  <a:lnTo>
                    <a:pt x="0" y="484"/>
                  </a:lnTo>
                  <a:lnTo>
                    <a:pt x="543" y="48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3"/>
            <p:cNvSpPr/>
            <p:nvPr/>
          </p:nvSpPr>
          <p:spPr>
            <a:xfrm>
              <a:off x="12796365" y="3990926"/>
              <a:ext cx="90338" cy="60719"/>
            </a:xfrm>
            <a:custGeom>
              <a:avLst/>
              <a:gdLst/>
              <a:ahLst/>
              <a:cxnLst/>
              <a:rect l="l" t="t" r="r" b="b"/>
              <a:pathLst>
                <a:path w="671" h="451" extrusionOk="0">
                  <a:moveTo>
                    <a:pt x="671" y="1"/>
                  </a:moveTo>
                  <a:lnTo>
                    <a:pt x="9" y="26"/>
                  </a:lnTo>
                  <a:lnTo>
                    <a:pt x="1" y="450"/>
                  </a:lnTo>
                  <a:lnTo>
                    <a:pt x="662" y="417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3"/>
            <p:cNvSpPr/>
            <p:nvPr/>
          </p:nvSpPr>
          <p:spPr>
            <a:xfrm>
              <a:off x="11639459" y="4422696"/>
              <a:ext cx="173676" cy="60719"/>
            </a:xfrm>
            <a:custGeom>
              <a:avLst/>
              <a:gdLst/>
              <a:ahLst/>
              <a:cxnLst/>
              <a:rect l="l" t="t" r="r" b="b"/>
              <a:pathLst>
                <a:path w="1290" h="451" extrusionOk="0">
                  <a:moveTo>
                    <a:pt x="1290" y="0"/>
                  </a:moveTo>
                  <a:lnTo>
                    <a:pt x="17" y="26"/>
                  </a:lnTo>
                  <a:lnTo>
                    <a:pt x="0" y="450"/>
                  </a:lnTo>
                  <a:lnTo>
                    <a:pt x="1273" y="416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3"/>
            <p:cNvSpPr/>
            <p:nvPr/>
          </p:nvSpPr>
          <p:spPr>
            <a:xfrm>
              <a:off x="11696544" y="3901934"/>
              <a:ext cx="120092" cy="61796"/>
            </a:xfrm>
            <a:custGeom>
              <a:avLst/>
              <a:gdLst/>
              <a:ahLst/>
              <a:cxnLst/>
              <a:rect l="l" t="t" r="r" b="b"/>
              <a:pathLst>
                <a:path w="892" h="459" extrusionOk="0">
                  <a:moveTo>
                    <a:pt x="9" y="0"/>
                  </a:moveTo>
                  <a:lnTo>
                    <a:pt x="0" y="424"/>
                  </a:lnTo>
                  <a:lnTo>
                    <a:pt x="883" y="458"/>
                  </a:lnTo>
                  <a:lnTo>
                    <a:pt x="891" y="4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3"/>
            <p:cNvSpPr/>
            <p:nvPr/>
          </p:nvSpPr>
          <p:spPr>
            <a:xfrm>
              <a:off x="12550793" y="4442083"/>
              <a:ext cx="131536" cy="35543"/>
            </a:xfrm>
            <a:custGeom>
              <a:avLst/>
              <a:gdLst/>
              <a:ahLst/>
              <a:cxnLst/>
              <a:rect l="l" t="t" r="r" b="b"/>
              <a:pathLst>
                <a:path w="977" h="264" extrusionOk="0">
                  <a:moveTo>
                    <a:pt x="9" y="1"/>
                  </a:moveTo>
                  <a:lnTo>
                    <a:pt x="1" y="264"/>
                  </a:lnTo>
                  <a:lnTo>
                    <a:pt x="968" y="26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11597185" y="1601721"/>
              <a:ext cx="234261" cy="548358"/>
            </a:xfrm>
            <a:custGeom>
              <a:avLst/>
              <a:gdLst/>
              <a:ahLst/>
              <a:cxnLst/>
              <a:rect l="l" t="t" r="r" b="b"/>
              <a:pathLst>
                <a:path w="1740" h="4073" extrusionOk="0">
                  <a:moveTo>
                    <a:pt x="0" y="0"/>
                  </a:moveTo>
                  <a:lnTo>
                    <a:pt x="68" y="4072"/>
                  </a:lnTo>
                  <a:lnTo>
                    <a:pt x="1739" y="4072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12784921" y="1601721"/>
              <a:ext cx="153212" cy="548358"/>
            </a:xfrm>
            <a:custGeom>
              <a:avLst/>
              <a:gdLst/>
              <a:ahLst/>
              <a:cxnLst/>
              <a:rect l="l" t="t" r="r" b="b"/>
              <a:pathLst>
                <a:path w="1138" h="4073" extrusionOk="0">
                  <a:moveTo>
                    <a:pt x="1" y="0"/>
                  </a:moveTo>
                  <a:lnTo>
                    <a:pt x="43" y="4072"/>
                  </a:lnTo>
                  <a:lnTo>
                    <a:pt x="1137" y="4072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11855277" y="1601721"/>
              <a:ext cx="203430" cy="548358"/>
            </a:xfrm>
            <a:custGeom>
              <a:avLst/>
              <a:gdLst/>
              <a:ahLst/>
              <a:cxnLst/>
              <a:rect l="l" t="t" r="r" b="b"/>
              <a:pathLst>
                <a:path w="1511" h="4073" extrusionOk="0">
                  <a:moveTo>
                    <a:pt x="43" y="0"/>
                  </a:moveTo>
                  <a:lnTo>
                    <a:pt x="1" y="4072"/>
                  </a:lnTo>
                  <a:lnTo>
                    <a:pt x="1375" y="4072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12406870" y="1753588"/>
              <a:ext cx="147557" cy="396493"/>
            </a:xfrm>
            <a:custGeom>
              <a:avLst/>
              <a:gdLst/>
              <a:ahLst/>
              <a:cxnLst/>
              <a:rect l="l" t="t" r="r" b="b"/>
              <a:pathLst>
                <a:path w="1096" h="2945" extrusionOk="0">
                  <a:moveTo>
                    <a:pt x="69" y="1"/>
                  </a:moveTo>
                  <a:lnTo>
                    <a:pt x="1" y="2944"/>
                  </a:lnTo>
                  <a:lnTo>
                    <a:pt x="1095" y="2944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12266447" y="1601721"/>
              <a:ext cx="120092" cy="548358"/>
            </a:xfrm>
            <a:custGeom>
              <a:avLst/>
              <a:gdLst/>
              <a:ahLst/>
              <a:cxnLst/>
              <a:rect l="l" t="t" r="r" b="b"/>
              <a:pathLst>
                <a:path w="892" h="4073" extrusionOk="0">
                  <a:moveTo>
                    <a:pt x="0" y="0"/>
                  </a:moveTo>
                  <a:lnTo>
                    <a:pt x="94" y="4072"/>
                  </a:lnTo>
                  <a:lnTo>
                    <a:pt x="891" y="407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12059785" y="1655440"/>
              <a:ext cx="197641" cy="494640"/>
            </a:xfrm>
            <a:custGeom>
              <a:avLst/>
              <a:gdLst/>
              <a:ahLst/>
              <a:cxnLst/>
              <a:rect l="l" t="t" r="r" b="b"/>
              <a:pathLst>
                <a:path w="1468" h="3674" extrusionOk="0">
                  <a:moveTo>
                    <a:pt x="127" y="0"/>
                  </a:moveTo>
                  <a:lnTo>
                    <a:pt x="0" y="3673"/>
                  </a:lnTo>
                  <a:lnTo>
                    <a:pt x="1468" y="3673"/>
                  </a:lnTo>
                  <a:lnTo>
                    <a:pt x="1332" y="10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12573707" y="1641624"/>
              <a:ext cx="203430" cy="503795"/>
            </a:xfrm>
            <a:custGeom>
              <a:avLst/>
              <a:gdLst/>
              <a:ahLst/>
              <a:cxnLst/>
              <a:rect l="l" t="t" r="r" b="b"/>
              <a:pathLst>
                <a:path w="1511" h="3742" extrusionOk="0">
                  <a:moveTo>
                    <a:pt x="1" y="0"/>
                  </a:moveTo>
                  <a:lnTo>
                    <a:pt x="43" y="3741"/>
                  </a:lnTo>
                  <a:lnTo>
                    <a:pt x="1510" y="3741"/>
                  </a:lnTo>
                  <a:lnTo>
                    <a:pt x="134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11881530" y="2090575"/>
              <a:ext cx="122381" cy="35543"/>
            </a:xfrm>
            <a:custGeom>
              <a:avLst/>
              <a:gdLst/>
              <a:ahLst/>
              <a:cxnLst/>
              <a:rect l="l" t="t" r="r" b="b"/>
              <a:pathLst>
                <a:path w="909" h="264" extrusionOk="0">
                  <a:moveTo>
                    <a:pt x="9" y="0"/>
                  </a:moveTo>
                  <a:lnTo>
                    <a:pt x="1" y="263"/>
                  </a:lnTo>
                  <a:lnTo>
                    <a:pt x="900" y="263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11883819" y="2028913"/>
              <a:ext cx="122381" cy="36620"/>
            </a:xfrm>
            <a:custGeom>
              <a:avLst/>
              <a:gdLst/>
              <a:ahLst/>
              <a:cxnLst/>
              <a:rect l="l" t="t" r="r" b="b"/>
              <a:pathLst>
                <a:path w="909" h="272" extrusionOk="0">
                  <a:moveTo>
                    <a:pt x="9" y="0"/>
                  </a:moveTo>
                  <a:lnTo>
                    <a:pt x="1" y="272"/>
                  </a:lnTo>
                  <a:lnTo>
                    <a:pt x="900" y="272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12098559" y="2075631"/>
              <a:ext cx="116592" cy="46987"/>
            </a:xfrm>
            <a:custGeom>
              <a:avLst/>
              <a:gdLst/>
              <a:ahLst/>
              <a:cxnLst/>
              <a:rect l="l" t="t" r="r" b="b"/>
              <a:pathLst>
                <a:path w="866" h="349" extrusionOk="0">
                  <a:moveTo>
                    <a:pt x="9" y="1"/>
                  </a:moveTo>
                  <a:lnTo>
                    <a:pt x="0" y="349"/>
                  </a:lnTo>
                  <a:lnTo>
                    <a:pt x="857" y="3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11873587" y="1625686"/>
              <a:ext cx="135979" cy="33254"/>
            </a:xfrm>
            <a:custGeom>
              <a:avLst/>
              <a:gdLst/>
              <a:ahLst/>
              <a:cxnLst/>
              <a:rect l="l" t="t" r="r" b="b"/>
              <a:pathLst>
                <a:path w="1010" h="247" extrusionOk="0">
                  <a:moveTo>
                    <a:pt x="0" y="1"/>
                  </a:moveTo>
                  <a:lnTo>
                    <a:pt x="0" y="247"/>
                  </a:lnTo>
                  <a:lnTo>
                    <a:pt x="1010" y="247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12435412" y="2096230"/>
              <a:ext cx="90473" cy="29888"/>
            </a:xfrm>
            <a:custGeom>
              <a:avLst/>
              <a:gdLst/>
              <a:ahLst/>
              <a:cxnLst/>
              <a:rect l="l" t="t" r="r" b="b"/>
              <a:pathLst>
                <a:path w="672" h="222" extrusionOk="0">
                  <a:moveTo>
                    <a:pt x="9" y="1"/>
                  </a:moveTo>
                  <a:lnTo>
                    <a:pt x="1" y="221"/>
                  </a:lnTo>
                  <a:lnTo>
                    <a:pt x="663" y="221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12298490" y="2063110"/>
              <a:ext cx="73105" cy="69874"/>
            </a:xfrm>
            <a:custGeom>
              <a:avLst/>
              <a:gdLst/>
              <a:ahLst/>
              <a:cxnLst/>
              <a:rect l="l" t="t" r="r" b="b"/>
              <a:pathLst>
                <a:path w="543" h="519" extrusionOk="0">
                  <a:moveTo>
                    <a:pt x="543" y="1"/>
                  </a:moveTo>
                  <a:lnTo>
                    <a:pt x="8" y="26"/>
                  </a:lnTo>
                  <a:lnTo>
                    <a:pt x="0" y="518"/>
                  </a:lnTo>
                  <a:lnTo>
                    <a:pt x="534" y="493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12609090" y="1677116"/>
              <a:ext cx="106360" cy="56007"/>
            </a:xfrm>
            <a:custGeom>
              <a:avLst/>
              <a:gdLst/>
              <a:ahLst/>
              <a:cxnLst/>
              <a:rect l="l" t="t" r="r" b="b"/>
              <a:pathLst>
                <a:path w="790" h="416" extrusionOk="0">
                  <a:moveTo>
                    <a:pt x="9" y="0"/>
                  </a:moveTo>
                  <a:lnTo>
                    <a:pt x="0" y="416"/>
                  </a:lnTo>
                  <a:lnTo>
                    <a:pt x="781" y="416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12796365" y="1631341"/>
              <a:ext cx="85761" cy="59642"/>
            </a:xfrm>
            <a:custGeom>
              <a:avLst/>
              <a:gdLst/>
              <a:ahLst/>
              <a:cxnLst/>
              <a:rect l="l" t="t" r="r" b="b"/>
              <a:pathLst>
                <a:path w="637" h="443" extrusionOk="0">
                  <a:moveTo>
                    <a:pt x="9" y="1"/>
                  </a:moveTo>
                  <a:lnTo>
                    <a:pt x="1" y="417"/>
                  </a:lnTo>
                  <a:lnTo>
                    <a:pt x="628" y="442"/>
                  </a:lnTo>
                  <a:lnTo>
                    <a:pt x="637" y="2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11645114" y="2059744"/>
              <a:ext cx="105283" cy="60585"/>
            </a:xfrm>
            <a:custGeom>
              <a:avLst/>
              <a:gdLst/>
              <a:ahLst/>
              <a:cxnLst/>
              <a:rect l="l" t="t" r="r" b="b"/>
              <a:pathLst>
                <a:path w="782" h="450" extrusionOk="0">
                  <a:moveTo>
                    <a:pt x="781" y="0"/>
                  </a:moveTo>
                  <a:lnTo>
                    <a:pt x="9" y="26"/>
                  </a:lnTo>
                  <a:lnTo>
                    <a:pt x="1" y="450"/>
                  </a:lnTo>
                  <a:lnTo>
                    <a:pt x="1" y="450"/>
                  </a:lnTo>
                  <a:lnTo>
                    <a:pt x="773" y="416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11615495" y="1632552"/>
              <a:ext cx="134902" cy="59508"/>
            </a:xfrm>
            <a:custGeom>
              <a:avLst/>
              <a:gdLst/>
              <a:ahLst/>
              <a:cxnLst/>
              <a:rect l="l" t="t" r="r" b="b"/>
              <a:pathLst>
                <a:path w="1002" h="442" extrusionOk="0">
                  <a:moveTo>
                    <a:pt x="1001" y="0"/>
                  </a:moveTo>
                  <a:lnTo>
                    <a:pt x="17" y="26"/>
                  </a:lnTo>
                  <a:lnTo>
                    <a:pt x="0" y="442"/>
                  </a:lnTo>
                  <a:lnTo>
                    <a:pt x="993" y="425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3"/>
            <p:cNvSpPr/>
            <p:nvPr/>
          </p:nvSpPr>
          <p:spPr>
            <a:xfrm>
              <a:off x="12595357" y="2085998"/>
              <a:ext cx="139479" cy="42409"/>
            </a:xfrm>
            <a:custGeom>
              <a:avLst/>
              <a:gdLst/>
              <a:ahLst/>
              <a:cxnLst/>
              <a:rect l="l" t="t" r="r" b="b"/>
              <a:pathLst>
                <a:path w="1036" h="315" extrusionOk="0">
                  <a:moveTo>
                    <a:pt x="1" y="0"/>
                  </a:moveTo>
                  <a:lnTo>
                    <a:pt x="18" y="314"/>
                  </a:lnTo>
                  <a:lnTo>
                    <a:pt x="1036" y="314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3"/>
            <p:cNvSpPr/>
            <p:nvPr/>
          </p:nvSpPr>
          <p:spPr>
            <a:xfrm>
              <a:off x="12804308" y="2022047"/>
              <a:ext cx="105283" cy="114303"/>
            </a:xfrm>
            <a:custGeom>
              <a:avLst/>
              <a:gdLst/>
              <a:ahLst/>
              <a:cxnLst/>
              <a:rect l="l" t="t" r="r" b="b"/>
              <a:pathLst>
                <a:path w="782" h="849" extrusionOk="0">
                  <a:moveTo>
                    <a:pt x="1" y="0"/>
                  </a:moveTo>
                  <a:lnTo>
                    <a:pt x="9" y="848"/>
                  </a:lnTo>
                  <a:lnTo>
                    <a:pt x="781" y="84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3"/>
            <p:cNvSpPr/>
            <p:nvPr/>
          </p:nvSpPr>
          <p:spPr>
            <a:xfrm>
              <a:off x="11318493" y="1313875"/>
              <a:ext cx="1914340" cy="114303"/>
            </a:xfrm>
            <a:custGeom>
              <a:avLst/>
              <a:gdLst/>
              <a:ahLst/>
              <a:cxnLst/>
              <a:rect l="l" t="t" r="r" b="b"/>
              <a:pathLst>
                <a:path w="14219" h="849" extrusionOk="0">
                  <a:moveTo>
                    <a:pt x="467" y="1"/>
                  </a:moveTo>
                  <a:cubicBezTo>
                    <a:pt x="230" y="1"/>
                    <a:pt x="26" y="187"/>
                    <a:pt x="1" y="425"/>
                  </a:cubicBezTo>
                  <a:cubicBezTo>
                    <a:pt x="26" y="662"/>
                    <a:pt x="230" y="849"/>
                    <a:pt x="467" y="849"/>
                  </a:cubicBezTo>
                  <a:lnTo>
                    <a:pt x="13752" y="849"/>
                  </a:lnTo>
                  <a:cubicBezTo>
                    <a:pt x="13989" y="849"/>
                    <a:pt x="14193" y="662"/>
                    <a:pt x="14218" y="425"/>
                  </a:cubicBezTo>
                  <a:cubicBezTo>
                    <a:pt x="14193" y="187"/>
                    <a:pt x="13989" y="1"/>
                    <a:pt x="13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3"/>
            <p:cNvSpPr/>
            <p:nvPr/>
          </p:nvSpPr>
          <p:spPr>
            <a:xfrm>
              <a:off x="11337880" y="4501457"/>
              <a:ext cx="1875431" cy="74452"/>
            </a:xfrm>
            <a:custGeom>
              <a:avLst/>
              <a:gdLst/>
              <a:ahLst/>
              <a:cxnLst/>
              <a:rect l="l" t="t" r="r" b="b"/>
              <a:pathLst>
                <a:path w="13930" h="553" extrusionOk="0">
                  <a:moveTo>
                    <a:pt x="366" y="1"/>
                  </a:moveTo>
                  <a:cubicBezTo>
                    <a:pt x="187" y="1"/>
                    <a:pt x="43" y="120"/>
                    <a:pt x="1" y="272"/>
                  </a:cubicBezTo>
                  <a:cubicBezTo>
                    <a:pt x="43" y="433"/>
                    <a:pt x="187" y="552"/>
                    <a:pt x="366" y="552"/>
                  </a:cubicBezTo>
                  <a:lnTo>
                    <a:pt x="13565" y="552"/>
                  </a:lnTo>
                  <a:cubicBezTo>
                    <a:pt x="13743" y="552"/>
                    <a:pt x="13887" y="433"/>
                    <a:pt x="13930" y="272"/>
                  </a:cubicBezTo>
                  <a:cubicBezTo>
                    <a:pt x="13887" y="120"/>
                    <a:pt x="13743" y="1"/>
                    <a:pt x="13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2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Skipgram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Confusion matrix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screenshot of a diagram&#10;&#10;Description automatically generated">
            <a:extLst>
              <a:ext uri="{FF2B5EF4-FFF2-40B4-BE49-F238E27FC236}">
                <a16:creationId xmlns:a16="http://schemas.microsoft.com/office/drawing/2014/main" id="{8729F933-7CEC-689A-6484-4AF18A2B18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25" y="1738263"/>
            <a:ext cx="3476667" cy="269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0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Skipgram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7432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Classification Report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A2E9A63A-60C9-2AC0-4C35-A30210F7C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87" y="2070002"/>
            <a:ext cx="2833225" cy="187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3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9" name="Google Shape;4049;p73"/>
          <p:cNvSpPr txBox="1">
            <a:spLocks noGrp="1"/>
          </p:cNvSpPr>
          <p:nvPr>
            <p:ph type="title"/>
          </p:nvPr>
        </p:nvSpPr>
        <p:spPr>
          <a:xfrm>
            <a:off x="713225" y="3037772"/>
            <a:ext cx="45243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Cbow </a:t>
            </a:r>
          </a:p>
        </p:txBody>
      </p:sp>
      <p:grpSp>
        <p:nvGrpSpPr>
          <p:cNvPr id="4051" name="Google Shape;4051;p73"/>
          <p:cNvGrpSpPr/>
          <p:nvPr/>
        </p:nvGrpSpPr>
        <p:grpSpPr>
          <a:xfrm>
            <a:off x="5473156" y="1886487"/>
            <a:ext cx="2957621" cy="2611109"/>
            <a:chOff x="6423875" y="640263"/>
            <a:chExt cx="3460825" cy="3055000"/>
          </a:xfrm>
        </p:grpSpPr>
        <p:sp>
          <p:nvSpPr>
            <p:cNvPr id="4052" name="Google Shape;4052;p73"/>
            <p:cNvSpPr/>
            <p:nvPr/>
          </p:nvSpPr>
          <p:spPr>
            <a:xfrm>
              <a:off x="7811675" y="1343113"/>
              <a:ext cx="891300" cy="760250"/>
            </a:xfrm>
            <a:custGeom>
              <a:avLst/>
              <a:gdLst/>
              <a:ahLst/>
              <a:cxnLst/>
              <a:rect l="l" t="t" r="r" b="b"/>
              <a:pathLst>
                <a:path w="35652" h="30410" extrusionOk="0">
                  <a:moveTo>
                    <a:pt x="13034" y="0"/>
                  </a:moveTo>
                  <a:cubicBezTo>
                    <a:pt x="6864" y="0"/>
                    <a:pt x="1611" y="224"/>
                    <a:pt x="1151" y="914"/>
                  </a:cubicBezTo>
                  <a:cubicBezTo>
                    <a:pt x="0" y="2600"/>
                    <a:pt x="1205" y="27037"/>
                    <a:pt x="1205" y="27037"/>
                  </a:cubicBezTo>
                  <a:lnTo>
                    <a:pt x="34447" y="30410"/>
                  </a:lnTo>
                  <a:cubicBezTo>
                    <a:pt x="34447" y="30410"/>
                    <a:pt x="35652" y="1048"/>
                    <a:pt x="33832" y="673"/>
                  </a:cubicBezTo>
                  <a:cubicBezTo>
                    <a:pt x="32772" y="468"/>
                    <a:pt x="21946" y="0"/>
                    <a:pt x="13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73"/>
            <p:cNvSpPr/>
            <p:nvPr/>
          </p:nvSpPr>
          <p:spPr>
            <a:xfrm>
              <a:off x="7856500" y="1343113"/>
              <a:ext cx="891325" cy="760250"/>
            </a:xfrm>
            <a:custGeom>
              <a:avLst/>
              <a:gdLst/>
              <a:ahLst/>
              <a:cxnLst/>
              <a:rect l="l" t="t" r="r" b="b"/>
              <a:pathLst>
                <a:path w="35653" h="30410" extrusionOk="0">
                  <a:moveTo>
                    <a:pt x="13009" y="0"/>
                  </a:moveTo>
                  <a:cubicBezTo>
                    <a:pt x="6837" y="0"/>
                    <a:pt x="1584" y="224"/>
                    <a:pt x="1125" y="914"/>
                  </a:cubicBezTo>
                  <a:cubicBezTo>
                    <a:pt x="0" y="2600"/>
                    <a:pt x="1205" y="27037"/>
                    <a:pt x="1205" y="27037"/>
                  </a:cubicBezTo>
                  <a:lnTo>
                    <a:pt x="34448" y="30410"/>
                  </a:lnTo>
                  <a:cubicBezTo>
                    <a:pt x="34448" y="30410"/>
                    <a:pt x="35652" y="1048"/>
                    <a:pt x="33832" y="673"/>
                  </a:cubicBezTo>
                  <a:cubicBezTo>
                    <a:pt x="32757" y="468"/>
                    <a:pt x="21924" y="0"/>
                    <a:pt x="13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73"/>
            <p:cNvSpPr/>
            <p:nvPr/>
          </p:nvSpPr>
          <p:spPr>
            <a:xfrm>
              <a:off x="7899325" y="1393188"/>
              <a:ext cx="340625" cy="383650"/>
            </a:xfrm>
            <a:custGeom>
              <a:avLst/>
              <a:gdLst/>
              <a:ahLst/>
              <a:cxnLst/>
              <a:rect l="l" t="t" r="r" b="b"/>
              <a:pathLst>
                <a:path w="13625" h="15346" extrusionOk="0">
                  <a:moveTo>
                    <a:pt x="11741" y="1"/>
                  </a:moveTo>
                  <a:cubicBezTo>
                    <a:pt x="5885" y="1"/>
                    <a:pt x="1025" y="241"/>
                    <a:pt x="589" y="919"/>
                  </a:cubicBezTo>
                  <a:cubicBezTo>
                    <a:pt x="0" y="1775"/>
                    <a:pt x="54" y="8788"/>
                    <a:pt x="215" y="15345"/>
                  </a:cubicBezTo>
                  <a:cubicBezTo>
                    <a:pt x="4765" y="14168"/>
                    <a:pt x="9663" y="9564"/>
                    <a:pt x="12420" y="3381"/>
                  </a:cubicBezTo>
                  <a:cubicBezTo>
                    <a:pt x="12901" y="2284"/>
                    <a:pt x="13303" y="1160"/>
                    <a:pt x="13624" y="9"/>
                  </a:cubicBezTo>
                  <a:cubicBezTo>
                    <a:pt x="12988" y="3"/>
                    <a:pt x="12359" y="1"/>
                    <a:pt x="11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73"/>
            <p:cNvSpPr/>
            <p:nvPr/>
          </p:nvSpPr>
          <p:spPr>
            <a:xfrm>
              <a:off x="8225875" y="1374963"/>
              <a:ext cx="458375" cy="688925"/>
            </a:xfrm>
            <a:custGeom>
              <a:avLst/>
              <a:gdLst/>
              <a:ahLst/>
              <a:cxnLst/>
              <a:rect l="l" t="t" r="r" b="b"/>
              <a:pathLst>
                <a:path w="18335" h="27557" extrusionOk="0">
                  <a:moveTo>
                    <a:pt x="6072" y="0"/>
                  </a:moveTo>
                  <a:cubicBezTo>
                    <a:pt x="3094" y="0"/>
                    <a:pt x="621" y="109"/>
                    <a:pt x="241" y="229"/>
                  </a:cubicBezTo>
                  <a:cubicBezTo>
                    <a:pt x="161" y="256"/>
                    <a:pt x="80" y="523"/>
                    <a:pt x="0" y="978"/>
                  </a:cubicBezTo>
                  <a:cubicBezTo>
                    <a:pt x="842" y="890"/>
                    <a:pt x="2958" y="816"/>
                    <a:pt x="5430" y="816"/>
                  </a:cubicBezTo>
                  <a:cubicBezTo>
                    <a:pt x="10423" y="816"/>
                    <a:pt x="16870" y="1118"/>
                    <a:pt x="17210" y="2210"/>
                  </a:cubicBezTo>
                  <a:cubicBezTo>
                    <a:pt x="17665" y="3735"/>
                    <a:pt x="16166" y="23462"/>
                    <a:pt x="15845" y="27557"/>
                  </a:cubicBezTo>
                  <a:lnTo>
                    <a:pt x="16407" y="27476"/>
                  </a:lnTo>
                  <a:cubicBezTo>
                    <a:pt x="16407" y="27476"/>
                    <a:pt x="18335" y="3093"/>
                    <a:pt x="17826" y="1380"/>
                  </a:cubicBezTo>
                  <a:cubicBezTo>
                    <a:pt x="17491" y="307"/>
                    <a:pt x="11070" y="0"/>
                    <a:pt x="6072" y="0"/>
                  </a:cubicBezTo>
                  <a:close/>
                </a:path>
              </a:pathLst>
            </a:custGeom>
            <a:solidFill>
              <a:srgbClr val="C66A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73"/>
            <p:cNvSpPr/>
            <p:nvPr/>
          </p:nvSpPr>
          <p:spPr>
            <a:xfrm>
              <a:off x="7914725" y="1374563"/>
              <a:ext cx="734725" cy="678625"/>
            </a:xfrm>
            <a:custGeom>
              <a:avLst/>
              <a:gdLst/>
              <a:ahLst/>
              <a:cxnLst/>
              <a:rect l="l" t="t" r="r" b="b"/>
              <a:pathLst>
                <a:path w="29389" h="27145" extrusionOk="0">
                  <a:moveTo>
                    <a:pt x="11168" y="0"/>
                  </a:moveTo>
                  <a:cubicBezTo>
                    <a:pt x="5868" y="0"/>
                    <a:pt x="1358" y="224"/>
                    <a:pt x="964" y="914"/>
                  </a:cubicBezTo>
                  <a:cubicBezTo>
                    <a:pt x="0" y="2600"/>
                    <a:pt x="1044" y="27037"/>
                    <a:pt x="1044" y="27037"/>
                  </a:cubicBezTo>
                  <a:lnTo>
                    <a:pt x="1927" y="27144"/>
                  </a:lnTo>
                  <a:cubicBezTo>
                    <a:pt x="1740" y="23049"/>
                    <a:pt x="1017" y="3270"/>
                    <a:pt x="1874" y="1771"/>
                  </a:cubicBezTo>
                  <a:cubicBezTo>
                    <a:pt x="2272" y="1079"/>
                    <a:pt x="6820" y="855"/>
                    <a:pt x="12148" y="855"/>
                  </a:cubicBezTo>
                  <a:cubicBezTo>
                    <a:pt x="18984" y="855"/>
                    <a:pt x="27102" y="1224"/>
                    <a:pt x="29389" y="1449"/>
                  </a:cubicBezTo>
                  <a:cubicBezTo>
                    <a:pt x="29282" y="994"/>
                    <a:pt x="29175" y="727"/>
                    <a:pt x="29041" y="673"/>
                  </a:cubicBezTo>
                  <a:cubicBezTo>
                    <a:pt x="28123" y="468"/>
                    <a:pt x="18823" y="0"/>
                    <a:pt x="11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73"/>
            <p:cNvSpPr/>
            <p:nvPr/>
          </p:nvSpPr>
          <p:spPr>
            <a:xfrm>
              <a:off x="7780875" y="1291688"/>
              <a:ext cx="1057950" cy="790950"/>
            </a:xfrm>
            <a:custGeom>
              <a:avLst/>
              <a:gdLst/>
              <a:ahLst/>
              <a:cxnLst/>
              <a:rect l="l" t="t" r="r" b="b"/>
              <a:pathLst>
                <a:path w="42318" h="31638" extrusionOk="0">
                  <a:moveTo>
                    <a:pt x="21039" y="0"/>
                  </a:moveTo>
                  <a:cubicBezTo>
                    <a:pt x="19834" y="0"/>
                    <a:pt x="12447" y="1847"/>
                    <a:pt x="11644" y="2356"/>
                  </a:cubicBezTo>
                  <a:cubicBezTo>
                    <a:pt x="10841" y="2837"/>
                    <a:pt x="804" y="20074"/>
                    <a:pt x="1" y="29228"/>
                  </a:cubicBezTo>
                  <a:lnTo>
                    <a:pt x="33565" y="31637"/>
                  </a:lnTo>
                  <a:cubicBezTo>
                    <a:pt x="33565" y="31637"/>
                    <a:pt x="42317" y="27836"/>
                    <a:pt x="41996" y="25909"/>
                  </a:cubicBezTo>
                  <a:cubicBezTo>
                    <a:pt x="41675" y="23982"/>
                    <a:pt x="30193" y="2811"/>
                    <a:pt x="29390" y="2570"/>
                  </a:cubicBezTo>
                  <a:cubicBezTo>
                    <a:pt x="28587" y="2329"/>
                    <a:pt x="22243" y="0"/>
                    <a:pt x="2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73"/>
            <p:cNvSpPr/>
            <p:nvPr/>
          </p:nvSpPr>
          <p:spPr>
            <a:xfrm>
              <a:off x="8538350" y="1386038"/>
              <a:ext cx="292450" cy="562100"/>
            </a:xfrm>
            <a:custGeom>
              <a:avLst/>
              <a:gdLst/>
              <a:ahLst/>
              <a:cxnLst/>
              <a:rect l="l" t="t" r="r" b="b"/>
              <a:pathLst>
                <a:path w="11698" h="22484" extrusionOk="0">
                  <a:moveTo>
                    <a:pt x="1" y="0"/>
                  </a:moveTo>
                  <a:lnTo>
                    <a:pt x="1" y="0"/>
                  </a:lnTo>
                  <a:cubicBezTo>
                    <a:pt x="1044" y="10867"/>
                    <a:pt x="4042" y="21787"/>
                    <a:pt x="5354" y="22216"/>
                  </a:cubicBezTo>
                  <a:cubicBezTo>
                    <a:pt x="5954" y="22422"/>
                    <a:pt x="7660" y="22484"/>
                    <a:pt x="9437" y="22484"/>
                  </a:cubicBezTo>
                  <a:cubicBezTo>
                    <a:pt x="10195" y="22484"/>
                    <a:pt x="10966" y="22472"/>
                    <a:pt x="11670" y="22456"/>
                  </a:cubicBezTo>
                  <a:cubicBezTo>
                    <a:pt x="11697" y="22349"/>
                    <a:pt x="11697" y="22242"/>
                    <a:pt x="11697" y="22135"/>
                  </a:cubicBezTo>
                  <a:cubicBezTo>
                    <a:pt x="11403" y="20476"/>
                    <a:pt x="2891" y="460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73"/>
            <p:cNvSpPr/>
            <p:nvPr/>
          </p:nvSpPr>
          <p:spPr>
            <a:xfrm>
              <a:off x="7786250" y="1355238"/>
              <a:ext cx="281050" cy="628350"/>
            </a:xfrm>
            <a:custGeom>
              <a:avLst/>
              <a:gdLst/>
              <a:ahLst/>
              <a:cxnLst/>
              <a:rect l="l" t="t" r="r" b="b"/>
              <a:pathLst>
                <a:path w="11242" h="25134" extrusionOk="0">
                  <a:moveTo>
                    <a:pt x="11242" y="1"/>
                  </a:moveTo>
                  <a:lnTo>
                    <a:pt x="11242" y="1"/>
                  </a:lnTo>
                  <a:cubicBezTo>
                    <a:pt x="9716" y="1928"/>
                    <a:pt x="1526" y="16248"/>
                    <a:pt x="0" y="25134"/>
                  </a:cubicBezTo>
                  <a:cubicBezTo>
                    <a:pt x="2061" y="25134"/>
                    <a:pt x="6236" y="25053"/>
                    <a:pt x="7227" y="24625"/>
                  </a:cubicBezTo>
                  <a:cubicBezTo>
                    <a:pt x="8458" y="24117"/>
                    <a:pt x="10894" y="11697"/>
                    <a:pt x="11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73"/>
            <p:cNvSpPr/>
            <p:nvPr/>
          </p:nvSpPr>
          <p:spPr>
            <a:xfrm>
              <a:off x="8073300" y="1291688"/>
              <a:ext cx="495850" cy="561000"/>
            </a:xfrm>
            <a:custGeom>
              <a:avLst/>
              <a:gdLst/>
              <a:ahLst/>
              <a:cxnLst/>
              <a:rect l="l" t="t" r="r" b="b"/>
              <a:pathLst>
                <a:path w="19834" h="22440" extrusionOk="0">
                  <a:moveTo>
                    <a:pt x="9342" y="0"/>
                  </a:moveTo>
                  <a:cubicBezTo>
                    <a:pt x="8164" y="0"/>
                    <a:pt x="1018" y="1767"/>
                    <a:pt x="0" y="2302"/>
                  </a:cubicBezTo>
                  <a:cubicBezTo>
                    <a:pt x="1044" y="12848"/>
                    <a:pt x="1928" y="21279"/>
                    <a:pt x="3079" y="21975"/>
                  </a:cubicBezTo>
                  <a:cubicBezTo>
                    <a:pt x="3597" y="22299"/>
                    <a:pt x="6214" y="22440"/>
                    <a:pt x="9198" y="22440"/>
                  </a:cubicBezTo>
                  <a:cubicBezTo>
                    <a:pt x="13606" y="22440"/>
                    <a:pt x="18814" y="22132"/>
                    <a:pt x="19245" y="21654"/>
                  </a:cubicBezTo>
                  <a:cubicBezTo>
                    <a:pt x="19834" y="21011"/>
                    <a:pt x="18362" y="7923"/>
                    <a:pt x="17666" y="2570"/>
                  </a:cubicBezTo>
                  <a:cubicBezTo>
                    <a:pt x="16783" y="2275"/>
                    <a:pt x="10546" y="0"/>
                    <a:pt x="9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73"/>
            <p:cNvSpPr/>
            <p:nvPr/>
          </p:nvSpPr>
          <p:spPr>
            <a:xfrm>
              <a:off x="8170325" y="1862213"/>
              <a:ext cx="714125" cy="162875"/>
            </a:xfrm>
            <a:custGeom>
              <a:avLst/>
              <a:gdLst/>
              <a:ahLst/>
              <a:cxnLst/>
              <a:rect l="l" t="t" r="r" b="b"/>
              <a:pathLst>
                <a:path w="28565" h="6515" extrusionOk="0">
                  <a:moveTo>
                    <a:pt x="20281" y="1"/>
                  </a:moveTo>
                  <a:cubicBezTo>
                    <a:pt x="20150" y="1"/>
                    <a:pt x="20019" y="4"/>
                    <a:pt x="19887" y="10"/>
                  </a:cubicBezTo>
                  <a:cubicBezTo>
                    <a:pt x="15391" y="251"/>
                    <a:pt x="1633" y="3945"/>
                    <a:pt x="803" y="4346"/>
                  </a:cubicBezTo>
                  <a:cubicBezTo>
                    <a:pt x="0" y="4721"/>
                    <a:pt x="375" y="6300"/>
                    <a:pt x="375" y="6300"/>
                  </a:cubicBezTo>
                  <a:lnTo>
                    <a:pt x="26070" y="6514"/>
                  </a:lnTo>
                  <a:cubicBezTo>
                    <a:pt x="28565" y="3396"/>
                    <a:pt x="24627" y="1"/>
                    <a:pt x="20281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73"/>
            <p:cNvSpPr/>
            <p:nvPr/>
          </p:nvSpPr>
          <p:spPr>
            <a:xfrm>
              <a:off x="7780875" y="1870138"/>
              <a:ext cx="725375" cy="156950"/>
            </a:xfrm>
            <a:custGeom>
              <a:avLst/>
              <a:gdLst/>
              <a:ahLst/>
              <a:cxnLst/>
              <a:rect l="l" t="t" r="r" b="b"/>
              <a:pathLst>
                <a:path w="29015" h="6278" extrusionOk="0">
                  <a:moveTo>
                    <a:pt x="7665" y="1"/>
                  </a:moveTo>
                  <a:cubicBezTo>
                    <a:pt x="3255" y="1"/>
                    <a:pt x="104" y="2898"/>
                    <a:pt x="1" y="6117"/>
                  </a:cubicBezTo>
                  <a:lnTo>
                    <a:pt x="27944" y="6278"/>
                  </a:lnTo>
                  <a:cubicBezTo>
                    <a:pt x="27944" y="6278"/>
                    <a:pt x="29015" y="4511"/>
                    <a:pt x="28265" y="4083"/>
                  </a:cubicBezTo>
                  <a:cubicBezTo>
                    <a:pt x="27543" y="3655"/>
                    <a:pt x="12875" y="229"/>
                    <a:pt x="8191" y="14"/>
                  </a:cubicBezTo>
                  <a:cubicBezTo>
                    <a:pt x="8014" y="5"/>
                    <a:pt x="7839" y="1"/>
                    <a:pt x="7665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73"/>
            <p:cNvSpPr/>
            <p:nvPr/>
          </p:nvSpPr>
          <p:spPr>
            <a:xfrm>
              <a:off x="8413900" y="1942563"/>
              <a:ext cx="188725" cy="69800"/>
            </a:xfrm>
            <a:custGeom>
              <a:avLst/>
              <a:gdLst/>
              <a:ahLst/>
              <a:cxnLst/>
              <a:rect l="l" t="t" r="r" b="b"/>
              <a:pathLst>
                <a:path w="7549" h="2792" extrusionOk="0">
                  <a:moveTo>
                    <a:pt x="3711" y="1"/>
                  </a:moveTo>
                  <a:cubicBezTo>
                    <a:pt x="2498" y="1"/>
                    <a:pt x="664" y="1053"/>
                    <a:pt x="0" y="2738"/>
                  </a:cubicBezTo>
                  <a:lnTo>
                    <a:pt x="7548" y="2792"/>
                  </a:lnTo>
                  <a:cubicBezTo>
                    <a:pt x="7548" y="2792"/>
                    <a:pt x="7280" y="1186"/>
                    <a:pt x="6852" y="838"/>
                  </a:cubicBezTo>
                  <a:cubicBezTo>
                    <a:pt x="5915" y="410"/>
                    <a:pt x="4925" y="115"/>
                    <a:pt x="3881" y="8"/>
                  </a:cubicBezTo>
                  <a:cubicBezTo>
                    <a:pt x="3826" y="3"/>
                    <a:pt x="3769" y="1"/>
                    <a:pt x="3711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73"/>
            <p:cNvSpPr/>
            <p:nvPr/>
          </p:nvSpPr>
          <p:spPr>
            <a:xfrm>
              <a:off x="7758800" y="1858188"/>
              <a:ext cx="297125" cy="154850"/>
            </a:xfrm>
            <a:custGeom>
              <a:avLst/>
              <a:gdLst/>
              <a:ahLst/>
              <a:cxnLst/>
              <a:rect l="l" t="t" r="r" b="b"/>
              <a:pathLst>
                <a:path w="11885" h="6194" extrusionOk="0">
                  <a:moveTo>
                    <a:pt x="8584" y="0"/>
                  </a:moveTo>
                  <a:cubicBezTo>
                    <a:pt x="5532" y="0"/>
                    <a:pt x="1380" y="993"/>
                    <a:pt x="1" y="6033"/>
                  </a:cubicBezTo>
                  <a:lnTo>
                    <a:pt x="9074" y="6193"/>
                  </a:lnTo>
                  <a:cubicBezTo>
                    <a:pt x="9369" y="4454"/>
                    <a:pt x="10975" y="1991"/>
                    <a:pt x="11724" y="947"/>
                  </a:cubicBezTo>
                  <a:cubicBezTo>
                    <a:pt x="11885" y="680"/>
                    <a:pt x="11751" y="332"/>
                    <a:pt x="11456" y="278"/>
                  </a:cubicBezTo>
                  <a:cubicBezTo>
                    <a:pt x="10833" y="157"/>
                    <a:pt x="9795" y="0"/>
                    <a:pt x="8584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73"/>
            <p:cNvSpPr/>
            <p:nvPr/>
          </p:nvSpPr>
          <p:spPr>
            <a:xfrm>
              <a:off x="7819025" y="1858463"/>
              <a:ext cx="216150" cy="113900"/>
            </a:xfrm>
            <a:custGeom>
              <a:avLst/>
              <a:gdLst/>
              <a:ahLst/>
              <a:cxnLst/>
              <a:rect l="l" t="t" r="r" b="b"/>
              <a:pathLst>
                <a:path w="8646" h="4556" extrusionOk="0">
                  <a:moveTo>
                    <a:pt x="6156" y="1"/>
                  </a:moveTo>
                  <a:cubicBezTo>
                    <a:pt x="4212" y="1"/>
                    <a:pt x="1830" y="409"/>
                    <a:pt x="1" y="2007"/>
                  </a:cubicBezTo>
                  <a:cubicBezTo>
                    <a:pt x="81" y="2676"/>
                    <a:pt x="402" y="3292"/>
                    <a:pt x="911" y="3774"/>
                  </a:cubicBezTo>
                  <a:cubicBezTo>
                    <a:pt x="1488" y="4301"/>
                    <a:pt x="2248" y="4555"/>
                    <a:pt x="3074" y="4555"/>
                  </a:cubicBezTo>
                  <a:cubicBezTo>
                    <a:pt x="4469" y="4555"/>
                    <a:pt x="6054" y="3833"/>
                    <a:pt x="7281" y="2489"/>
                  </a:cubicBezTo>
                  <a:cubicBezTo>
                    <a:pt x="7870" y="1820"/>
                    <a:pt x="8351" y="1043"/>
                    <a:pt x="8646" y="214"/>
                  </a:cubicBezTo>
                  <a:cubicBezTo>
                    <a:pt x="8015" y="106"/>
                    <a:pt x="7142" y="1"/>
                    <a:pt x="6156" y="1"/>
                  </a:cubicBezTo>
                  <a:close/>
                </a:path>
              </a:pathLst>
            </a:custGeom>
            <a:solidFill>
              <a:srgbClr val="EFD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73"/>
            <p:cNvSpPr/>
            <p:nvPr/>
          </p:nvSpPr>
          <p:spPr>
            <a:xfrm>
              <a:off x="8569800" y="1851188"/>
              <a:ext cx="296450" cy="161850"/>
            </a:xfrm>
            <a:custGeom>
              <a:avLst/>
              <a:gdLst/>
              <a:ahLst/>
              <a:cxnLst/>
              <a:rect l="l" t="t" r="r" b="b"/>
              <a:pathLst>
                <a:path w="11858" h="6474" extrusionOk="0">
                  <a:moveTo>
                    <a:pt x="4405" y="1"/>
                  </a:moveTo>
                  <a:cubicBezTo>
                    <a:pt x="2712" y="1"/>
                    <a:pt x="1162" y="379"/>
                    <a:pt x="268" y="612"/>
                  </a:cubicBezTo>
                  <a:cubicBezTo>
                    <a:pt x="81" y="639"/>
                    <a:pt x="1" y="879"/>
                    <a:pt x="108" y="1040"/>
                  </a:cubicBezTo>
                  <a:cubicBezTo>
                    <a:pt x="777" y="1977"/>
                    <a:pt x="2570" y="4627"/>
                    <a:pt x="2865" y="6473"/>
                  </a:cubicBezTo>
                  <a:lnTo>
                    <a:pt x="11858" y="6313"/>
                  </a:lnTo>
                  <a:cubicBezTo>
                    <a:pt x="10784" y="1164"/>
                    <a:pt x="7375" y="1"/>
                    <a:pt x="4405" y="1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73"/>
            <p:cNvSpPr/>
            <p:nvPr/>
          </p:nvSpPr>
          <p:spPr>
            <a:xfrm>
              <a:off x="8612625" y="1851188"/>
              <a:ext cx="215500" cy="131825"/>
            </a:xfrm>
            <a:custGeom>
              <a:avLst/>
              <a:gdLst/>
              <a:ahLst/>
              <a:cxnLst/>
              <a:rect l="l" t="t" r="r" b="b"/>
              <a:pathLst>
                <a:path w="8620" h="5273" extrusionOk="0">
                  <a:moveTo>
                    <a:pt x="2640" y="1"/>
                  </a:moveTo>
                  <a:cubicBezTo>
                    <a:pt x="1680" y="1"/>
                    <a:pt x="768" y="120"/>
                    <a:pt x="1" y="264"/>
                  </a:cubicBezTo>
                  <a:cubicBezTo>
                    <a:pt x="54" y="1254"/>
                    <a:pt x="402" y="2191"/>
                    <a:pt x="937" y="2994"/>
                  </a:cubicBezTo>
                  <a:cubicBezTo>
                    <a:pt x="1944" y="4459"/>
                    <a:pt x="3497" y="5272"/>
                    <a:pt x="4991" y="5272"/>
                  </a:cubicBezTo>
                  <a:cubicBezTo>
                    <a:pt x="5762" y="5272"/>
                    <a:pt x="6518" y="5056"/>
                    <a:pt x="7174" y="4600"/>
                  </a:cubicBezTo>
                  <a:cubicBezTo>
                    <a:pt x="7843" y="4145"/>
                    <a:pt x="8351" y="3449"/>
                    <a:pt x="8619" y="2673"/>
                  </a:cubicBezTo>
                  <a:cubicBezTo>
                    <a:pt x="7043" y="565"/>
                    <a:pt x="4726" y="1"/>
                    <a:pt x="2640" y="1"/>
                  </a:cubicBezTo>
                  <a:close/>
                </a:path>
              </a:pathLst>
            </a:custGeom>
            <a:solidFill>
              <a:srgbClr val="EFD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73"/>
            <p:cNvSpPr/>
            <p:nvPr/>
          </p:nvSpPr>
          <p:spPr>
            <a:xfrm>
              <a:off x="8432625" y="1011988"/>
              <a:ext cx="75650" cy="111525"/>
            </a:xfrm>
            <a:custGeom>
              <a:avLst/>
              <a:gdLst/>
              <a:ahLst/>
              <a:cxnLst/>
              <a:rect l="l" t="t" r="r" b="b"/>
              <a:pathLst>
                <a:path w="3026" h="4461" extrusionOk="0">
                  <a:moveTo>
                    <a:pt x="2139" y="1"/>
                  </a:moveTo>
                  <a:cubicBezTo>
                    <a:pt x="1607" y="1"/>
                    <a:pt x="906" y="640"/>
                    <a:pt x="482" y="1686"/>
                  </a:cubicBezTo>
                  <a:cubicBezTo>
                    <a:pt x="1" y="2944"/>
                    <a:pt x="134" y="4176"/>
                    <a:pt x="750" y="4417"/>
                  </a:cubicBezTo>
                  <a:cubicBezTo>
                    <a:pt x="826" y="4446"/>
                    <a:pt x="904" y="4461"/>
                    <a:pt x="984" y="4461"/>
                  </a:cubicBezTo>
                  <a:cubicBezTo>
                    <a:pt x="1552" y="4461"/>
                    <a:pt x="2195" y="3742"/>
                    <a:pt x="2570" y="2757"/>
                  </a:cubicBezTo>
                  <a:cubicBezTo>
                    <a:pt x="3025" y="1633"/>
                    <a:pt x="2972" y="428"/>
                    <a:pt x="2436" y="81"/>
                  </a:cubicBezTo>
                  <a:cubicBezTo>
                    <a:pt x="2346" y="27"/>
                    <a:pt x="2246" y="1"/>
                    <a:pt x="2139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73"/>
            <p:cNvSpPr/>
            <p:nvPr/>
          </p:nvSpPr>
          <p:spPr>
            <a:xfrm>
              <a:off x="7975600" y="1291688"/>
              <a:ext cx="503900" cy="217500"/>
            </a:xfrm>
            <a:custGeom>
              <a:avLst/>
              <a:gdLst/>
              <a:ahLst/>
              <a:cxnLst/>
              <a:rect l="l" t="t" r="r" b="b"/>
              <a:pathLst>
                <a:path w="20156" h="8700" extrusionOk="0">
                  <a:moveTo>
                    <a:pt x="13250" y="0"/>
                  </a:moveTo>
                  <a:cubicBezTo>
                    <a:pt x="12045" y="0"/>
                    <a:pt x="4658" y="1847"/>
                    <a:pt x="3855" y="2329"/>
                  </a:cubicBezTo>
                  <a:cubicBezTo>
                    <a:pt x="3561" y="2516"/>
                    <a:pt x="1928" y="5086"/>
                    <a:pt x="1" y="8699"/>
                  </a:cubicBezTo>
                  <a:cubicBezTo>
                    <a:pt x="3132" y="8431"/>
                    <a:pt x="6210" y="7816"/>
                    <a:pt x="9208" y="6933"/>
                  </a:cubicBezTo>
                  <a:cubicBezTo>
                    <a:pt x="13839" y="5541"/>
                    <a:pt x="17746" y="3774"/>
                    <a:pt x="20155" y="2061"/>
                  </a:cubicBezTo>
                  <a:cubicBezTo>
                    <a:pt x="17960" y="1312"/>
                    <a:pt x="14160" y="0"/>
                    <a:pt x="13250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73"/>
            <p:cNvSpPr/>
            <p:nvPr/>
          </p:nvSpPr>
          <p:spPr>
            <a:xfrm>
              <a:off x="7956200" y="640263"/>
              <a:ext cx="636375" cy="605275"/>
            </a:xfrm>
            <a:custGeom>
              <a:avLst/>
              <a:gdLst/>
              <a:ahLst/>
              <a:cxnLst/>
              <a:rect l="l" t="t" r="r" b="b"/>
              <a:pathLst>
                <a:path w="25455" h="24211" extrusionOk="0">
                  <a:moveTo>
                    <a:pt x="12539" y="1"/>
                  </a:moveTo>
                  <a:cubicBezTo>
                    <a:pt x="11824" y="1"/>
                    <a:pt x="10938" y="104"/>
                    <a:pt x="9850" y="389"/>
                  </a:cubicBezTo>
                  <a:cubicBezTo>
                    <a:pt x="5862" y="1406"/>
                    <a:pt x="215" y="11925"/>
                    <a:pt x="108" y="12621"/>
                  </a:cubicBezTo>
                  <a:cubicBezTo>
                    <a:pt x="0" y="13344"/>
                    <a:pt x="2436" y="17439"/>
                    <a:pt x="2436" y="17439"/>
                  </a:cubicBezTo>
                  <a:lnTo>
                    <a:pt x="4738" y="17465"/>
                  </a:lnTo>
                  <a:lnTo>
                    <a:pt x="3614" y="18750"/>
                  </a:lnTo>
                  <a:cubicBezTo>
                    <a:pt x="3614" y="18750"/>
                    <a:pt x="6050" y="20811"/>
                    <a:pt x="11081" y="23434"/>
                  </a:cubicBezTo>
                  <a:lnTo>
                    <a:pt x="16006" y="24210"/>
                  </a:lnTo>
                  <a:cubicBezTo>
                    <a:pt x="22296" y="22337"/>
                    <a:pt x="25455" y="13611"/>
                    <a:pt x="25455" y="13611"/>
                  </a:cubicBezTo>
                  <a:lnTo>
                    <a:pt x="23875" y="13129"/>
                  </a:lnTo>
                  <a:lnTo>
                    <a:pt x="25374" y="12166"/>
                  </a:lnTo>
                  <a:cubicBezTo>
                    <a:pt x="25401" y="9650"/>
                    <a:pt x="23929" y="2798"/>
                    <a:pt x="21199" y="1058"/>
                  </a:cubicBezTo>
                  <a:cubicBezTo>
                    <a:pt x="20151" y="397"/>
                    <a:pt x="19022" y="192"/>
                    <a:pt x="18025" y="192"/>
                  </a:cubicBezTo>
                  <a:cubicBezTo>
                    <a:pt x="16398" y="192"/>
                    <a:pt x="15123" y="737"/>
                    <a:pt x="15123" y="737"/>
                  </a:cubicBezTo>
                  <a:cubicBezTo>
                    <a:pt x="15123" y="737"/>
                    <a:pt x="14444" y="1"/>
                    <a:pt x="12539" y="1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73"/>
            <p:cNvSpPr/>
            <p:nvPr/>
          </p:nvSpPr>
          <p:spPr>
            <a:xfrm>
              <a:off x="7956200" y="684113"/>
              <a:ext cx="636375" cy="561425"/>
            </a:xfrm>
            <a:custGeom>
              <a:avLst/>
              <a:gdLst/>
              <a:ahLst/>
              <a:cxnLst/>
              <a:rect l="l" t="t" r="r" b="b"/>
              <a:pathLst>
                <a:path w="25455" h="22457" extrusionOk="0">
                  <a:moveTo>
                    <a:pt x="7575" y="0"/>
                  </a:moveTo>
                  <a:cubicBezTo>
                    <a:pt x="4015" y="3158"/>
                    <a:pt x="188" y="10305"/>
                    <a:pt x="108" y="10867"/>
                  </a:cubicBezTo>
                  <a:cubicBezTo>
                    <a:pt x="0" y="11590"/>
                    <a:pt x="2436" y="15685"/>
                    <a:pt x="2436" y="15685"/>
                  </a:cubicBezTo>
                  <a:lnTo>
                    <a:pt x="4738" y="15711"/>
                  </a:lnTo>
                  <a:lnTo>
                    <a:pt x="3614" y="16996"/>
                  </a:lnTo>
                  <a:cubicBezTo>
                    <a:pt x="3614" y="16996"/>
                    <a:pt x="6050" y="19057"/>
                    <a:pt x="11081" y="21680"/>
                  </a:cubicBezTo>
                  <a:lnTo>
                    <a:pt x="16006" y="22456"/>
                  </a:lnTo>
                  <a:cubicBezTo>
                    <a:pt x="22296" y="20583"/>
                    <a:pt x="25455" y="11857"/>
                    <a:pt x="25455" y="11857"/>
                  </a:cubicBezTo>
                  <a:lnTo>
                    <a:pt x="23902" y="11349"/>
                  </a:lnTo>
                  <a:lnTo>
                    <a:pt x="25374" y="10412"/>
                  </a:lnTo>
                  <a:lnTo>
                    <a:pt x="25374" y="10358"/>
                  </a:lnTo>
                  <a:cubicBezTo>
                    <a:pt x="23908" y="10878"/>
                    <a:pt x="22378" y="11139"/>
                    <a:pt x="20849" y="11139"/>
                  </a:cubicBezTo>
                  <a:cubicBezTo>
                    <a:pt x="19226" y="11139"/>
                    <a:pt x="17604" y="10844"/>
                    <a:pt x="16060" y="10251"/>
                  </a:cubicBezTo>
                  <a:cubicBezTo>
                    <a:pt x="11055" y="8431"/>
                    <a:pt x="7763" y="4229"/>
                    <a:pt x="7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73"/>
            <p:cNvSpPr/>
            <p:nvPr/>
          </p:nvSpPr>
          <p:spPr>
            <a:xfrm>
              <a:off x="8169650" y="1286338"/>
              <a:ext cx="260325" cy="408200"/>
            </a:xfrm>
            <a:custGeom>
              <a:avLst/>
              <a:gdLst/>
              <a:ahLst/>
              <a:cxnLst/>
              <a:rect l="l" t="t" r="r" b="b"/>
              <a:pathLst>
                <a:path w="10413" h="16328" extrusionOk="0">
                  <a:moveTo>
                    <a:pt x="5407" y="0"/>
                  </a:moveTo>
                  <a:cubicBezTo>
                    <a:pt x="4738" y="0"/>
                    <a:pt x="2276" y="776"/>
                    <a:pt x="1" y="1365"/>
                  </a:cubicBezTo>
                  <a:cubicBezTo>
                    <a:pt x="1955" y="8940"/>
                    <a:pt x="6960" y="16327"/>
                    <a:pt x="6960" y="16327"/>
                  </a:cubicBezTo>
                  <a:cubicBezTo>
                    <a:pt x="6960" y="16327"/>
                    <a:pt x="10011" y="8378"/>
                    <a:pt x="10413" y="1606"/>
                  </a:cubicBezTo>
                  <a:cubicBezTo>
                    <a:pt x="8405" y="937"/>
                    <a:pt x="6077" y="0"/>
                    <a:pt x="5407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73"/>
            <p:cNvSpPr/>
            <p:nvPr/>
          </p:nvSpPr>
          <p:spPr>
            <a:xfrm>
              <a:off x="8169650" y="1286988"/>
              <a:ext cx="260325" cy="174000"/>
            </a:xfrm>
            <a:custGeom>
              <a:avLst/>
              <a:gdLst/>
              <a:ahLst/>
              <a:cxnLst/>
              <a:rect l="l" t="t" r="r" b="b"/>
              <a:pathLst>
                <a:path w="10413" h="6960" extrusionOk="0">
                  <a:moveTo>
                    <a:pt x="5407" y="1"/>
                  </a:moveTo>
                  <a:cubicBezTo>
                    <a:pt x="4738" y="1"/>
                    <a:pt x="2276" y="750"/>
                    <a:pt x="1" y="1339"/>
                  </a:cubicBezTo>
                  <a:cubicBezTo>
                    <a:pt x="509" y="3240"/>
                    <a:pt x="1152" y="5140"/>
                    <a:pt x="1928" y="6960"/>
                  </a:cubicBezTo>
                  <a:cubicBezTo>
                    <a:pt x="4792" y="6103"/>
                    <a:pt x="7575" y="4979"/>
                    <a:pt x="10225" y="3587"/>
                  </a:cubicBezTo>
                  <a:cubicBezTo>
                    <a:pt x="10306" y="2918"/>
                    <a:pt x="10359" y="2249"/>
                    <a:pt x="10413" y="1580"/>
                  </a:cubicBezTo>
                  <a:cubicBezTo>
                    <a:pt x="8405" y="911"/>
                    <a:pt x="6077" y="1"/>
                    <a:pt x="5407" y="1"/>
                  </a:cubicBezTo>
                  <a:close/>
                </a:path>
              </a:pathLst>
            </a:custGeom>
            <a:solidFill>
              <a:srgbClr val="C6A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73"/>
            <p:cNvSpPr/>
            <p:nvPr/>
          </p:nvSpPr>
          <p:spPr>
            <a:xfrm>
              <a:off x="8197750" y="1052138"/>
              <a:ext cx="186725" cy="298900"/>
            </a:xfrm>
            <a:custGeom>
              <a:avLst/>
              <a:gdLst/>
              <a:ahLst/>
              <a:cxnLst/>
              <a:rect l="l" t="t" r="r" b="b"/>
              <a:pathLst>
                <a:path w="7469" h="11956" extrusionOk="0">
                  <a:moveTo>
                    <a:pt x="6505" y="0"/>
                  </a:moveTo>
                  <a:lnTo>
                    <a:pt x="804" y="482"/>
                  </a:lnTo>
                  <a:cubicBezTo>
                    <a:pt x="804" y="482"/>
                    <a:pt x="108" y="7923"/>
                    <a:pt x="1" y="10332"/>
                  </a:cubicBezTo>
                  <a:cubicBezTo>
                    <a:pt x="524" y="11685"/>
                    <a:pt x="1607" y="11956"/>
                    <a:pt x="2757" y="11956"/>
                  </a:cubicBezTo>
                  <a:cubicBezTo>
                    <a:pt x="3313" y="11956"/>
                    <a:pt x="3885" y="11892"/>
                    <a:pt x="4417" y="11857"/>
                  </a:cubicBezTo>
                  <a:cubicBezTo>
                    <a:pt x="6023" y="11723"/>
                    <a:pt x="7361" y="11911"/>
                    <a:pt x="7468" y="10385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73"/>
            <p:cNvSpPr/>
            <p:nvPr/>
          </p:nvSpPr>
          <p:spPr>
            <a:xfrm>
              <a:off x="8162300" y="821288"/>
              <a:ext cx="306475" cy="479125"/>
            </a:xfrm>
            <a:custGeom>
              <a:avLst/>
              <a:gdLst/>
              <a:ahLst/>
              <a:cxnLst/>
              <a:rect l="l" t="t" r="r" b="b"/>
              <a:pathLst>
                <a:path w="12259" h="19165" extrusionOk="0">
                  <a:moveTo>
                    <a:pt x="7495" y="0"/>
                  </a:moveTo>
                  <a:cubicBezTo>
                    <a:pt x="5835" y="2007"/>
                    <a:pt x="2730" y="7494"/>
                    <a:pt x="0" y="9582"/>
                  </a:cubicBezTo>
                  <a:cubicBezTo>
                    <a:pt x="54" y="11857"/>
                    <a:pt x="81" y="15818"/>
                    <a:pt x="6906" y="19164"/>
                  </a:cubicBezTo>
                  <a:cubicBezTo>
                    <a:pt x="6906" y="19164"/>
                    <a:pt x="12259" y="15417"/>
                    <a:pt x="12152" y="8940"/>
                  </a:cubicBezTo>
                  <a:cubicBezTo>
                    <a:pt x="12098" y="4015"/>
                    <a:pt x="9743" y="2650"/>
                    <a:pt x="7495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73"/>
            <p:cNvSpPr/>
            <p:nvPr/>
          </p:nvSpPr>
          <p:spPr>
            <a:xfrm>
              <a:off x="8101400" y="1024463"/>
              <a:ext cx="81000" cy="109075"/>
            </a:xfrm>
            <a:custGeom>
              <a:avLst/>
              <a:gdLst/>
              <a:ahLst/>
              <a:cxnLst/>
              <a:rect l="l" t="t" r="r" b="b"/>
              <a:pathLst>
                <a:path w="3240" h="4363" extrusionOk="0">
                  <a:moveTo>
                    <a:pt x="918" y="0"/>
                  </a:moveTo>
                  <a:cubicBezTo>
                    <a:pt x="879" y="0"/>
                    <a:pt x="841" y="4"/>
                    <a:pt x="804" y="10"/>
                  </a:cubicBezTo>
                  <a:cubicBezTo>
                    <a:pt x="188" y="144"/>
                    <a:pt x="1" y="1268"/>
                    <a:pt x="536" y="2526"/>
                  </a:cubicBezTo>
                  <a:cubicBezTo>
                    <a:pt x="982" y="3630"/>
                    <a:pt x="1758" y="4363"/>
                    <a:pt x="2358" y="4363"/>
                  </a:cubicBezTo>
                  <a:cubicBezTo>
                    <a:pt x="2441" y="4363"/>
                    <a:pt x="2522" y="4349"/>
                    <a:pt x="2597" y="4319"/>
                  </a:cubicBezTo>
                  <a:cubicBezTo>
                    <a:pt x="3213" y="4051"/>
                    <a:pt x="3239" y="2981"/>
                    <a:pt x="2784" y="1857"/>
                  </a:cubicBezTo>
                  <a:cubicBezTo>
                    <a:pt x="2331" y="798"/>
                    <a:pt x="1545" y="0"/>
                    <a:pt x="918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73"/>
            <p:cNvSpPr/>
            <p:nvPr/>
          </p:nvSpPr>
          <p:spPr>
            <a:xfrm>
              <a:off x="8179700" y="1268263"/>
              <a:ext cx="222850" cy="133850"/>
            </a:xfrm>
            <a:custGeom>
              <a:avLst/>
              <a:gdLst/>
              <a:ahLst/>
              <a:cxnLst/>
              <a:rect l="l" t="t" r="r" b="b"/>
              <a:pathLst>
                <a:path w="8914" h="5354" extrusionOk="0">
                  <a:moveTo>
                    <a:pt x="803" y="0"/>
                  </a:moveTo>
                  <a:lnTo>
                    <a:pt x="0" y="1928"/>
                  </a:lnTo>
                  <a:cubicBezTo>
                    <a:pt x="0" y="1928"/>
                    <a:pt x="1071" y="4845"/>
                    <a:pt x="3881" y="5354"/>
                  </a:cubicBezTo>
                  <a:lnTo>
                    <a:pt x="5166" y="3507"/>
                  </a:lnTo>
                  <a:lnTo>
                    <a:pt x="6504" y="5059"/>
                  </a:lnTo>
                  <a:cubicBezTo>
                    <a:pt x="7655" y="4310"/>
                    <a:pt x="8512" y="3186"/>
                    <a:pt x="8913" y="1874"/>
                  </a:cubicBezTo>
                  <a:lnTo>
                    <a:pt x="8083" y="455"/>
                  </a:lnTo>
                  <a:cubicBezTo>
                    <a:pt x="6999" y="1721"/>
                    <a:pt x="5931" y="2286"/>
                    <a:pt x="4852" y="2286"/>
                  </a:cubicBezTo>
                  <a:cubicBezTo>
                    <a:pt x="3535" y="2286"/>
                    <a:pt x="2201" y="1443"/>
                    <a:pt x="803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73"/>
            <p:cNvSpPr/>
            <p:nvPr/>
          </p:nvSpPr>
          <p:spPr>
            <a:xfrm>
              <a:off x="8166975" y="1319113"/>
              <a:ext cx="265000" cy="382775"/>
            </a:xfrm>
            <a:custGeom>
              <a:avLst/>
              <a:gdLst/>
              <a:ahLst/>
              <a:cxnLst/>
              <a:rect l="l" t="t" r="r" b="b"/>
              <a:pathLst>
                <a:path w="10600" h="15311" extrusionOk="0">
                  <a:moveTo>
                    <a:pt x="295" y="1"/>
                  </a:moveTo>
                  <a:lnTo>
                    <a:pt x="1" y="81"/>
                  </a:lnTo>
                  <a:cubicBezTo>
                    <a:pt x="1955" y="7682"/>
                    <a:pt x="7067" y="15311"/>
                    <a:pt x="7067" y="15311"/>
                  </a:cubicBezTo>
                  <a:cubicBezTo>
                    <a:pt x="7067" y="15311"/>
                    <a:pt x="10198" y="7093"/>
                    <a:pt x="10600" y="322"/>
                  </a:cubicBezTo>
                  <a:lnTo>
                    <a:pt x="10252" y="215"/>
                  </a:lnTo>
                  <a:cubicBezTo>
                    <a:pt x="9610" y="6692"/>
                    <a:pt x="6986" y="14053"/>
                    <a:pt x="6986" y="14053"/>
                  </a:cubicBezTo>
                  <a:cubicBezTo>
                    <a:pt x="6986" y="14053"/>
                    <a:pt x="2436" y="7120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73"/>
            <p:cNvSpPr/>
            <p:nvPr/>
          </p:nvSpPr>
          <p:spPr>
            <a:xfrm>
              <a:off x="8117475" y="1051363"/>
              <a:ext cx="47525" cy="63825"/>
            </a:xfrm>
            <a:custGeom>
              <a:avLst/>
              <a:gdLst/>
              <a:ahLst/>
              <a:cxnLst/>
              <a:rect l="l" t="t" r="r" b="b"/>
              <a:pathLst>
                <a:path w="1901" h="2553" extrusionOk="0">
                  <a:moveTo>
                    <a:pt x="543" y="0"/>
                  </a:moveTo>
                  <a:cubicBezTo>
                    <a:pt x="522" y="0"/>
                    <a:pt x="502" y="2"/>
                    <a:pt x="482" y="4"/>
                  </a:cubicBezTo>
                  <a:cubicBezTo>
                    <a:pt x="107" y="85"/>
                    <a:pt x="0" y="727"/>
                    <a:pt x="294" y="1477"/>
                  </a:cubicBezTo>
                  <a:cubicBezTo>
                    <a:pt x="549" y="2125"/>
                    <a:pt x="1004" y="2553"/>
                    <a:pt x="1347" y="2553"/>
                  </a:cubicBezTo>
                  <a:cubicBezTo>
                    <a:pt x="1401" y="2553"/>
                    <a:pt x="1452" y="2542"/>
                    <a:pt x="1499" y="2520"/>
                  </a:cubicBezTo>
                  <a:cubicBezTo>
                    <a:pt x="1874" y="2387"/>
                    <a:pt x="1900" y="1744"/>
                    <a:pt x="1633" y="1075"/>
                  </a:cubicBezTo>
                  <a:cubicBezTo>
                    <a:pt x="1379" y="442"/>
                    <a:pt x="910" y="0"/>
                    <a:pt x="543" y="0"/>
                  </a:cubicBezTo>
                  <a:close/>
                </a:path>
              </a:pathLst>
            </a:custGeom>
            <a:solidFill>
              <a:srgbClr val="CC4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73"/>
            <p:cNvSpPr/>
            <p:nvPr/>
          </p:nvSpPr>
          <p:spPr>
            <a:xfrm>
              <a:off x="8133525" y="1086738"/>
              <a:ext cx="33475" cy="35700"/>
            </a:xfrm>
            <a:custGeom>
              <a:avLst/>
              <a:gdLst/>
              <a:ahLst/>
              <a:cxnLst/>
              <a:rect l="l" t="t" r="r" b="b"/>
              <a:pathLst>
                <a:path w="1339" h="1428" extrusionOk="0">
                  <a:moveTo>
                    <a:pt x="505" y="1"/>
                  </a:moveTo>
                  <a:cubicBezTo>
                    <a:pt x="479" y="1"/>
                    <a:pt x="454" y="3"/>
                    <a:pt x="429" y="8"/>
                  </a:cubicBezTo>
                  <a:cubicBezTo>
                    <a:pt x="134" y="88"/>
                    <a:pt x="0" y="490"/>
                    <a:pt x="188" y="891"/>
                  </a:cubicBezTo>
                  <a:cubicBezTo>
                    <a:pt x="321" y="1223"/>
                    <a:pt x="600" y="1427"/>
                    <a:pt x="844" y="1427"/>
                  </a:cubicBezTo>
                  <a:cubicBezTo>
                    <a:pt x="895" y="1427"/>
                    <a:pt x="944" y="1418"/>
                    <a:pt x="991" y="1400"/>
                  </a:cubicBezTo>
                  <a:cubicBezTo>
                    <a:pt x="1258" y="1293"/>
                    <a:pt x="1339" y="918"/>
                    <a:pt x="1178" y="570"/>
                  </a:cubicBezTo>
                  <a:cubicBezTo>
                    <a:pt x="1057" y="230"/>
                    <a:pt x="759" y="1"/>
                    <a:pt x="505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73"/>
            <p:cNvSpPr/>
            <p:nvPr/>
          </p:nvSpPr>
          <p:spPr>
            <a:xfrm>
              <a:off x="8298800" y="1405488"/>
              <a:ext cx="22775" cy="19375"/>
            </a:xfrm>
            <a:custGeom>
              <a:avLst/>
              <a:gdLst/>
              <a:ahLst/>
              <a:cxnLst/>
              <a:rect l="l" t="t" r="r" b="b"/>
              <a:pathLst>
                <a:path w="911" h="775" extrusionOk="0">
                  <a:moveTo>
                    <a:pt x="493" y="1"/>
                  </a:moveTo>
                  <a:cubicBezTo>
                    <a:pt x="388" y="1"/>
                    <a:pt x="284" y="42"/>
                    <a:pt x="215" y="132"/>
                  </a:cubicBezTo>
                  <a:cubicBezTo>
                    <a:pt x="0" y="400"/>
                    <a:pt x="161" y="775"/>
                    <a:pt x="509" y="775"/>
                  </a:cubicBezTo>
                  <a:cubicBezTo>
                    <a:pt x="723" y="748"/>
                    <a:pt x="911" y="560"/>
                    <a:pt x="884" y="320"/>
                  </a:cubicBezTo>
                  <a:cubicBezTo>
                    <a:pt x="850" y="118"/>
                    <a:pt x="669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73"/>
            <p:cNvSpPr/>
            <p:nvPr/>
          </p:nvSpPr>
          <p:spPr>
            <a:xfrm>
              <a:off x="8251300" y="1009938"/>
              <a:ext cx="42850" cy="62325"/>
            </a:xfrm>
            <a:custGeom>
              <a:avLst/>
              <a:gdLst/>
              <a:ahLst/>
              <a:cxnLst/>
              <a:rect l="l" t="t" r="r" b="b"/>
              <a:pathLst>
                <a:path w="1714" h="2493" extrusionOk="0">
                  <a:moveTo>
                    <a:pt x="864" y="1"/>
                  </a:moveTo>
                  <a:cubicBezTo>
                    <a:pt x="853" y="1"/>
                    <a:pt x="841" y="1"/>
                    <a:pt x="830" y="2"/>
                  </a:cubicBezTo>
                  <a:cubicBezTo>
                    <a:pt x="375" y="55"/>
                    <a:pt x="0" y="618"/>
                    <a:pt x="0" y="1287"/>
                  </a:cubicBezTo>
                  <a:cubicBezTo>
                    <a:pt x="0" y="1966"/>
                    <a:pt x="383" y="2492"/>
                    <a:pt x="849" y="2492"/>
                  </a:cubicBezTo>
                  <a:cubicBezTo>
                    <a:pt x="860" y="2492"/>
                    <a:pt x="872" y="2492"/>
                    <a:pt x="883" y="2491"/>
                  </a:cubicBezTo>
                  <a:cubicBezTo>
                    <a:pt x="1338" y="2438"/>
                    <a:pt x="1713" y="1876"/>
                    <a:pt x="1713" y="1206"/>
                  </a:cubicBezTo>
                  <a:cubicBezTo>
                    <a:pt x="1687" y="527"/>
                    <a:pt x="1329" y="1"/>
                    <a:pt x="864" y="1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73"/>
            <p:cNvSpPr/>
            <p:nvPr/>
          </p:nvSpPr>
          <p:spPr>
            <a:xfrm>
              <a:off x="8220500" y="953263"/>
              <a:ext cx="83675" cy="41200"/>
            </a:xfrm>
            <a:custGeom>
              <a:avLst/>
              <a:gdLst/>
              <a:ahLst/>
              <a:cxnLst/>
              <a:rect l="l" t="t" r="r" b="b"/>
              <a:pathLst>
                <a:path w="3347" h="1648" extrusionOk="0">
                  <a:moveTo>
                    <a:pt x="2825" y="0"/>
                  </a:moveTo>
                  <a:cubicBezTo>
                    <a:pt x="2776" y="0"/>
                    <a:pt x="2726" y="7"/>
                    <a:pt x="2677" y="21"/>
                  </a:cubicBezTo>
                  <a:lnTo>
                    <a:pt x="349" y="690"/>
                  </a:lnTo>
                  <a:cubicBezTo>
                    <a:pt x="135" y="743"/>
                    <a:pt x="1" y="904"/>
                    <a:pt x="54" y="1038"/>
                  </a:cubicBezTo>
                  <a:lnTo>
                    <a:pt x="242" y="1493"/>
                  </a:lnTo>
                  <a:cubicBezTo>
                    <a:pt x="262" y="1592"/>
                    <a:pt x="385" y="1647"/>
                    <a:pt x="523" y="1647"/>
                  </a:cubicBezTo>
                  <a:cubicBezTo>
                    <a:pt x="571" y="1647"/>
                    <a:pt x="622" y="1640"/>
                    <a:pt x="670" y="1627"/>
                  </a:cubicBezTo>
                  <a:lnTo>
                    <a:pt x="3025" y="957"/>
                  </a:lnTo>
                  <a:cubicBezTo>
                    <a:pt x="3213" y="904"/>
                    <a:pt x="3347" y="743"/>
                    <a:pt x="3293" y="609"/>
                  </a:cubicBezTo>
                  <a:lnTo>
                    <a:pt x="3132" y="154"/>
                  </a:lnTo>
                  <a:cubicBezTo>
                    <a:pt x="3093" y="55"/>
                    <a:pt x="2965" y="0"/>
                    <a:pt x="2825" y="0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73"/>
            <p:cNvSpPr/>
            <p:nvPr/>
          </p:nvSpPr>
          <p:spPr>
            <a:xfrm>
              <a:off x="8396500" y="1017913"/>
              <a:ext cx="39475" cy="61025"/>
            </a:xfrm>
            <a:custGeom>
              <a:avLst/>
              <a:gdLst/>
              <a:ahLst/>
              <a:cxnLst/>
              <a:rect l="l" t="t" r="r" b="b"/>
              <a:pathLst>
                <a:path w="1579" h="2441" extrusionOk="0">
                  <a:moveTo>
                    <a:pt x="912" y="0"/>
                  </a:moveTo>
                  <a:cubicBezTo>
                    <a:pt x="894" y="0"/>
                    <a:pt x="875" y="2"/>
                    <a:pt x="857" y="4"/>
                  </a:cubicBezTo>
                  <a:cubicBezTo>
                    <a:pt x="429" y="31"/>
                    <a:pt x="54" y="620"/>
                    <a:pt x="27" y="1289"/>
                  </a:cubicBezTo>
                  <a:cubicBezTo>
                    <a:pt x="1" y="1941"/>
                    <a:pt x="305" y="2441"/>
                    <a:pt x="718" y="2441"/>
                  </a:cubicBezTo>
                  <a:cubicBezTo>
                    <a:pt x="728" y="2441"/>
                    <a:pt x="739" y="2440"/>
                    <a:pt x="750" y="2440"/>
                  </a:cubicBezTo>
                  <a:cubicBezTo>
                    <a:pt x="1178" y="2386"/>
                    <a:pt x="1526" y="1824"/>
                    <a:pt x="1553" y="1155"/>
                  </a:cubicBezTo>
                  <a:cubicBezTo>
                    <a:pt x="1578" y="517"/>
                    <a:pt x="1287" y="0"/>
                    <a:pt x="912" y="0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73"/>
            <p:cNvSpPr/>
            <p:nvPr/>
          </p:nvSpPr>
          <p:spPr>
            <a:xfrm>
              <a:off x="8396500" y="959963"/>
              <a:ext cx="56225" cy="41200"/>
            </a:xfrm>
            <a:custGeom>
              <a:avLst/>
              <a:gdLst/>
              <a:ahLst/>
              <a:cxnLst/>
              <a:rect l="l" t="t" r="r" b="b"/>
              <a:pathLst>
                <a:path w="2249" h="1648" extrusionOk="0">
                  <a:moveTo>
                    <a:pt x="357" y="0"/>
                  </a:moveTo>
                  <a:cubicBezTo>
                    <a:pt x="286" y="0"/>
                    <a:pt x="231" y="36"/>
                    <a:pt x="214" y="101"/>
                  </a:cubicBezTo>
                  <a:lnTo>
                    <a:pt x="54" y="449"/>
                  </a:lnTo>
                  <a:cubicBezTo>
                    <a:pt x="0" y="556"/>
                    <a:pt x="81" y="689"/>
                    <a:pt x="214" y="743"/>
                  </a:cubicBezTo>
                  <a:lnTo>
                    <a:pt x="1767" y="1599"/>
                  </a:lnTo>
                  <a:cubicBezTo>
                    <a:pt x="1823" y="1633"/>
                    <a:pt x="1879" y="1648"/>
                    <a:pt x="1929" y="1648"/>
                  </a:cubicBezTo>
                  <a:cubicBezTo>
                    <a:pt x="1999" y="1648"/>
                    <a:pt x="2057" y="1619"/>
                    <a:pt x="2088" y="1573"/>
                  </a:cubicBezTo>
                  <a:lnTo>
                    <a:pt x="2222" y="1198"/>
                  </a:lnTo>
                  <a:cubicBezTo>
                    <a:pt x="2249" y="1064"/>
                    <a:pt x="2168" y="957"/>
                    <a:pt x="2061" y="904"/>
                  </a:cubicBezTo>
                  <a:lnTo>
                    <a:pt x="509" y="47"/>
                  </a:lnTo>
                  <a:cubicBezTo>
                    <a:pt x="456" y="15"/>
                    <a:pt x="403" y="0"/>
                    <a:pt x="357" y="0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73"/>
            <p:cNvSpPr/>
            <p:nvPr/>
          </p:nvSpPr>
          <p:spPr>
            <a:xfrm>
              <a:off x="8327575" y="1089613"/>
              <a:ext cx="44175" cy="50200"/>
            </a:xfrm>
            <a:custGeom>
              <a:avLst/>
              <a:gdLst/>
              <a:ahLst/>
              <a:cxnLst/>
              <a:rect l="l" t="t" r="r" b="b"/>
              <a:pathLst>
                <a:path w="1767" h="2008" extrusionOk="0">
                  <a:moveTo>
                    <a:pt x="937" y="0"/>
                  </a:moveTo>
                  <a:lnTo>
                    <a:pt x="937" y="0"/>
                  </a:lnTo>
                  <a:cubicBezTo>
                    <a:pt x="1258" y="669"/>
                    <a:pt x="1392" y="1231"/>
                    <a:pt x="1018" y="1579"/>
                  </a:cubicBezTo>
                  <a:cubicBezTo>
                    <a:pt x="772" y="1800"/>
                    <a:pt x="438" y="1931"/>
                    <a:pt x="95" y="1931"/>
                  </a:cubicBezTo>
                  <a:cubicBezTo>
                    <a:pt x="64" y="1931"/>
                    <a:pt x="32" y="1929"/>
                    <a:pt x="0" y="1927"/>
                  </a:cubicBezTo>
                  <a:lnTo>
                    <a:pt x="0" y="1954"/>
                  </a:lnTo>
                  <a:cubicBezTo>
                    <a:pt x="0" y="1954"/>
                    <a:pt x="255" y="2007"/>
                    <a:pt x="562" y="2007"/>
                  </a:cubicBezTo>
                  <a:cubicBezTo>
                    <a:pt x="870" y="2007"/>
                    <a:pt x="1232" y="1954"/>
                    <a:pt x="1446" y="1740"/>
                  </a:cubicBezTo>
                  <a:cubicBezTo>
                    <a:pt x="1767" y="1365"/>
                    <a:pt x="1473" y="776"/>
                    <a:pt x="937" y="0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73"/>
            <p:cNvSpPr/>
            <p:nvPr/>
          </p:nvSpPr>
          <p:spPr>
            <a:xfrm>
              <a:off x="8285425" y="1162538"/>
              <a:ext cx="87000" cy="22225"/>
            </a:xfrm>
            <a:custGeom>
              <a:avLst/>
              <a:gdLst/>
              <a:ahLst/>
              <a:cxnLst/>
              <a:rect l="l" t="t" r="r" b="b"/>
              <a:pathLst>
                <a:path w="3480" h="889" extrusionOk="0">
                  <a:moveTo>
                    <a:pt x="188" y="0"/>
                  </a:moveTo>
                  <a:lnTo>
                    <a:pt x="0" y="455"/>
                  </a:lnTo>
                  <a:cubicBezTo>
                    <a:pt x="40" y="476"/>
                    <a:pt x="790" y="888"/>
                    <a:pt x="2057" y="888"/>
                  </a:cubicBezTo>
                  <a:cubicBezTo>
                    <a:pt x="2477" y="888"/>
                    <a:pt x="2954" y="843"/>
                    <a:pt x="3480" y="723"/>
                  </a:cubicBezTo>
                  <a:lnTo>
                    <a:pt x="3399" y="509"/>
                  </a:lnTo>
                  <a:cubicBezTo>
                    <a:pt x="3071" y="589"/>
                    <a:pt x="2738" y="629"/>
                    <a:pt x="2406" y="629"/>
                  </a:cubicBezTo>
                  <a:cubicBezTo>
                    <a:pt x="1630" y="629"/>
                    <a:pt x="863" y="413"/>
                    <a:pt x="188" y="0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73"/>
            <p:cNvSpPr/>
            <p:nvPr/>
          </p:nvSpPr>
          <p:spPr>
            <a:xfrm>
              <a:off x="8316525" y="1200263"/>
              <a:ext cx="40525" cy="13925"/>
            </a:xfrm>
            <a:custGeom>
              <a:avLst/>
              <a:gdLst/>
              <a:ahLst/>
              <a:cxnLst/>
              <a:rect l="l" t="t" r="r" b="b"/>
              <a:pathLst>
                <a:path w="1621" h="557" extrusionOk="0">
                  <a:moveTo>
                    <a:pt x="1500" y="1"/>
                  </a:moveTo>
                  <a:cubicBezTo>
                    <a:pt x="1370" y="1"/>
                    <a:pt x="1123" y="146"/>
                    <a:pt x="790" y="204"/>
                  </a:cubicBezTo>
                  <a:cubicBezTo>
                    <a:pt x="705" y="215"/>
                    <a:pt x="621" y="218"/>
                    <a:pt x="543" y="218"/>
                  </a:cubicBezTo>
                  <a:cubicBezTo>
                    <a:pt x="425" y="218"/>
                    <a:pt x="318" y="211"/>
                    <a:pt x="232" y="211"/>
                  </a:cubicBezTo>
                  <a:cubicBezTo>
                    <a:pt x="88" y="211"/>
                    <a:pt x="1" y="231"/>
                    <a:pt x="14" y="338"/>
                  </a:cubicBezTo>
                  <a:cubicBezTo>
                    <a:pt x="54" y="477"/>
                    <a:pt x="268" y="557"/>
                    <a:pt x="551" y="557"/>
                  </a:cubicBezTo>
                  <a:cubicBezTo>
                    <a:pt x="650" y="557"/>
                    <a:pt x="759" y="547"/>
                    <a:pt x="871" y="526"/>
                  </a:cubicBezTo>
                  <a:cubicBezTo>
                    <a:pt x="1299" y="445"/>
                    <a:pt x="1620" y="258"/>
                    <a:pt x="1593" y="71"/>
                  </a:cubicBezTo>
                  <a:cubicBezTo>
                    <a:pt x="1579" y="20"/>
                    <a:pt x="1547" y="1"/>
                    <a:pt x="1500" y="1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73"/>
            <p:cNvSpPr/>
            <p:nvPr/>
          </p:nvSpPr>
          <p:spPr>
            <a:xfrm>
              <a:off x="9185400" y="3254263"/>
              <a:ext cx="412900" cy="441000"/>
            </a:xfrm>
            <a:custGeom>
              <a:avLst/>
              <a:gdLst/>
              <a:ahLst/>
              <a:cxnLst/>
              <a:rect l="l" t="t" r="r" b="b"/>
              <a:pathLst>
                <a:path w="16516" h="17640" extrusionOk="0">
                  <a:moveTo>
                    <a:pt x="7174" y="1"/>
                  </a:moveTo>
                  <a:cubicBezTo>
                    <a:pt x="3106" y="1"/>
                    <a:pt x="1" y="13865"/>
                    <a:pt x="1" y="13865"/>
                  </a:cubicBezTo>
                  <a:cubicBezTo>
                    <a:pt x="1" y="13865"/>
                    <a:pt x="3052" y="14079"/>
                    <a:pt x="3052" y="17639"/>
                  </a:cubicBezTo>
                  <a:lnTo>
                    <a:pt x="15686" y="17639"/>
                  </a:lnTo>
                  <a:cubicBezTo>
                    <a:pt x="15686" y="17639"/>
                    <a:pt x="16515" y="13490"/>
                    <a:pt x="11858" y="13490"/>
                  </a:cubicBezTo>
                  <a:cubicBezTo>
                    <a:pt x="11858" y="13490"/>
                    <a:pt x="11778" y="11296"/>
                    <a:pt x="10225" y="11296"/>
                  </a:cubicBezTo>
                  <a:cubicBezTo>
                    <a:pt x="10225" y="11296"/>
                    <a:pt x="11216" y="1"/>
                    <a:pt x="7174" y="1"/>
                  </a:cubicBezTo>
                  <a:close/>
                </a:path>
              </a:pathLst>
            </a:custGeom>
            <a:solidFill>
              <a:srgbClr val="C9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73"/>
            <p:cNvSpPr/>
            <p:nvPr/>
          </p:nvSpPr>
          <p:spPr>
            <a:xfrm>
              <a:off x="6722300" y="3254263"/>
              <a:ext cx="412900" cy="441000"/>
            </a:xfrm>
            <a:custGeom>
              <a:avLst/>
              <a:gdLst/>
              <a:ahLst/>
              <a:cxnLst/>
              <a:rect l="l" t="t" r="r" b="b"/>
              <a:pathLst>
                <a:path w="16516" h="17640" extrusionOk="0">
                  <a:moveTo>
                    <a:pt x="9342" y="1"/>
                  </a:moveTo>
                  <a:cubicBezTo>
                    <a:pt x="5300" y="1"/>
                    <a:pt x="6317" y="11296"/>
                    <a:pt x="6317" y="11296"/>
                  </a:cubicBezTo>
                  <a:cubicBezTo>
                    <a:pt x="4738" y="11296"/>
                    <a:pt x="4685" y="13490"/>
                    <a:pt x="4685" y="13490"/>
                  </a:cubicBezTo>
                  <a:cubicBezTo>
                    <a:pt x="1" y="13490"/>
                    <a:pt x="857" y="17639"/>
                    <a:pt x="857" y="17639"/>
                  </a:cubicBezTo>
                  <a:lnTo>
                    <a:pt x="13464" y="17639"/>
                  </a:lnTo>
                  <a:cubicBezTo>
                    <a:pt x="13464" y="14079"/>
                    <a:pt x="16515" y="13865"/>
                    <a:pt x="16515" y="13865"/>
                  </a:cubicBezTo>
                  <a:cubicBezTo>
                    <a:pt x="16515" y="13865"/>
                    <a:pt x="13410" y="1"/>
                    <a:pt x="9342" y="1"/>
                  </a:cubicBezTo>
                  <a:close/>
                </a:path>
              </a:pathLst>
            </a:custGeom>
            <a:solidFill>
              <a:srgbClr val="C9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73"/>
            <p:cNvSpPr/>
            <p:nvPr/>
          </p:nvSpPr>
          <p:spPr>
            <a:xfrm>
              <a:off x="9420950" y="1835663"/>
              <a:ext cx="113100" cy="157975"/>
            </a:xfrm>
            <a:custGeom>
              <a:avLst/>
              <a:gdLst/>
              <a:ahLst/>
              <a:cxnLst/>
              <a:rect l="l" t="t" r="r" b="b"/>
              <a:pathLst>
                <a:path w="4524" h="6319" extrusionOk="0">
                  <a:moveTo>
                    <a:pt x="3314" y="1"/>
                  </a:moveTo>
                  <a:cubicBezTo>
                    <a:pt x="3298" y="1"/>
                    <a:pt x="3282" y="1"/>
                    <a:pt x="3266" y="2"/>
                  </a:cubicBezTo>
                  <a:lnTo>
                    <a:pt x="27" y="2"/>
                  </a:lnTo>
                  <a:lnTo>
                    <a:pt x="27" y="1367"/>
                  </a:lnTo>
                  <a:lnTo>
                    <a:pt x="2302" y="1260"/>
                  </a:lnTo>
                  <a:cubicBezTo>
                    <a:pt x="2319" y="1259"/>
                    <a:pt x="2335" y="1258"/>
                    <a:pt x="2351" y="1258"/>
                  </a:cubicBezTo>
                  <a:cubicBezTo>
                    <a:pt x="2786" y="1258"/>
                    <a:pt x="3159" y="1598"/>
                    <a:pt x="3159" y="2063"/>
                  </a:cubicBezTo>
                  <a:lnTo>
                    <a:pt x="3132" y="3990"/>
                  </a:lnTo>
                  <a:cubicBezTo>
                    <a:pt x="3079" y="4445"/>
                    <a:pt x="2731" y="4819"/>
                    <a:pt x="2249" y="4900"/>
                  </a:cubicBezTo>
                  <a:lnTo>
                    <a:pt x="0" y="4846"/>
                  </a:lnTo>
                  <a:lnTo>
                    <a:pt x="0" y="6318"/>
                  </a:lnTo>
                  <a:lnTo>
                    <a:pt x="3159" y="6104"/>
                  </a:lnTo>
                  <a:cubicBezTo>
                    <a:pt x="3855" y="5970"/>
                    <a:pt x="4363" y="5408"/>
                    <a:pt x="4417" y="4686"/>
                  </a:cubicBezTo>
                  <a:lnTo>
                    <a:pt x="4497" y="1233"/>
                  </a:lnTo>
                  <a:cubicBezTo>
                    <a:pt x="4523" y="553"/>
                    <a:pt x="3987" y="1"/>
                    <a:pt x="3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73"/>
            <p:cNvSpPr/>
            <p:nvPr/>
          </p:nvSpPr>
          <p:spPr>
            <a:xfrm>
              <a:off x="9232250" y="1787088"/>
              <a:ext cx="237575" cy="243175"/>
            </a:xfrm>
            <a:custGeom>
              <a:avLst/>
              <a:gdLst/>
              <a:ahLst/>
              <a:cxnLst/>
              <a:rect l="l" t="t" r="r" b="b"/>
              <a:pathLst>
                <a:path w="9503" h="9727" extrusionOk="0">
                  <a:moveTo>
                    <a:pt x="4431" y="0"/>
                  </a:moveTo>
                  <a:cubicBezTo>
                    <a:pt x="2621" y="0"/>
                    <a:pt x="857" y="134"/>
                    <a:pt x="482" y="392"/>
                  </a:cubicBezTo>
                  <a:cubicBezTo>
                    <a:pt x="1" y="687"/>
                    <a:pt x="241" y="8930"/>
                    <a:pt x="402" y="9278"/>
                  </a:cubicBezTo>
                  <a:cubicBezTo>
                    <a:pt x="573" y="9609"/>
                    <a:pt x="2292" y="9726"/>
                    <a:pt x="4134" y="9726"/>
                  </a:cubicBezTo>
                  <a:cubicBezTo>
                    <a:pt x="6324" y="9726"/>
                    <a:pt x="8688" y="9560"/>
                    <a:pt x="8833" y="9385"/>
                  </a:cubicBezTo>
                  <a:cubicBezTo>
                    <a:pt x="9128" y="9064"/>
                    <a:pt x="9502" y="1088"/>
                    <a:pt x="8753" y="473"/>
                  </a:cubicBezTo>
                  <a:cubicBezTo>
                    <a:pt x="8365" y="154"/>
                    <a:pt x="6372" y="0"/>
                    <a:pt x="4431" y="0"/>
                  </a:cubicBezTo>
                  <a:close/>
                </a:path>
              </a:pathLst>
            </a:custGeom>
            <a:solidFill>
              <a:srgbClr val="C12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73"/>
            <p:cNvSpPr/>
            <p:nvPr/>
          </p:nvSpPr>
          <p:spPr>
            <a:xfrm>
              <a:off x="9238950" y="1787438"/>
              <a:ext cx="200100" cy="192800"/>
            </a:xfrm>
            <a:custGeom>
              <a:avLst/>
              <a:gdLst/>
              <a:ahLst/>
              <a:cxnLst/>
              <a:rect l="l" t="t" r="r" b="b"/>
              <a:pathLst>
                <a:path w="8004" h="7712" extrusionOk="0">
                  <a:moveTo>
                    <a:pt x="4181" y="1"/>
                  </a:moveTo>
                  <a:cubicBezTo>
                    <a:pt x="2367" y="1"/>
                    <a:pt x="595" y="129"/>
                    <a:pt x="214" y="378"/>
                  </a:cubicBezTo>
                  <a:cubicBezTo>
                    <a:pt x="107" y="432"/>
                    <a:pt x="27" y="887"/>
                    <a:pt x="0" y="1529"/>
                  </a:cubicBezTo>
                  <a:cubicBezTo>
                    <a:pt x="375" y="5062"/>
                    <a:pt x="2008" y="7712"/>
                    <a:pt x="3962" y="7712"/>
                  </a:cubicBezTo>
                  <a:cubicBezTo>
                    <a:pt x="6130" y="7712"/>
                    <a:pt x="7923" y="4420"/>
                    <a:pt x="8003" y="271"/>
                  </a:cubicBezTo>
                  <a:cubicBezTo>
                    <a:pt x="7215" y="89"/>
                    <a:pt x="5684" y="1"/>
                    <a:pt x="4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73"/>
            <p:cNvSpPr/>
            <p:nvPr/>
          </p:nvSpPr>
          <p:spPr>
            <a:xfrm>
              <a:off x="9253000" y="1804238"/>
              <a:ext cx="32800" cy="103075"/>
            </a:xfrm>
            <a:custGeom>
              <a:avLst/>
              <a:gdLst/>
              <a:ahLst/>
              <a:cxnLst/>
              <a:rect l="l" t="t" r="r" b="b"/>
              <a:pathLst>
                <a:path w="1312" h="4123" extrusionOk="0">
                  <a:moveTo>
                    <a:pt x="589" y="1"/>
                  </a:moveTo>
                  <a:cubicBezTo>
                    <a:pt x="214" y="81"/>
                    <a:pt x="0" y="429"/>
                    <a:pt x="81" y="804"/>
                  </a:cubicBezTo>
                  <a:cubicBezTo>
                    <a:pt x="214" y="1981"/>
                    <a:pt x="643" y="3132"/>
                    <a:pt x="1312" y="4123"/>
                  </a:cubicBezTo>
                  <a:lnTo>
                    <a:pt x="1258" y="830"/>
                  </a:lnTo>
                  <a:cubicBezTo>
                    <a:pt x="1312" y="402"/>
                    <a:pt x="1017" y="54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73"/>
            <p:cNvSpPr/>
            <p:nvPr/>
          </p:nvSpPr>
          <p:spPr>
            <a:xfrm>
              <a:off x="9291125" y="1803538"/>
              <a:ext cx="33500" cy="28825"/>
            </a:xfrm>
            <a:custGeom>
              <a:avLst/>
              <a:gdLst/>
              <a:ahLst/>
              <a:cxnLst/>
              <a:rect l="l" t="t" r="r" b="b"/>
              <a:pathLst>
                <a:path w="1340" h="1153" extrusionOk="0">
                  <a:moveTo>
                    <a:pt x="766" y="0"/>
                  </a:moveTo>
                  <a:cubicBezTo>
                    <a:pt x="603" y="0"/>
                    <a:pt x="438" y="69"/>
                    <a:pt x="322" y="216"/>
                  </a:cubicBezTo>
                  <a:cubicBezTo>
                    <a:pt x="1" y="591"/>
                    <a:pt x="269" y="1153"/>
                    <a:pt x="750" y="1153"/>
                  </a:cubicBezTo>
                  <a:cubicBezTo>
                    <a:pt x="1098" y="1126"/>
                    <a:pt x="1339" y="805"/>
                    <a:pt x="1312" y="457"/>
                  </a:cubicBezTo>
                  <a:cubicBezTo>
                    <a:pt x="1264" y="164"/>
                    <a:pt x="1018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73"/>
            <p:cNvSpPr/>
            <p:nvPr/>
          </p:nvSpPr>
          <p:spPr>
            <a:xfrm>
              <a:off x="9248975" y="1110313"/>
              <a:ext cx="276375" cy="644425"/>
            </a:xfrm>
            <a:custGeom>
              <a:avLst/>
              <a:gdLst/>
              <a:ahLst/>
              <a:cxnLst/>
              <a:rect l="l" t="t" r="r" b="b"/>
              <a:pathLst>
                <a:path w="11055" h="25777" extrusionOk="0">
                  <a:moveTo>
                    <a:pt x="7890" y="1"/>
                  </a:moveTo>
                  <a:cubicBezTo>
                    <a:pt x="7865" y="1"/>
                    <a:pt x="7841" y="1"/>
                    <a:pt x="7816" y="2"/>
                  </a:cubicBezTo>
                  <a:cubicBezTo>
                    <a:pt x="8940" y="296"/>
                    <a:pt x="9208" y="1046"/>
                    <a:pt x="9208" y="2304"/>
                  </a:cubicBezTo>
                  <a:cubicBezTo>
                    <a:pt x="9208" y="3562"/>
                    <a:pt x="5461" y="4177"/>
                    <a:pt x="4899" y="7657"/>
                  </a:cubicBezTo>
                  <a:cubicBezTo>
                    <a:pt x="4337" y="11136"/>
                    <a:pt x="6210" y="12260"/>
                    <a:pt x="7281" y="13679"/>
                  </a:cubicBezTo>
                  <a:cubicBezTo>
                    <a:pt x="8378" y="15098"/>
                    <a:pt x="7120" y="20531"/>
                    <a:pt x="4899" y="20825"/>
                  </a:cubicBezTo>
                  <a:cubicBezTo>
                    <a:pt x="2383" y="21173"/>
                    <a:pt x="1" y="22164"/>
                    <a:pt x="3748" y="25643"/>
                  </a:cubicBezTo>
                  <a:lnTo>
                    <a:pt x="4176" y="25777"/>
                  </a:lnTo>
                  <a:cubicBezTo>
                    <a:pt x="5595" y="24920"/>
                    <a:pt x="3427" y="22672"/>
                    <a:pt x="5354" y="21387"/>
                  </a:cubicBezTo>
                  <a:cubicBezTo>
                    <a:pt x="6478" y="20665"/>
                    <a:pt x="8378" y="19086"/>
                    <a:pt x="8887" y="17212"/>
                  </a:cubicBezTo>
                  <a:cubicBezTo>
                    <a:pt x="9395" y="15338"/>
                    <a:pt x="9155" y="15338"/>
                    <a:pt x="8004" y="14295"/>
                  </a:cubicBezTo>
                  <a:cubicBezTo>
                    <a:pt x="6826" y="13277"/>
                    <a:pt x="6210" y="11109"/>
                    <a:pt x="6050" y="8005"/>
                  </a:cubicBezTo>
                  <a:cubicBezTo>
                    <a:pt x="5916" y="4900"/>
                    <a:pt x="8780" y="4846"/>
                    <a:pt x="9931" y="4150"/>
                  </a:cubicBezTo>
                  <a:cubicBezTo>
                    <a:pt x="11055" y="3428"/>
                    <a:pt x="10627" y="2250"/>
                    <a:pt x="9877" y="1099"/>
                  </a:cubicBezTo>
                  <a:cubicBezTo>
                    <a:pt x="9436" y="424"/>
                    <a:pt x="8692" y="1"/>
                    <a:pt x="7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73"/>
            <p:cNvSpPr/>
            <p:nvPr/>
          </p:nvSpPr>
          <p:spPr>
            <a:xfrm>
              <a:off x="8342300" y="1788813"/>
              <a:ext cx="432275" cy="196800"/>
            </a:xfrm>
            <a:custGeom>
              <a:avLst/>
              <a:gdLst/>
              <a:ahLst/>
              <a:cxnLst/>
              <a:rect l="l" t="t" r="r" b="b"/>
              <a:pathLst>
                <a:path w="17291" h="7872" extrusionOk="0">
                  <a:moveTo>
                    <a:pt x="8455" y="0"/>
                  </a:moveTo>
                  <a:cubicBezTo>
                    <a:pt x="7554" y="0"/>
                    <a:pt x="6614" y="136"/>
                    <a:pt x="5648" y="457"/>
                  </a:cubicBezTo>
                  <a:cubicBezTo>
                    <a:pt x="2436" y="1501"/>
                    <a:pt x="0" y="7871"/>
                    <a:pt x="0" y="7871"/>
                  </a:cubicBezTo>
                  <a:lnTo>
                    <a:pt x="15016" y="6265"/>
                  </a:lnTo>
                  <a:lnTo>
                    <a:pt x="17291" y="4258"/>
                  </a:lnTo>
                  <a:cubicBezTo>
                    <a:pt x="17291" y="4258"/>
                    <a:pt x="13496" y="0"/>
                    <a:pt x="8455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73"/>
            <p:cNvSpPr/>
            <p:nvPr/>
          </p:nvSpPr>
          <p:spPr>
            <a:xfrm>
              <a:off x="7973600" y="1730213"/>
              <a:ext cx="380100" cy="240000"/>
            </a:xfrm>
            <a:custGeom>
              <a:avLst/>
              <a:gdLst/>
              <a:ahLst/>
              <a:cxnLst/>
              <a:rect l="l" t="t" r="r" b="b"/>
              <a:pathLst>
                <a:path w="15204" h="9600" extrusionOk="0">
                  <a:moveTo>
                    <a:pt x="5042" y="0"/>
                  </a:moveTo>
                  <a:cubicBezTo>
                    <a:pt x="2304" y="0"/>
                    <a:pt x="0" y="526"/>
                    <a:pt x="0" y="526"/>
                  </a:cubicBezTo>
                  <a:lnTo>
                    <a:pt x="1044" y="7164"/>
                  </a:lnTo>
                  <a:lnTo>
                    <a:pt x="15203" y="9599"/>
                  </a:lnTo>
                  <a:cubicBezTo>
                    <a:pt x="15177" y="7137"/>
                    <a:pt x="14347" y="4782"/>
                    <a:pt x="12848" y="2828"/>
                  </a:cubicBezTo>
                  <a:cubicBezTo>
                    <a:pt x="11150" y="559"/>
                    <a:pt x="7865" y="0"/>
                    <a:pt x="5042" y="0"/>
                  </a:cubicBezTo>
                  <a:close/>
                </a:path>
              </a:pathLst>
            </a:custGeom>
            <a:solidFill>
              <a:srgbClr val="CCA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73"/>
            <p:cNvSpPr/>
            <p:nvPr/>
          </p:nvSpPr>
          <p:spPr>
            <a:xfrm>
              <a:off x="7910025" y="1791788"/>
              <a:ext cx="444350" cy="189800"/>
            </a:xfrm>
            <a:custGeom>
              <a:avLst/>
              <a:gdLst/>
              <a:ahLst/>
              <a:cxnLst/>
              <a:rect l="l" t="t" r="r" b="b"/>
              <a:pathLst>
                <a:path w="17774" h="7592" extrusionOk="0">
                  <a:moveTo>
                    <a:pt x="8993" y="1"/>
                  </a:moveTo>
                  <a:cubicBezTo>
                    <a:pt x="4623" y="1"/>
                    <a:pt x="1" y="2533"/>
                    <a:pt x="1" y="2533"/>
                  </a:cubicBezTo>
                  <a:lnTo>
                    <a:pt x="2865" y="6574"/>
                  </a:lnTo>
                  <a:lnTo>
                    <a:pt x="17773" y="7591"/>
                  </a:lnTo>
                  <a:cubicBezTo>
                    <a:pt x="17773" y="6253"/>
                    <a:pt x="16354" y="2292"/>
                    <a:pt x="12206" y="579"/>
                  </a:cubicBezTo>
                  <a:cubicBezTo>
                    <a:pt x="11205" y="166"/>
                    <a:pt x="10107" y="1"/>
                    <a:pt x="8993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73"/>
            <p:cNvSpPr/>
            <p:nvPr/>
          </p:nvSpPr>
          <p:spPr>
            <a:xfrm>
              <a:off x="7897975" y="1837663"/>
              <a:ext cx="895350" cy="165325"/>
            </a:xfrm>
            <a:custGeom>
              <a:avLst/>
              <a:gdLst/>
              <a:ahLst/>
              <a:cxnLst/>
              <a:rect l="l" t="t" r="r" b="b"/>
              <a:pathLst>
                <a:path w="35814" h="6613" extrusionOk="0">
                  <a:moveTo>
                    <a:pt x="25973" y="1"/>
                  </a:moveTo>
                  <a:cubicBezTo>
                    <a:pt x="22288" y="1"/>
                    <a:pt x="19527" y="3498"/>
                    <a:pt x="18362" y="4927"/>
                  </a:cubicBezTo>
                  <a:cubicBezTo>
                    <a:pt x="18236" y="5078"/>
                    <a:pt x="18069" y="5152"/>
                    <a:pt x="17905" y="5152"/>
                  </a:cubicBezTo>
                  <a:cubicBezTo>
                    <a:pt x="17720" y="5152"/>
                    <a:pt x="17539" y="5058"/>
                    <a:pt x="17425" y="4873"/>
                  </a:cubicBezTo>
                  <a:cubicBezTo>
                    <a:pt x="16729" y="3776"/>
                    <a:pt x="15016" y="832"/>
                    <a:pt x="11831" y="751"/>
                  </a:cubicBezTo>
                  <a:cubicBezTo>
                    <a:pt x="11773" y="750"/>
                    <a:pt x="11715" y="749"/>
                    <a:pt x="11656" y="749"/>
                  </a:cubicBezTo>
                  <a:cubicBezTo>
                    <a:pt x="7196" y="749"/>
                    <a:pt x="1" y="4686"/>
                    <a:pt x="1" y="4686"/>
                  </a:cubicBezTo>
                  <a:lnTo>
                    <a:pt x="322" y="5837"/>
                  </a:lnTo>
                  <a:lnTo>
                    <a:pt x="17746" y="6613"/>
                  </a:lnTo>
                  <a:lnTo>
                    <a:pt x="35010" y="5917"/>
                  </a:lnTo>
                  <a:lnTo>
                    <a:pt x="35813" y="4151"/>
                  </a:lnTo>
                  <a:cubicBezTo>
                    <a:pt x="35813" y="4151"/>
                    <a:pt x="30942" y="109"/>
                    <a:pt x="26097" y="2"/>
                  </a:cubicBezTo>
                  <a:cubicBezTo>
                    <a:pt x="26056" y="1"/>
                    <a:pt x="26014" y="1"/>
                    <a:pt x="25973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73"/>
            <p:cNvSpPr/>
            <p:nvPr/>
          </p:nvSpPr>
          <p:spPr>
            <a:xfrm>
              <a:off x="8619325" y="1885213"/>
              <a:ext cx="164625" cy="95700"/>
            </a:xfrm>
            <a:custGeom>
              <a:avLst/>
              <a:gdLst/>
              <a:ahLst/>
              <a:cxnLst/>
              <a:rect l="l" t="t" r="r" b="b"/>
              <a:pathLst>
                <a:path w="6585" h="3828" extrusionOk="0">
                  <a:moveTo>
                    <a:pt x="0" y="0"/>
                  </a:moveTo>
                  <a:cubicBezTo>
                    <a:pt x="0" y="0"/>
                    <a:pt x="1981" y="215"/>
                    <a:pt x="6237" y="3828"/>
                  </a:cubicBezTo>
                  <a:lnTo>
                    <a:pt x="6585" y="3052"/>
                  </a:lnTo>
                  <a:cubicBezTo>
                    <a:pt x="2409" y="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73"/>
            <p:cNvSpPr/>
            <p:nvPr/>
          </p:nvSpPr>
          <p:spPr>
            <a:xfrm>
              <a:off x="8392475" y="1906913"/>
              <a:ext cx="215500" cy="70650"/>
            </a:xfrm>
            <a:custGeom>
              <a:avLst/>
              <a:gdLst/>
              <a:ahLst/>
              <a:cxnLst/>
              <a:rect l="l" t="t" r="r" b="b"/>
              <a:pathLst>
                <a:path w="8620" h="2826" extrusionOk="0">
                  <a:moveTo>
                    <a:pt x="6419" y="1"/>
                  </a:moveTo>
                  <a:cubicBezTo>
                    <a:pt x="4470" y="1"/>
                    <a:pt x="1680" y="468"/>
                    <a:pt x="1" y="2826"/>
                  </a:cubicBezTo>
                  <a:cubicBezTo>
                    <a:pt x="2448" y="1133"/>
                    <a:pt x="5378" y="201"/>
                    <a:pt x="8369" y="201"/>
                  </a:cubicBezTo>
                  <a:cubicBezTo>
                    <a:pt x="8452" y="201"/>
                    <a:pt x="8536" y="201"/>
                    <a:pt x="8619" y="203"/>
                  </a:cubicBezTo>
                  <a:cubicBezTo>
                    <a:pt x="8619" y="203"/>
                    <a:pt x="7701" y="1"/>
                    <a:pt x="6419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73"/>
            <p:cNvSpPr/>
            <p:nvPr/>
          </p:nvSpPr>
          <p:spPr>
            <a:xfrm>
              <a:off x="8503550" y="1946063"/>
              <a:ext cx="211475" cy="31500"/>
            </a:xfrm>
            <a:custGeom>
              <a:avLst/>
              <a:gdLst/>
              <a:ahLst/>
              <a:cxnLst/>
              <a:rect l="l" t="t" r="r" b="b"/>
              <a:pathLst>
                <a:path w="8459" h="1260" extrusionOk="0">
                  <a:moveTo>
                    <a:pt x="4569" y="1"/>
                  </a:moveTo>
                  <a:cubicBezTo>
                    <a:pt x="2910" y="1"/>
                    <a:pt x="1235" y="418"/>
                    <a:pt x="1" y="1260"/>
                  </a:cubicBezTo>
                  <a:cubicBezTo>
                    <a:pt x="1670" y="822"/>
                    <a:pt x="3387" y="601"/>
                    <a:pt x="5107" y="601"/>
                  </a:cubicBezTo>
                  <a:cubicBezTo>
                    <a:pt x="6228" y="601"/>
                    <a:pt x="7349" y="695"/>
                    <a:pt x="8459" y="885"/>
                  </a:cubicBezTo>
                  <a:cubicBezTo>
                    <a:pt x="7357" y="297"/>
                    <a:pt x="5969" y="1"/>
                    <a:pt x="4569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73"/>
            <p:cNvSpPr/>
            <p:nvPr/>
          </p:nvSpPr>
          <p:spPr>
            <a:xfrm>
              <a:off x="8094700" y="1876413"/>
              <a:ext cx="228875" cy="105850"/>
            </a:xfrm>
            <a:custGeom>
              <a:avLst/>
              <a:gdLst/>
              <a:ahLst/>
              <a:cxnLst/>
              <a:rect l="l" t="t" r="r" b="b"/>
              <a:pathLst>
                <a:path w="9155" h="4234" extrusionOk="0">
                  <a:moveTo>
                    <a:pt x="3064" y="0"/>
                  </a:moveTo>
                  <a:cubicBezTo>
                    <a:pt x="2046" y="0"/>
                    <a:pt x="1014" y="230"/>
                    <a:pt x="1" y="593"/>
                  </a:cubicBezTo>
                  <a:cubicBezTo>
                    <a:pt x="757" y="543"/>
                    <a:pt x="1481" y="469"/>
                    <a:pt x="2211" y="469"/>
                  </a:cubicBezTo>
                  <a:cubicBezTo>
                    <a:pt x="4219" y="469"/>
                    <a:pt x="6269" y="1034"/>
                    <a:pt x="9155" y="4233"/>
                  </a:cubicBezTo>
                  <a:cubicBezTo>
                    <a:pt x="7414" y="1082"/>
                    <a:pt x="5273" y="0"/>
                    <a:pt x="3064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73"/>
            <p:cNvSpPr/>
            <p:nvPr/>
          </p:nvSpPr>
          <p:spPr>
            <a:xfrm>
              <a:off x="8324225" y="1967513"/>
              <a:ext cx="59575" cy="51700"/>
            </a:xfrm>
            <a:custGeom>
              <a:avLst/>
              <a:gdLst/>
              <a:ahLst/>
              <a:cxnLst/>
              <a:rect l="l" t="t" r="r" b="b"/>
              <a:pathLst>
                <a:path w="2383" h="2068" extrusionOk="0">
                  <a:moveTo>
                    <a:pt x="1018" y="0"/>
                  </a:moveTo>
                  <a:cubicBezTo>
                    <a:pt x="456" y="0"/>
                    <a:pt x="1" y="455"/>
                    <a:pt x="1" y="1044"/>
                  </a:cubicBezTo>
                  <a:cubicBezTo>
                    <a:pt x="1" y="1660"/>
                    <a:pt x="503" y="2068"/>
                    <a:pt x="1027" y="2068"/>
                  </a:cubicBezTo>
                  <a:cubicBezTo>
                    <a:pt x="1277" y="2068"/>
                    <a:pt x="1533" y="1975"/>
                    <a:pt x="1740" y="1767"/>
                  </a:cubicBezTo>
                  <a:cubicBezTo>
                    <a:pt x="2383" y="1098"/>
                    <a:pt x="1928" y="0"/>
                    <a:pt x="1018" y="0"/>
                  </a:cubicBezTo>
                  <a:close/>
                </a:path>
              </a:pathLst>
            </a:custGeom>
            <a:solidFill>
              <a:srgbClr val="7C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73"/>
            <p:cNvSpPr/>
            <p:nvPr/>
          </p:nvSpPr>
          <p:spPr>
            <a:xfrm>
              <a:off x="8330250" y="1974863"/>
              <a:ext cx="46875" cy="39875"/>
            </a:xfrm>
            <a:custGeom>
              <a:avLst/>
              <a:gdLst/>
              <a:ahLst/>
              <a:cxnLst/>
              <a:rect l="l" t="t" r="r" b="b"/>
              <a:pathLst>
                <a:path w="1875" h="1595" extrusionOk="0">
                  <a:moveTo>
                    <a:pt x="830" y="1"/>
                  </a:moveTo>
                  <a:cubicBezTo>
                    <a:pt x="375" y="1"/>
                    <a:pt x="0" y="376"/>
                    <a:pt x="27" y="804"/>
                  </a:cubicBezTo>
                  <a:cubicBezTo>
                    <a:pt x="27" y="1290"/>
                    <a:pt x="416" y="1595"/>
                    <a:pt x="816" y="1595"/>
                  </a:cubicBezTo>
                  <a:cubicBezTo>
                    <a:pt x="1011" y="1595"/>
                    <a:pt x="1208" y="1523"/>
                    <a:pt x="1366" y="1366"/>
                  </a:cubicBezTo>
                  <a:cubicBezTo>
                    <a:pt x="1874" y="857"/>
                    <a:pt x="1526" y="1"/>
                    <a:pt x="830" y="1"/>
                  </a:cubicBezTo>
                  <a:close/>
                </a:path>
              </a:pathLst>
            </a:custGeom>
            <a:solidFill>
              <a:srgbClr val="492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73"/>
            <p:cNvSpPr/>
            <p:nvPr/>
          </p:nvSpPr>
          <p:spPr>
            <a:xfrm>
              <a:off x="7873200" y="1973463"/>
              <a:ext cx="962325" cy="46525"/>
            </a:xfrm>
            <a:custGeom>
              <a:avLst/>
              <a:gdLst/>
              <a:ahLst/>
              <a:cxnLst/>
              <a:rect l="l" t="t" r="r" b="b"/>
              <a:pathLst>
                <a:path w="38493" h="1861" extrusionOk="0">
                  <a:moveTo>
                    <a:pt x="1183" y="1"/>
                  </a:moveTo>
                  <a:cubicBezTo>
                    <a:pt x="0" y="1"/>
                    <a:pt x="0" y="1799"/>
                    <a:pt x="1183" y="1799"/>
                  </a:cubicBezTo>
                  <a:cubicBezTo>
                    <a:pt x="1208" y="1799"/>
                    <a:pt x="1234" y="1798"/>
                    <a:pt x="1260" y="1797"/>
                  </a:cubicBezTo>
                  <a:lnTo>
                    <a:pt x="18015" y="1797"/>
                  </a:lnTo>
                  <a:cubicBezTo>
                    <a:pt x="18063" y="1845"/>
                    <a:pt x="18128" y="1861"/>
                    <a:pt x="18207" y="1861"/>
                  </a:cubicBezTo>
                  <a:cubicBezTo>
                    <a:pt x="18303" y="1861"/>
                    <a:pt x="18418" y="1838"/>
                    <a:pt x="18550" y="1823"/>
                  </a:cubicBezTo>
                  <a:cubicBezTo>
                    <a:pt x="18697" y="1838"/>
                    <a:pt x="18819" y="1861"/>
                    <a:pt x="18913" y="1861"/>
                  </a:cubicBezTo>
                  <a:cubicBezTo>
                    <a:pt x="18991" y="1861"/>
                    <a:pt x="19049" y="1845"/>
                    <a:pt x="19085" y="1797"/>
                  </a:cubicBezTo>
                  <a:lnTo>
                    <a:pt x="37259" y="1797"/>
                  </a:lnTo>
                  <a:cubicBezTo>
                    <a:pt x="37285" y="1798"/>
                    <a:pt x="37309" y="1799"/>
                    <a:pt x="37334" y="1799"/>
                  </a:cubicBezTo>
                  <a:cubicBezTo>
                    <a:pt x="38492" y="1799"/>
                    <a:pt x="38492" y="1"/>
                    <a:pt x="37334" y="1"/>
                  </a:cubicBezTo>
                  <a:cubicBezTo>
                    <a:pt x="37309" y="1"/>
                    <a:pt x="37285" y="2"/>
                    <a:pt x="37259" y="3"/>
                  </a:cubicBezTo>
                  <a:lnTo>
                    <a:pt x="18978" y="672"/>
                  </a:lnTo>
                  <a:lnTo>
                    <a:pt x="1260" y="3"/>
                  </a:lnTo>
                  <a:cubicBezTo>
                    <a:pt x="1234" y="2"/>
                    <a:pt x="1208" y="1"/>
                    <a:pt x="1183" y="1"/>
                  </a:cubicBezTo>
                  <a:close/>
                </a:path>
              </a:pathLst>
            </a:custGeom>
            <a:solidFill>
              <a:srgbClr val="683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73"/>
            <p:cNvSpPr/>
            <p:nvPr/>
          </p:nvSpPr>
          <p:spPr>
            <a:xfrm>
              <a:off x="8105425" y="1978213"/>
              <a:ext cx="571475" cy="41775"/>
            </a:xfrm>
            <a:custGeom>
              <a:avLst/>
              <a:gdLst/>
              <a:ahLst/>
              <a:cxnLst/>
              <a:rect l="l" t="t" r="r" b="b"/>
              <a:pathLst>
                <a:path w="22859" h="1671" extrusionOk="0">
                  <a:moveTo>
                    <a:pt x="22858" y="1"/>
                  </a:moveTo>
                  <a:lnTo>
                    <a:pt x="9689" y="482"/>
                  </a:lnTo>
                  <a:lnTo>
                    <a:pt x="0" y="134"/>
                  </a:lnTo>
                  <a:lnTo>
                    <a:pt x="0" y="134"/>
                  </a:lnTo>
                  <a:cubicBezTo>
                    <a:pt x="321" y="723"/>
                    <a:pt x="803" y="1232"/>
                    <a:pt x="1392" y="1607"/>
                  </a:cubicBezTo>
                  <a:lnTo>
                    <a:pt x="8753" y="1607"/>
                  </a:lnTo>
                  <a:cubicBezTo>
                    <a:pt x="8789" y="1655"/>
                    <a:pt x="8847" y="1671"/>
                    <a:pt x="8925" y="1671"/>
                  </a:cubicBezTo>
                  <a:cubicBezTo>
                    <a:pt x="9019" y="1671"/>
                    <a:pt x="9142" y="1648"/>
                    <a:pt x="9288" y="1633"/>
                  </a:cubicBezTo>
                  <a:cubicBezTo>
                    <a:pt x="9420" y="1648"/>
                    <a:pt x="9535" y="1671"/>
                    <a:pt x="9631" y="1671"/>
                  </a:cubicBezTo>
                  <a:cubicBezTo>
                    <a:pt x="9710" y="1671"/>
                    <a:pt x="9775" y="1655"/>
                    <a:pt x="9823" y="1607"/>
                  </a:cubicBezTo>
                  <a:lnTo>
                    <a:pt x="21413" y="1607"/>
                  </a:lnTo>
                  <a:cubicBezTo>
                    <a:pt x="22002" y="1205"/>
                    <a:pt x="22510" y="670"/>
                    <a:pt x="22858" y="1"/>
                  </a:cubicBezTo>
                  <a:close/>
                </a:path>
              </a:pathLst>
            </a:custGeom>
            <a:solidFill>
              <a:srgbClr val="7C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9" name="Google Shape;4109;p73"/>
            <p:cNvGrpSpPr/>
            <p:nvPr/>
          </p:nvGrpSpPr>
          <p:grpSpPr>
            <a:xfrm>
              <a:off x="6674800" y="914963"/>
              <a:ext cx="825075" cy="1107450"/>
              <a:chOff x="6674800" y="914963"/>
              <a:chExt cx="825075" cy="1107450"/>
            </a:xfrm>
          </p:grpSpPr>
          <p:sp>
            <p:nvSpPr>
              <p:cNvPr id="4110" name="Google Shape;4110;p73"/>
              <p:cNvSpPr/>
              <p:nvPr/>
            </p:nvSpPr>
            <p:spPr>
              <a:xfrm>
                <a:off x="7071600" y="1363288"/>
                <a:ext cx="31475" cy="60492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24197" extrusionOk="0">
                    <a:moveTo>
                      <a:pt x="0" y="0"/>
                    </a:moveTo>
                    <a:lnTo>
                      <a:pt x="0" y="24196"/>
                    </a:lnTo>
                    <a:lnTo>
                      <a:pt x="1258" y="24196"/>
                    </a:ln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73"/>
              <p:cNvSpPr/>
              <p:nvPr/>
            </p:nvSpPr>
            <p:spPr>
              <a:xfrm>
                <a:off x="7071600" y="1363288"/>
                <a:ext cx="31475" cy="37875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5150" extrusionOk="0">
                    <a:moveTo>
                      <a:pt x="0" y="0"/>
                    </a:moveTo>
                    <a:lnTo>
                      <a:pt x="0" y="14346"/>
                    </a:lnTo>
                    <a:cubicBezTo>
                      <a:pt x="321" y="14748"/>
                      <a:pt x="750" y="15042"/>
                      <a:pt x="1258" y="15149"/>
                    </a:cubicBez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73"/>
              <p:cNvSpPr/>
              <p:nvPr/>
            </p:nvSpPr>
            <p:spPr>
              <a:xfrm>
                <a:off x="6849450" y="1922013"/>
                <a:ext cx="475100" cy="100400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4016" extrusionOk="0">
                    <a:moveTo>
                      <a:pt x="9582" y="0"/>
                    </a:moveTo>
                    <a:lnTo>
                      <a:pt x="0" y="4015"/>
                    </a:lnTo>
                    <a:lnTo>
                      <a:pt x="19004" y="4015"/>
                    </a:lnTo>
                    <a:lnTo>
                      <a:pt x="95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73"/>
              <p:cNvSpPr/>
              <p:nvPr/>
            </p:nvSpPr>
            <p:spPr>
              <a:xfrm>
                <a:off x="6694200" y="932363"/>
                <a:ext cx="785600" cy="448350"/>
              </a:xfrm>
              <a:custGeom>
                <a:avLst/>
                <a:gdLst/>
                <a:ahLst/>
                <a:cxnLst/>
                <a:rect l="l" t="t" r="r" b="b"/>
                <a:pathLst>
                  <a:path w="31424" h="17934" extrusionOk="0">
                    <a:moveTo>
                      <a:pt x="3882" y="0"/>
                    </a:moveTo>
                    <a:lnTo>
                      <a:pt x="0" y="17933"/>
                    </a:lnTo>
                    <a:lnTo>
                      <a:pt x="31423" y="17933"/>
                    </a:lnTo>
                    <a:lnTo>
                      <a:pt x="27569" y="0"/>
                    </a:ln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73"/>
              <p:cNvSpPr/>
              <p:nvPr/>
            </p:nvSpPr>
            <p:spPr>
              <a:xfrm>
                <a:off x="6816650" y="961788"/>
                <a:ext cx="586200" cy="370850"/>
              </a:xfrm>
              <a:custGeom>
                <a:avLst/>
                <a:gdLst/>
                <a:ahLst/>
                <a:cxnLst/>
                <a:rect l="l" t="t" r="r" b="b"/>
                <a:pathLst>
                  <a:path w="23448" h="14834" extrusionOk="0">
                    <a:moveTo>
                      <a:pt x="54" y="1"/>
                    </a:moveTo>
                    <a:cubicBezTo>
                      <a:pt x="1" y="1071"/>
                      <a:pt x="81" y="2142"/>
                      <a:pt x="268" y="3186"/>
                    </a:cubicBezTo>
                    <a:cubicBezTo>
                      <a:pt x="1403" y="9841"/>
                      <a:pt x="6715" y="14833"/>
                      <a:pt x="12382" y="14833"/>
                    </a:cubicBezTo>
                    <a:cubicBezTo>
                      <a:pt x="12733" y="14833"/>
                      <a:pt x="13085" y="14814"/>
                      <a:pt x="13437" y="14775"/>
                    </a:cubicBezTo>
                    <a:cubicBezTo>
                      <a:pt x="19513" y="14106"/>
                      <a:pt x="23447" y="7790"/>
                      <a:pt x="22243" y="723"/>
                    </a:cubicBezTo>
                    <a:cubicBezTo>
                      <a:pt x="22216" y="483"/>
                      <a:pt x="22163" y="242"/>
                      <a:pt x="22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73"/>
              <p:cNvSpPr/>
              <p:nvPr/>
            </p:nvSpPr>
            <p:spPr>
              <a:xfrm>
                <a:off x="6774500" y="914963"/>
                <a:ext cx="6256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25027" h="1125" extrusionOk="0">
                    <a:moveTo>
                      <a:pt x="562" y="0"/>
                    </a:moveTo>
                    <a:cubicBezTo>
                      <a:pt x="241" y="0"/>
                      <a:pt x="0" y="268"/>
                      <a:pt x="0" y="589"/>
                    </a:cubicBezTo>
                    <a:cubicBezTo>
                      <a:pt x="0" y="883"/>
                      <a:pt x="241" y="1124"/>
                      <a:pt x="562" y="1124"/>
                    </a:cubicBezTo>
                    <a:lnTo>
                      <a:pt x="24464" y="1124"/>
                    </a:lnTo>
                    <a:cubicBezTo>
                      <a:pt x="24759" y="1124"/>
                      <a:pt x="24999" y="883"/>
                      <a:pt x="24999" y="589"/>
                    </a:cubicBezTo>
                    <a:cubicBezTo>
                      <a:pt x="25026" y="268"/>
                      <a:pt x="24785" y="0"/>
                      <a:pt x="24464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73"/>
              <p:cNvSpPr/>
              <p:nvPr/>
            </p:nvSpPr>
            <p:spPr>
              <a:xfrm>
                <a:off x="6681475" y="1384338"/>
                <a:ext cx="811025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32441" h="3997" extrusionOk="0">
                    <a:moveTo>
                      <a:pt x="22012" y="0"/>
                    </a:moveTo>
                    <a:cubicBezTo>
                      <a:pt x="21831" y="0"/>
                      <a:pt x="21650" y="76"/>
                      <a:pt x="21521" y="229"/>
                    </a:cubicBezTo>
                    <a:cubicBezTo>
                      <a:pt x="21413" y="95"/>
                      <a:pt x="21253" y="15"/>
                      <a:pt x="21092" y="15"/>
                    </a:cubicBezTo>
                    <a:lnTo>
                      <a:pt x="20851" y="15"/>
                    </a:lnTo>
                    <a:cubicBezTo>
                      <a:pt x="20691" y="15"/>
                      <a:pt x="20557" y="68"/>
                      <a:pt x="20477" y="175"/>
                    </a:cubicBezTo>
                    <a:cubicBezTo>
                      <a:pt x="20370" y="68"/>
                      <a:pt x="20209" y="15"/>
                      <a:pt x="20075" y="15"/>
                    </a:cubicBezTo>
                    <a:lnTo>
                      <a:pt x="19941" y="15"/>
                    </a:lnTo>
                    <a:cubicBezTo>
                      <a:pt x="19674" y="15"/>
                      <a:pt x="19460" y="175"/>
                      <a:pt x="19379" y="416"/>
                    </a:cubicBezTo>
                    <a:cubicBezTo>
                      <a:pt x="19272" y="175"/>
                      <a:pt x="19031" y="15"/>
                      <a:pt x="18764" y="15"/>
                    </a:cubicBezTo>
                    <a:cubicBezTo>
                      <a:pt x="18550" y="15"/>
                      <a:pt x="18335" y="148"/>
                      <a:pt x="18202" y="336"/>
                    </a:cubicBezTo>
                    <a:cubicBezTo>
                      <a:pt x="18121" y="148"/>
                      <a:pt x="17907" y="15"/>
                      <a:pt x="17693" y="15"/>
                    </a:cubicBezTo>
                    <a:lnTo>
                      <a:pt x="17559" y="15"/>
                    </a:lnTo>
                    <a:cubicBezTo>
                      <a:pt x="17399" y="15"/>
                      <a:pt x="17265" y="68"/>
                      <a:pt x="17158" y="175"/>
                    </a:cubicBezTo>
                    <a:cubicBezTo>
                      <a:pt x="17051" y="68"/>
                      <a:pt x="16917" y="15"/>
                      <a:pt x="16783" y="15"/>
                    </a:cubicBezTo>
                    <a:lnTo>
                      <a:pt x="16542" y="15"/>
                    </a:lnTo>
                    <a:cubicBezTo>
                      <a:pt x="16355" y="15"/>
                      <a:pt x="16194" y="95"/>
                      <a:pt x="16114" y="229"/>
                    </a:cubicBezTo>
                    <a:cubicBezTo>
                      <a:pt x="15980" y="95"/>
                      <a:pt x="15819" y="15"/>
                      <a:pt x="15632" y="15"/>
                    </a:cubicBezTo>
                    <a:cubicBezTo>
                      <a:pt x="15498" y="215"/>
                      <a:pt x="15284" y="316"/>
                      <a:pt x="15073" y="316"/>
                    </a:cubicBezTo>
                    <a:cubicBezTo>
                      <a:pt x="14863" y="316"/>
                      <a:pt x="14655" y="215"/>
                      <a:pt x="14535" y="15"/>
                    </a:cubicBezTo>
                    <a:cubicBezTo>
                      <a:pt x="14294" y="15"/>
                      <a:pt x="14080" y="148"/>
                      <a:pt x="13973" y="336"/>
                    </a:cubicBezTo>
                    <a:cubicBezTo>
                      <a:pt x="13866" y="148"/>
                      <a:pt x="13651" y="15"/>
                      <a:pt x="13437" y="15"/>
                    </a:cubicBezTo>
                    <a:lnTo>
                      <a:pt x="13303" y="15"/>
                    </a:lnTo>
                    <a:cubicBezTo>
                      <a:pt x="13170" y="15"/>
                      <a:pt x="13009" y="68"/>
                      <a:pt x="12902" y="175"/>
                    </a:cubicBezTo>
                    <a:cubicBezTo>
                      <a:pt x="12822" y="68"/>
                      <a:pt x="12688" y="15"/>
                      <a:pt x="12527" y="15"/>
                    </a:cubicBezTo>
                    <a:lnTo>
                      <a:pt x="12286" y="15"/>
                    </a:lnTo>
                    <a:cubicBezTo>
                      <a:pt x="12099" y="15"/>
                      <a:pt x="11912" y="122"/>
                      <a:pt x="11831" y="309"/>
                    </a:cubicBezTo>
                    <a:cubicBezTo>
                      <a:pt x="11698" y="122"/>
                      <a:pt x="11510" y="15"/>
                      <a:pt x="11296" y="15"/>
                    </a:cubicBezTo>
                    <a:cubicBezTo>
                      <a:pt x="11109" y="15"/>
                      <a:pt x="10921" y="95"/>
                      <a:pt x="10787" y="229"/>
                    </a:cubicBezTo>
                    <a:cubicBezTo>
                      <a:pt x="10707" y="95"/>
                      <a:pt x="10547" y="15"/>
                      <a:pt x="10359" y="15"/>
                    </a:cubicBezTo>
                    <a:lnTo>
                      <a:pt x="10118" y="15"/>
                    </a:lnTo>
                    <a:cubicBezTo>
                      <a:pt x="9985" y="15"/>
                      <a:pt x="9851" y="68"/>
                      <a:pt x="9744" y="175"/>
                    </a:cubicBezTo>
                    <a:cubicBezTo>
                      <a:pt x="9637" y="68"/>
                      <a:pt x="9503" y="15"/>
                      <a:pt x="9342" y="15"/>
                    </a:cubicBezTo>
                    <a:lnTo>
                      <a:pt x="9235" y="15"/>
                    </a:lnTo>
                    <a:cubicBezTo>
                      <a:pt x="8967" y="15"/>
                      <a:pt x="8753" y="175"/>
                      <a:pt x="8673" y="416"/>
                    </a:cubicBezTo>
                    <a:cubicBezTo>
                      <a:pt x="8560" y="148"/>
                      <a:pt x="8313" y="14"/>
                      <a:pt x="8065" y="14"/>
                    </a:cubicBezTo>
                    <a:cubicBezTo>
                      <a:pt x="7844" y="14"/>
                      <a:pt x="7622" y="121"/>
                      <a:pt x="7495" y="336"/>
                    </a:cubicBezTo>
                    <a:cubicBezTo>
                      <a:pt x="7415" y="148"/>
                      <a:pt x="7201" y="15"/>
                      <a:pt x="6987" y="15"/>
                    </a:cubicBezTo>
                    <a:lnTo>
                      <a:pt x="6853" y="15"/>
                    </a:lnTo>
                    <a:cubicBezTo>
                      <a:pt x="6692" y="15"/>
                      <a:pt x="6559" y="68"/>
                      <a:pt x="6451" y="175"/>
                    </a:cubicBezTo>
                    <a:cubicBezTo>
                      <a:pt x="6344" y="68"/>
                      <a:pt x="6211" y="15"/>
                      <a:pt x="6077" y="15"/>
                    </a:cubicBezTo>
                    <a:lnTo>
                      <a:pt x="5836" y="15"/>
                    </a:lnTo>
                    <a:cubicBezTo>
                      <a:pt x="5648" y="15"/>
                      <a:pt x="5488" y="95"/>
                      <a:pt x="5408" y="256"/>
                    </a:cubicBezTo>
                    <a:cubicBezTo>
                      <a:pt x="5271" y="94"/>
                      <a:pt x="5082" y="13"/>
                      <a:pt x="4898" y="13"/>
                    </a:cubicBezTo>
                    <a:cubicBezTo>
                      <a:pt x="4685" y="13"/>
                      <a:pt x="4478" y="121"/>
                      <a:pt x="4364" y="336"/>
                    </a:cubicBezTo>
                    <a:cubicBezTo>
                      <a:pt x="4257" y="148"/>
                      <a:pt x="4043" y="15"/>
                      <a:pt x="3828" y="15"/>
                    </a:cubicBezTo>
                    <a:cubicBezTo>
                      <a:pt x="3588" y="15"/>
                      <a:pt x="3373" y="148"/>
                      <a:pt x="3266" y="336"/>
                    </a:cubicBezTo>
                    <a:cubicBezTo>
                      <a:pt x="3159" y="148"/>
                      <a:pt x="2945" y="15"/>
                      <a:pt x="2731" y="15"/>
                    </a:cubicBezTo>
                    <a:lnTo>
                      <a:pt x="2597" y="15"/>
                    </a:lnTo>
                    <a:cubicBezTo>
                      <a:pt x="2463" y="15"/>
                      <a:pt x="2303" y="68"/>
                      <a:pt x="2196" y="175"/>
                    </a:cubicBezTo>
                    <a:cubicBezTo>
                      <a:pt x="2115" y="68"/>
                      <a:pt x="1955" y="15"/>
                      <a:pt x="1821" y="15"/>
                    </a:cubicBezTo>
                    <a:lnTo>
                      <a:pt x="1580" y="15"/>
                    </a:lnTo>
                    <a:cubicBezTo>
                      <a:pt x="1393" y="15"/>
                      <a:pt x="1259" y="95"/>
                      <a:pt x="1152" y="256"/>
                    </a:cubicBezTo>
                    <a:cubicBezTo>
                      <a:pt x="1018" y="95"/>
                      <a:pt x="857" y="15"/>
                      <a:pt x="670" y="15"/>
                    </a:cubicBezTo>
                    <a:cubicBezTo>
                      <a:pt x="295" y="15"/>
                      <a:pt x="1" y="309"/>
                      <a:pt x="1" y="684"/>
                    </a:cubicBezTo>
                    <a:lnTo>
                      <a:pt x="1" y="2798"/>
                    </a:lnTo>
                    <a:cubicBezTo>
                      <a:pt x="54" y="3160"/>
                      <a:pt x="349" y="3340"/>
                      <a:pt x="647" y="3340"/>
                    </a:cubicBezTo>
                    <a:cubicBezTo>
                      <a:pt x="944" y="3340"/>
                      <a:pt x="1246" y="3160"/>
                      <a:pt x="1312" y="2798"/>
                    </a:cubicBezTo>
                    <a:lnTo>
                      <a:pt x="1312" y="2209"/>
                    </a:lnTo>
                    <a:cubicBezTo>
                      <a:pt x="1393" y="2236"/>
                      <a:pt x="1473" y="2263"/>
                      <a:pt x="1553" y="2263"/>
                    </a:cubicBezTo>
                    <a:lnTo>
                      <a:pt x="1821" y="2263"/>
                    </a:lnTo>
                    <a:cubicBezTo>
                      <a:pt x="1875" y="2263"/>
                      <a:pt x="1928" y="2263"/>
                      <a:pt x="1982" y="2236"/>
                    </a:cubicBezTo>
                    <a:cubicBezTo>
                      <a:pt x="2008" y="2557"/>
                      <a:pt x="2276" y="2825"/>
                      <a:pt x="2597" y="2825"/>
                    </a:cubicBezTo>
                    <a:lnTo>
                      <a:pt x="2704" y="2825"/>
                    </a:lnTo>
                    <a:cubicBezTo>
                      <a:pt x="2892" y="2825"/>
                      <a:pt x="3025" y="2745"/>
                      <a:pt x="3159" y="2611"/>
                    </a:cubicBezTo>
                    <a:lnTo>
                      <a:pt x="3159" y="3414"/>
                    </a:lnTo>
                    <a:cubicBezTo>
                      <a:pt x="3079" y="3802"/>
                      <a:pt x="3440" y="3996"/>
                      <a:pt x="3805" y="3996"/>
                    </a:cubicBezTo>
                    <a:cubicBezTo>
                      <a:pt x="4170" y="3996"/>
                      <a:pt x="4538" y="3802"/>
                      <a:pt x="4471" y="3414"/>
                    </a:cubicBezTo>
                    <a:lnTo>
                      <a:pt x="4471" y="3280"/>
                    </a:lnTo>
                    <a:cubicBezTo>
                      <a:pt x="4578" y="3387"/>
                      <a:pt x="4738" y="3441"/>
                      <a:pt x="4899" y="3441"/>
                    </a:cubicBezTo>
                    <a:cubicBezTo>
                      <a:pt x="5274" y="3441"/>
                      <a:pt x="5568" y="3146"/>
                      <a:pt x="5568" y="2771"/>
                    </a:cubicBezTo>
                    <a:lnTo>
                      <a:pt x="5568" y="2183"/>
                    </a:lnTo>
                    <a:cubicBezTo>
                      <a:pt x="5648" y="2236"/>
                      <a:pt x="5729" y="2263"/>
                      <a:pt x="5836" y="2263"/>
                    </a:cubicBezTo>
                    <a:lnTo>
                      <a:pt x="6077" y="2263"/>
                    </a:lnTo>
                    <a:cubicBezTo>
                      <a:pt x="6130" y="2263"/>
                      <a:pt x="6211" y="2236"/>
                      <a:pt x="6264" y="2236"/>
                    </a:cubicBezTo>
                    <a:cubicBezTo>
                      <a:pt x="6264" y="2557"/>
                      <a:pt x="6532" y="2798"/>
                      <a:pt x="6853" y="2798"/>
                    </a:cubicBezTo>
                    <a:lnTo>
                      <a:pt x="6960" y="2798"/>
                    </a:lnTo>
                    <a:cubicBezTo>
                      <a:pt x="7147" y="2798"/>
                      <a:pt x="7308" y="2718"/>
                      <a:pt x="7415" y="2611"/>
                    </a:cubicBezTo>
                    <a:lnTo>
                      <a:pt x="7415" y="3414"/>
                    </a:lnTo>
                    <a:cubicBezTo>
                      <a:pt x="7335" y="3789"/>
                      <a:pt x="7696" y="3976"/>
                      <a:pt x="8061" y="3976"/>
                    </a:cubicBezTo>
                    <a:cubicBezTo>
                      <a:pt x="8425" y="3976"/>
                      <a:pt x="8793" y="3789"/>
                      <a:pt x="8727" y="3414"/>
                    </a:cubicBezTo>
                    <a:lnTo>
                      <a:pt x="8727" y="2504"/>
                    </a:lnTo>
                    <a:cubicBezTo>
                      <a:pt x="8834" y="2691"/>
                      <a:pt x="9021" y="2798"/>
                      <a:pt x="9208" y="2798"/>
                    </a:cubicBezTo>
                    <a:lnTo>
                      <a:pt x="9342" y="2798"/>
                    </a:lnTo>
                    <a:cubicBezTo>
                      <a:pt x="9663" y="2798"/>
                      <a:pt x="9931" y="2557"/>
                      <a:pt x="9931" y="2236"/>
                    </a:cubicBezTo>
                    <a:cubicBezTo>
                      <a:pt x="9985" y="2236"/>
                      <a:pt x="10065" y="2263"/>
                      <a:pt x="10118" y="2263"/>
                    </a:cubicBezTo>
                    <a:lnTo>
                      <a:pt x="10359" y="2263"/>
                    </a:lnTo>
                    <a:cubicBezTo>
                      <a:pt x="10466" y="2263"/>
                      <a:pt x="10547" y="2236"/>
                      <a:pt x="10627" y="2183"/>
                    </a:cubicBezTo>
                    <a:lnTo>
                      <a:pt x="10627" y="2771"/>
                    </a:lnTo>
                    <a:cubicBezTo>
                      <a:pt x="10694" y="3133"/>
                      <a:pt x="10988" y="3313"/>
                      <a:pt x="11283" y="3313"/>
                    </a:cubicBezTo>
                    <a:cubicBezTo>
                      <a:pt x="11577" y="3313"/>
                      <a:pt x="11872" y="3133"/>
                      <a:pt x="11938" y="2771"/>
                    </a:cubicBezTo>
                    <a:lnTo>
                      <a:pt x="11938" y="2129"/>
                    </a:lnTo>
                    <a:cubicBezTo>
                      <a:pt x="12045" y="2209"/>
                      <a:pt x="12153" y="2263"/>
                      <a:pt x="12286" y="2263"/>
                    </a:cubicBezTo>
                    <a:lnTo>
                      <a:pt x="12527" y="2263"/>
                    </a:lnTo>
                    <a:cubicBezTo>
                      <a:pt x="12581" y="2263"/>
                      <a:pt x="12634" y="2236"/>
                      <a:pt x="12715" y="2236"/>
                    </a:cubicBezTo>
                    <a:cubicBezTo>
                      <a:pt x="12715" y="2557"/>
                      <a:pt x="12982" y="2798"/>
                      <a:pt x="13303" y="2798"/>
                    </a:cubicBezTo>
                    <a:lnTo>
                      <a:pt x="13411" y="2798"/>
                    </a:lnTo>
                    <a:cubicBezTo>
                      <a:pt x="13598" y="2798"/>
                      <a:pt x="13732" y="2718"/>
                      <a:pt x="13866" y="2611"/>
                    </a:cubicBezTo>
                    <a:lnTo>
                      <a:pt x="13866" y="3414"/>
                    </a:lnTo>
                    <a:cubicBezTo>
                      <a:pt x="13785" y="3789"/>
                      <a:pt x="14147" y="3976"/>
                      <a:pt x="14511" y="3976"/>
                    </a:cubicBezTo>
                    <a:cubicBezTo>
                      <a:pt x="14876" y="3976"/>
                      <a:pt x="15244" y="3789"/>
                      <a:pt x="15177" y="3414"/>
                    </a:cubicBezTo>
                    <a:lnTo>
                      <a:pt x="15177" y="3253"/>
                    </a:lnTo>
                    <a:cubicBezTo>
                      <a:pt x="15284" y="3387"/>
                      <a:pt x="15445" y="3441"/>
                      <a:pt x="15605" y="3441"/>
                    </a:cubicBezTo>
                    <a:cubicBezTo>
                      <a:pt x="15980" y="3441"/>
                      <a:pt x="16274" y="3146"/>
                      <a:pt x="16274" y="2771"/>
                    </a:cubicBezTo>
                    <a:lnTo>
                      <a:pt x="16274" y="2183"/>
                    </a:lnTo>
                    <a:cubicBezTo>
                      <a:pt x="16355" y="2209"/>
                      <a:pt x="16435" y="2236"/>
                      <a:pt x="16542" y="2236"/>
                    </a:cubicBezTo>
                    <a:lnTo>
                      <a:pt x="16783" y="2236"/>
                    </a:lnTo>
                    <a:cubicBezTo>
                      <a:pt x="16837" y="2236"/>
                      <a:pt x="16917" y="2236"/>
                      <a:pt x="16970" y="2209"/>
                    </a:cubicBezTo>
                    <a:cubicBezTo>
                      <a:pt x="16970" y="2531"/>
                      <a:pt x="17238" y="2798"/>
                      <a:pt x="17559" y="2798"/>
                    </a:cubicBezTo>
                    <a:lnTo>
                      <a:pt x="17693" y="2798"/>
                    </a:lnTo>
                    <a:cubicBezTo>
                      <a:pt x="17854" y="2798"/>
                      <a:pt x="18014" y="2718"/>
                      <a:pt x="18121" y="2584"/>
                    </a:cubicBezTo>
                    <a:lnTo>
                      <a:pt x="18121" y="3387"/>
                    </a:lnTo>
                    <a:cubicBezTo>
                      <a:pt x="18054" y="3775"/>
                      <a:pt x="18416" y="3969"/>
                      <a:pt x="18777" y="3969"/>
                    </a:cubicBezTo>
                    <a:cubicBezTo>
                      <a:pt x="19138" y="3969"/>
                      <a:pt x="19500" y="3775"/>
                      <a:pt x="19433" y="3387"/>
                    </a:cubicBezTo>
                    <a:lnTo>
                      <a:pt x="19433" y="2504"/>
                    </a:lnTo>
                    <a:cubicBezTo>
                      <a:pt x="19540" y="2664"/>
                      <a:pt x="19727" y="2798"/>
                      <a:pt x="19941" y="2798"/>
                    </a:cubicBezTo>
                    <a:lnTo>
                      <a:pt x="20048" y="2798"/>
                    </a:lnTo>
                    <a:cubicBezTo>
                      <a:pt x="20370" y="2798"/>
                      <a:pt x="20637" y="2531"/>
                      <a:pt x="20637" y="2209"/>
                    </a:cubicBezTo>
                    <a:cubicBezTo>
                      <a:pt x="20718" y="2236"/>
                      <a:pt x="20771" y="2236"/>
                      <a:pt x="20825" y="2236"/>
                    </a:cubicBezTo>
                    <a:lnTo>
                      <a:pt x="21066" y="2236"/>
                    </a:lnTo>
                    <a:cubicBezTo>
                      <a:pt x="21173" y="2236"/>
                      <a:pt x="21253" y="2209"/>
                      <a:pt x="21333" y="2183"/>
                    </a:cubicBezTo>
                    <a:lnTo>
                      <a:pt x="21333" y="2771"/>
                    </a:lnTo>
                    <a:cubicBezTo>
                      <a:pt x="21400" y="3133"/>
                      <a:pt x="21701" y="3313"/>
                      <a:pt x="21999" y="3313"/>
                    </a:cubicBezTo>
                    <a:cubicBezTo>
                      <a:pt x="22297" y="3313"/>
                      <a:pt x="22591" y="3133"/>
                      <a:pt x="22645" y="2771"/>
                    </a:cubicBezTo>
                    <a:lnTo>
                      <a:pt x="22645" y="2584"/>
                    </a:lnTo>
                    <a:cubicBezTo>
                      <a:pt x="22752" y="2718"/>
                      <a:pt x="22939" y="2798"/>
                      <a:pt x="23100" y="2798"/>
                    </a:cubicBezTo>
                    <a:lnTo>
                      <a:pt x="23234" y="2798"/>
                    </a:lnTo>
                    <a:cubicBezTo>
                      <a:pt x="23394" y="2798"/>
                      <a:pt x="23555" y="2718"/>
                      <a:pt x="23662" y="2584"/>
                    </a:cubicBezTo>
                    <a:lnTo>
                      <a:pt x="23662" y="3387"/>
                    </a:lnTo>
                    <a:cubicBezTo>
                      <a:pt x="23595" y="3775"/>
                      <a:pt x="23963" y="3969"/>
                      <a:pt x="24328" y="3969"/>
                    </a:cubicBezTo>
                    <a:cubicBezTo>
                      <a:pt x="24692" y="3969"/>
                      <a:pt x="25054" y="3775"/>
                      <a:pt x="24973" y="3387"/>
                    </a:cubicBezTo>
                    <a:lnTo>
                      <a:pt x="24973" y="3253"/>
                    </a:lnTo>
                    <a:cubicBezTo>
                      <a:pt x="25107" y="3360"/>
                      <a:pt x="25241" y="3414"/>
                      <a:pt x="25402" y="3414"/>
                    </a:cubicBezTo>
                    <a:cubicBezTo>
                      <a:pt x="25776" y="3414"/>
                      <a:pt x="26071" y="3119"/>
                      <a:pt x="26071" y="2745"/>
                    </a:cubicBezTo>
                    <a:lnTo>
                      <a:pt x="26071" y="2156"/>
                    </a:lnTo>
                    <a:cubicBezTo>
                      <a:pt x="26151" y="2209"/>
                      <a:pt x="26258" y="2236"/>
                      <a:pt x="26338" y="2236"/>
                    </a:cubicBezTo>
                    <a:lnTo>
                      <a:pt x="26579" y="2236"/>
                    </a:lnTo>
                    <a:cubicBezTo>
                      <a:pt x="26660" y="2236"/>
                      <a:pt x="26713" y="2209"/>
                      <a:pt x="26767" y="2209"/>
                    </a:cubicBezTo>
                    <a:cubicBezTo>
                      <a:pt x="26767" y="2531"/>
                      <a:pt x="27034" y="2771"/>
                      <a:pt x="27355" y="2771"/>
                    </a:cubicBezTo>
                    <a:lnTo>
                      <a:pt x="27489" y="2771"/>
                    </a:lnTo>
                    <a:cubicBezTo>
                      <a:pt x="27650" y="2771"/>
                      <a:pt x="27810" y="2691"/>
                      <a:pt x="27918" y="2584"/>
                    </a:cubicBezTo>
                    <a:lnTo>
                      <a:pt x="27918" y="3387"/>
                    </a:lnTo>
                    <a:cubicBezTo>
                      <a:pt x="27851" y="3762"/>
                      <a:pt x="28219" y="3949"/>
                      <a:pt x="28583" y="3949"/>
                    </a:cubicBezTo>
                    <a:cubicBezTo>
                      <a:pt x="28948" y="3949"/>
                      <a:pt x="29309" y="3762"/>
                      <a:pt x="29229" y="3387"/>
                    </a:cubicBezTo>
                    <a:lnTo>
                      <a:pt x="29229" y="2477"/>
                    </a:lnTo>
                    <a:cubicBezTo>
                      <a:pt x="29336" y="2664"/>
                      <a:pt x="29523" y="2771"/>
                      <a:pt x="29738" y="2771"/>
                    </a:cubicBezTo>
                    <a:lnTo>
                      <a:pt x="29871" y="2771"/>
                    </a:lnTo>
                    <a:cubicBezTo>
                      <a:pt x="30193" y="2771"/>
                      <a:pt x="30433" y="2531"/>
                      <a:pt x="30460" y="2209"/>
                    </a:cubicBezTo>
                    <a:cubicBezTo>
                      <a:pt x="30514" y="2209"/>
                      <a:pt x="30567" y="2236"/>
                      <a:pt x="30621" y="2236"/>
                    </a:cubicBezTo>
                    <a:lnTo>
                      <a:pt x="30888" y="2236"/>
                    </a:lnTo>
                    <a:cubicBezTo>
                      <a:pt x="30969" y="2236"/>
                      <a:pt x="31049" y="2209"/>
                      <a:pt x="31129" y="2156"/>
                    </a:cubicBezTo>
                    <a:lnTo>
                      <a:pt x="31129" y="2745"/>
                    </a:lnTo>
                    <a:cubicBezTo>
                      <a:pt x="31210" y="3106"/>
                      <a:pt x="31504" y="3287"/>
                      <a:pt x="31795" y="3287"/>
                    </a:cubicBezTo>
                    <a:cubicBezTo>
                      <a:pt x="32086" y="3287"/>
                      <a:pt x="32374" y="3106"/>
                      <a:pt x="32441" y="2745"/>
                    </a:cubicBezTo>
                    <a:lnTo>
                      <a:pt x="32441" y="630"/>
                    </a:lnTo>
                    <a:cubicBezTo>
                      <a:pt x="32441" y="282"/>
                      <a:pt x="32146" y="15"/>
                      <a:pt x="31799" y="15"/>
                    </a:cubicBezTo>
                    <a:cubicBezTo>
                      <a:pt x="31611" y="15"/>
                      <a:pt x="31424" y="95"/>
                      <a:pt x="31290" y="256"/>
                    </a:cubicBezTo>
                    <a:cubicBezTo>
                      <a:pt x="31210" y="95"/>
                      <a:pt x="31049" y="15"/>
                      <a:pt x="30862" y="15"/>
                    </a:cubicBezTo>
                    <a:lnTo>
                      <a:pt x="30648" y="15"/>
                    </a:lnTo>
                    <a:cubicBezTo>
                      <a:pt x="30487" y="15"/>
                      <a:pt x="30353" y="68"/>
                      <a:pt x="30246" y="175"/>
                    </a:cubicBezTo>
                    <a:cubicBezTo>
                      <a:pt x="30139" y="68"/>
                      <a:pt x="30005" y="15"/>
                      <a:pt x="29871" y="15"/>
                    </a:cubicBezTo>
                    <a:lnTo>
                      <a:pt x="29738" y="15"/>
                    </a:lnTo>
                    <a:cubicBezTo>
                      <a:pt x="29497" y="15"/>
                      <a:pt x="29256" y="175"/>
                      <a:pt x="29175" y="416"/>
                    </a:cubicBezTo>
                    <a:cubicBezTo>
                      <a:pt x="29068" y="175"/>
                      <a:pt x="28828" y="15"/>
                      <a:pt x="28587" y="15"/>
                    </a:cubicBezTo>
                    <a:cubicBezTo>
                      <a:pt x="28346" y="15"/>
                      <a:pt x="28132" y="148"/>
                      <a:pt x="28025" y="363"/>
                    </a:cubicBezTo>
                    <a:cubicBezTo>
                      <a:pt x="27918" y="148"/>
                      <a:pt x="27703" y="15"/>
                      <a:pt x="27489" y="15"/>
                    </a:cubicBezTo>
                    <a:lnTo>
                      <a:pt x="27355" y="15"/>
                    </a:lnTo>
                    <a:cubicBezTo>
                      <a:pt x="27222" y="15"/>
                      <a:pt x="27088" y="68"/>
                      <a:pt x="26981" y="175"/>
                    </a:cubicBezTo>
                    <a:cubicBezTo>
                      <a:pt x="26874" y="68"/>
                      <a:pt x="26740" y="15"/>
                      <a:pt x="26606" y="15"/>
                    </a:cubicBezTo>
                    <a:lnTo>
                      <a:pt x="26338" y="15"/>
                    </a:lnTo>
                    <a:cubicBezTo>
                      <a:pt x="26178" y="15"/>
                      <a:pt x="26017" y="95"/>
                      <a:pt x="25910" y="256"/>
                    </a:cubicBezTo>
                    <a:cubicBezTo>
                      <a:pt x="25789" y="98"/>
                      <a:pt x="25612" y="22"/>
                      <a:pt x="25435" y="22"/>
                    </a:cubicBezTo>
                    <a:cubicBezTo>
                      <a:pt x="25223" y="22"/>
                      <a:pt x="25010" y="131"/>
                      <a:pt x="24893" y="336"/>
                    </a:cubicBezTo>
                    <a:cubicBezTo>
                      <a:pt x="24759" y="148"/>
                      <a:pt x="24545" y="15"/>
                      <a:pt x="24331" y="15"/>
                    </a:cubicBezTo>
                    <a:cubicBezTo>
                      <a:pt x="24090" y="15"/>
                      <a:pt x="23876" y="148"/>
                      <a:pt x="23769" y="363"/>
                    </a:cubicBezTo>
                    <a:cubicBezTo>
                      <a:pt x="23662" y="148"/>
                      <a:pt x="23474" y="15"/>
                      <a:pt x="23234" y="15"/>
                    </a:cubicBezTo>
                    <a:lnTo>
                      <a:pt x="23126" y="15"/>
                    </a:lnTo>
                    <a:cubicBezTo>
                      <a:pt x="22886" y="15"/>
                      <a:pt x="22671" y="148"/>
                      <a:pt x="22591" y="363"/>
                    </a:cubicBezTo>
                    <a:cubicBezTo>
                      <a:pt x="22471" y="123"/>
                      <a:pt x="22242" y="0"/>
                      <a:pt x="22012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73"/>
              <p:cNvSpPr/>
              <p:nvPr/>
            </p:nvSpPr>
            <p:spPr>
              <a:xfrm>
                <a:off x="6674800" y="1358588"/>
                <a:ext cx="8250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33003" h="1447" extrusionOk="0">
                    <a:moveTo>
                      <a:pt x="723" y="1"/>
                    </a:moveTo>
                    <a:cubicBezTo>
                      <a:pt x="321" y="1"/>
                      <a:pt x="0" y="322"/>
                      <a:pt x="0" y="723"/>
                    </a:cubicBezTo>
                    <a:cubicBezTo>
                      <a:pt x="0" y="1125"/>
                      <a:pt x="321" y="1446"/>
                      <a:pt x="723" y="1446"/>
                    </a:cubicBezTo>
                    <a:lnTo>
                      <a:pt x="32280" y="1446"/>
                    </a:lnTo>
                    <a:cubicBezTo>
                      <a:pt x="32681" y="1446"/>
                      <a:pt x="33002" y="1125"/>
                      <a:pt x="33002" y="723"/>
                    </a:cubicBezTo>
                    <a:cubicBezTo>
                      <a:pt x="33002" y="322"/>
                      <a:pt x="32681" y="1"/>
                      <a:pt x="32280" y="1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73"/>
              <p:cNvSpPr/>
              <p:nvPr/>
            </p:nvSpPr>
            <p:spPr>
              <a:xfrm>
                <a:off x="6739025" y="1358588"/>
                <a:ext cx="701300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28052" h="1447" extrusionOk="0">
                    <a:moveTo>
                      <a:pt x="643" y="1"/>
                    </a:moveTo>
                    <a:cubicBezTo>
                      <a:pt x="295" y="1"/>
                      <a:pt x="1" y="295"/>
                      <a:pt x="1" y="670"/>
                    </a:cubicBezTo>
                    <a:lnTo>
                      <a:pt x="1" y="777"/>
                    </a:lnTo>
                    <a:cubicBezTo>
                      <a:pt x="1" y="1152"/>
                      <a:pt x="295" y="1446"/>
                      <a:pt x="643" y="1446"/>
                    </a:cubicBezTo>
                    <a:lnTo>
                      <a:pt x="27382" y="1446"/>
                    </a:lnTo>
                    <a:cubicBezTo>
                      <a:pt x="27757" y="1446"/>
                      <a:pt x="28051" y="1152"/>
                      <a:pt x="28051" y="777"/>
                    </a:cubicBezTo>
                    <a:lnTo>
                      <a:pt x="28051" y="670"/>
                    </a:lnTo>
                    <a:cubicBezTo>
                      <a:pt x="28051" y="295"/>
                      <a:pt x="27757" y="1"/>
                      <a:pt x="27382" y="1"/>
                    </a:cubicBezTo>
                    <a:close/>
                  </a:path>
                </a:pathLst>
              </a:custGeom>
              <a:solidFill>
                <a:srgbClr val="EFA5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73"/>
              <p:cNvSpPr/>
              <p:nvPr/>
            </p:nvSpPr>
            <p:spPr>
              <a:xfrm>
                <a:off x="6797925" y="1022688"/>
                <a:ext cx="182025" cy="295775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11831" extrusionOk="0">
                    <a:moveTo>
                      <a:pt x="188" y="0"/>
                    </a:moveTo>
                    <a:cubicBezTo>
                      <a:pt x="187" y="1"/>
                      <a:pt x="0" y="4819"/>
                      <a:pt x="1258" y="7896"/>
                    </a:cubicBezTo>
                    <a:cubicBezTo>
                      <a:pt x="2543" y="11055"/>
                      <a:pt x="7280" y="11831"/>
                      <a:pt x="7280" y="11831"/>
                    </a:cubicBezTo>
                    <a:cubicBezTo>
                      <a:pt x="7280" y="11831"/>
                      <a:pt x="1553" y="8887"/>
                      <a:pt x="188" y="0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73"/>
              <p:cNvSpPr/>
              <p:nvPr/>
            </p:nvSpPr>
            <p:spPr>
              <a:xfrm>
                <a:off x="7236200" y="1093613"/>
                <a:ext cx="166625" cy="251625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10065" extrusionOk="0">
                    <a:moveTo>
                      <a:pt x="6424" y="1"/>
                    </a:moveTo>
                    <a:cubicBezTo>
                      <a:pt x="6424" y="2"/>
                      <a:pt x="6370" y="5568"/>
                      <a:pt x="1" y="10064"/>
                    </a:cubicBezTo>
                    <a:cubicBezTo>
                      <a:pt x="1" y="10064"/>
                      <a:pt x="2998" y="8833"/>
                      <a:pt x="4685" y="6505"/>
                    </a:cubicBezTo>
                    <a:cubicBezTo>
                      <a:pt x="6665" y="3748"/>
                      <a:pt x="6424" y="2"/>
                      <a:pt x="6424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73"/>
              <p:cNvSpPr/>
              <p:nvPr/>
            </p:nvSpPr>
            <p:spPr>
              <a:xfrm>
                <a:off x="7265650" y="947738"/>
                <a:ext cx="84325" cy="267025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0681" extrusionOk="0">
                    <a:moveTo>
                      <a:pt x="3373" y="1"/>
                    </a:moveTo>
                    <a:lnTo>
                      <a:pt x="1740" y="188"/>
                    </a:lnTo>
                    <a:cubicBezTo>
                      <a:pt x="2677" y="7629"/>
                      <a:pt x="0" y="10680"/>
                      <a:pt x="0" y="10680"/>
                    </a:cubicBezTo>
                    <a:cubicBezTo>
                      <a:pt x="2061" y="8807"/>
                      <a:pt x="2918" y="6558"/>
                      <a:pt x="3373" y="1"/>
                    </a:cubicBez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73"/>
              <p:cNvSpPr/>
              <p:nvPr/>
            </p:nvSpPr>
            <p:spPr>
              <a:xfrm>
                <a:off x="6946475" y="947738"/>
                <a:ext cx="59575" cy="2670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068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21" y="6558"/>
                      <a:pt x="937" y="8807"/>
                      <a:pt x="2382" y="10680"/>
                    </a:cubicBezTo>
                    <a:cubicBezTo>
                      <a:pt x="2382" y="10680"/>
                      <a:pt x="482" y="7629"/>
                      <a:pt x="1151" y="18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3" name="Google Shape;4123;p73"/>
            <p:cNvSpPr/>
            <p:nvPr/>
          </p:nvSpPr>
          <p:spPr>
            <a:xfrm>
              <a:off x="8006375" y="1917338"/>
              <a:ext cx="222200" cy="38150"/>
            </a:xfrm>
            <a:custGeom>
              <a:avLst/>
              <a:gdLst/>
              <a:ahLst/>
              <a:cxnLst/>
              <a:rect l="l" t="t" r="r" b="b"/>
              <a:pathLst>
                <a:path w="8888" h="1526" extrusionOk="0">
                  <a:moveTo>
                    <a:pt x="5053" y="1"/>
                  </a:moveTo>
                  <a:cubicBezTo>
                    <a:pt x="3681" y="1"/>
                    <a:pt x="2039" y="413"/>
                    <a:pt x="1" y="1526"/>
                  </a:cubicBezTo>
                  <a:cubicBezTo>
                    <a:pt x="1330" y="1003"/>
                    <a:pt x="2846" y="687"/>
                    <a:pt x="4660" y="687"/>
                  </a:cubicBezTo>
                  <a:cubicBezTo>
                    <a:pt x="5914" y="687"/>
                    <a:pt x="7311" y="838"/>
                    <a:pt x="8887" y="1178"/>
                  </a:cubicBezTo>
                  <a:cubicBezTo>
                    <a:pt x="7832" y="536"/>
                    <a:pt x="6617" y="1"/>
                    <a:pt x="5053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73"/>
            <p:cNvSpPr/>
            <p:nvPr/>
          </p:nvSpPr>
          <p:spPr>
            <a:xfrm>
              <a:off x="6618575" y="2007663"/>
              <a:ext cx="3066700" cy="1590575"/>
            </a:xfrm>
            <a:custGeom>
              <a:avLst/>
              <a:gdLst/>
              <a:ahLst/>
              <a:cxnLst/>
              <a:rect l="l" t="t" r="r" b="b"/>
              <a:pathLst>
                <a:path w="122668" h="63623" extrusionOk="0">
                  <a:moveTo>
                    <a:pt x="1" y="0"/>
                  </a:moveTo>
                  <a:lnTo>
                    <a:pt x="1098" y="63622"/>
                  </a:lnTo>
                  <a:lnTo>
                    <a:pt x="121704" y="63595"/>
                  </a:lnTo>
                  <a:lnTo>
                    <a:pt x="122668" y="0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73"/>
            <p:cNvSpPr/>
            <p:nvPr/>
          </p:nvSpPr>
          <p:spPr>
            <a:xfrm>
              <a:off x="9534700" y="2006988"/>
              <a:ext cx="350000" cy="225525"/>
            </a:xfrm>
            <a:custGeom>
              <a:avLst/>
              <a:gdLst/>
              <a:ahLst/>
              <a:cxnLst/>
              <a:rect l="l" t="t" r="r" b="b"/>
              <a:pathLst>
                <a:path w="14000" h="9021" extrusionOk="0">
                  <a:moveTo>
                    <a:pt x="1" y="1"/>
                  </a:moveTo>
                  <a:lnTo>
                    <a:pt x="4123" y="9021"/>
                  </a:lnTo>
                  <a:cubicBezTo>
                    <a:pt x="8459" y="9021"/>
                    <a:pt x="7442" y="5327"/>
                    <a:pt x="7441" y="5327"/>
                  </a:cubicBezTo>
                  <a:lnTo>
                    <a:pt x="7441" y="5327"/>
                  </a:lnTo>
                  <a:cubicBezTo>
                    <a:pt x="7783" y="5368"/>
                    <a:pt x="8125" y="5388"/>
                    <a:pt x="8466" y="5388"/>
                  </a:cubicBezTo>
                  <a:cubicBezTo>
                    <a:pt x="9460" y="5388"/>
                    <a:pt x="10446" y="5218"/>
                    <a:pt x="11403" y="4899"/>
                  </a:cubicBezTo>
                  <a:cubicBezTo>
                    <a:pt x="13999" y="3882"/>
                    <a:pt x="13250" y="1"/>
                    <a:pt x="10466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73"/>
            <p:cNvSpPr/>
            <p:nvPr/>
          </p:nvSpPr>
          <p:spPr>
            <a:xfrm>
              <a:off x="9631050" y="2007663"/>
              <a:ext cx="242275" cy="123675"/>
            </a:xfrm>
            <a:custGeom>
              <a:avLst/>
              <a:gdLst/>
              <a:ahLst/>
              <a:cxnLst/>
              <a:rect l="l" t="t" r="r" b="b"/>
              <a:pathLst>
                <a:path w="9691" h="4947" extrusionOk="0">
                  <a:moveTo>
                    <a:pt x="1" y="0"/>
                  </a:moveTo>
                  <a:cubicBezTo>
                    <a:pt x="301" y="2998"/>
                    <a:pt x="2830" y="4946"/>
                    <a:pt x="5495" y="4946"/>
                  </a:cubicBezTo>
                  <a:cubicBezTo>
                    <a:pt x="6638" y="4946"/>
                    <a:pt x="7806" y="4588"/>
                    <a:pt x="8834" y="3801"/>
                  </a:cubicBezTo>
                  <a:cubicBezTo>
                    <a:pt x="9690" y="2302"/>
                    <a:pt x="8753" y="0"/>
                    <a:pt x="6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73"/>
            <p:cNvSpPr/>
            <p:nvPr/>
          </p:nvSpPr>
          <p:spPr>
            <a:xfrm>
              <a:off x="6423875" y="2006988"/>
              <a:ext cx="349975" cy="225525"/>
            </a:xfrm>
            <a:custGeom>
              <a:avLst/>
              <a:gdLst/>
              <a:ahLst/>
              <a:cxnLst/>
              <a:rect l="l" t="t" r="r" b="b"/>
              <a:pathLst>
                <a:path w="13999" h="9021" extrusionOk="0">
                  <a:moveTo>
                    <a:pt x="3533" y="1"/>
                  </a:moveTo>
                  <a:cubicBezTo>
                    <a:pt x="750" y="1"/>
                    <a:pt x="0" y="3882"/>
                    <a:pt x="2596" y="4899"/>
                  </a:cubicBezTo>
                  <a:cubicBezTo>
                    <a:pt x="3533" y="5218"/>
                    <a:pt x="4529" y="5388"/>
                    <a:pt x="5529" y="5388"/>
                  </a:cubicBezTo>
                  <a:cubicBezTo>
                    <a:pt x="5872" y="5388"/>
                    <a:pt x="6216" y="5368"/>
                    <a:pt x="6558" y="5327"/>
                  </a:cubicBezTo>
                  <a:lnTo>
                    <a:pt x="6558" y="5327"/>
                  </a:lnTo>
                  <a:cubicBezTo>
                    <a:pt x="6558" y="5327"/>
                    <a:pt x="5541" y="9021"/>
                    <a:pt x="9877" y="9021"/>
                  </a:cubicBezTo>
                  <a:lnTo>
                    <a:pt x="13999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73"/>
            <p:cNvSpPr/>
            <p:nvPr/>
          </p:nvSpPr>
          <p:spPr>
            <a:xfrm>
              <a:off x="6618575" y="2007663"/>
              <a:ext cx="3066700" cy="68275"/>
            </a:xfrm>
            <a:custGeom>
              <a:avLst/>
              <a:gdLst/>
              <a:ahLst/>
              <a:cxnLst/>
              <a:rect l="l" t="t" r="r" b="b"/>
              <a:pathLst>
                <a:path w="122668" h="2731" extrusionOk="0">
                  <a:moveTo>
                    <a:pt x="1" y="0"/>
                  </a:moveTo>
                  <a:lnTo>
                    <a:pt x="55" y="2730"/>
                  </a:lnTo>
                  <a:lnTo>
                    <a:pt x="122641" y="2730"/>
                  </a:lnTo>
                  <a:lnTo>
                    <a:pt x="122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73"/>
            <p:cNvSpPr/>
            <p:nvPr/>
          </p:nvSpPr>
          <p:spPr>
            <a:xfrm>
              <a:off x="6447950" y="3254263"/>
              <a:ext cx="534675" cy="441000"/>
            </a:xfrm>
            <a:custGeom>
              <a:avLst/>
              <a:gdLst/>
              <a:ahLst/>
              <a:cxnLst/>
              <a:rect l="l" t="t" r="r" b="b"/>
              <a:pathLst>
                <a:path w="21387" h="17640" extrusionOk="0">
                  <a:moveTo>
                    <a:pt x="12126" y="1"/>
                  </a:moveTo>
                  <a:cubicBezTo>
                    <a:pt x="6880" y="1"/>
                    <a:pt x="8164" y="11296"/>
                    <a:pt x="8164" y="11296"/>
                  </a:cubicBezTo>
                  <a:cubicBezTo>
                    <a:pt x="6157" y="11296"/>
                    <a:pt x="6050" y="13490"/>
                    <a:pt x="6050" y="13490"/>
                  </a:cubicBezTo>
                  <a:cubicBezTo>
                    <a:pt x="1" y="13490"/>
                    <a:pt x="1098" y="17639"/>
                    <a:pt x="1098" y="17639"/>
                  </a:cubicBezTo>
                  <a:lnTo>
                    <a:pt x="17425" y="17639"/>
                  </a:lnTo>
                  <a:cubicBezTo>
                    <a:pt x="17425" y="14079"/>
                    <a:pt x="21386" y="13865"/>
                    <a:pt x="21386" y="13865"/>
                  </a:cubicBezTo>
                  <a:cubicBezTo>
                    <a:pt x="21386" y="13865"/>
                    <a:pt x="17345" y="1"/>
                    <a:pt x="12126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73"/>
            <p:cNvSpPr/>
            <p:nvPr/>
          </p:nvSpPr>
          <p:spPr>
            <a:xfrm>
              <a:off x="9325925" y="3254263"/>
              <a:ext cx="534675" cy="441000"/>
            </a:xfrm>
            <a:custGeom>
              <a:avLst/>
              <a:gdLst/>
              <a:ahLst/>
              <a:cxnLst/>
              <a:rect l="l" t="t" r="r" b="b"/>
              <a:pathLst>
                <a:path w="21387" h="17640" extrusionOk="0">
                  <a:moveTo>
                    <a:pt x="9262" y="1"/>
                  </a:moveTo>
                  <a:cubicBezTo>
                    <a:pt x="4042" y="1"/>
                    <a:pt x="1" y="13865"/>
                    <a:pt x="1" y="13865"/>
                  </a:cubicBezTo>
                  <a:cubicBezTo>
                    <a:pt x="1" y="13865"/>
                    <a:pt x="3962" y="14079"/>
                    <a:pt x="3962" y="17639"/>
                  </a:cubicBezTo>
                  <a:lnTo>
                    <a:pt x="20289" y="17639"/>
                  </a:lnTo>
                  <a:cubicBezTo>
                    <a:pt x="20289" y="17639"/>
                    <a:pt x="21387" y="13490"/>
                    <a:pt x="15337" y="13490"/>
                  </a:cubicBezTo>
                  <a:cubicBezTo>
                    <a:pt x="15337" y="13490"/>
                    <a:pt x="15230" y="11296"/>
                    <a:pt x="13223" y="11296"/>
                  </a:cubicBezTo>
                  <a:cubicBezTo>
                    <a:pt x="13223" y="11296"/>
                    <a:pt x="14508" y="1"/>
                    <a:pt x="9262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73"/>
            <p:cNvSpPr/>
            <p:nvPr/>
          </p:nvSpPr>
          <p:spPr>
            <a:xfrm>
              <a:off x="6696200" y="2114713"/>
              <a:ext cx="2910125" cy="1436000"/>
            </a:xfrm>
            <a:custGeom>
              <a:avLst/>
              <a:gdLst/>
              <a:ahLst/>
              <a:cxnLst/>
              <a:rect l="l" t="t" r="r" b="b"/>
              <a:pathLst>
                <a:path w="116405" h="57440" extrusionOk="0">
                  <a:moveTo>
                    <a:pt x="1" y="1"/>
                  </a:moveTo>
                  <a:lnTo>
                    <a:pt x="1071" y="57440"/>
                  </a:lnTo>
                  <a:lnTo>
                    <a:pt x="115521" y="57440"/>
                  </a:lnTo>
                  <a:lnTo>
                    <a:pt x="116405" y="1"/>
                  </a:lnTo>
                  <a:close/>
                </a:path>
              </a:pathLst>
            </a:custGeom>
            <a:solidFill>
              <a:srgbClr val="894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73"/>
            <p:cNvSpPr/>
            <p:nvPr/>
          </p:nvSpPr>
          <p:spPr>
            <a:xfrm>
              <a:off x="6696200" y="2114713"/>
              <a:ext cx="2910125" cy="1013775"/>
            </a:xfrm>
            <a:custGeom>
              <a:avLst/>
              <a:gdLst/>
              <a:ahLst/>
              <a:cxnLst/>
              <a:rect l="l" t="t" r="r" b="b"/>
              <a:pathLst>
                <a:path w="116405" h="40551" extrusionOk="0">
                  <a:moveTo>
                    <a:pt x="1" y="1"/>
                  </a:moveTo>
                  <a:lnTo>
                    <a:pt x="697" y="37178"/>
                  </a:lnTo>
                  <a:cubicBezTo>
                    <a:pt x="12420" y="23260"/>
                    <a:pt x="33217" y="11804"/>
                    <a:pt x="56931" y="11804"/>
                  </a:cubicBezTo>
                  <a:cubicBezTo>
                    <a:pt x="82492" y="11804"/>
                    <a:pt x="104681" y="24786"/>
                    <a:pt x="115762" y="40551"/>
                  </a:cubicBezTo>
                  <a:lnTo>
                    <a:pt x="116405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73"/>
            <p:cNvSpPr/>
            <p:nvPr/>
          </p:nvSpPr>
          <p:spPr>
            <a:xfrm>
              <a:off x="6721625" y="3501838"/>
              <a:ext cx="2863300" cy="48875"/>
            </a:xfrm>
            <a:custGeom>
              <a:avLst/>
              <a:gdLst/>
              <a:ahLst/>
              <a:cxnLst/>
              <a:rect l="l" t="t" r="r" b="b"/>
              <a:pathLst>
                <a:path w="114532" h="1955" extrusionOk="0">
                  <a:moveTo>
                    <a:pt x="1" y="1"/>
                  </a:moveTo>
                  <a:lnTo>
                    <a:pt x="54" y="1955"/>
                  </a:lnTo>
                  <a:lnTo>
                    <a:pt x="114504" y="1955"/>
                  </a:lnTo>
                  <a:lnTo>
                    <a:pt x="114531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73"/>
            <p:cNvSpPr/>
            <p:nvPr/>
          </p:nvSpPr>
          <p:spPr>
            <a:xfrm>
              <a:off x="7455675" y="2114713"/>
              <a:ext cx="147250" cy="1436000"/>
            </a:xfrm>
            <a:custGeom>
              <a:avLst/>
              <a:gdLst/>
              <a:ahLst/>
              <a:cxnLst/>
              <a:rect l="l" t="t" r="r" b="b"/>
              <a:pathLst>
                <a:path w="5890" h="57440" extrusionOk="0">
                  <a:moveTo>
                    <a:pt x="1" y="1"/>
                  </a:moveTo>
                  <a:lnTo>
                    <a:pt x="483" y="57440"/>
                  </a:lnTo>
                  <a:lnTo>
                    <a:pt x="5488" y="57440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73"/>
            <p:cNvSpPr/>
            <p:nvPr/>
          </p:nvSpPr>
          <p:spPr>
            <a:xfrm>
              <a:off x="8704975" y="2114713"/>
              <a:ext cx="133850" cy="1436000"/>
            </a:xfrm>
            <a:custGeom>
              <a:avLst/>
              <a:gdLst/>
              <a:ahLst/>
              <a:cxnLst/>
              <a:rect l="l" t="t" r="r" b="b"/>
              <a:pathLst>
                <a:path w="5354" h="57440" extrusionOk="0">
                  <a:moveTo>
                    <a:pt x="0" y="1"/>
                  </a:moveTo>
                  <a:lnTo>
                    <a:pt x="455" y="57440"/>
                  </a:lnTo>
                  <a:lnTo>
                    <a:pt x="4979" y="57440"/>
                  </a:lnTo>
                  <a:lnTo>
                    <a:pt x="5353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73"/>
            <p:cNvSpPr/>
            <p:nvPr/>
          </p:nvSpPr>
          <p:spPr>
            <a:xfrm>
              <a:off x="6696200" y="2114713"/>
              <a:ext cx="2910125" cy="1436000"/>
            </a:xfrm>
            <a:custGeom>
              <a:avLst/>
              <a:gdLst/>
              <a:ahLst/>
              <a:cxnLst/>
              <a:rect l="l" t="t" r="r" b="b"/>
              <a:pathLst>
                <a:path w="116405" h="57440" extrusionOk="0">
                  <a:moveTo>
                    <a:pt x="1" y="1"/>
                  </a:moveTo>
                  <a:lnTo>
                    <a:pt x="1071" y="57440"/>
                  </a:lnTo>
                  <a:lnTo>
                    <a:pt x="2383" y="57440"/>
                  </a:lnTo>
                  <a:lnTo>
                    <a:pt x="2410" y="2196"/>
                  </a:lnTo>
                  <a:lnTo>
                    <a:pt x="113273" y="1901"/>
                  </a:lnTo>
                  <a:lnTo>
                    <a:pt x="113674" y="57440"/>
                  </a:lnTo>
                  <a:lnTo>
                    <a:pt x="115521" y="57440"/>
                  </a:lnTo>
                  <a:lnTo>
                    <a:pt x="116405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73"/>
            <p:cNvSpPr/>
            <p:nvPr/>
          </p:nvSpPr>
          <p:spPr>
            <a:xfrm>
              <a:off x="9738125" y="2022388"/>
              <a:ext cx="107750" cy="91825"/>
            </a:xfrm>
            <a:custGeom>
              <a:avLst/>
              <a:gdLst/>
              <a:ahLst/>
              <a:cxnLst/>
              <a:rect l="l" t="t" r="r" b="b"/>
              <a:pathLst>
                <a:path w="4310" h="3673" extrusionOk="0">
                  <a:moveTo>
                    <a:pt x="1847" y="0"/>
                  </a:moveTo>
                  <a:cubicBezTo>
                    <a:pt x="830" y="0"/>
                    <a:pt x="0" y="803"/>
                    <a:pt x="0" y="1820"/>
                  </a:cubicBezTo>
                  <a:cubicBezTo>
                    <a:pt x="0" y="2942"/>
                    <a:pt x="906" y="3672"/>
                    <a:pt x="1848" y="3672"/>
                  </a:cubicBezTo>
                  <a:cubicBezTo>
                    <a:pt x="2299" y="3672"/>
                    <a:pt x="2759" y="3505"/>
                    <a:pt x="3132" y="3132"/>
                  </a:cubicBezTo>
                  <a:cubicBezTo>
                    <a:pt x="4310" y="1981"/>
                    <a:pt x="3480" y="0"/>
                    <a:pt x="1847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73"/>
            <p:cNvSpPr/>
            <p:nvPr/>
          </p:nvSpPr>
          <p:spPr>
            <a:xfrm>
              <a:off x="6431900" y="2007663"/>
              <a:ext cx="295775" cy="118450"/>
            </a:xfrm>
            <a:custGeom>
              <a:avLst/>
              <a:gdLst/>
              <a:ahLst/>
              <a:cxnLst/>
              <a:rect l="l" t="t" r="r" b="b"/>
              <a:pathLst>
                <a:path w="11831" h="4738" extrusionOk="0">
                  <a:moveTo>
                    <a:pt x="3212" y="0"/>
                  </a:moveTo>
                  <a:cubicBezTo>
                    <a:pt x="937" y="0"/>
                    <a:pt x="0" y="2570"/>
                    <a:pt x="1178" y="4069"/>
                  </a:cubicBezTo>
                  <a:cubicBezTo>
                    <a:pt x="2249" y="4524"/>
                    <a:pt x="3400" y="4738"/>
                    <a:pt x="4577" y="4738"/>
                  </a:cubicBezTo>
                  <a:cubicBezTo>
                    <a:pt x="8191" y="4738"/>
                    <a:pt x="11188" y="2704"/>
                    <a:pt x="1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73"/>
            <p:cNvSpPr/>
            <p:nvPr/>
          </p:nvSpPr>
          <p:spPr>
            <a:xfrm>
              <a:off x="6481425" y="2031088"/>
              <a:ext cx="75625" cy="76300"/>
            </a:xfrm>
            <a:custGeom>
              <a:avLst/>
              <a:gdLst/>
              <a:ahLst/>
              <a:cxnLst/>
              <a:rect l="l" t="t" r="r" b="b"/>
              <a:pathLst>
                <a:path w="3025" h="3052" extrusionOk="0">
                  <a:moveTo>
                    <a:pt x="1499" y="0"/>
                  </a:moveTo>
                  <a:cubicBezTo>
                    <a:pt x="669" y="0"/>
                    <a:pt x="0" y="696"/>
                    <a:pt x="0" y="1526"/>
                  </a:cubicBezTo>
                  <a:cubicBezTo>
                    <a:pt x="0" y="2356"/>
                    <a:pt x="669" y="3051"/>
                    <a:pt x="1499" y="3051"/>
                  </a:cubicBezTo>
                  <a:cubicBezTo>
                    <a:pt x="2329" y="3051"/>
                    <a:pt x="3025" y="2356"/>
                    <a:pt x="3025" y="1526"/>
                  </a:cubicBezTo>
                  <a:cubicBezTo>
                    <a:pt x="3025" y="696"/>
                    <a:pt x="2329" y="0"/>
                    <a:pt x="1499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73"/>
            <p:cNvSpPr/>
            <p:nvPr/>
          </p:nvSpPr>
          <p:spPr>
            <a:xfrm>
              <a:off x="6474050" y="3535963"/>
              <a:ext cx="269025" cy="133850"/>
            </a:xfrm>
            <a:custGeom>
              <a:avLst/>
              <a:gdLst/>
              <a:ahLst/>
              <a:cxnLst/>
              <a:rect l="l" t="t" r="r" b="b"/>
              <a:pathLst>
                <a:path w="10761" h="5354" extrusionOk="0">
                  <a:moveTo>
                    <a:pt x="7120" y="1"/>
                  </a:moveTo>
                  <a:lnTo>
                    <a:pt x="7120" y="28"/>
                  </a:lnTo>
                  <a:cubicBezTo>
                    <a:pt x="5113" y="28"/>
                    <a:pt x="5006" y="2222"/>
                    <a:pt x="5006" y="2222"/>
                  </a:cubicBezTo>
                  <a:cubicBezTo>
                    <a:pt x="1044" y="2222"/>
                    <a:pt x="161" y="3989"/>
                    <a:pt x="1" y="5220"/>
                  </a:cubicBezTo>
                  <a:cubicBezTo>
                    <a:pt x="804" y="5300"/>
                    <a:pt x="1633" y="5354"/>
                    <a:pt x="2436" y="5354"/>
                  </a:cubicBezTo>
                  <a:cubicBezTo>
                    <a:pt x="7040" y="5354"/>
                    <a:pt x="10760" y="4042"/>
                    <a:pt x="10760" y="2410"/>
                  </a:cubicBezTo>
                  <a:cubicBezTo>
                    <a:pt x="10760" y="1419"/>
                    <a:pt x="9315" y="509"/>
                    <a:pt x="7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73"/>
            <p:cNvSpPr/>
            <p:nvPr/>
          </p:nvSpPr>
          <p:spPr>
            <a:xfrm>
              <a:off x="9572175" y="3536638"/>
              <a:ext cx="288425" cy="158625"/>
            </a:xfrm>
            <a:custGeom>
              <a:avLst/>
              <a:gdLst/>
              <a:ahLst/>
              <a:cxnLst/>
              <a:rect l="l" t="t" r="r" b="b"/>
              <a:pathLst>
                <a:path w="11537" h="6345" extrusionOk="0">
                  <a:moveTo>
                    <a:pt x="3427" y="1"/>
                  </a:moveTo>
                  <a:cubicBezTo>
                    <a:pt x="1366" y="777"/>
                    <a:pt x="1" y="2115"/>
                    <a:pt x="1" y="3614"/>
                  </a:cubicBezTo>
                  <a:cubicBezTo>
                    <a:pt x="1" y="4631"/>
                    <a:pt x="670" y="5595"/>
                    <a:pt x="1714" y="6344"/>
                  </a:cubicBezTo>
                  <a:lnTo>
                    <a:pt x="10412" y="6344"/>
                  </a:lnTo>
                  <a:cubicBezTo>
                    <a:pt x="10412" y="6344"/>
                    <a:pt x="11537" y="2195"/>
                    <a:pt x="5487" y="2195"/>
                  </a:cubicBezTo>
                  <a:cubicBezTo>
                    <a:pt x="5487" y="2195"/>
                    <a:pt x="5380" y="54"/>
                    <a:pt x="3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73"/>
            <p:cNvSpPr/>
            <p:nvPr/>
          </p:nvSpPr>
          <p:spPr>
            <a:xfrm>
              <a:off x="7644375" y="2203713"/>
              <a:ext cx="1012450" cy="1256000"/>
            </a:xfrm>
            <a:custGeom>
              <a:avLst/>
              <a:gdLst/>
              <a:ahLst/>
              <a:cxnLst/>
              <a:rect l="l" t="t" r="r" b="b"/>
              <a:pathLst>
                <a:path w="40498" h="50240" extrusionOk="0">
                  <a:moveTo>
                    <a:pt x="39105" y="1098"/>
                  </a:moveTo>
                  <a:lnTo>
                    <a:pt x="38570" y="47884"/>
                  </a:lnTo>
                  <a:lnTo>
                    <a:pt x="1393" y="48580"/>
                  </a:lnTo>
                  <a:lnTo>
                    <a:pt x="1393" y="48580"/>
                  </a:lnTo>
                  <a:lnTo>
                    <a:pt x="1901" y="1767"/>
                  </a:lnTo>
                  <a:lnTo>
                    <a:pt x="39105" y="1098"/>
                  </a:lnTo>
                  <a:close/>
                  <a:moveTo>
                    <a:pt x="1" y="1"/>
                  </a:moveTo>
                  <a:lnTo>
                    <a:pt x="1" y="50240"/>
                  </a:lnTo>
                  <a:lnTo>
                    <a:pt x="40497" y="50240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73"/>
            <p:cNvSpPr/>
            <p:nvPr/>
          </p:nvSpPr>
          <p:spPr>
            <a:xfrm>
              <a:off x="6797925" y="2203713"/>
              <a:ext cx="622975" cy="1256000"/>
            </a:xfrm>
            <a:custGeom>
              <a:avLst/>
              <a:gdLst/>
              <a:ahLst/>
              <a:cxnLst/>
              <a:rect l="l" t="t" r="r" b="b"/>
              <a:pathLst>
                <a:path w="24919" h="50240" extrusionOk="0">
                  <a:moveTo>
                    <a:pt x="1365" y="1500"/>
                  </a:moveTo>
                  <a:lnTo>
                    <a:pt x="24062" y="1660"/>
                  </a:lnTo>
                  <a:lnTo>
                    <a:pt x="23527" y="48875"/>
                  </a:lnTo>
                  <a:lnTo>
                    <a:pt x="830" y="49142"/>
                  </a:lnTo>
                  <a:lnTo>
                    <a:pt x="1365" y="1500"/>
                  </a:lnTo>
                  <a:close/>
                  <a:moveTo>
                    <a:pt x="0" y="1"/>
                  </a:moveTo>
                  <a:lnTo>
                    <a:pt x="0" y="50240"/>
                  </a:lnTo>
                  <a:lnTo>
                    <a:pt x="24919" y="50240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73"/>
            <p:cNvSpPr/>
            <p:nvPr/>
          </p:nvSpPr>
          <p:spPr>
            <a:xfrm>
              <a:off x="8876950" y="2203713"/>
              <a:ext cx="622975" cy="1256000"/>
            </a:xfrm>
            <a:custGeom>
              <a:avLst/>
              <a:gdLst/>
              <a:ahLst/>
              <a:cxnLst/>
              <a:rect l="l" t="t" r="r" b="b"/>
              <a:pathLst>
                <a:path w="24919" h="50240" extrusionOk="0">
                  <a:moveTo>
                    <a:pt x="1365" y="1500"/>
                  </a:moveTo>
                  <a:lnTo>
                    <a:pt x="24062" y="1660"/>
                  </a:lnTo>
                  <a:lnTo>
                    <a:pt x="23527" y="48875"/>
                  </a:lnTo>
                  <a:lnTo>
                    <a:pt x="830" y="49142"/>
                  </a:lnTo>
                  <a:lnTo>
                    <a:pt x="1365" y="1500"/>
                  </a:lnTo>
                  <a:close/>
                  <a:moveTo>
                    <a:pt x="0" y="1"/>
                  </a:moveTo>
                  <a:lnTo>
                    <a:pt x="0" y="50240"/>
                  </a:lnTo>
                  <a:lnTo>
                    <a:pt x="24919" y="50240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73"/>
            <p:cNvSpPr/>
            <p:nvPr/>
          </p:nvSpPr>
          <p:spPr>
            <a:xfrm>
              <a:off x="7720000" y="2788538"/>
              <a:ext cx="764850" cy="598900"/>
            </a:xfrm>
            <a:custGeom>
              <a:avLst/>
              <a:gdLst/>
              <a:ahLst/>
              <a:cxnLst/>
              <a:rect l="l" t="t" r="r" b="b"/>
              <a:pathLst>
                <a:path w="30594" h="23956" extrusionOk="0">
                  <a:moveTo>
                    <a:pt x="0" y="1"/>
                  </a:moveTo>
                  <a:lnTo>
                    <a:pt x="0" y="23956"/>
                  </a:lnTo>
                  <a:lnTo>
                    <a:pt x="30593" y="23421"/>
                  </a:lnTo>
                  <a:cubicBezTo>
                    <a:pt x="30593" y="23421"/>
                    <a:pt x="7495" y="22377"/>
                    <a:pt x="4979" y="20369"/>
                  </a:cubicBezTo>
                  <a:cubicBezTo>
                    <a:pt x="1017" y="1726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73"/>
            <p:cNvSpPr/>
            <p:nvPr/>
          </p:nvSpPr>
          <p:spPr>
            <a:xfrm>
              <a:off x="8935150" y="2265288"/>
              <a:ext cx="523300" cy="812775"/>
            </a:xfrm>
            <a:custGeom>
              <a:avLst/>
              <a:gdLst/>
              <a:ahLst/>
              <a:cxnLst/>
              <a:rect l="l" t="t" r="r" b="b"/>
              <a:pathLst>
                <a:path w="20932" h="32511" extrusionOk="0">
                  <a:moveTo>
                    <a:pt x="20931" y="0"/>
                  </a:moveTo>
                  <a:lnTo>
                    <a:pt x="1" y="134"/>
                  </a:lnTo>
                  <a:lnTo>
                    <a:pt x="1" y="32493"/>
                  </a:lnTo>
                  <a:cubicBezTo>
                    <a:pt x="4" y="32505"/>
                    <a:pt x="7" y="32511"/>
                    <a:pt x="11" y="32511"/>
                  </a:cubicBezTo>
                  <a:cubicBezTo>
                    <a:pt x="271" y="32511"/>
                    <a:pt x="2207" y="5766"/>
                    <a:pt x="3025" y="4684"/>
                  </a:cubicBezTo>
                  <a:cubicBezTo>
                    <a:pt x="5407" y="1526"/>
                    <a:pt x="20931" y="0"/>
                    <a:pt x="20931" y="0"/>
                  </a:cubicBez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73"/>
            <p:cNvSpPr/>
            <p:nvPr/>
          </p:nvSpPr>
          <p:spPr>
            <a:xfrm>
              <a:off x="6898950" y="2270638"/>
              <a:ext cx="457725" cy="812775"/>
            </a:xfrm>
            <a:custGeom>
              <a:avLst/>
              <a:gdLst/>
              <a:ahLst/>
              <a:cxnLst/>
              <a:rect l="l" t="t" r="r" b="b"/>
              <a:pathLst>
                <a:path w="18309" h="32511" extrusionOk="0">
                  <a:moveTo>
                    <a:pt x="1" y="0"/>
                  </a:moveTo>
                  <a:cubicBezTo>
                    <a:pt x="1" y="0"/>
                    <a:pt x="13598" y="1553"/>
                    <a:pt x="15659" y="4684"/>
                  </a:cubicBezTo>
                  <a:cubicBezTo>
                    <a:pt x="16371" y="5792"/>
                    <a:pt x="18097" y="32511"/>
                    <a:pt x="18301" y="32511"/>
                  </a:cubicBezTo>
                  <a:cubicBezTo>
                    <a:pt x="18304" y="32511"/>
                    <a:pt x="18306" y="32505"/>
                    <a:pt x="18308" y="32494"/>
                  </a:cubicBezTo>
                  <a:lnTo>
                    <a:pt x="18308" y="1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73"/>
            <p:cNvSpPr/>
            <p:nvPr/>
          </p:nvSpPr>
          <p:spPr>
            <a:xfrm>
              <a:off x="8117475" y="2270638"/>
              <a:ext cx="457700" cy="812775"/>
            </a:xfrm>
            <a:custGeom>
              <a:avLst/>
              <a:gdLst/>
              <a:ahLst/>
              <a:cxnLst/>
              <a:rect l="l" t="t" r="r" b="b"/>
              <a:pathLst>
                <a:path w="18308" h="32511" extrusionOk="0">
                  <a:moveTo>
                    <a:pt x="0" y="0"/>
                  </a:moveTo>
                  <a:cubicBezTo>
                    <a:pt x="0" y="0"/>
                    <a:pt x="13597" y="1553"/>
                    <a:pt x="15658" y="4684"/>
                  </a:cubicBezTo>
                  <a:cubicBezTo>
                    <a:pt x="16370" y="5792"/>
                    <a:pt x="18070" y="32511"/>
                    <a:pt x="18299" y="32511"/>
                  </a:cubicBezTo>
                  <a:cubicBezTo>
                    <a:pt x="18302" y="32511"/>
                    <a:pt x="18305" y="32505"/>
                    <a:pt x="18308" y="32494"/>
                  </a:cubicBezTo>
                  <a:lnTo>
                    <a:pt x="18308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73"/>
            <p:cNvSpPr/>
            <p:nvPr/>
          </p:nvSpPr>
          <p:spPr>
            <a:xfrm>
              <a:off x="9234250" y="2596513"/>
              <a:ext cx="347975" cy="928100"/>
            </a:xfrm>
            <a:custGeom>
              <a:avLst/>
              <a:gdLst/>
              <a:ahLst/>
              <a:cxnLst/>
              <a:rect l="l" t="t" r="r" b="b"/>
              <a:pathLst>
                <a:path w="13919" h="37124" extrusionOk="0">
                  <a:moveTo>
                    <a:pt x="13919" y="0"/>
                  </a:moveTo>
                  <a:cubicBezTo>
                    <a:pt x="7763" y="6343"/>
                    <a:pt x="5033" y="15497"/>
                    <a:pt x="2651" y="23607"/>
                  </a:cubicBezTo>
                  <a:lnTo>
                    <a:pt x="2597" y="23821"/>
                  </a:lnTo>
                  <a:cubicBezTo>
                    <a:pt x="1125" y="28746"/>
                    <a:pt x="295" y="33055"/>
                    <a:pt x="1" y="37124"/>
                  </a:cubicBezTo>
                  <a:lnTo>
                    <a:pt x="456" y="37124"/>
                  </a:lnTo>
                  <a:cubicBezTo>
                    <a:pt x="750" y="33109"/>
                    <a:pt x="1580" y="28827"/>
                    <a:pt x="3025" y="23955"/>
                  </a:cubicBezTo>
                  <a:lnTo>
                    <a:pt x="3106" y="23714"/>
                  </a:lnTo>
                  <a:cubicBezTo>
                    <a:pt x="5461" y="15818"/>
                    <a:pt x="8084" y="6932"/>
                    <a:pt x="13919" y="669"/>
                  </a:cubicBezTo>
                  <a:lnTo>
                    <a:pt x="13919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73"/>
            <p:cNvSpPr/>
            <p:nvPr/>
          </p:nvSpPr>
          <p:spPr>
            <a:xfrm>
              <a:off x="8779900" y="2170788"/>
              <a:ext cx="525325" cy="1265500"/>
            </a:xfrm>
            <a:custGeom>
              <a:avLst/>
              <a:gdLst/>
              <a:ahLst/>
              <a:cxnLst/>
              <a:rect l="l" t="t" r="r" b="b"/>
              <a:pathLst>
                <a:path w="21013" h="50620" extrusionOk="0">
                  <a:moveTo>
                    <a:pt x="18657" y="434"/>
                  </a:moveTo>
                  <a:cubicBezTo>
                    <a:pt x="18790" y="434"/>
                    <a:pt x="18924" y="461"/>
                    <a:pt x="19058" y="515"/>
                  </a:cubicBezTo>
                  <a:cubicBezTo>
                    <a:pt x="20423" y="1264"/>
                    <a:pt x="19299" y="4503"/>
                    <a:pt x="18710" y="6243"/>
                  </a:cubicBezTo>
                  <a:cubicBezTo>
                    <a:pt x="18576" y="6644"/>
                    <a:pt x="18469" y="6965"/>
                    <a:pt x="18389" y="7233"/>
                  </a:cubicBezTo>
                  <a:cubicBezTo>
                    <a:pt x="17693" y="9669"/>
                    <a:pt x="16515" y="11997"/>
                    <a:pt x="15391" y="14245"/>
                  </a:cubicBezTo>
                  <a:cubicBezTo>
                    <a:pt x="14936" y="15209"/>
                    <a:pt x="14428" y="16173"/>
                    <a:pt x="13999" y="17163"/>
                  </a:cubicBezTo>
                  <a:cubicBezTo>
                    <a:pt x="11644" y="22275"/>
                    <a:pt x="9878" y="27789"/>
                    <a:pt x="8165" y="33115"/>
                  </a:cubicBezTo>
                  <a:lnTo>
                    <a:pt x="8004" y="33650"/>
                  </a:lnTo>
                  <a:cubicBezTo>
                    <a:pt x="7549" y="35015"/>
                    <a:pt x="7121" y="36461"/>
                    <a:pt x="6719" y="37826"/>
                  </a:cubicBezTo>
                  <a:cubicBezTo>
                    <a:pt x="5970" y="40449"/>
                    <a:pt x="5167" y="43152"/>
                    <a:pt x="4150" y="45695"/>
                  </a:cubicBezTo>
                  <a:cubicBezTo>
                    <a:pt x="4069" y="45882"/>
                    <a:pt x="3989" y="46070"/>
                    <a:pt x="3909" y="46284"/>
                  </a:cubicBezTo>
                  <a:cubicBezTo>
                    <a:pt x="3400" y="47622"/>
                    <a:pt x="2704" y="49442"/>
                    <a:pt x="1527" y="50058"/>
                  </a:cubicBezTo>
                  <a:cubicBezTo>
                    <a:pt x="510" y="48773"/>
                    <a:pt x="1018" y="45240"/>
                    <a:pt x="1313" y="43313"/>
                  </a:cubicBezTo>
                  <a:cubicBezTo>
                    <a:pt x="1366" y="42911"/>
                    <a:pt x="1420" y="42563"/>
                    <a:pt x="1446" y="42296"/>
                  </a:cubicBezTo>
                  <a:cubicBezTo>
                    <a:pt x="2062" y="37023"/>
                    <a:pt x="3026" y="31777"/>
                    <a:pt x="4391" y="26638"/>
                  </a:cubicBezTo>
                  <a:cubicBezTo>
                    <a:pt x="5996" y="20616"/>
                    <a:pt x="8486" y="14754"/>
                    <a:pt x="10921" y="9321"/>
                  </a:cubicBezTo>
                  <a:cubicBezTo>
                    <a:pt x="11055" y="9053"/>
                    <a:pt x="11189" y="8758"/>
                    <a:pt x="11296" y="8464"/>
                  </a:cubicBezTo>
                  <a:cubicBezTo>
                    <a:pt x="11858" y="7179"/>
                    <a:pt x="12420" y="5868"/>
                    <a:pt x="13384" y="4931"/>
                  </a:cubicBezTo>
                  <a:lnTo>
                    <a:pt x="13411" y="4904"/>
                  </a:lnTo>
                  <a:cubicBezTo>
                    <a:pt x="14802" y="3057"/>
                    <a:pt x="17318" y="434"/>
                    <a:pt x="18657" y="434"/>
                  </a:cubicBezTo>
                  <a:close/>
                  <a:moveTo>
                    <a:pt x="18716" y="1"/>
                  </a:moveTo>
                  <a:cubicBezTo>
                    <a:pt x="16642" y="1"/>
                    <a:pt x="13306" y="4296"/>
                    <a:pt x="13063" y="4637"/>
                  </a:cubicBezTo>
                  <a:cubicBezTo>
                    <a:pt x="12046" y="5627"/>
                    <a:pt x="11457" y="6992"/>
                    <a:pt x="10895" y="8303"/>
                  </a:cubicBezTo>
                  <a:cubicBezTo>
                    <a:pt x="10788" y="8598"/>
                    <a:pt x="10654" y="8892"/>
                    <a:pt x="10547" y="9160"/>
                  </a:cubicBezTo>
                  <a:cubicBezTo>
                    <a:pt x="8084" y="14620"/>
                    <a:pt x="5568" y="20482"/>
                    <a:pt x="3962" y="26558"/>
                  </a:cubicBezTo>
                  <a:cubicBezTo>
                    <a:pt x="2597" y="31723"/>
                    <a:pt x="1634" y="36969"/>
                    <a:pt x="1018" y="42269"/>
                  </a:cubicBezTo>
                  <a:cubicBezTo>
                    <a:pt x="991" y="42537"/>
                    <a:pt x="938" y="42858"/>
                    <a:pt x="884" y="43259"/>
                  </a:cubicBezTo>
                  <a:cubicBezTo>
                    <a:pt x="536" y="45481"/>
                    <a:pt x="1" y="49201"/>
                    <a:pt x="1313" y="50513"/>
                  </a:cubicBezTo>
                  <a:lnTo>
                    <a:pt x="1420" y="50620"/>
                  </a:lnTo>
                  <a:lnTo>
                    <a:pt x="1580" y="50566"/>
                  </a:lnTo>
                  <a:cubicBezTo>
                    <a:pt x="3026" y="49951"/>
                    <a:pt x="3802" y="47943"/>
                    <a:pt x="4364" y="46444"/>
                  </a:cubicBezTo>
                  <a:cubicBezTo>
                    <a:pt x="4444" y="46230"/>
                    <a:pt x="4524" y="46043"/>
                    <a:pt x="4605" y="45882"/>
                  </a:cubicBezTo>
                  <a:cubicBezTo>
                    <a:pt x="5622" y="43313"/>
                    <a:pt x="6425" y="40609"/>
                    <a:pt x="7201" y="37986"/>
                  </a:cubicBezTo>
                  <a:cubicBezTo>
                    <a:pt x="7602" y="36595"/>
                    <a:pt x="8004" y="35176"/>
                    <a:pt x="8459" y="33784"/>
                  </a:cubicBezTo>
                  <a:lnTo>
                    <a:pt x="8620" y="33276"/>
                  </a:lnTo>
                  <a:cubicBezTo>
                    <a:pt x="10333" y="27976"/>
                    <a:pt x="12099" y="22462"/>
                    <a:pt x="14428" y="17377"/>
                  </a:cubicBezTo>
                  <a:cubicBezTo>
                    <a:pt x="14856" y="16413"/>
                    <a:pt x="15338" y="15423"/>
                    <a:pt x="15819" y="14486"/>
                  </a:cubicBezTo>
                  <a:cubicBezTo>
                    <a:pt x="16944" y="12211"/>
                    <a:pt x="18121" y="9856"/>
                    <a:pt x="18817" y="7367"/>
                  </a:cubicBezTo>
                  <a:cubicBezTo>
                    <a:pt x="18898" y="7126"/>
                    <a:pt x="19005" y="6778"/>
                    <a:pt x="19165" y="6403"/>
                  </a:cubicBezTo>
                  <a:cubicBezTo>
                    <a:pt x="19861" y="4396"/>
                    <a:pt x="21012" y="1077"/>
                    <a:pt x="19299" y="140"/>
                  </a:cubicBezTo>
                  <a:cubicBezTo>
                    <a:pt x="19120" y="45"/>
                    <a:pt x="18924" y="1"/>
                    <a:pt x="18716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73"/>
            <p:cNvSpPr/>
            <p:nvPr/>
          </p:nvSpPr>
          <p:spPr>
            <a:xfrm>
              <a:off x="9004750" y="2130788"/>
              <a:ext cx="568800" cy="1393175"/>
            </a:xfrm>
            <a:custGeom>
              <a:avLst/>
              <a:gdLst/>
              <a:ahLst/>
              <a:cxnLst/>
              <a:rect l="l" t="t" r="r" b="b"/>
              <a:pathLst>
                <a:path w="22752" h="55727" extrusionOk="0">
                  <a:moveTo>
                    <a:pt x="22189" y="0"/>
                  </a:moveTo>
                  <a:cubicBezTo>
                    <a:pt x="14427" y="10091"/>
                    <a:pt x="10225" y="22269"/>
                    <a:pt x="6130" y="35705"/>
                  </a:cubicBezTo>
                  <a:cubicBezTo>
                    <a:pt x="5568" y="37552"/>
                    <a:pt x="5005" y="39399"/>
                    <a:pt x="4443" y="41246"/>
                  </a:cubicBezTo>
                  <a:cubicBezTo>
                    <a:pt x="3132" y="45555"/>
                    <a:pt x="1767" y="50025"/>
                    <a:pt x="402" y="54388"/>
                  </a:cubicBezTo>
                  <a:cubicBezTo>
                    <a:pt x="268" y="54843"/>
                    <a:pt x="134" y="55298"/>
                    <a:pt x="0" y="55726"/>
                  </a:cubicBezTo>
                  <a:lnTo>
                    <a:pt x="482" y="55726"/>
                  </a:lnTo>
                  <a:cubicBezTo>
                    <a:pt x="589" y="55325"/>
                    <a:pt x="723" y="54923"/>
                    <a:pt x="857" y="54522"/>
                  </a:cubicBezTo>
                  <a:cubicBezTo>
                    <a:pt x="2222" y="50159"/>
                    <a:pt x="3587" y="45689"/>
                    <a:pt x="4872" y="41380"/>
                  </a:cubicBezTo>
                  <a:cubicBezTo>
                    <a:pt x="5434" y="39533"/>
                    <a:pt x="5996" y="37686"/>
                    <a:pt x="6558" y="35839"/>
                  </a:cubicBezTo>
                  <a:cubicBezTo>
                    <a:pt x="10680" y="22323"/>
                    <a:pt x="14909" y="10091"/>
                    <a:pt x="22751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73"/>
            <p:cNvSpPr/>
            <p:nvPr/>
          </p:nvSpPr>
          <p:spPr>
            <a:xfrm>
              <a:off x="8612625" y="2131438"/>
              <a:ext cx="411550" cy="1393175"/>
            </a:xfrm>
            <a:custGeom>
              <a:avLst/>
              <a:gdLst/>
              <a:ahLst/>
              <a:cxnLst/>
              <a:rect l="l" t="t" r="r" b="b"/>
              <a:pathLst>
                <a:path w="16462" h="55727" extrusionOk="0">
                  <a:moveTo>
                    <a:pt x="15873" y="1"/>
                  </a:moveTo>
                  <a:cubicBezTo>
                    <a:pt x="12447" y="3989"/>
                    <a:pt x="9369" y="8325"/>
                    <a:pt x="7093" y="13223"/>
                  </a:cubicBezTo>
                  <a:cubicBezTo>
                    <a:pt x="3721" y="20503"/>
                    <a:pt x="1553" y="29711"/>
                    <a:pt x="429" y="41434"/>
                  </a:cubicBezTo>
                  <a:cubicBezTo>
                    <a:pt x="1" y="46198"/>
                    <a:pt x="54" y="50989"/>
                    <a:pt x="589" y="55727"/>
                  </a:cubicBezTo>
                  <a:lnTo>
                    <a:pt x="1044" y="55727"/>
                  </a:lnTo>
                  <a:cubicBezTo>
                    <a:pt x="509" y="50989"/>
                    <a:pt x="456" y="46225"/>
                    <a:pt x="911" y="41488"/>
                  </a:cubicBezTo>
                  <a:cubicBezTo>
                    <a:pt x="2008" y="29818"/>
                    <a:pt x="4176" y="20637"/>
                    <a:pt x="7522" y="13437"/>
                  </a:cubicBezTo>
                  <a:cubicBezTo>
                    <a:pt x="9824" y="8432"/>
                    <a:pt x="12982" y="4043"/>
                    <a:pt x="16461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73"/>
            <p:cNvSpPr/>
            <p:nvPr/>
          </p:nvSpPr>
          <p:spPr>
            <a:xfrm>
              <a:off x="7815000" y="3349313"/>
              <a:ext cx="196775" cy="176650"/>
            </a:xfrm>
            <a:custGeom>
              <a:avLst/>
              <a:gdLst/>
              <a:ahLst/>
              <a:cxnLst/>
              <a:rect l="l" t="t" r="r" b="b"/>
              <a:pathLst>
                <a:path w="7871" h="7066" extrusionOk="0">
                  <a:moveTo>
                    <a:pt x="1650" y="1"/>
                  </a:moveTo>
                  <a:cubicBezTo>
                    <a:pt x="1474" y="1"/>
                    <a:pt x="1293" y="48"/>
                    <a:pt x="1125" y="160"/>
                  </a:cubicBezTo>
                  <a:cubicBezTo>
                    <a:pt x="1" y="909"/>
                    <a:pt x="242" y="4335"/>
                    <a:pt x="938" y="7065"/>
                  </a:cubicBezTo>
                  <a:lnTo>
                    <a:pt x="1393" y="7065"/>
                  </a:lnTo>
                  <a:cubicBezTo>
                    <a:pt x="724" y="4362"/>
                    <a:pt x="536" y="1097"/>
                    <a:pt x="1393" y="535"/>
                  </a:cubicBezTo>
                  <a:cubicBezTo>
                    <a:pt x="1479" y="483"/>
                    <a:pt x="1566" y="453"/>
                    <a:pt x="1652" y="453"/>
                  </a:cubicBezTo>
                  <a:cubicBezTo>
                    <a:pt x="1699" y="453"/>
                    <a:pt x="1747" y="462"/>
                    <a:pt x="1794" y="481"/>
                  </a:cubicBezTo>
                  <a:cubicBezTo>
                    <a:pt x="3159" y="749"/>
                    <a:pt x="5622" y="4121"/>
                    <a:pt x="6451" y="5379"/>
                  </a:cubicBezTo>
                  <a:cubicBezTo>
                    <a:pt x="6799" y="5914"/>
                    <a:pt x="7094" y="6477"/>
                    <a:pt x="7361" y="7065"/>
                  </a:cubicBezTo>
                  <a:lnTo>
                    <a:pt x="7870" y="7065"/>
                  </a:lnTo>
                  <a:cubicBezTo>
                    <a:pt x="7576" y="6396"/>
                    <a:pt x="7228" y="5754"/>
                    <a:pt x="6853" y="5165"/>
                  </a:cubicBezTo>
                  <a:cubicBezTo>
                    <a:pt x="6719" y="4951"/>
                    <a:pt x="3721" y="401"/>
                    <a:pt x="1875" y="26"/>
                  </a:cubicBezTo>
                  <a:cubicBezTo>
                    <a:pt x="1802" y="10"/>
                    <a:pt x="1726" y="1"/>
                    <a:pt x="1650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73"/>
            <p:cNvSpPr/>
            <p:nvPr/>
          </p:nvSpPr>
          <p:spPr>
            <a:xfrm>
              <a:off x="8246600" y="2132113"/>
              <a:ext cx="431625" cy="435650"/>
            </a:xfrm>
            <a:custGeom>
              <a:avLst/>
              <a:gdLst/>
              <a:ahLst/>
              <a:cxnLst/>
              <a:rect l="l" t="t" r="r" b="b"/>
              <a:pathLst>
                <a:path w="17265" h="17426" extrusionOk="0">
                  <a:moveTo>
                    <a:pt x="16542" y="1"/>
                  </a:moveTo>
                  <a:cubicBezTo>
                    <a:pt x="15471" y="911"/>
                    <a:pt x="14427" y="1821"/>
                    <a:pt x="13384" y="2731"/>
                  </a:cubicBezTo>
                  <a:cubicBezTo>
                    <a:pt x="9208" y="6478"/>
                    <a:pt x="5809" y="9743"/>
                    <a:pt x="2891" y="13491"/>
                  </a:cubicBezTo>
                  <a:cubicBezTo>
                    <a:pt x="2677" y="13758"/>
                    <a:pt x="2463" y="14079"/>
                    <a:pt x="2222" y="14427"/>
                  </a:cubicBezTo>
                  <a:cubicBezTo>
                    <a:pt x="1741" y="15204"/>
                    <a:pt x="1152" y="15926"/>
                    <a:pt x="483" y="16569"/>
                  </a:cubicBezTo>
                  <a:cubicBezTo>
                    <a:pt x="723" y="12259"/>
                    <a:pt x="3025" y="7602"/>
                    <a:pt x="5059" y="3453"/>
                  </a:cubicBezTo>
                  <a:cubicBezTo>
                    <a:pt x="5327" y="2918"/>
                    <a:pt x="5595" y="2383"/>
                    <a:pt x="5862" y="1874"/>
                  </a:cubicBezTo>
                  <a:cubicBezTo>
                    <a:pt x="6077" y="1419"/>
                    <a:pt x="6317" y="857"/>
                    <a:pt x="6585" y="242"/>
                  </a:cubicBezTo>
                  <a:cubicBezTo>
                    <a:pt x="6612" y="161"/>
                    <a:pt x="6665" y="81"/>
                    <a:pt x="6692" y="28"/>
                  </a:cubicBezTo>
                  <a:lnTo>
                    <a:pt x="6184" y="28"/>
                  </a:lnTo>
                  <a:lnTo>
                    <a:pt x="6184" y="54"/>
                  </a:lnTo>
                  <a:cubicBezTo>
                    <a:pt x="5889" y="670"/>
                    <a:pt x="5648" y="1205"/>
                    <a:pt x="5434" y="1660"/>
                  </a:cubicBezTo>
                  <a:cubicBezTo>
                    <a:pt x="5193" y="2169"/>
                    <a:pt x="4926" y="2704"/>
                    <a:pt x="4658" y="3266"/>
                  </a:cubicBezTo>
                  <a:cubicBezTo>
                    <a:pt x="2624" y="7361"/>
                    <a:pt x="81" y="12473"/>
                    <a:pt x="1" y="17024"/>
                  </a:cubicBezTo>
                  <a:lnTo>
                    <a:pt x="1" y="17425"/>
                  </a:lnTo>
                  <a:lnTo>
                    <a:pt x="375" y="17211"/>
                  </a:lnTo>
                  <a:cubicBezTo>
                    <a:pt x="1259" y="16649"/>
                    <a:pt x="1981" y="15605"/>
                    <a:pt x="2624" y="14668"/>
                  </a:cubicBezTo>
                  <a:cubicBezTo>
                    <a:pt x="2838" y="14347"/>
                    <a:pt x="3079" y="13999"/>
                    <a:pt x="3293" y="13758"/>
                  </a:cubicBezTo>
                  <a:cubicBezTo>
                    <a:pt x="6184" y="10038"/>
                    <a:pt x="9529" y="6799"/>
                    <a:pt x="13705" y="3079"/>
                  </a:cubicBezTo>
                  <a:cubicBezTo>
                    <a:pt x="14856" y="2062"/>
                    <a:pt x="16060" y="1018"/>
                    <a:pt x="17265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73"/>
            <p:cNvSpPr/>
            <p:nvPr/>
          </p:nvSpPr>
          <p:spPr>
            <a:xfrm>
              <a:off x="8069275" y="2538963"/>
              <a:ext cx="432300" cy="986325"/>
            </a:xfrm>
            <a:custGeom>
              <a:avLst/>
              <a:gdLst/>
              <a:ahLst/>
              <a:cxnLst/>
              <a:rect l="l" t="t" r="r" b="b"/>
              <a:pathLst>
                <a:path w="17292" h="39453" extrusionOk="0">
                  <a:moveTo>
                    <a:pt x="14802" y="0"/>
                  </a:moveTo>
                  <a:lnTo>
                    <a:pt x="14668" y="54"/>
                  </a:lnTo>
                  <a:cubicBezTo>
                    <a:pt x="10948" y="1151"/>
                    <a:pt x="8914" y="4309"/>
                    <a:pt x="7147" y="7441"/>
                  </a:cubicBezTo>
                  <a:cubicBezTo>
                    <a:pt x="3721" y="13517"/>
                    <a:pt x="1714" y="18763"/>
                    <a:pt x="857" y="23955"/>
                  </a:cubicBezTo>
                  <a:cubicBezTo>
                    <a:pt x="1" y="29094"/>
                    <a:pt x="402" y="34073"/>
                    <a:pt x="1098" y="39453"/>
                  </a:cubicBezTo>
                  <a:lnTo>
                    <a:pt x="1580" y="39453"/>
                  </a:lnTo>
                  <a:cubicBezTo>
                    <a:pt x="884" y="34073"/>
                    <a:pt x="483" y="29121"/>
                    <a:pt x="1312" y="24036"/>
                  </a:cubicBezTo>
                  <a:cubicBezTo>
                    <a:pt x="2169" y="18897"/>
                    <a:pt x="4150" y="13704"/>
                    <a:pt x="7549" y="7655"/>
                  </a:cubicBezTo>
                  <a:cubicBezTo>
                    <a:pt x="9262" y="4657"/>
                    <a:pt x="11189" y="1633"/>
                    <a:pt x="14668" y="536"/>
                  </a:cubicBezTo>
                  <a:cubicBezTo>
                    <a:pt x="16810" y="2864"/>
                    <a:pt x="16301" y="8565"/>
                    <a:pt x="15980" y="12339"/>
                  </a:cubicBezTo>
                  <a:cubicBezTo>
                    <a:pt x="15900" y="13222"/>
                    <a:pt x="15846" y="13999"/>
                    <a:pt x="15819" y="14614"/>
                  </a:cubicBezTo>
                  <a:cubicBezTo>
                    <a:pt x="15686" y="17558"/>
                    <a:pt x="15471" y="20556"/>
                    <a:pt x="15257" y="23447"/>
                  </a:cubicBezTo>
                  <a:cubicBezTo>
                    <a:pt x="14909" y="28318"/>
                    <a:pt x="14535" y="33323"/>
                    <a:pt x="14588" y="38275"/>
                  </a:cubicBezTo>
                  <a:lnTo>
                    <a:pt x="14588" y="39453"/>
                  </a:lnTo>
                  <a:lnTo>
                    <a:pt x="15043" y="39453"/>
                  </a:lnTo>
                  <a:cubicBezTo>
                    <a:pt x="15043" y="39051"/>
                    <a:pt x="15043" y="38650"/>
                    <a:pt x="15016" y="38275"/>
                  </a:cubicBezTo>
                  <a:cubicBezTo>
                    <a:pt x="15016" y="33350"/>
                    <a:pt x="15364" y="28345"/>
                    <a:pt x="15739" y="23500"/>
                  </a:cubicBezTo>
                  <a:cubicBezTo>
                    <a:pt x="15953" y="20610"/>
                    <a:pt x="16167" y="17585"/>
                    <a:pt x="16274" y="14641"/>
                  </a:cubicBezTo>
                  <a:cubicBezTo>
                    <a:pt x="16301" y="14025"/>
                    <a:pt x="16381" y="13276"/>
                    <a:pt x="16435" y="12393"/>
                  </a:cubicBezTo>
                  <a:cubicBezTo>
                    <a:pt x="16783" y="8458"/>
                    <a:pt x="17291" y="2543"/>
                    <a:pt x="14909" y="107"/>
                  </a:cubicBezTo>
                  <a:lnTo>
                    <a:pt x="14802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73"/>
            <p:cNvSpPr/>
            <p:nvPr/>
          </p:nvSpPr>
          <p:spPr>
            <a:xfrm>
              <a:off x="7636350" y="2132113"/>
              <a:ext cx="598900" cy="1107450"/>
            </a:xfrm>
            <a:custGeom>
              <a:avLst/>
              <a:gdLst/>
              <a:ahLst/>
              <a:cxnLst/>
              <a:rect l="l" t="t" r="r" b="b"/>
              <a:pathLst>
                <a:path w="23956" h="44298" extrusionOk="0">
                  <a:moveTo>
                    <a:pt x="23420" y="1"/>
                  </a:moveTo>
                  <a:cubicBezTo>
                    <a:pt x="22162" y="2704"/>
                    <a:pt x="21038" y="5461"/>
                    <a:pt x="20075" y="8271"/>
                  </a:cubicBezTo>
                  <a:cubicBezTo>
                    <a:pt x="17666" y="15391"/>
                    <a:pt x="16087" y="23501"/>
                    <a:pt x="15150" y="33806"/>
                  </a:cubicBezTo>
                  <a:cubicBezTo>
                    <a:pt x="15123" y="34154"/>
                    <a:pt x="15096" y="34716"/>
                    <a:pt x="15096" y="35385"/>
                  </a:cubicBezTo>
                  <a:cubicBezTo>
                    <a:pt x="15070" y="38222"/>
                    <a:pt x="15043" y="43495"/>
                    <a:pt x="12741" y="43843"/>
                  </a:cubicBezTo>
                  <a:cubicBezTo>
                    <a:pt x="12672" y="43854"/>
                    <a:pt x="12600" y="43860"/>
                    <a:pt x="12526" y="43860"/>
                  </a:cubicBezTo>
                  <a:cubicBezTo>
                    <a:pt x="11168" y="43860"/>
                    <a:pt x="8999" y="41865"/>
                    <a:pt x="6157" y="33083"/>
                  </a:cubicBezTo>
                  <a:lnTo>
                    <a:pt x="6050" y="32762"/>
                  </a:lnTo>
                  <a:cubicBezTo>
                    <a:pt x="3641" y="25428"/>
                    <a:pt x="2543" y="17104"/>
                    <a:pt x="1740" y="9877"/>
                  </a:cubicBezTo>
                  <a:cubicBezTo>
                    <a:pt x="1580" y="8378"/>
                    <a:pt x="1339" y="6799"/>
                    <a:pt x="1125" y="5274"/>
                  </a:cubicBezTo>
                  <a:cubicBezTo>
                    <a:pt x="884" y="3561"/>
                    <a:pt x="643" y="1794"/>
                    <a:pt x="456" y="54"/>
                  </a:cubicBezTo>
                  <a:lnTo>
                    <a:pt x="1" y="54"/>
                  </a:lnTo>
                  <a:cubicBezTo>
                    <a:pt x="188" y="1821"/>
                    <a:pt x="429" y="3587"/>
                    <a:pt x="670" y="5327"/>
                  </a:cubicBezTo>
                  <a:cubicBezTo>
                    <a:pt x="911" y="6906"/>
                    <a:pt x="1098" y="8432"/>
                    <a:pt x="1285" y="9904"/>
                  </a:cubicBezTo>
                  <a:cubicBezTo>
                    <a:pt x="2088" y="17184"/>
                    <a:pt x="3186" y="25535"/>
                    <a:pt x="5621" y="32896"/>
                  </a:cubicBezTo>
                  <a:lnTo>
                    <a:pt x="5728" y="33244"/>
                  </a:lnTo>
                  <a:cubicBezTo>
                    <a:pt x="8111" y="40604"/>
                    <a:pt x="10412" y="44298"/>
                    <a:pt x="12554" y="44298"/>
                  </a:cubicBezTo>
                  <a:lnTo>
                    <a:pt x="12821" y="44298"/>
                  </a:lnTo>
                  <a:cubicBezTo>
                    <a:pt x="15498" y="43869"/>
                    <a:pt x="15551" y="38570"/>
                    <a:pt x="15578" y="35385"/>
                  </a:cubicBezTo>
                  <a:cubicBezTo>
                    <a:pt x="15578" y="34742"/>
                    <a:pt x="15578" y="34180"/>
                    <a:pt x="15632" y="33832"/>
                  </a:cubicBezTo>
                  <a:cubicBezTo>
                    <a:pt x="16568" y="23581"/>
                    <a:pt x="18121" y="15498"/>
                    <a:pt x="20530" y="8405"/>
                  </a:cubicBezTo>
                  <a:cubicBezTo>
                    <a:pt x="21520" y="5541"/>
                    <a:pt x="22644" y="2731"/>
                    <a:pt x="23956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73"/>
            <p:cNvSpPr/>
            <p:nvPr/>
          </p:nvSpPr>
          <p:spPr>
            <a:xfrm>
              <a:off x="7322525" y="3023413"/>
              <a:ext cx="303825" cy="503225"/>
            </a:xfrm>
            <a:custGeom>
              <a:avLst/>
              <a:gdLst/>
              <a:ahLst/>
              <a:cxnLst/>
              <a:rect l="l" t="t" r="r" b="b"/>
              <a:pathLst>
                <a:path w="12153" h="20129" extrusionOk="0">
                  <a:moveTo>
                    <a:pt x="7682" y="0"/>
                  </a:moveTo>
                  <a:cubicBezTo>
                    <a:pt x="5568" y="134"/>
                    <a:pt x="3052" y="5193"/>
                    <a:pt x="2329" y="6745"/>
                  </a:cubicBezTo>
                  <a:cubicBezTo>
                    <a:pt x="616" y="10412"/>
                    <a:pt x="0" y="14079"/>
                    <a:pt x="375" y="18602"/>
                  </a:cubicBezTo>
                  <a:cubicBezTo>
                    <a:pt x="402" y="19084"/>
                    <a:pt x="455" y="19593"/>
                    <a:pt x="509" y="20128"/>
                  </a:cubicBezTo>
                  <a:lnTo>
                    <a:pt x="964" y="20128"/>
                  </a:lnTo>
                  <a:cubicBezTo>
                    <a:pt x="910" y="19593"/>
                    <a:pt x="884" y="19058"/>
                    <a:pt x="830" y="18549"/>
                  </a:cubicBezTo>
                  <a:cubicBezTo>
                    <a:pt x="482" y="14133"/>
                    <a:pt x="1071" y="10519"/>
                    <a:pt x="2757" y="6933"/>
                  </a:cubicBezTo>
                  <a:cubicBezTo>
                    <a:pt x="3855" y="4577"/>
                    <a:pt x="6157" y="563"/>
                    <a:pt x="7736" y="455"/>
                  </a:cubicBezTo>
                  <a:cubicBezTo>
                    <a:pt x="7977" y="455"/>
                    <a:pt x="8217" y="563"/>
                    <a:pt x="8405" y="723"/>
                  </a:cubicBezTo>
                  <a:cubicBezTo>
                    <a:pt x="9261" y="1499"/>
                    <a:pt x="10814" y="4604"/>
                    <a:pt x="11403" y="16889"/>
                  </a:cubicBezTo>
                  <a:cubicBezTo>
                    <a:pt x="11403" y="17157"/>
                    <a:pt x="11429" y="17345"/>
                    <a:pt x="11456" y="17425"/>
                  </a:cubicBezTo>
                  <a:cubicBezTo>
                    <a:pt x="11536" y="18308"/>
                    <a:pt x="11617" y="19165"/>
                    <a:pt x="11697" y="20048"/>
                  </a:cubicBezTo>
                  <a:lnTo>
                    <a:pt x="11697" y="20128"/>
                  </a:lnTo>
                  <a:lnTo>
                    <a:pt x="12152" y="20128"/>
                  </a:lnTo>
                  <a:lnTo>
                    <a:pt x="12152" y="19994"/>
                  </a:lnTo>
                  <a:cubicBezTo>
                    <a:pt x="12072" y="19138"/>
                    <a:pt x="11991" y="18255"/>
                    <a:pt x="11911" y="17371"/>
                  </a:cubicBezTo>
                  <a:cubicBezTo>
                    <a:pt x="11911" y="17318"/>
                    <a:pt x="11911" y="17130"/>
                    <a:pt x="11884" y="16863"/>
                  </a:cubicBezTo>
                  <a:cubicBezTo>
                    <a:pt x="11403" y="7495"/>
                    <a:pt x="10305" y="1794"/>
                    <a:pt x="8699" y="402"/>
                  </a:cubicBezTo>
                  <a:cubicBezTo>
                    <a:pt x="8432" y="134"/>
                    <a:pt x="8057" y="0"/>
                    <a:pt x="7682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73"/>
            <p:cNvSpPr/>
            <p:nvPr/>
          </p:nvSpPr>
          <p:spPr>
            <a:xfrm>
              <a:off x="7197400" y="2459663"/>
              <a:ext cx="588200" cy="1066975"/>
            </a:xfrm>
            <a:custGeom>
              <a:avLst/>
              <a:gdLst/>
              <a:ahLst/>
              <a:cxnLst/>
              <a:rect l="l" t="t" r="r" b="b"/>
              <a:pathLst>
                <a:path w="23528" h="42679" extrusionOk="0">
                  <a:moveTo>
                    <a:pt x="13747" y="0"/>
                  </a:moveTo>
                  <a:cubicBezTo>
                    <a:pt x="12096" y="0"/>
                    <a:pt x="10894" y="2203"/>
                    <a:pt x="10305" y="3279"/>
                  </a:cubicBezTo>
                  <a:lnTo>
                    <a:pt x="10198" y="3413"/>
                  </a:lnTo>
                  <a:cubicBezTo>
                    <a:pt x="8672" y="6223"/>
                    <a:pt x="7307" y="9087"/>
                    <a:pt x="6130" y="12058"/>
                  </a:cubicBezTo>
                  <a:cubicBezTo>
                    <a:pt x="3319" y="18830"/>
                    <a:pt x="1312" y="26913"/>
                    <a:pt x="295" y="35398"/>
                  </a:cubicBezTo>
                  <a:cubicBezTo>
                    <a:pt x="27" y="37807"/>
                    <a:pt x="0" y="40269"/>
                    <a:pt x="268" y="42678"/>
                  </a:cubicBezTo>
                  <a:lnTo>
                    <a:pt x="723" y="42678"/>
                  </a:lnTo>
                  <a:cubicBezTo>
                    <a:pt x="482" y="40269"/>
                    <a:pt x="482" y="37860"/>
                    <a:pt x="750" y="35451"/>
                  </a:cubicBezTo>
                  <a:cubicBezTo>
                    <a:pt x="1767" y="27020"/>
                    <a:pt x="3774" y="18991"/>
                    <a:pt x="6558" y="12219"/>
                  </a:cubicBezTo>
                  <a:cubicBezTo>
                    <a:pt x="7736" y="9275"/>
                    <a:pt x="9101" y="6411"/>
                    <a:pt x="10626" y="3627"/>
                  </a:cubicBezTo>
                  <a:lnTo>
                    <a:pt x="10707" y="3493"/>
                  </a:lnTo>
                  <a:cubicBezTo>
                    <a:pt x="11258" y="2495"/>
                    <a:pt x="12377" y="440"/>
                    <a:pt x="13759" y="440"/>
                  </a:cubicBezTo>
                  <a:cubicBezTo>
                    <a:pt x="13786" y="440"/>
                    <a:pt x="13812" y="441"/>
                    <a:pt x="13838" y="442"/>
                  </a:cubicBezTo>
                  <a:cubicBezTo>
                    <a:pt x="15123" y="2021"/>
                    <a:pt x="15498" y="4805"/>
                    <a:pt x="15846" y="7241"/>
                  </a:cubicBezTo>
                  <a:cubicBezTo>
                    <a:pt x="15979" y="8258"/>
                    <a:pt x="16113" y="9248"/>
                    <a:pt x="16301" y="10051"/>
                  </a:cubicBezTo>
                  <a:cubicBezTo>
                    <a:pt x="16889" y="12567"/>
                    <a:pt x="17532" y="15110"/>
                    <a:pt x="18147" y="17599"/>
                  </a:cubicBezTo>
                  <a:cubicBezTo>
                    <a:pt x="19619" y="23541"/>
                    <a:pt x="21145" y="29724"/>
                    <a:pt x="22135" y="35826"/>
                  </a:cubicBezTo>
                  <a:cubicBezTo>
                    <a:pt x="22510" y="38101"/>
                    <a:pt x="22805" y="40376"/>
                    <a:pt x="23072" y="42651"/>
                  </a:cubicBezTo>
                  <a:lnTo>
                    <a:pt x="23527" y="42651"/>
                  </a:lnTo>
                  <a:cubicBezTo>
                    <a:pt x="23260" y="40350"/>
                    <a:pt x="22965" y="38048"/>
                    <a:pt x="22590" y="35773"/>
                  </a:cubicBezTo>
                  <a:cubicBezTo>
                    <a:pt x="21600" y="29617"/>
                    <a:pt x="20074" y="23434"/>
                    <a:pt x="18602" y="17492"/>
                  </a:cubicBezTo>
                  <a:cubicBezTo>
                    <a:pt x="17987" y="15003"/>
                    <a:pt x="17344" y="12460"/>
                    <a:pt x="16756" y="9944"/>
                  </a:cubicBezTo>
                  <a:cubicBezTo>
                    <a:pt x="16568" y="9141"/>
                    <a:pt x="16434" y="8177"/>
                    <a:pt x="16301" y="7160"/>
                  </a:cubicBezTo>
                  <a:cubicBezTo>
                    <a:pt x="15953" y="4618"/>
                    <a:pt x="15551" y="1754"/>
                    <a:pt x="14133" y="67"/>
                  </a:cubicBezTo>
                  <a:lnTo>
                    <a:pt x="14052" y="14"/>
                  </a:lnTo>
                  <a:lnTo>
                    <a:pt x="13972" y="14"/>
                  </a:lnTo>
                  <a:cubicBezTo>
                    <a:pt x="13896" y="5"/>
                    <a:pt x="13821" y="0"/>
                    <a:pt x="13747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73"/>
            <p:cNvSpPr/>
            <p:nvPr/>
          </p:nvSpPr>
          <p:spPr>
            <a:xfrm>
              <a:off x="6919025" y="2133463"/>
              <a:ext cx="424275" cy="724700"/>
            </a:xfrm>
            <a:custGeom>
              <a:avLst/>
              <a:gdLst/>
              <a:ahLst/>
              <a:cxnLst/>
              <a:rect l="l" t="t" r="r" b="b"/>
              <a:pathLst>
                <a:path w="16971" h="28988" extrusionOk="0">
                  <a:moveTo>
                    <a:pt x="16462" y="0"/>
                  </a:moveTo>
                  <a:cubicBezTo>
                    <a:pt x="16408" y="81"/>
                    <a:pt x="16381" y="161"/>
                    <a:pt x="16328" y="241"/>
                  </a:cubicBezTo>
                  <a:cubicBezTo>
                    <a:pt x="15337" y="2382"/>
                    <a:pt x="14320" y="4604"/>
                    <a:pt x="13357" y="6772"/>
                  </a:cubicBezTo>
                  <a:cubicBezTo>
                    <a:pt x="12634" y="8458"/>
                    <a:pt x="11938" y="10225"/>
                    <a:pt x="11269" y="11964"/>
                  </a:cubicBezTo>
                  <a:cubicBezTo>
                    <a:pt x="9797" y="15712"/>
                    <a:pt x="8271" y="19566"/>
                    <a:pt x="6237" y="22992"/>
                  </a:cubicBezTo>
                  <a:cubicBezTo>
                    <a:pt x="6210" y="23045"/>
                    <a:pt x="6157" y="23152"/>
                    <a:pt x="6103" y="23260"/>
                  </a:cubicBezTo>
                  <a:cubicBezTo>
                    <a:pt x="3694" y="27526"/>
                    <a:pt x="2202" y="28545"/>
                    <a:pt x="1364" y="28545"/>
                  </a:cubicBezTo>
                  <a:cubicBezTo>
                    <a:pt x="1308" y="28545"/>
                    <a:pt x="1255" y="28541"/>
                    <a:pt x="1205" y="28532"/>
                  </a:cubicBezTo>
                  <a:cubicBezTo>
                    <a:pt x="483" y="25883"/>
                    <a:pt x="830" y="23126"/>
                    <a:pt x="1178" y="20476"/>
                  </a:cubicBezTo>
                  <a:cubicBezTo>
                    <a:pt x="1232" y="20021"/>
                    <a:pt x="1285" y="19566"/>
                    <a:pt x="1339" y="19138"/>
                  </a:cubicBezTo>
                  <a:cubicBezTo>
                    <a:pt x="1821" y="14935"/>
                    <a:pt x="2490" y="10573"/>
                    <a:pt x="3373" y="5755"/>
                  </a:cubicBezTo>
                  <a:cubicBezTo>
                    <a:pt x="3427" y="5407"/>
                    <a:pt x="3480" y="4898"/>
                    <a:pt x="3534" y="4229"/>
                  </a:cubicBezTo>
                  <a:cubicBezTo>
                    <a:pt x="3641" y="2811"/>
                    <a:pt x="3828" y="1392"/>
                    <a:pt x="4123" y="27"/>
                  </a:cubicBezTo>
                  <a:lnTo>
                    <a:pt x="3641" y="27"/>
                  </a:lnTo>
                  <a:cubicBezTo>
                    <a:pt x="3373" y="1392"/>
                    <a:pt x="3186" y="2784"/>
                    <a:pt x="3079" y="4176"/>
                  </a:cubicBezTo>
                  <a:cubicBezTo>
                    <a:pt x="3025" y="4818"/>
                    <a:pt x="2972" y="5380"/>
                    <a:pt x="2918" y="5675"/>
                  </a:cubicBezTo>
                  <a:cubicBezTo>
                    <a:pt x="2035" y="10492"/>
                    <a:pt x="1366" y="14855"/>
                    <a:pt x="884" y="19057"/>
                  </a:cubicBezTo>
                  <a:cubicBezTo>
                    <a:pt x="830" y="19512"/>
                    <a:pt x="777" y="19941"/>
                    <a:pt x="723" y="20396"/>
                  </a:cubicBezTo>
                  <a:cubicBezTo>
                    <a:pt x="375" y="23152"/>
                    <a:pt x="1" y="25990"/>
                    <a:pt x="777" y="28773"/>
                  </a:cubicBezTo>
                  <a:lnTo>
                    <a:pt x="830" y="28880"/>
                  </a:lnTo>
                  <a:lnTo>
                    <a:pt x="938" y="28934"/>
                  </a:lnTo>
                  <a:cubicBezTo>
                    <a:pt x="1071" y="28961"/>
                    <a:pt x="1232" y="28987"/>
                    <a:pt x="1366" y="28987"/>
                  </a:cubicBezTo>
                  <a:cubicBezTo>
                    <a:pt x="2731" y="28987"/>
                    <a:pt x="4417" y="27167"/>
                    <a:pt x="6505" y="23474"/>
                  </a:cubicBezTo>
                  <a:lnTo>
                    <a:pt x="6639" y="23206"/>
                  </a:lnTo>
                  <a:cubicBezTo>
                    <a:pt x="8700" y="19753"/>
                    <a:pt x="10225" y="15872"/>
                    <a:pt x="11697" y="12125"/>
                  </a:cubicBezTo>
                  <a:cubicBezTo>
                    <a:pt x="12366" y="10412"/>
                    <a:pt x="13062" y="8619"/>
                    <a:pt x="13785" y="6933"/>
                  </a:cubicBezTo>
                  <a:cubicBezTo>
                    <a:pt x="14749" y="4765"/>
                    <a:pt x="15766" y="2570"/>
                    <a:pt x="16756" y="429"/>
                  </a:cubicBezTo>
                  <a:lnTo>
                    <a:pt x="16970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73"/>
            <p:cNvSpPr/>
            <p:nvPr/>
          </p:nvSpPr>
          <p:spPr>
            <a:xfrm>
              <a:off x="6735025" y="2133463"/>
              <a:ext cx="707300" cy="946850"/>
            </a:xfrm>
            <a:custGeom>
              <a:avLst/>
              <a:gdLst/>
              <a:ahLst/>
              <a:cxnLst/>
              <a:rect l="l" t="t" r="r" b="b"/>
              <a:pathLst>
                <a:path w="28292" h="37874" extrusionOk="0">
                  <a:moveTo>
                    <a:pt x="27836" y="0"/>
                  </a:moveTo>
                  <a:cubicBezTo>
                    <a:pt x="26338" y="3453"/>
                    <a:pt x="24892" y="6959"/>
                    <a:pt x="23581" y="10492"/>
                  </a:cubicBezTo>
                  <a:cubicBezTo>
                    <a:pt x="21868" y="15444"/>
                    <a:pt x="20021" y="20422"/>
                    <a:pt x="18121" y="25294"/>
                  </a:cubicBezTo>
                  <a:cubicBezTo>
                    <a:pt x="16970" y="28345"/>
                    <a:pt x="15551" y="31262"/>
                    <a:pt x="13892" y="34046"/>
                  </a:cubicBezTo>
                  <a:cubicBezTo>
                    <a:pt x="12171" y="36308"/>
                    <a:pt x="10283" y="37439"/>
                    <a:pt x="8258" y="37439"/>
                  </a:cubicBezTo>
                  <a:cubicBezTo>
                    <a:pt x="7479" y="37439"/>
                    <a:pt x="6680" y="37271"/>
                    <a:pt x="5862" y="36937"/>
                  </a:cubicBezTo>
                  <a:cubicBezTo>
                    <a:pt x="2730" y="35625"/>
                    <a:pt x="1312" y="32360"/>
                    <a:pt x="428" y="29683"/>
                  </a:cubicBezTo>
                  <a:cubicBezTo>
                    <a:pt x="268" y="29201"/>
                    <a:pt x="107" y="28693"/>
                    <a:pt x="0" y="28211"/>
                  </a:cubicBezTo>
                  <a:lnTo>
                    <a:pt x="0" y="28211"/>
                  </a:lnTo>
                  <a:lnTo>
                    <a:pt x="27" y="29978"/>
                  </a:lnTo>
                  <a:cubicBezTo>
                    <a:pt x="910" y="32735"/>
                    <a:pt x="2409" y="36000"/>
                    <a:pt x="5675" y="37338"/>
                  </a:cubicBezTo>
                  <a:cubicBezTo>
                    <a:pt x="6477" y="37686"/>
                    <a:pt x="7361" y="37874"/>
                    <a:pt x="8244" y="37874"/>
                  </a:cubicBezTo>
                  <a:cubicBezTo>
                    <a:pt x="10412" y="37874"/>
                    <a:pt x="12446" y="36669"/>
                    <a:pt x="14266" y="34314"/>
                  </a:cubicBezTo>
                  <a:cubicBezTo>
                    <a:pt x="15926" y="31503"/>
                    <a:pt x="17371" y="28532"/>
                    <a:pt x="18522" y="25481"/>
                  </a:cubicBezTo>
                  <a:cubicBezTo>
                    <a:pt x="20422" y="20583"/>
                    <a:pt x="22269" y="15578"/>
                    <a:pt x="23982" y="10653"/>
                  </a:cubicBezTo>
                  <a:cubicBezTo>
                    <a:pt x="25320" y="7066"/>
                    <a:pt x="26793" y="3507"/>
                    <a:pt x="28291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73"/>
            <p:cNvSpPr/>
            <p:nvPr/>
          </p:nvSpPr>
          <p:spPr>
            <a:xfrm>
              <a:off x="6727000" y="2134138"/>
              <a:ext cx="111750" cy="382750"/>
            </a:xfrm>
            <a:custGeom>
              <a:avLst/>
              <a:gdLst/>
              <a:ahLst/>
              <a:cxnLst/>
              <a:rect l="l" t="t" r="r" b="b"/>
              <a:pathLst>
                <a:path w="4470" h="15310" extrusionOk="0">
                  <a:moveTo>
                    <a:pt x="3961" y="0"/>
                  </a:moveTo>
                  <a:cubicBezTo>
                    <a:pt x="2837" y="2757"/>
                    <a:pt x="1874" y="5567"/>
                    <a:pt x="1071" y="8431"/>
                  </a:cubicBezTo>
                  <a:cubicBezTo>
                    <a:pt x="696" y="9850"/>
                    <a:pt x="321" y="11375"/>
                    <a:pt x="0" y="12981"/>
                  </a:cubicBezTo>
                  <a:lnTo>
                    <a:pt x="54" y="15310"/>
                  </a:lnTo>
                  <a:cubicBezTo>
                    <a:pt x="428" y="13035"/>
                    <a:pt x="910" y="10760"/>
                    <a:pt x="1526" y="8511"/>
                  </a:cubicBezTo>
                  <a:cubicBezTo>
                    <a:pt x="2329" y="5621"/>
                    <a:pt x="3319" y="2784"/>
                    <a:pt x="4470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73"/>
            <p:cNvSpPr/>
            <p:nvPr/>
          </p:nvSpPr>
          <p:spPr>
            <a:xfrm>
              <a:off x="6740375" y="3166613"/>
              <a:ext cx="334600" cy="360025"/>
            </a:xfrm>
            <a:custGeom>
              <a:avLst/>
              <a:gdLst/>
              <a:ahLst/>
              <a:cxnLst/>
              <a:rect l="l" t="t" r="r" b="b"/>
              <a:pathLst>
                <a:path w="13384" h="14401" extrusionOk="0">
                  <a:moveTo>
                    <a:pt x="0" y="0"/>
                  </a:moveTo>
                  <a:lnTo>
                    <a:pt x="0" y="803"/>
                  </a:lnTo>
                  <a:cubicBezTo>
                    <a:pt x="669" y="1686"/>
                    <a:pt x="1392" y="2543"/>
                    <a:pt x="2142" y="3373"/>
                  </a:cubicBezTo>
                  <a:cubicBezTo>
                    <a:pt x="3480" y="4791"/>
                    <a:pt x="4925" y="6156"/>
                    <a:pt x="6451" y="7414"/>
                  </a:cubicBezTo>
                  <a:cubicBezTo>
                    <a:pt x="7736" y="8512"/>
                    <a:pt x="9074" y="9663"/>
                    <a:pt x="10252" y="10894"/>
                  </a:cubicBezTo>
                  <a:cubicBezTo>
                    <a:pt x="11269" y="11964"/>
                    <a:pt x="12125" y="13142"/>
                    <a:pt x="12848" y="14400"/>
                  </a:cubicBezTo>
                  <a:lnTo>
                    <a:pt x="13383" y="14400"/>
                  </a:lnTo>
                  <a:cubicBezTo>
                    <a:pt x="12634" y="13008"/>
                    <a:pt x="11697" y="11724"/>
                    <a:pt x="10600" y="10599"/>
                  </a:cubicBezTo>
                  <a:cubicBezTo>
                    <a:pt x="9395" y="9341"/>
                    <a:pt x="8057" y="8217"/>
                    <a:pt x="6772" y="7066"/>
                  </a:cubicBezTo>
                  <a:cubicBezTo>
                    <a:pt x="5273" y="5835"/>
                    <a:pt x="3828" y="4497"/>
                    <a:pt x="2490" y="3052"/>
                  </a:cubicBezTo>
                  <a:cubicBezTo>
                    <a:pt x="1606" y="2088"/>
                    <a:pt x="777" y="1044"/>
                    <a:pt x="0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73"/>
            <p:cNvSpPr/>
            <p:nvPr/>
          </p:nvSpPr>
          <p:spPr>
            <a:xfrm>
              <a:off x="8746450" y="2099988"/>
              <a:ext cx="51550" cy="1470125"/>
            </a:xfrm>
            <a:custGeom>
              <a:avLst/>
              <a:gdLst/>
              <a:ahLst/>
              <a:cxnLst/>
              <a:rect l="l" t="t" r="r" b="b"/>
              <a:pathLst>
                <a:path w="2062" h="58805" extrusionOk="0">
                  <a:moveTo>
                    <a:pt x="1" y="1"/>
                  </a:moveTo>
                  <a:lnTo>
                    <a:pt x="1" y="58805"/>
                  </a:lnTo>
                  <a:lnTo>
                    <a:pt x="2062" y="58805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73"/>
            <p:cNvSpPr/>
            <p:nvPr/>
          </p:nvSpPr>
          <p:spPr>
            <a:xfrm>
              <a:off x="7503850" y="2099988"/>
              <a:ext cx="51550" cy="1470125"/>
            </a:xfrm>
            <a:custGeom>
              <a:avLst/>
              <a:gdLst/>
              <a:ahLst/>
              <a:cxnLst/>
              <a:rect l="l" t="t" r="r" b="b"/>
              <a:pathLst>
                <a:path w="2062" h="58805" extrusionOk="0">
                  <a:moveTo>
                    <a:pt x="1" y="1"/>
                  </a:moveTo>
                  <a:lnTo>
                    <a:pt x="1" y="58805"/>
                  </a:lnTo>
                  <a:lnTo>
                    <a:pt x="2062" y="58805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5" name="Google Shape;4165;p73"/>
          <p:cNvSpPr/>
          <p:nvPr/>
        </p:nvSpPr>
        <p:spPr>
          <a:xfrm>
            <a:off x="645117" y="1469167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6" name="Google Shape;4166;p73"/>
          <p:cNvSpPr txBox="1">
            <a:spLocks noGrp="1"/>
          </p:cNvSpPr>
          <p:nvPr>
            <p:ph type="title" idx="2"/>
          </p:nvPr>
        </p:nvSpPr>
        <p:spPr>
          <a:xfrm>
            <a:off x="748132" y="1829068"/>
            <a:ext cx="1306500" cy="7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167" name="Google Shape;4167;p73"/>
          <p:cNvGrpSpPr/>
          <p:nvPr/>
        </p:nvGrpSpPr>
        <p:grpSpPr>
          <a:xfrm>
            <a:off x="4281100" y="1317949"/>
            <a:ext cx="648376" cy="880878"/>
            <a:chOff x="638276" y="3526008"/>
            <a:chExt cx="714936" cy="971200"/>
          </a:xfrm>
        </p:grpSpPr>
        <p:sp>
          <p:nvSpPr>
            <p:cNvPr id="4168" name="Google Shape;4168;p73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9" name="Google Shape;4169;p7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4170" name="Google Shape;4170;p7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7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7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7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7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7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7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7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7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7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7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7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7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7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7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7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7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7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7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7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7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7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7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7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7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7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6" name="Google Shape;4196;p73"/>
          <p:cNvGrpSpPr/>
          <p:nvPr/>
        </p:nvGrpSpPr>
        <p:grpSpPr>
          <a:xfrm>
            <a:off x="3022475" y="1886475"/>
            <a:ext cx="714950" cy="378500"/>
            <a:chOff x="-1074225" y="4512538"/>
            <a:chExt cx="714950" cy="378500"/>
          </a:xfrm>
        </p:grpSpPr>
        <p:sp>
          <p:nvSpPr>
            <p:cNvPr id="4197" name="Google Shape;4197;p73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73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73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73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73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73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73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73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73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73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73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73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9" name="Google Shape;4209;p73"/>
          <p:cNvGrpSpPr/>
          <p:nvPr/>
        </p:nvGrpSpPr>
        <p:grpSpPr>
          <a:xfrm>
            <a:off x="713263" y="859708"/>
            <a:ext cx="3268775" cy="380199"/>
            <a:chOff x="975489" y="863689"/>
            <a:chExt cx="3268775" cy="380199"/>
          </a:xfrm>
        </p:grpSpPr>
        <p:grpSp>
          <p:nvGrpSpPr>
            <p:cNvPr id="4210" name="Google Shape;4210;p73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4211" name="Google Shape;4211;p73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73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73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73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73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73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73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73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73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73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73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73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73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73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73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73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73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73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73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73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73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73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73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73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73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73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73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73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73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73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73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73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73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73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73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73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73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73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73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73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73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73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73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73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73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73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73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73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73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73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73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73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73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73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73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73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73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73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73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73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73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73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73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73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73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73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73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73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73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73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73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73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73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73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73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73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73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73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73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73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73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73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73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73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73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73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73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73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73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73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73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73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73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73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73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73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73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73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73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73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73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73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73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73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73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73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17" name="Google Shape;4317;p73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73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73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73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73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73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73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73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73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73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7" name="Google Shape;4327;p73"/>
          <p:cNvGrpSpPr/>
          <p:nvPr/>
        </p:nvGrpSpPr>
        <p:grpSpPr>
          <a:xfrm flipH="1">
            <a:off x="5161963" y="859708"/>
            <a:ext cx="3268775" cy="380199"/>
            <a:chOff x="975489" y="863689"/>
            <a:chExt cx="3268775" cy="380199"/>
          </a:xfrm>
        </p:grpSpPr>
        <p:grpSp>
          <p:nvGrpSpPr>
            <p:cNvPr id="4328" name="Google Shape;4328;p73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4329" name="Google Shape;4329;p73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73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73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73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73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73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73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73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73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73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73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73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73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73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73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73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73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73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73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73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73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73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73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73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73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73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73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73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73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73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73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73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73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73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73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73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73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73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73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73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73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73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73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73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73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73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73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73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73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73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73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73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73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73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73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73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73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73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73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73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73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73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73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73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73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73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73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73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73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73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73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73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73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73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73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73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73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73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73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73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73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73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73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73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73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73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73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73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73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73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73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73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73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73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73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73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73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73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73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73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73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73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73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73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73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73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5" name="Google Shape;4435;p73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73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73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73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73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73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73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73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73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73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5" name="Google Shape;4445;p73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35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Cbow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Word2vec Training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603D8A-EBE1-39A1-4254-3C79E444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22" y="2333304"/>
            <a:ext cx="6388550" cy="10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4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Cbow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CNN Model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2267B15-0965-AAAD-6D21-ED9801EE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98" y="2136213"/>
            <a:ext cx="4610500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5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Cbow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Learning Curve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aph showing the performance of training and validation accuracy&#10;&#10;Description automatically generated">
            <a:extLst>
              <a:ext uri="{FF2B5EF4-FFF2-40B4-BE49-F238E27FC236}">
                <a16:creationId xmlns:a16="http://schemas.microsoft.com/office/drawing/2014/main" id="{9C19C90F-7F8E-4918-F83C-7715177E6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70" y="1955183"/>
            <a:ext cx="3282902" cy="241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78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Cbow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Prediction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DCDF054-5550-0A83-5F93-C916A2B03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55" y="1926148"/>
            <a:ext cx="3261490" cy="219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56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Cbow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Confusion matrix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58CBA66-F228-1390-824F-5CB784272E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767784"/>
            <a:ext cx="2946018" cy="258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38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Cbow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7432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Classification Report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44A7A59-B85F-1006-FB35-CC004B2C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48" y="1961053"/>
            <a:ext cx="3052094" cy="190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36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9" name="Google Shape;4049;p73"/>
          <p:cNvSpPr txBox="1">
            <a:spLocks noGrp="1"/>
          </p:cNvSpPr>
          <p:nvPr>
            <p:ph type="title"/>
          </p:nvPr>
        </p:nvSpPr>
        <p:spPr>
          <a:xfrm>
            <a:off x="713225" y="3037772"/>
            <a:ext cx="45243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Glove </a:t>
            </a:r>
          </a:p>
        </p:txBody>
      </p:sp>
      <p:grpSp>
        <p:nvGrpSpPr>
          <p:cNvPr id="4051" name="Google Shape;4051;p73"/>
          <p:cNvGrpSpPr/>
          <p:nvPr/>
        </p:nvGrpSpPr>
        <p:grpSpPr>
          <a:xfrm>
            <a:off x="5473156" y="1886487"/>
            <a:ext cx="2957621" cy="2611109"/>
            <a:chOff x="6423875" y="640263"/>
            <a:chExt cx="3460825" cy="3055000"/>
          </a:xfrm>
        </p:grpSpPr>
        <p:sp>
          <p:nvSpPr>
            <p:cNvPr id="4052" name="Google Shape;4052;p73"/>
            <p:cNvSpPr/>
            <p:nvPr/>
          </p:nvSpPr>
          <p:spPr>
            <a:xfrm>
              <a:off x="7811675" y="1343113"/>
              <a:ext cx="891300" cy="760250"/>
            </a:xfrm>
            <a:custGeom>
              <a:avLst/>
              <a:gdLst/>
              <a:ahLst/>
              <a:cxnLst/>
              <a:rect l="l" t="t" r="r" b="b"/>
              <a:pathLst>
                <a:path w="35652" h="30410" extrusionOk="0">
                  <a:moveTo>
                    <a:pt x="13034" y="0"/>
                  </a:moveTo>
                  <a:cubicBezTo>
                    <a:pt x="6864" y="0"/>
                    <a:pt x="1611" y="224"/>
                    <a:pt x="1151" y="914"/>
                  </a:cubicBezTo>
                  <a:cubicBezTo>
                    <a:pt x="0" y="2600"/>
                    <a:pt x="1205" y="27037"/>
                    <a:pt x="1205" y="27037"/>
                  </a:cubicBezTo>
                  <a:lnTo>
                    <a:pt x="34447" y="30410"/>
                  </a:lnTo>
                  <a:cubicBezTo>
                    <a:pt x="34447" y="30410"/>
                    <a:pt x="35652" y="1048"/>
                    <a:pt x="33832" y="673"/>
                  </a:cubicBezTo>
                  <a:cubicBezTo>
                    <a:pt x="32772" y="468"/>
                    <a:pt x="21946" y="0"/>
                    <a:pt x="13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73"/>
            <p:cNvSpPr/>
            <p:nvPr/>
          </p:nvSpPr>
          <p:spPr>
            <a:xfrm>
              <a:off x="7856500" y="1343113"/>
              <a:ext cx="891325" cy="760250"/>
            </a:xfrm>
            <a:custGeom>
              <a:avLst/>
              <a:gdLst/>
              <a:ahLst/>
              <a:cxnLst/>
              <a:rect l="l" t="t" r="r" b="b"/>
              <a:pathLst>
                <a:path w="35653" h="30410" extrusionOk="0">
                  <a:moveTo>
                    <a:pt x="13009" y="0"/>
                  </a:moveTo>
                  <a:cubicBezTo>
                    <a:pt x="6837" y="0"/>
                    <a:pt x="1584" y="224"/>
                    <a:pt x="1125" y="914"/>
                  </a:cubicBezTo>
                  <a:cubicBezTo>
                    <a:pt x="0" y="2600"/>
                    <a:pt x="1205" y="27037"/>
                    <a:pt x="1205" y="27037"/>
                  </a:cubicBezTo>
                  <a:lnTo>
                    <a:pt x="34448" y="30410"/>
                  </a:lnTo>
                  <a:cubicBezTo>
                    <a:pt x="34448" y="30410"/>
                    <a:pt x="35652" y="1048"/>
                    <a:pt x="33832" y="673"/>
                  </a:cubicBezTo>
                  <a:cubicBezTo>
                    <a:pt x="32757" y="468"/>
                    <a:pt x="21924" y="0"/>
                    <a:pt x="13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73"/>
            <p:cNvSpPr/>
            <p:nvPr/>
          </p:nvSpPr>
          <p:spPr>
            <a:xfrm>
              <a:off x="7899325" y="1393188"/>
              <a:ext cx="340625" cy="383650"/>
            </a:xfrm>
            <a:custGeom>
              <a:avLst/>
              <a:gdLst/>
              <a:ahLst/>
              <a:cxnLst/>
              <a:rect l="l" t="t" r="r" b="b"/>
              <a:pathLst>
                <a:path w="13625" h="15346" extrusionOk="0">
                  <a:moveTo>
                    <a:pt x="11741" y="1"/>
                  </a:moveTo>
                  <a:cubicBezTo>
                    <a:pt x="5885" y="1"/>
                    <a:pt x="1025" y="241"/>
                    <a:pt x="589" y="919"/>
                  </a:cubicBezTo>
                  <a:cubicBezTo>
                    <a:pt x="0" y="1775"/>
                    <a:pt x="54" y="8788"/>
                    <a:pt x="215" y="15345"/>
                  </a:cubicBezTo>
                  <a:cubicBezTo>
                    <a:pt x="4765" y="14168"/>
                    <a:pt x="9663" y="9564"/>
                    <a:pt x="12420" y="3381"/>
                  </a:cubicBezTo>
                  <a:cubicBezTo>
                    <a:pt x="12901" y="2284"/>
                    <a:pt x="13303" y="1160"/>
                    <a:pt x="13624" y="9"/>
                  </a:cubicBezTo>
                  <a:cubicBezTo>
                    <a:pt x="12988" y="3"/>
                    <a:pt x="12359" y="1"/>
                    <a:pt x="11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73"/>
            <p:cNvSpPr/>
            <p:nvPr/>
          </p:nvSpPr>
          <p:spPr>
            <a:xfrm>
              <a:off x="8225875" y="1374963"/>
              <a:ext cx="458375" cy="688925"/>
            </a:xfrm>
            <a:custGeom>
              <a:avLst/>
              <a:gdLst/>
              <a:ahLst/>
              <a:cxnLst/>
              <a:rect l="l" t="t" r="r" b="b"/>
              <a:pathLst>
                <a:path w="18335" h="27557" extrusionOk="0">
                  <a:moveTo>
                    <a:pt x="6072" y="0"/>
                  </a:moveTo>
                  <a:cubicBezTo>
                    <a:pt x="3094" y="0"/>
                    <a:pt x="621" y="109"/>
                    <a:pt x="241" y="229"/>
                  </a:cubicBezTo>
                  <a:cubicBezTo>
                    <a:pt x="161" y="256"/>
                    <a:pt x="80" y="523"/>
                    <a:pt x="0" y="978"/>
                  </a:cubicBezTo>
                  <a:cubicBezTo>
                    <a:pt x="842" y="890"/>
                    <a:pt x="2958" y="816"/>
                    <a:pt x="5430" y="816"/>
                  </a:cubicBezTo>
                  <a:cubicBezTo>
                    <a:pt x="10423" y="816"/>
                    <a:pt x="16870" y="1118"/>
                    <a:pt x="17210" y="2210"/>
                  </a:cubicBezTo>
                  <a:cubicBezTo>
                    <a:pt x="17665" y="3735"/>
                    <a:pt x="16166" y="23462"/>
                    <a:pt x="15845" y="27557"/>
                  </a:cubicBezTo>
                  <a:lnTo>
                    <a:pt x="16407" y="27476"/>
                  </a:lnTo>
                  <a:cubicBezTo>
                    <a:pt x="16407" y="27476"/>
                    <a:pt x="18335" y="3093"/>
                    <a:pt x="17826" y="1380"/>
                  </a:cubicBezTo>
                  <a:cubicBezTo>
                    <a:pt x="17491" y="307"/>
                    <a:pt x="11070" y="0"/>
                    <a:pt x="6072" y="0"/>
                  </a:cubicBezTo>
                  <a:close/>
                </a:path>
              </a:pathLst>
            </a:custGeom>
            <a:solidFill>
              <a:srgbClr val="C66A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73"/>
            <p:cNvSpPr/>
            <p:nvPr/>
          </p:nvSpPr>
          <p:spPr>
            <a:xfrm>
              <a:off x="7914725" y="1374563"/>
              <a:ext cx="734725" cy="678625"/>
            </a:xfrm>
            <a:custGeom>
              <a:avLst/>
              <a:gdLst/>
              <a:ahLst/>
              <a:cxnLst/>
              <a:rect l="l" t="t" r="r" b="b"/>
              <a:pathLst>
                <a:path w="29389" h="27145" extrusionOk="0">
                  <a:moveTo>
                    <a:pt x="11168" y="0"/>
                  </a:moveTo>
                  <a:cubicBezTo>
                    <a:pt x="5868" y="0"/>
                    <a:pt x="1358" y="224"/>
                    <a:pt x="964" y="914"/>
                  </a:cubicBezTo>
                  <a:cubicBezTo>
                    <a:pt x="0" y="2600"/>
                    <a:pt x="1044" y="27037"/>
                    <a:pt x="1044" y="27037"/>
                  </a:cubicBezTo>
                  <a:lnTo>
                    <a:pt x="1927" y="27144"/>
                  </a:lnTo>
                  <a:cubicBezTo>
                    <a:pt x="1740" y="23049"/>
                    <a:pt x="1017" y="3270"/>
                    <a:pt x="1874" y="1771"/>
                  </a:cubicBezTo>
                  <a:cubicBezTo>
                    <a:pt x="2272" y="1079"/>
                    <a:pt x="6820" y="855"/>
                    <a:pt x="12148" y="855"/>
                  </a:cubicBezTo>
                  <a:cubicBezTo>
                    <a:pt x="18984" y="855"/>
                    <a:pt x="27102" y="1224"/>
                    <a:pt x="29389" y="1449"/>
                  </a:cubicBezTo>
                  <a:cubicBezTo>
                    <a:pt x="29282" y="994"/>
                    <a:pt x="29175" y="727"/>
                    <a:pt x="29041" y="673"/>
                  </a:cubicBezTo>
                  <a:cubicBezTo>
                    <a:pt x="28123" y="468"/>
                    <a:pt x="18823" y="0"/>
                    <a:pt x="11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73"/>
            <p:cNvSpPr/>
            <p:nvPr/>
          </p:nvSpPr>
          <p:spPr>
            <a:xfrm>
              <a:off x="7780875" y="1291688"/>
              <a:ext cx="1057950" cy="790950"/>
            </a:xfrm>
            <a:custGeom>
              <a:avLst/>
              <a:gdLst/>
              <a:ahLst/>
              <a:cxnLst/>
              <a:rect l="l" t="t" r="r" b="b"/>
              <a:pathLst>
                <a:path w="42318" h="31638" extrusionOk="0">
                  <a:moveTo>
                    <a:pt x="21039" y="0"/>
                  </a:moveTo>
                  <a:cubicBezTo>
                    <a:pt x="19834" y="0"/>
                    <a:pt x="12447" y="1847"/>
                    <a:pt x="11644" y="2356"/>
                  </a:cubicBezTo>
                  <a:cubicBezTo>
                    <a:pt x="10841" y="2837"/>
                    <a:pt x="804" y="20074"/>
                    <a:pt x="1" y="29228"/>
                  </a:cubicBezTo>
                  <a:lnTo>
                    <a:pt x="33565" y="31637"/>
                  </a:lnTo>
                  <a:cubicBezTo>
                    <a:pt x="33565" y="31637"/>
                    <a:pt x="42317" y="27836"/>
                    <a:pt x="41996" y="25909"/>
                  </a:cubicBezTo>
                  <a:cubicBezTo>
                    <a:pt x="41675" y="23982"/>
                    <a:pt x="30193" y="2811"/>
                    <a:pt x="29390" y="2570"/>
                  </a:cubicBezTo>
                  <a:cubicBezTo>
                    <a:pt x="28587" y="2329"/>
                    <a:pt x="22243" y="0"/>
                    <a:pt x="2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73"/>
            <p:cNvSpPr/>
            <p:nvPr/>
          </p:nvSpPr>
          <p:spPr>
            <a:xfrm>
              <a:off x="8538350" y="1386038"/>
              <a:ext cx="292450" cy="562100"/>
            </a:xfrm>
            <a:custGeom>
              <a:avLst/>
              <a:gdLst/>
              <a:ahLst/>
              <a:cxnLst/>
              <a:rect l="l" t="t" r="r" b="b"/>
              <a:pathLst>
                <a:path w="11698" h="22484" extrusionOk="0">
                  <a:moveTo>
                    <a:pt x="1" y="0"/>
                  </a:moveTo>
                  <a:lnTo>
                    <a:pt x="1" y="0"/>
                  </a:lnTo>
                  <a:cubicBezTo>
                    <a:pt x="1044" y="10867"/>
                    <a:pt x="4042" y="21787"/>
                    <a:pt x="5354" y="22216"/>
                  </a:cubicBezTo>
                  <a:cubicBezTo>
                    <a:pt x="5954" y="22422"/>
                    <a:pt x="7660" y="22484"/>
                    <a:pt x="9437" y="22484"/>
                  </a:cubicBezTo>
                  <a:cubicBezTo>
                    <a:pt x="10195" y="22484"/>
                    <a:pt x="10966" y="22472"/>
                    <a:pt x="11670" y="22456"/>
                  </a:cubicBezTo>
                  <a:cubicBezTo>
                    <a:pt x="11697" y="22349"/>
                    <a:pt x="11697" y="22242"/>
                    <a:pt x="11697" y="22135"/>
                  </a:cubicBezTo>
                  <a:cubicBezTo>
                    <a:pt x="11403" y="20476"/>
                    <a:pt x="2891" y="460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73"/>
            <p:cNvSpPr/>
            <p:nvPr/>
          </p:nvSpPr>
          <p:spPr>
            <a:xfrm>
              <a:off x="7786250" y="1355238"/>
              <a:ext cx="281050" cy="628350"/>
            </a:xfrm>
            <a:custGeom>
              <a:avLst/>
              <a:gdLst/>
              <a:ahLst/>
              <a:cxnLst/>
              <a:rect l="l" t="t" r="r" b="b"/>
              <a:pathLst>
                <a:path w="11242" h="25134" extrusionOk="0">
                  <a:moveTo>
                    <a:pt x="11242" y="1"/>
                  </a:moveTo>
                  <a:lnTo>
                    <a:pt x="11242" y="1"/>
                  </a:lnTo>
                  <a:cubicBezTo>
                    <a:pt x="9716" y="1928"/>
                    <a:pt x="1526" y="16248"/>
                    <a:pt x="0" y="25134"/>
                  </a:cubicBezTo>
                  <a:cubicBezTo>
                    <a:pt x="2061" y="25134"/>
                    <a:pt x="6236" y="25053"/>
                    <a:pt x="7227" y="24625"/>
                  </a:cubicBezTo>
                  <a:cubicBezTo>
                    <a:pt x="8458" y="24117"/>
                    <a:pt x="10894" y="11697"/>
                    <a:pt x="11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73"/>
            <p:cNvSpPr/>
            <p:nvPr/>
          </p:nvSpPr>
          <p:spPr>
            <a:xfrm>
              <a:off x="8073300" y="1291688"/>
              <a:ext cx="495850" cy="561000"/>
            </a:xfrm>
            <a:custGeom>
              <a:avLst/>
              <a:gdLst/>
              <a:ahLst/>
              <a:cxnLst/>
              <a:rect l="l" t="t" r="r" b="b"/>
              <a:pathLst>
                <a:path w="19834" h="22440" extrusionOk="0">
                  <a:moveTo>
                    <a:pt x="9342" y="0"/>
                  </a:moveTo>
                  <a:cubicBezTo>
                    <a:pt x="8164" y="0"/>
                    <a:pt x="1018" y="1767"/>
                    <a:pt x="0" y="2302"/>
                  </a:cubicBezTo>
                  <a:cubicBezTo>
                    <a:pt x="1044" y="12848"/>
                    <a:pt x="1928" y="21279"/>
                    <a:pt x="3079" y="21975"/>
                  </a:cubicBezTo>
                  <a:cubicBezTo>
                    <a:pt x="3597" y="22299"/>
                    <a:pt x="6214" y="22440"/>
                    <a:pt x="9198" y="22440"/>
                  </a:cubicBezTo>
                  <a:cubicBezTo>
                    <a:pt x="13606" y="22440"/>
                    <a:pt x="18814" y="22132"/>
                    <a:pt x="19245" y="21654"/>
                  </a:cubicBezTo>
                  <a:cubicBezTo>
                    <a:pt x="19834" y="21011"/>
                    <a:pt x="18362" y="7923"/>
                    <a:pt x="17666" y="2570"/>
                  </a:cubicBezTo>
                  <a:cubicBezTo>
                    <a:pt x="16783" y="2275"/>
                    <a:pt x="10546" y="0"/>
                    <a:pt x="9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73"/>
            <p:cNvSpPr/>
            <p:nvPr/>
          </p:nvSpPr>
          <p:spPr>
            <a:xfrm>
              <a:off x="8170325" y="1862213"/>
              <a:ext cx="714125" cy="162875"/>
            </a:xfrm>
            <a:custGeom>
              <a:avLst/>
              <a:gdLst/>
              <a:ahLst/>
              <a:cxnLst/>
              <a:rect l="l" t="t" r="r" b="b"/>
              <a:pathLst>
                <a:path w="28565" h="6515" extrusionOk="0">
                  <a:moveTo>
                    <a:pt x="20281" y="1"/>
                  </a:moveTo>
                  <a:cubicBezTo>
                    <a:pt x="20150" y="1"/>
                    <a:pt x="20019" y="4"/>
                    <a:pt x="19887" y="10"/>
                  </a:cubicBezTo>
                  <a:cubicBezTo>
                    <a:pt x="15391" y="251"/>
                    <a:pt x="1633" y="3945"/>
                    <a:pt x="803" y="4346"/>
                  </a:cubicBezTo>
                  <a:cubicBezTo>
                    <a:pt x="0" y="4721"/>
                    <a:pt x="375" y="6300"/>
                    <a:pt x="375" y="6300"/>
                  </a:cubicBezTo>
                  <a:lnTo>
                    <a:pt x="26070" y="6514"/>
                  </a:lnTo>
                  <a:cubicBezTo>
                    <a:pt x="28565" y="3396"/>
                    <a:pt x="24627" y="1"/>
                    <a:pt x="20281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73"/>
            <p:cNvSpPr/>
            <p:nvPr/>
          </p:nvSpPr>
          <p:spPr>
            <a:xfrm>
              <a:off x="7780875" y="1870138"/>
              <a:ext cx="725375" cy="156950"/>
            </a:xfrm>
            <a:custGeom>
              <a:avLst/>
              <a:gdLst/>
              <a:ahLst/>
              <a:cxnLst/>
              <a:rect l="l" t="t" r="r" b="b"/>
              <a:pathLst>
                <a:path w="29015" h="6278" extrusionOk="0">
                  <a:moveTo>
                    <a:pt x="7665" y="1"/>
                  </a:moveTo>
                  <a:cubicBezTo>
                    <a:pt x="3255" y="1"/>
                    <a:pt x="104" y="2898"/>
                    <a:pt x="1" y="6117"/>
                  </a:cubicBezTo>
                  <a:lnTo>
                    <a:pt x="27944" y="6278"/>
                  </a:lnTo>
                  <a:cubicBezTo>
                    <a:pt x="27944" y="6278"/>
                    <a:pt x="29015" y="4511"/>
                    <a:pt x="28265" y="4083"/>
                  </a:cubicBezTo>
                  <a:cubicBezTo>
                    <a:pt x="27543" y="3655"/>
                    <a:pt x="12875" y="229"/>
                    <a:pt x="8191" y="14"/>
                  </a:cubicBezTo>
                  <a:cubicBezTo>
                    <a:pt x="8014" y="5"/>
                    <a:pt x="7839" y="1"/>
                    <a:pt x="7665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73"/>
            <p:cNvSpPr/>
            <p:nvPr/>
          </p:nvSpPr>
          <p:spPr>
            <a:xfrm>
              <a:off x="8413900" y="1942563"/>
              <a:ext cx="188725" cy="69800"/>
            </a:xfrm>
            <a:custGeom>
              <a:avLst/>
              <a:gdLst/>
              <a:ahLst/>
              <a:cxnLst/>
              <a:rect l="l" t="t" r="r" b="b"/>
              <a:pathLst>
                <a:path w="7549" h="2792" extrusionOk="0">
                  <a:moveTo>
                    <a:pt x="3711" y="1"/>
                  </a:moveTo>
                  <a:cubicBezTo>
                    <a:pt x="2498" y="1"/>
                    <a:pt x="664" y="1053"/>
                    <a:pt x="0" y="2738"/>
                  </a:cubicBezTo>
                  <a:lnTo>
                    <a:pt x="7548" y="2792"/>
                  </a:lnTo>
                  <a:cubicBezTo>
                    <a:pt x="7548" y="2792"/>
                    <a:pt x="7280" y="1186"/>
                    <a:pt x="6852" y="838"/>
                  </a:cubicBezTo>
                  <a:cubicBezTo>
                    <a:pt x="5915" y="410"/>
                    <a:pt x="4925" y="115"/>
                    <a:pt x="3881" y="8"/>
                  </a:cubicBezTo>
                  <a:cubicBezTo>
                    <a:pt x="3826" y="3"/>
                    <a:pt x="3769" y="1"/>
                    <a:pt x="3711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73"/>
            <p:cNvSpPr/>
            <p:nvPr/>
          </p:nvSpPr>
          <p:spPr>
            <a:xfrm>
              <a:off x="7758800" y="1858188"/>
              <a:ext cx="297125" cy="154850"/>
            </a:xfrm>
            <a:custGeom>
              <a:avLst/>
              <a:gdLst/>
              <a:ahLst/>
              <a:cxnLst/>
              <a:rect l="l" t="t" r="r" b="b"/>
              <a:pathLst>
                <a:path w="11885" h="6194" extrusionOk="0">
                  <a:moveTo>
                    <a:pt x="8584" y="0"/>
                  </a:moveTo>
                  <a:cubicBezTo>
                    <a:pt x="5532" y="0"/>
                    <a:pt x="1380" y="993"/>
                    <a:pt x="1" y="6033"/>
                  </a:cubicBezTo>
                  <a:lnTo>
                    <a:pt x="9074" y="6193"/>
                  </a:lnTo>
                  <a:cubicBezTo>
                    <a:pt x="9369" y="4454"/>
                    <a:pt x="10975" y="1991"/>
                    <a:pt x="11724" y="947"/>
                  </a:cubicBezTo>
                  <a:cubicBezTo>
                    <a:pt x="11885" y="680"/>
                    <a:pt x="11751" y="332"/>
                    <a:pt x="11456" y="278"/>
                  </a:cubicBezTo>
                  <a:cubicBezTo>
                    <a:pt x="10833" y="157"/>
                    <a:pt x="9795" y="0"/>
                    <a:pt x="8584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73"/>
            <p:cNvSpPr/>
            <p:nvPr/>
          </p:nvSpPr>
          <p:spPr>
            <a:xfrm>
              <a:off x="7819025" y="1858463"/>
              <a:ext cx="216150" cy="113900"/>
            </a:xfrm>
            <a:custGeom>
              <a:avLst/>
              <a:gdLst/>
              <a:ahLst/>
              <a:cxnLst/>
              <a:rect l="l" t="t" r="r" b="b"/>
              <a:pathLst>
                <a:path w="8646" h="4556" extrusionOk="0">
                  <a:moveTo>
                    <a:pt x="6156" y="1"/>
                  </a:moveTo>
                  <a:cubicBezTo>
                    <a:pt x="4212" y="1"/>
                    <a:pt x="1830" y="409"/>
                    <a:pt x="1" y="2007"/>
                  </a:cubicBezTo>
                  <a:cubicBezTo>
                    <a:pt x="81" y="2676"/>
                    <a:pt x="402" y="3292"/>
                    <a:pt x="911" y="3774"/>
                  </a:cubicBezTo>
                  <a:cubicBezTo>
                    <a:pt x="1488" y="4301"/>
                    <a:pt x="2248" y="4555"/>
                    <a:pt x="3074" y="4555"/>
                  </a:cubicBezTo>
                  <a:cubicBezTo>
                    <a:pt x="4469" y="4555"/>
                    <a:pt x="6054" y="3833"/>
                    <a:pt x="7281" y="2489"/>
                  </a:cubicBezTo>
                  <a:cubicBezTo>
                    <a:pt x="7870" y="1820"/>
                    <a:pt x="8351" y="1043"/>
                    <a:pt x="8646" y="214"/>
                  </a:cubicBezTo>
                  <a:cubicBezTo>
                    <a:pt x="8015" y="106"/>
                    <a:pt x="7142" y="1"/>
                    <a:pt x="6156" y="1"/>
                  </a:cubicBezTo>
                  <a:close/>
                </a:path>
              </a:pathLst>
            </a:custGeom>
            <a:solidFill>
              <a:srgbClr val="EFD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73"/>
            <p:cNvSpPr/>
            <p:nvPr/>
          </p:nvSpPr>
          <p:spPr>
            <a:xfrm>
              <a:off x="8569800" y="1851188"/>
              <a:ext cx="296450" cy="161850"/>
            </a:xfrm>
            <a:custGeom>
              <a:avLst/>
              <a:gdLst/>
              <a:ahLst/>
              <a:cxnLst/>
              <a:rect l="l" t="t" r="r" b="b"/>
              <a:pathLst>
                <a:path w="11858" h="6474" extrusionOk="0">
                  <a:moveTo>
                    <a:pt x="4405" y="1"/>
                  </a:moveTo>
                  <a:cubicBezTo>
                    <a:pt x="2712" y="1"/>
                    <a:pt x="1162" y="379"/>
                    <a:pt x="268" y="612"/>
                  </a:cubicBezTo>
                  <a:cubicBezTo>
                    <a:pt x="81" y="639"/>
                    <a:pt x="1" y="879"/>
                    <a:pt x="108" y="1040"/>
                  </a:cubicBezTo>
                  <a:cubicBezTo>
                    <a:pt x="777" y="1977"/>
                    <a:pt x="2570" y="4627"/>
                    <a:pt x="2865" y="6473"/>
                  </a:cubicBezTo>
                  <a:lnTo>
                    <a:pt x="11858" y="6313"/>
                  </a:lnTo>
                  <a:cubicBezTo>
                    <a:pt x="10784" y="1164"/>
                    <a:pt x="7375" y="1"/>
                    <a:pt x="4405" y="1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73"/>
            <p:cNvSpPr/>
            <p:nvPr/>
          </p:nvSpPr>
          <p:spPr>
            <a:xfrm>
              <a:off x="8612625" y="1851188"/>
              <a:ext cx="215500" cy="131825"/>
            </a:xfrm>
            <a:custGeom>
              <a:avLst/>
              <a:gdLst/>
              <a:ahLst/>
              <a:cxnLst/>
              <a:rect l="l" t="t" r="r" b="b"/>
              <a:pathLst>
                <a:path w="8620" h="5273" extrusionOk="0">
                  <a:moveTo>
                    <a:pt x="2640" y="1"/>
                  </a:moveTo>
                  <a:cubicBezTo>
                    <a:pt x="1680" y="1"/>
                    <a:pt x="768" y="120"/>
                    <a:pt x="1" y="264"/>
                  </a:cubicBezTo>
                  <a:cubicBezTo>
                    <a:pt x="54" y="1254"/>
                    <a:pt x="402" y="2191"/>
                    <a:pt x="937" y="2994"/>
                  </a:cubicBezTo>
                  <a:cubicBezTo>
                    <a:pt x="1944" y="4459"/>
                    <a:pt x="3497" y="5272"/>
                    <a:pt x="4991" y="5272"/>
                  </a:cubicBezTo>
                  <a:cubicBezTo>
                    <a:pt x="5762" y="5272"/>
                    <a:pt x="6518" y="5056"/>
                    <a:pt x="7174" y="4600"/>
                  </a:cubicBezTo>
                  <a:cubicBezTo>
                    <a:pt x="7843" y="4145"/>
                    <a:pt x="8351" y="3449"/>
                    <a:pt x="8619" y="2673"/>
                  </a:cubicBezTo>
                  <a:cubicBezTo>
                    <a:pt x="7043" y="565"/>
                    <a:pt x="4726" y="1"/>
                    <a:pt x="2640" y="1"/>
                  </a:cubicBezTo>
                  <a:close/>
                </a:path>
              </a:pathLst>
            </a:custGeom>
            <a:solidFill>
              <a:srgbClr val="EFD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73"/>
            <p:cNvSpPr/>
            <p:nvPr/>
          </p:nvSpPr>
          <p:spPr>
            <a:xfrm>
              <a:off x="8432625" y="1011988"/>
              <a:ext cx="75650" cy="111525"/>
            </a:xfrm>
            <a:custGeom>
              <a:avLst/>
              <a:gdLst/>
              <a:ahLst/>
              <a:cxnLst/>
              <a:rect l="l" t="t" r="r" b="b"/>
              <a:pathLst>
                <a:path w="3026" h="4461" extrusionOk="0">
                  <a:moveTo>
                    <a:pt x="2139" y="1"/>
                  </a:moveTo>
                  <a:cubicBezTo>
                    <a:pt x="1607" y="1"/>
                    <a:pt x="906" y="640"/>
                    <a:pt x="482" y="1686"/>
                  </a:cubicBezTo>
                  <a:cubicBezTo>
                    <a:pt x="1" y="2944"/>
                    <a:pt x="134" y="4176"/>
                    <a:pt x="750" y="4417"/>
                  </a:cubicBezTo>
                  <a:cubicBezTo>
                    <a:pt x="826" y="4446"/>
                    <a:pt x="904" y="4461"/>
                    <a:pt x="984" y="4461"/>
                  </a:cubicBezTo>
                  <a:cubicBezTo>
                    <a:pt x="1552" y="4461"/>
                    <a:pt x="2195" y="3742"/>
                    <a:pt x="2570" y="2757"/>
                  </a:cubicBezTo>
                  <a:cubicBezTo>
                    <a:pt x="3025" y="1633"/>
                    <a:pt x="2972" y="428"/>
                    <a:pt x="2436" y="81"/>
                  </a:cubicBezTo>
                  <a:cubicBezTo>
                    <a:pt x="2346" y="27"/>
                    <a:pt x="2246" y="1"/>
                    <a:pt x="2139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73"/>
            <p:cNvSpPr/>
            <p:nvPr/>
          </p:nvSpPr>
          <p:spPr>
            <a:xfrm>
              <a:off x="7975600" y="1291688"/>
              <a:ext cx="503900" cy="217500"/>
            </a:xfrm>
            <a:custGeom>
              <a:avLst/>
              <a:gdLst/>
              <a:ahLst/>
              <a:cxnLst/>
              <a:rect l="l" t="t" r="r" b="b"/>
              <a:pathLst>
                <a:path w="20156" h="8700" extrusionOk="0">
                  <a:moveTo>
                    <a:pt x="13250" y="0"/>
                  </a:moveTo>
                  <a:cubicBezTo>
                    <a:pt x="12045" y="0"/>
                    <a:pt x="4658" y="1847"/>
                    <a:pt x="3855" y="2329"/>
                  </a:cubicBezTo>
                  <a:cubicBezTo>
                    <a:pt x="3561" y="2516"/>
                    <a:pt x="1928" y="5086"/>
                    <a:pt x="1" y="8699"/>
                  </a:cubicBezTo>
                  <a:cubicBezTo>
                    <a:pt x="3132" y="8431"/>
                    <a:pt x="6210" y="7816"/>
                    <a:pt x="9208" y="6933"/>
                  </a:cubicBezTo>
                  <a:cubicBezTo>
                    <a:pt x="13839" y="5541"/>
                    <a:pt x="17746" y="3774"/>
                    <a:pt x="20155" y="2061"/>
                  </a:cubicBezTo>
                  <a:cubicBezTo>
                    <a:pt x="17960" y="1312"/>
                    <a:pt x="14160" y="0"/>
                    <a:pt x="13250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73"/>
            <p:cNvSpPr/>
            <p:nvPr/>
          </p:nvSpPr>
          <p:spPr>
            <a:xfrm>
              <a:off x="7956200" y="640263"/>
              <a:ext cx="636375" cy="605275"/>
            </a:xfrm>
            <a:custGeom>
              <a:avLst/>
              <a:gdLst/>
              <a:ahLst/>
              <a:cxnLst/>
              <a:rect l="l" t="t" r="r" b="b"/>
              <a:pathLst>
                <a:path w="25455" h="24211" extrusionOk="0">
                  <a:moveTo>
                    <a:pt x="12539" y="1"/>
                  </a:moveTo>
                  <a:cubicBezTo>
                    <a:pt x="11824" y="1"/>
                    <a:pt x="10938" y="104"/>
                    <a:pt x="9850" y="389"/>
                  </a:cubicBezTo>
                  <a:cubicBezTo>
                    <a:pt x="5862" y="1406"/>
                    <a:pt x="215" y="11925"/>
                    <a:pt x="108" y="12621"/>
                  </a:cubicBezTo>
                  <a:cubicBezTo>
                    <a:pt x="0" y="13344"/>
                    <a:pt x="2436" y="17439"/>
                    <a:pt x="2436" y="17439"/>
                  </a:cubicBezTo>
                  <a:lnTo>
                    <a:pt x="4738" y="17465"/>
                  </a:lnTo>
                  <a:lnTo>
                    <a:pt x="3614" y="18750"/>
                  </a:lnTo>
                  <a:cubicBezTo>
                    <a:pt x="3614" y="18750"/>
                    <a:pt x="6050" y="20811"/>
                    <a:pt x="11081" y="23434"/>
                  </a:cubicBezTo>
                  <a:lnTo>
                    <a:pt x="16006" y="24210"/>
                  </a:lnTo>
                  <a:cubicBezTo>
                    <a:pt x="22296" y="22337"/>
                    <a:pt x="25455" y="13611"/>
                    <a:pt x="25455" y="13611"/>
                  </a:cubicBezTo>
                  <a:lnTo>
                    <a:pt x="23875" y="13129"/>
                  </a:lnTo>
                  <a:lnTo>
                    <a:pt x="25374" y="12166"/>
                  </a:lnTo>
                  <a:cubicBezTo>
                    <a:pt x="25401" y="9650"/>
                    <a:pt x="23929" y="2798"/>
                    <a:pt x="21199" y="1058"/>
                  </a:cubicBezTo>
                  <a:cubicBezTo>
                    <a:pt x="20151" y="397"/>
                    <a:pt x="19022" y="192"/>
                    <a:pt x="18025" y="192"/>
                  </a:cubicBezTo>
                  <a:cubicBezTo>
                    <a:pt x="16398" y="192"/>
                    <a:pt x="15123" y="737"/>
                    <a:pt x="15123" y="737"/>
                  </a:cubicBezTo>
                  <a:cubicBezTo>
                    <a:pt x="15123" y="737"/>
                    <a:pt x="14444" y="1"/>
                    <a:pt x="12539" y="1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73"/>
            <p:cNvSpPr/>
            <p:nvPr/>
          </p:nvSpPr>
          <p:spPr>
            <a:xfrm>
              <a:off x="7956200" y="684113"/>
              <a:ext cx="636375" cy="561425"/>
            </a:xfrm>
            <a:custGeom>
              <a:avLst/>
              <a:gdLst/>
              <a:ahLst/>
              <a:cxnLst/>
              <a:rect l="l" t="t" r="r" b="b"/>
              <a:pathLst>
                <a:path w="25455" h="22457" extrusionOk="0">
                  <a:moveTo>
                    <a:pt x="7575" y="0"/>
                  </a:moveTo>
                  <a:cubicBezTo>
                    <a:pt x="4015" y="3158"/>
                    <a:pt x="188" y="10305"/>
                    <a:pt x="108" y="10867"/>
                  </a:cubicBezTo>
                  <a:cubicBezTo>
                    <a:pt x="0" y="11590"/>
                    <a:pt x="2436" y="15685"/>
                    <a:pt x="2436" y="15685"/>
                  </a:cubicBezTo>
                  <a:lnTo>
                    <a:pt x="4738" y="15711"/>
                  </a:lnTo>
                  <a:lnTo>
                    <a:pt x="3614" y="16996"/>
                  </a:lnTo>
                  <a:cubicBezTo>
                    <a:pt x="3614" y="16996"/>
                    <a:pt x="6050" y="19057"/>
                    <a:pt x="11081" y="21680"/>
                  </a:cubicBezTo>
                  <a:lnTo>
                    <a:pt x="16006" y="22456"/>
                  </a:lnTo>
                  <a:cubicBezTo>
                    <a:pt x="22296" y="20583"/>
                    <a:pt x="25455" y="11857"/>
                    <a:pt x="25455" y="11857"/>
                  </a:cubicBezTo>
                  <a:lnTo>
                    <a:pt x="23902" y="11349"/>
                  </a:lnTo>
                  <a:lnTo>
                    <a:pt x="25374" y="10412"/>
                  </a:lnTo>
                  <a:lnTo>
                    <a:pt x="25374" y="10358"/>
                  </a:lnTo>
                  <a:cubicBezTo>
                    <a:pt x="23908" y="10878"/>
                    <a:pt x="22378" y="11139"/>
                    <a:pt x="20849" y="11139"/>
                  </a:cubicBezTo>
                  <a:cubicBezTo>
                    <a:pt x="19226" y="11139"/>
                    <a:pt x="17604" y="10844"/>
                    <a:pt x="16060" y="10251"/>
                  </a:cubicBezTo>
                  <a:cubicBezTo>
                    <a:pt x="11055" y="8431"/>
                    <a:pt x="7763" y="4229"/>
                    <a:pt x="7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73"/>
            <p:cNvSpPr/>
            <p:nvPr/>
          </p:nvSpPr>
          <p:spPr>
            <a:xfrm>
              <a:off x="8169650" y="1286338"/>
              <a:ext cx="260325" cy="408200"/>
            </a:xfrm>
            <a:custGeom>
              <a:avLst/>
              <a:gdLst/>
              <a:ahLst/>
              <a:cxnLst/>
              <a:rect l="l" t="t" r="r" b="b"/>
              <a:pathLst>
                <a:path w="10413" h="16328" extrusionOk="0">
                  <a:moveTo>
                    <a:pt x="5407" y="0"/>
                  </a:moveTo>
                  <a:cubicBezTo>
                    <a:pt x="4738" y="0"/>
                    <a:pt x="2276" y="776"/>
                    <a:pt x="1" y="1365"/>
                  </a:cubicBezTo>
                  <a:cubicBezTo>
                    <a:pt x="1955" y="8940"/>
                    <a:pt x="6960" y="16327"/>
                    <a:pt x="6960" y="16327"/>
                  </a:cubicBezTo>
                  <a:cubicBezTo>
                    <a:pt x="6960" y="16327"/>
                    <a:pt x="10011" y="8378"/>
                    <a:pt x="10413" y="1606"/>
                  </a:cubicBezTo>
                  <a:cubicBezTo>
                    <a:pt x="8405" y="937"/>
                    <a:pt x="6077" y="0"/>
                    <a:pt x="5407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73"/>
            <p:cNvSpPr/>
            <p:nvPr/>
          </p:nvSpPr>
          <p:spPr>
            <a:xfrm>
              <a:off x="8169650" y="1286988"/>
              <a:ext cx="260325" cy="174000"/>
            </a:xfrm>
            <a:custGeom>
              <a:avLst/>
              <a:gdLst/>
              <a:ahLst/>
              <a:cxnLst/>
              <a:rect l="l" t="t" r="r" b="b"/>
              <a:pathLst>
                <a:path w="10413" h="6960" extrusionOk="0">
                  <a:moveTo>
                    <a:pt x="5407" y="1"/>
                  </a:moveTo>
                  <a:cubicBezTo>
                    <a:pt x="4738" y="1"/>
                    <a:pt x="2276" y="750"/>
                    <a:pt x="1" y="1339"/>
                  </a:cubicBezTo>
                  <a:cubicBezTo>
                    <a:pt x="509" y="3240"/>
                    <a:pt x="1152" y="5140"/>
                    <a:pt x="1928" y="6960"/>
                  </a:cubicBezTo>
                  <a:cubicBezTo>
                    <a:pt x="4792" y="6103"/>
                    <a:pt x="7575" y="4979"/>
                    <a:pt x="10225" y="3587"/>
                  </a:cubicBezTo>
                  <a:cubicBezTo>
                    <a:pt x="10306" y="2918"/>
                    <a:pt x="10359" y="2249"/>
                    <a:pt x="10413" y="1580"/>
                  </a:cubicBezTo>
                  <a:cubicBezTo>
                    <a:pt x="8405" y="911"/>
                    <a:pt x="6077" y="1"/>
                    <a:pt x="5407" y="1"/>
                  </a:cubicBezTo>
                  <a:close/>
                </a:path>
              </a:pathLst>
            </a:custGeom>
            <a:solidFill>
              <a:srgbClr val="C6A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73"/>
            <p:cNvSpPr/>
            <p:nvPr/>
          </p:nvSpPr>
          <p:spPr>
            <a:xfrm>
              <a:off x="8197750" y="1052138"/>
              <a:ext cx="186725" cy="298900"/>
            </a:xfrm>
            <a:custGeom>
              <a:avLst/>
              <a:gdLst/>
              <a:ahLst/>
              <a:cxnLst/>
              <a:rect l="l" t="t" r="r" b="b"/>
              <a:pathLst>
                <a:path w="7469" h="11956" extrusionOk="0">
                  <a:moveTo>
                    <a:pt x="6505" y="0"/>
                  </a:moveTo>
                  <a:lnTo>
                    <a:pt x="804" y="482"/>
                  </a:lnTo>
                  <a:cubicBezTo>
                    <a:pt x="804" y="482"/>
                    <a:pt x="108" y="7923"/>
                    <a:pt x="1" y="10332"/>
                  </a:cubicBezTo>
                  <a:cubicBezTo>
                    <a:pt x="524" y="11685"/>
                    <a:pt x="1607" y="11956"/>
                    <a:pt x="2757" y="11956"/>
                  </a:cubicBezTo>
                  <a:cubicBezTo>
                    <a:pt x="3313" y="11956"/>
                    <a:pt x="3885" y="11892"/>
                    <a:pt x="4417" y="11857"/>
                  </a:cubicBezTo>
                  <a:cubicBezTo>
                    <a:pt x="6023" y="11723"/>
                    <a:pt x="7361" y="11911"/>
                    <a:pt x="7468" y="10385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73"/>
            <p:cNvSpPr/>
            <p:nvPr/>
          </p:nvSpPr>
          <p:spPr>
            <a:xfrm>
              <a:off x="8162300" y="821288"/>
              <a:ext cx="306475" cy="479125"/>
            </a:xfrm>
            <a:custGeom>
              <a:avLst/>
              <a:gdLst/>
              <a:ahLst/>
              <a:cxnLst/>
              <a:rect l="l" t="t" r="r" b="b"/>
              <a:pathLst>
                <a:path w="12259" h="19165" extrusionOk="0">
                  <a:moveTo>
                    <a:pt x="7495" y="0"/>
                  </a:moveTo>
                  <a:cubicBezTo>
                    <a:pt x="5835" y="2007"/>
                    <a:pt x="2730" y="7494"/>
                    <a:pt x="0" y="9582"/>
                  </a:cubicBezTo>
                  <a:cubicBezTo>
                    <a:pt x="54" y="11857"/>
                    <a:pt x="81" y="15818"/>
                    <a:pt x="6906" y="19164"/>
                  </a:cubicBezTo>
                  <a:cubicBezTo>
                    <a:pt x="6906" y="19164"/>
                    <a:pt x="12259" y="15417"/>
                    <a:pt x="12152" y="8940"/>
                  </a:cubicBezTo>
                  <a:cubicBezTo>
                    <a:pt x="12098" y="4015"/>
                    <a:pt x="9743" y="2650"/>
                    <a:pt x="7495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73"/>
            <p:cNvSpPr/>
            <p:nvPr/>
          </p:nvSpPr>
          <p:spPr>
            <a:xfrm>
              <a:off x="8101400" y="1024463"/>
              <a:ext cx="81000" cy="109075"/>
            </a:xfrm>
            <a:custGeom>
              <a:avLst/>
              <a:gdLst/>
              <a:ahLst/>
              <a:cxnLst/>
              <a:rect l="l" t="t" r="r" b="b"/>
              <a:pathLst>
                <a:path w="3240" h="4363" extrusionOk="0">
                  <a:moveTo>
                    <a:pt x="918" y="0"/>
                  </a:moveTo>
                  <a:cubicBezTo>
                    <a:pt x="879" y="0"/>
                    <a:pt x="841" y="4"/>
                    <a:pt x="804" y="10"/>
                  </a:cubicBezTo>
                  <a:cubicBezTo>
                    <a:pt x="188" y="144"/>
                    <a:pt x="1" y="1268"/>
                    <a:pt x="536" y="2526"/>
                  </a:cubicBezTo>
                  <a:cubicBezTo>
                    <a:pt x="982" y="3630"/>
                    <a:pt x="1758" y="4363"/>
                    <a:pt x="2358" y="4363"/>
                  </a:cubicBezTo>
                  <a:cubicBezTo>
                    <a:pt x="2441" y="4363"/>
                    <a:pt x="2522" y="4349"/>
                    <a:pt x="2597" y="4319"/>
                  </a:cubicBezTo>
                  <a:cubicBezTo>
                    <a:pt x="3213" y="4051"/>
                    <a:pt x="3239" y="2981"/>
                    <a:pt x="2784" y="1857"/>
                  </a:cubicBezTo>
                  <a:cubicBezTo>
                    <a:pt x="2331" y="798"/>
                    <a:pt x="1545" y="0"/>
                    <a:pt x="918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73"/>
            <p:cNvSpPr/>
            <p:nvPr/>
          </p:nvSpPr>
          <p:spPr>
            <a:xfrm>
              <a:off x="8179700" y="1268263"/>
              <a:ext cx="222850" cy="133850"/>
            </a:xfrm>
            <a:custGeom>
              <a:avLst/>
              <a:gdLst/>
              <a:ahLst/>
              <a:cxnLst/>
              <a:rect l="l" t="t" r="r" b="b"/>
              <a:pathLst>
                <a:path w="8914" h="5354" extrusionOk="0">
                  <a:moveTo>
                    <a:pt x="803" y="0"/>
                  </a:moveTo>
                  <a:lnTo>
                    <a:pt x="0" y="1928"/>
                  </a:lnTo>
                  <a:cubicBezTo>
                    <a:pt x="0" y="1928"/>
                    <a:pt x="1071" y="4845"/>
                    <a:pt x="3881" y="5354"/>
                  </a:cubicBezTo>
                  <a:lnTo>
                    <a:pt x="5166" y="3507"/>
                  </a:lnTo>
                  <a:lnTo>
                    <a:pt x="6504" y="5059"/>
                  </a:lnTo>
                  <a:cubicBezTo>
                    <a:pt x="7655" y="4310"/>
                    <a:pt x="8512" y="3186"/>
                    <a:pt x="8913" y="1874"/>
                  </a:cubicBezTo>
                  <a:lnTo>
                    <a:pt x="8083" y="455"/>
                  </a:lnTo>
                  <a:cubicBezTo>
                    <a:pt x="6999" y="1721"/>
                    <a:pt x="5931" y="2286"/>
                    <a:pt x="4852" y="2286"/>
                  </a:cubicBezTo>
                  <a:cubicBezTo>
                    <a:pt x="3535" y="2286"/>
                    <a:pt x="2201" y="1443"/>
                    <a:pt x="803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73"/>
            <p:cNvSpPr/>
            <p:nvPr/>
          </p:nvSpPr>
          <p:spPr>
            <a:xfrm>
              <a:off x="8166975" y="1319113"/>
              <a:ext cx="265000" cy="382775"/>
            </a:xfrm>
            <a:custGeom>
              <a:avLst/>
              <a:gdLst/>
              <a:ahLst/>
              <a:cxnLst/>
              <a:rect l="l" t="t" r="r" b="b"/>
              <a:pathLst>
                <a:path w="10600" h="15311" extrusionOk="0">
                  <a:moveTo>
                    <a:pt x="295" y="1"/>
                  </a:moveTo>
                  <a:lnTo>
                    <a:pt x="1" y="81"/>
                  </a:lnTo>
                  <a:cubicBezTo>
                    <a:pt x="1955" y="7682"/>
                    <a:pt x="7067" y="15311"/>
                    <a:pt x="7067" y="15311"/>
                  </a:cubicBezTo>
                  <a:cubicBezTo>
                    <a:pt x="7067" y="15311"/>
                    <a:pt x="10198" y="7093"/>
                    <a:pt x="10600" y="322"/>
                  </a:cubicBezTo>
                  <a:lnTo>
                    <a:pt x="10252" y="215"/>
                  </a:lnTo>
                  <a:cubicBezTo>
                    <a:pt x="9610" y="6692"/>
                    <a:pt x="6986" y="14053"/>
                    <a:pt x="6986" y="14053"/>
                  </a:cubicBezTo>
                  <a:cubicBezTo>
                    <a:pt x="6986" y="14053"/>
                    <a:pt x="2436" y="7120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73"/>
            <p:cNvSpPr/>
            <p:nvPr/>
          </p:nvSpPr>
          <p:spPr>
            <a:xfrm>
              <a:off x="8117475" y="1051363"/>
              <a:ext cx="47525" cy="63825"/>
            </a:xfrm>
            <a:custGeom>
              <a:avLst/>
              <a:gdLst/>
              <a:ahLst/>
              <a:cxnLst/>
              <a:rect l="l" t="t" r="r" b="b"/>
              <a:pathLst>
                <a:path w="1901" h="2553" extrusionOk="0">
                  <a:moveTo>
                    <a:pt x="543" y="0"/>
                  </a:moveTo>
                  <a:cubicBezTo>
                    <a:pt x="522" y="0"/>
                    <a:pt x="502" y="2"/>
                    <a:pt x="482" y="4"/>
                  </a:cubicBezTo>
                  <a:cubicBezTo>
                    <a:pt x="107" y="85"/>
                    <a:pt x="0" y="727"/>
                    <a:pt x="294" y="1477"/>
                  </a:cubicBezTo>
                  <a:cubicBezTo>
                    <a:pt x="549" y="2125"/>
                    <a:pt x="1004" y="2553"/>
                    <a:pt x="1347" y="2553"/>
                  </a:cubicBezTo>
                  <a:cubicBezTo>
                    <a:pt x="1401" y="2553"/>
                    <a:pt x="1452" y="2542"/>
                    <a:pt x="1499" y="2520"/>
                  </a:cubicBezTo>
                  <a:cubicBezTo>
                    <a:pt x="1874" y="2387"/>
                    <a:pt x="1900" y="1744"/>
                    <a:pt x="1633" y="1075"/>
                  </a:cubicBezTo>
                  <a:cubicBezTo>
                    <a:pt x="1379" y="442"/>
                    <a:pt x="910" y="0"/>
                    <a:pt x="543" y="0"/>
                  </a:cubicBezTo>
                  <a:close/>
                </a:path>
              </a:pathLst>
            </a:custGeom>
            <a:solidFill>
              <a:srgbClr val="CC4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73"/>
            <p:cNvSpPr/>
            <p:nvPr/>
          </p:nvSpPr>
          <p:spPr>
            <a:xfrm>
              <a:off x="8133525" y="1086738"/>
              <a:ext cx="33475" cy="35700"/>
            </a:xfrm>
            <a:custGeom>
              <a:avLst/>
              <a:gdLst/>
              <a:ahLst/>
              <a:cxnLst/>
              <a:rect l="l" t="t" r="r" b="b"/>
              <a:pathLst>
                <a:path w="1339" h="1428" extrusionOk="0">
                  <a:moveTo>
                    <a:pt x="505" y="1"/>
                  </a:moveTo>
                  <a:cubicBezTo>
                    <a:pt x="479" y="1"/>
                    <a:pt x="454" y="3"/>
                    <a:pt x="429" y="8"/>
                  </a:cubicBezTo>
                  <a:cubicBezTo>
                    <a:pt x="134" y="88"/>
                    <a:pt x="0" y="490"/>
                    <a:pt x="188" y="891"/>
                  </a:cubicBezTo>
                  <a:cubicBezTo>
                    <a:pt x="321" y="1223"/>
                    <a:pt x="600" y="1427"/>
                    <a:pt x="844" y="1427"/>
                  </a:cubicBezTo>
                  <a:cubicBezTo>
                    <a:pt x="895" y="1427"/>
                    <a:pt x="944" y="1418"/>
                    <a:pt x="991" y="1400"/>
                  </a:cubicBezTo>
                  <a:cubicBezTo>
                    <a:pt x="1258" y="1293"/>
                    <a:pt x="1339" y="918"/>
                    <a:pt x="1178" y="570"/>
                  </a:cubicBezTo>
                  <a:cubicBezTo>
                    <a:pt x="1057" y="230"/>
                    <a:pt x="759" y="1"/>
                    <a:pt x="505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73"/>
            <p:cNvSpPr/>
            <p:nvPr/>
          </p:nvSpPr>
          <p:spPr>
            <a:xfrm>
              <a:off x="8298800" y="1405488"/>
              <a:ext cx="22775" cy="19375"/>
            </a:xfrm>
            <a:custGeom>
              <a:avLst/>
              <a:gdLst/>
              <a:ahLst/>
              <a:cxnLst/>
              <a:rect l="l" t="t" r="r" b="b"/>
              <a:pathLst>
                <a:path w="911" h="775" extrusionOk="0">
                  <a:moveTo>
                    <a:pt x="493" y="1"/>
                  </a:moveTo>
                  <a:cubicBezTo>
                    <a:pt x="388" y="1"/>
                    <a:pt x="284" y="42"/>
                    <a:pt x="215" y="132"/>
                  </a:cubicBezTo>
                  <a:cubicBezTo>
                    <a:pt x="0" y="400"/>
                    <a:pt x="161" y="775"/>
                    <a:pt x="509" y="775"/>
                  </a:cubicBezTo>
                  <a:cubicBezTo>
                    <a:pt x="723" y="748"/>
                    <a:pt x="911" y="560"/>
                    <a:pt x="884" y="320"/>
                  </a:cubicBezTo>
                  <a:cubicBezTo>
                    <a:pt x="850" y="118"/>
                    <a:pt x="669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73"/>
            <p:cNvSpPr/>
            <p:nvPr/>
          </p:nvSpPr>
          <p:spPr>
            <a:xfrm>
              <a:off x="8251300" y="1009938"/>
              <a:ext cx="42850" cy="62325"/>
            </a:xfrm>
            <a:custGeom>
              <a:avLst/>
              <a:gdLst/>
              <a:ahLst/>
              <a:cxnLst/>
              <a:rect l="l" t="t" r="r" b="b"/>
              <a:pathLst>
                <a:path w="1714" h="2493" extrusionOk="0">
                  <a:moveTo>
                    <a:pt x="864" y="1"/>
                  </a:moveTo>
                  <a:cubicBezTo>
                    <a:pt x="853" y="1"/>
                    <a:pt x="841" y="1"/>
                    <a:pt x="830" y="2"/>
                  </a:cubicBezTo>
                  <a:cubicBezTo>
                    <a:pt x="375" y="55"/>
                    <a:pt x="0" y="618"/>
                    <a:pt x="0" y="1287"/>
                  </a:cubicBezTo>
                  <a:cubicBezTo>
                    <a:pt x="0" y="1966"/>
                    <a:pt x="383" y="2492"/>
                    <a:pt x="849" y="2492"/>
                  </a:cubicBezTo>
                  <a:cubicBezTo>
                    <a:pt x="860" y="2492"/>
                    <a:pt x="872" y="2492"/>
                    <a:pt x="883" y="2491"/>
                  </a:cubicBezTo>
                  <a:cubicBezTo>
                    <a:pt x="1338" y="2438"/>
                    <a:pt x="1713" y="1876"/>
                    <a:pt x="1713" y="1206"/>
                  </a:cubicBezTo>
                  <a:cubicBezTo>
                    <a:pt x="1687" y="527"/>
                    <a:pt x="1329" y="1"/>
                    <a:pt x="864" y="1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73"/>
            <p:cNvSpPr/>
            <p:nvPr/>
          </p:nvSpPr>
          <p:spPr>
            <a:xfrm>
              <a:off x="8220500" y="953263"/>
              <a:ext cx="83675" cy="41200"/>
            </a:xfrm>
            <a:custGeom>
              <a:avLst/>
              <a:gdLst/>
              <a:ahLst/>
              <a:cxnLst/>
              <a:rect l="l" t="t" r="r" b="b"/>
              <a:pathLst>
                <a:path w="3347" h="1648" extrusionOk="0">
                  <a:moveTo>
                    <a:pt x="2825" y="0"/>
                  </a:moveTo>
                  <a:cubicBezTo>
                    <a:pt x="2776" y="0"/>
                    <a:pt x="2726" y="7"/>
                    <a:pt x="2677" y="21"/>
                  </a:cubicBezTo>
                  <a:lnTo>
                    <a:pt x="349" y="690"/>
                  </a:lnTo>
                  <a:cubicBezTo>
                    <a:pt x="135" y="743"/>
                    <a:pt x="1" y="904"/>
                    <a:pt x="54" y="1038"/>
                  </a:cubicBezTo>
                  <a:lnTo>
                    <a:pt x="242" y="1493"/>
                  </a:lnTo>
                  <a:cubicBezTo>
                    <a:pt x="262" y="1592"/>
                    <a:pt x="385" y="1647"/>
                    <a:pt x="523" y="1647"/>
                  </a:cubicBezTo>
                  <a:cubicBezTo>
                    <a:pt x="571" y="1647"/>
                    <a:pt x="622" y="1640"/>
                    <a:pt x="670" y="1627"/>
                  </a:cubicBezTo>
                  <a:lnTo>
                    <a:pt x="3025" y="957"/>
                  </a:lnTo>
                  <a:cubicBezTo>
                    <a:pt x="3213" y="904"/>
                    <a:pt x="3347" y="743"/>
                    <a:pt x="3293" y="609"/>
                  </a:cubicBezTo>
                  <a:lnTo>
                    <a:pt x="3132" y="154"/>
                  </a:lnTo>
                  <a:cubicBezTo>
                    <a:pt x="3093" y="55"/>
                    <a:pt x="2965" y="0"/>
                    <a:pt x="2825" y="0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73"/>
            <p:cNvSpPr/>
            <p:nvPr/>
          </p:nvSpPr>
          <p:spPr>
            <a:xfrm>
              <a:off x="8396500" y="1017913"/>
              <a:ext cx="39475" cy="61025"/>
            </a:xfrm>
            <a:custGeom>
              <a:avLst/>
              <a:gdLst/>
              <a:ahLst/>
              <a:cxnLst/>
              <a:rect l="l" t="t" r="r" b="b"/>
              <a:pathLst>
                <a:path w="1579" h="2441" extrusionOk="0">
                  <a:moveTo>
                    <a:pt x="912" y="0"/>
                  </a:moveTo>
                  <a:cubicBezTo>
                    <a:pt x="894" y="0"/>
                    <a:pt x="875" y="2"/>
                    <a:pt x="857" y="4"/>
                  </a:cubicBezTo>
                  <a:cubicBezTo>
                    <a:pt x="429" y="31"/>
                    <a:pt x="54" y="620"/>
                    <a:pt x="27" y="1289"/>
                  </a:cubicBezTo>
                  <a:cubicBezTo>
                    <a:pt x="1" y="1941"/>
                    <a:pt x="305" y="2441"/>
                    <a:pt x="718" y="2441"/>
                  </a:cubicBezTo>
                  <a:cubicBezTo>
                    <a:pt x="728" y="2441"/>
                    <a:pt x="739" y="2440"/>
                    <a:pt x="750" y="2440"/>
                  </a:cubicBezTo>
                  <a:cubicBezTo>
                    <a:pt x="1178" y="2386"/>
                    <a:pt x="1526" y="1824"/>
                    <a:pt x="1553" y="1155"/>
                  </a:cubicBezTo>
                  <a:cubicBezTo>
                    <a:pt x="1578" y="517"/>
                    <a:pt x="1287" y="0"/>
                    <a:pt x="912" y="0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73"/>
            <p:cNvSpPr/>
            <p:nvPr/>
          </p:nvSpPr>
          <p:spPr>
            <a:xfrm>
              <a:off x="8396500" y="959963"/>
              <a:ext cx="56225" cy="41200"/>
            </a:xfrm>
            <a:custGeom>
              <a:avLst/>
              <a:gdLst/>
              <a:ahLst/>
              <a:cxnLst/>
              <a:rect l="l" t="t" r="r" b="b"/>
              <a:pathLst>
                <a:path w="2249" h="1648" extrusionOk="0">
                  <a:moveTo>
                    <a:pt x="357" y="0"/>
                  </a:moveTo>
                  <a:cubicBezTo>
                    <a:pt x="286" y="0"/>
                    <a:pt x="231" y="36"/>
                    <a:pt x="214" y="101"/>
                  </a:cubicBezTo>
                  <a:lnTo>
                    <a:pt x="54" y="449"/>
                  </a:lnTo>
                  <a:cubicBezTo>
                    <a:pt x="0" y="556"/>
                    <a:pt x="81" y="689"/>
                    <a:pt x="214" y="743"/>
                  </a:cubicBezTo>
                  <a:lnTo>
                    <a:pt x="1767" y="1599"/>
                  </a:lnTo>
                  <a:cubicBezTo>
                    <a:pt x="1823" y="1633"/>
                    <a:pt x="1879" y="1648"/>
                    <a:pt x="1929" y="1648"/>
                  </a:cubicBezTo>
                  <a:cubicBezTo>
                    <a:pt x="1999" y="1648"/>
                    <a:pt x="2057" y="1619"/>
                    <a:pt x="2088" y="1573"/>
                  </a:cubicBezTo>
                  <a:lnTo>
                    <a:pt x="2222" y="1198"/>
                  </a:lnTo>
                  <a:cubicBezTo>
                    <a:pt x="2249" y="1064"/>
                    <a:pt x="2168" y="957"/>
                    <a:pt x="2061" y="904"/>
                  </a:cubicBezTo>
                  <a:lnTo>
                    <a:pt x="509" y="47"/>
                  </a:lnTo>
                  <a:cubicBezTo>
                    <a:pt x="456" y="15"/>
                    <a:pt x="403" y="0"/>
                    <a:pt x="357" y="0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73"/>
            <p:cNvSpPr/>
            <p:nvPr/>
          </p:nvSpPr>
          <p:spPr>
            <a:xfrm>
              <a:off x="8327575" y="1089613"/>
              <a:ext cx="44175" cy="50200"/>
            </a:xfrm>
            <a:custGeom>
              <a:avLst/>
              <a:gdLst/>
              <a:ahLst/>
              <a:cxnLst/>
              <a:rect l="l" t="t" r="r" b="b"/>
              <a:pathLst>
                <a:path w="1767" h="2008" extrusionOk="0">
                  <a:moveTo>
                    <a:pt x="937" y="0"/>
                  </a:moveTo>
                  <a:lnTo>
                    <a:pt x="937" y="0"/>
                  </a:lnTo>
                  <a:cubicBezTo>
                    <a:pt x="1258" y="669"/>
                    <a:pt x="1392" y="1231"/>
                    <a:pt x="1018" y="1579"/>
                  </a:cubicBezTo>
                  <a:cubicBezTo>
                    <a:pt x="772" y="1800"/>
                    <a:pt x="438" y="1931"/>
                    <a:pt x="95" y="1931"/>
                  </a:cubicBezTo>
                  <a:cubicBezTo>
                    <a:pt x="64" y="1931"/>
                    <a:pt x="32" y="1929"/>
                    <a:pt x="0" y="1927"/>
                  </a:cubicBezTo>
                  <a:lnTo>
                    <a:pt x="0" y="1954"/>
                  </a:lnTo>
                  <a:cubicBezTo>
                    <a:pt x="0" y="1954"/>
                    <a:pt x="255" y="2007"/>
                    <a:pt x="562" y="2007"/>
                  </a:cubicBezTo>
                  <a:cubicBezTo>
                    <a:pt x="870" y="2007"/>
                    <a:pt x="1232" y="1954"/>
                    <a:pt x="1446" y="1740"/>
                  </a:cubicBezTo>
                  <a:cubicBezTo>
                    <a:pt x="1767" y="1365"/>
                    <a:pt x="1473" y="776"/>
                    <a:pt x="937" y="0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73"/>
            <p:cNvSpPr/>
            <p:nvPr/>
          </p:nvSpPr>
          <p:spPr>
            <a:xfrm>
              <a:off x="8285425" y="1162538"/>
              <a:ext cx="87000" cy="22225"/>
            </a:xfrm>
            <a:custGeom>
              <a:avLst/>
              <a:gdLst/>
              <a:ahLst/>
              <a:cxnLst/>
              <a:rect l="l" t="t" r="r" b="b"/>
              <a:pathLst>
                <a:path w="3480" h="889" extrusionOk="0">
                  <a:moveTo>
                    <a:pt x="188" y="0"/>
                  </a:moveTo>
                  <a:lnTo>
                    <a:pt x="0" y="455"/>
                  </a:lnTo>
                  <a:cubicBezTo>
                    <a:pt x="40" y="476"/>
                    <a:pt x="790" y="888"/>
                    <a:pt x="2057" y="888"/>
                  </a:cubicBezTo>
                  <a:cubicBezTo>
                    <a:pt x="2477" y="888"/>
                    <a:pt x="2954" y="843"/>
                    <a:pt x="3480" y="723"/>
                  </a:cubicBezTo>
                  <a:lnTo>
                    <a:pt x="3399" y="509"/>
                  </a:lnTo>
                  <a:cubicBezTo>
                    <a:pt x="3071" y="589"/>
                    <a:pt x="2738" y="629"/>
                    <a:pt x="2406" y="629"/>
                  </a:cubicBezTo>
                  <a:cubicBezTo>
                    <a:pt x="1630" y="629"/>
                    <a:pt x="863" y="413"/>
                    <a:pt x="188" y="0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73"/>
            <p:cNvSpPr/>
            <p:nvPr/>
          </p:nvSpPr>
          <p:spPr>
            <a:xfrm>
              <a:off x="8316525" y="1200263"/>
              <a:ext cx="40525" cy="13925"/>
            </a:xfrm>
            <a:custGeom>
              <a:avLst/>
              <a:gdLst/>
              <a:ahLst/>
              <a:cxnLst/>
              <a:rect l="l" t="t" r="r" b="b"/>
              <a:pathLst>
                <a:path w="1621" h="557" extrusionOk="0">
                  <a:moveTo>
                    <a:pt x="1500" y="1"/>
                  </a:moveTo>
                  <a:cubicBezTo>
                    <a:pt x="1370" y="1"/>
                    <a:pt x="1123" y="146"/>
                    <a:pt x="790" y="204"/>
                  </a:cubicBezTo>
                  <a:cubicBezTo>
                    <a:pt x="705" y="215"/>
                    <a:pt x="621" y="218"/>
                    <a:pt x="543" y="218"/>
                  </a:cubicBezTo>
                  <a:cubicBezTo>
                    <a:pt x="425" y="218"/>
                    <a:pt x="318" y="211"/>
                    <a:pt x="232" y="211"/>
                  </a:cubicBezTo>
                  <a:cubicBezTo>
                    <a:pt x="88" y="211"/>
                    <a:pt x="1" y="231"/>
                    <a:pt x="14" y="338"/>
                  </a:cubicBezTo>
                  <a:cubicBezTo>
                    <a:pt x="54" y="477"/>
                    <a:pt x="268" y="557"/>
                    <a:pt x="551" y="557"/>
                  </a:cubicBezTo>
                  <a:cubicBezTo>
                    <a:pt x="650" y="557"/>
                    <a:pt x="759" y="547"/>
                    <a:pt x="871" y="526"/>
                  </a:cubicBezTo>
                  <a:cubicBezTo>
                    <a:pt x="1299" y="445"/>
                    <a:pt x="1620" y="258"/>
                    <a:pt x="1593" y="71"/>
                  </a:cubicBezTo>
                  <a:cubicBezTo>
                    <a:pt x="1579" y="20"/>
                    <a:pt x="1547" y="1"/>
                    <a:pt x="1500" y="1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73"/>
            <p:cNvSpPr/>
            <p:nvPr/>
          </p:nvSpPr>
          <p:spPr>
            <a:xfrm>
              <a:off x="9185400" y="3254263"/>
              <a:ext cx="412900" cy="441000"/>
            </a:xfrm>
            <a:custGeom>
              <a:avLst/>
              <a:gdLst/>
              <a:ahLst/>
              <a:cxnLst/>
              <a:rect l="l" t="t" r="r" b="b"/>
              <a:pathLst>
                <a:path w="16516" h="17640" extrusionOk="0">
                  <a:moveTo>
                    <a:pt x="7174" y="1"/>
                  </a:moveTo>
                  <a:cubicBezTo>
                    <a:pt x="3106" y="1"/>
                    <a:pt x="1" y="13865"/>
                    <a:pt x="1" y="13865"/>
                  </a:cubicBezTo>
                  <a:cubicBezTo>
                    <a:pt x="1" y="13865"/>
                    <a:pt x="3052" y="14079"/>
                    <a:pt x="3052" y="17639"/>
                  </a:cubicBezTo>
                  <a:lnTo>
                    <a:pt x="15686" y="17639"/>
                  </a:lnTo>
                  <a:cubicBezTo>
                    <a:pt x="15686" y="17639"/>
                    <a:pt x="16515" y="13490"/>
                    <a:pt x="11858" y="13490"/>
                  </a:cubicBezTo>
                  <a:cubicBezTo>
                    <a:pt x="11858" y="13490"/>
                    <a:pt x="11778" y="11296"/>
                    <a:pt x="10225" y="11296"/>
                  </a:cubicBezTo>
                  <a:cubicBezTo>
                    <a:pt x="10225" y="11296"/>
                    <a:pt x="11216" y="1"/>
                    <a:pt x="7174" y="1"/>
                  </a:cubicBezTo>
                  <a:close/>
                </a:path>
              </a:pathLst>
            </a:custGeom>
            <a:solidFill>
              <a:srgbClr val="C9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73"/>
            <p:cNvSpPr/>
            <p:nvPr/>
          </p:nvSpPr>
          <p:spPr>
            <a:xfrm>
              <a:off x="6722300" y="3254263"/>
              <a:ext cx="412900" cy="441000"/>
            </a:xfrm>
            <a:custGeom>
              <a:avLst/>
              <a:gdLst/>
              <a:ahLst/>
              <a:cxnLst/>
              <a:rect l="l" t="t" r="r" b="b"/>
              <a:pathLst>
                <a:path w="16516" h="17640" extrusionOk="0">
                  <a:moveTo>
                    <a:pt x="9342" y="1"/>
                  </a:moveTo>
                  <a:cubicBezTo>
                    <a:pt x="5300" y="1"/>
                    <a:pt x="6317" y="11296"/>
                    <a:pt x="6317" y="11296"/>
                  </a:cubicBezTo>
                  <a:cubicBezTo>
                    <a:pt x="4738" y="11296"/>
                    <a:pt x="4685" y="13490"/>
                    <a:pt x="4685" y="13490"/>
                  </a:cubicBezTo>
                  <a:cubicBezTo>
                    <a:pt x="1" y="13490"/>
                    <a:pt x="857" y="17639"/>
                    <a:pt x="857" y="17639"/>
                  </a:cubicBezTo>
                  <a:lnTo>
                    <a:pt x="13464" y="17639"/>
                  </a:lnTo>
                  <a:cubicBezTo>
                    <a:pt x="13464" y="14079"/>
                    <a:pt x="16515" y="13865"/>
                    <a:pt x="16515" y="13865"/>
                  </a:cubicBezTo>
                  <a:cubicBezTo>
                    <a:pt x="16515" y="13865"/>
                    <a:pt x="13410" y="1"/>
                    <a:pt x="9342" y="1"/>
                  </a:cubicBezTo>
                  <a:close/>
                </a:path>
              </a:pathLst>
            </a:custGeom>
            <a:solidFill>
              <a:srgbClr val="C9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73"/>
            <p:cNvSpPr/>
            <p:nvPr/>
          </p:nvSpPr>
          <p:spPr>
            <a:xfrm>
              <a:off x="9420950" y="1835663"/>
              <a:ext cx="113100" cy="157975"/>
            </a:xfrm>
            <a:custGeom>
              <a:avLst/>
              <a:gdLst/>
              <a:ahLst/>
              <a:cxnLst/>
              <a:rect l="l" t="t" r="r" b="b"/>
              <a:pathLst>
                <a:path w="4524" h="6319" extrusionOk="0">
                  <a:moveTo>
                    <a:pt x="3314" y="1"/>
                  </a:moveTo>
                  <a:cubicBezTo>
                    <a:pt x="3298" y="1"/>
                    <a:pt x="3282" y="1"/>
                    <a:pt x="3266" y="2"/>
                  </a:cubicBezTo>
                  <a:lnTo>
                    <a:pt x="27" y="2"/>
                  </a:lnTo>
                  <a:lnTo>
                    <a:pt x="27" y="1367"/>
                  </a:lnTo>
                  <a:lnTo>
                    <a:pt x="2302" y="1260"/>
                  </a:lnTo>
                  <a:cubicBezTo>
                    <a:pt x="2319" y="1259"/>
                    <a:pt x="2335" y="1258"/>
                    <a:pt x="2351" y="1258"/>
                  </a:cubicBezTo>
                  <a:cubicBezTo>
                    <a:pt x="2786" y="1258"/>
                    <a:pt x="3159" y="1598"/>
                    <a:pt x="3159" y="2063"/>
                  </a:cubicBezTo>
                  <a:lnTo>
                    <a:pt x="3132" y="3990"/>
                  </a:lnTo>
                  <a:cubicBezTo>
                    <a:pt x="3079" y="4445"/>
                    <a:pt x="2731" y="4819"/>
                    <a:pt x="2249" y="4900"/>
                  </a:cubicBezTo>
                  <a:lnTo>
                    <a:pt x="0" y="4846"/>
                  </a:lnTo>
                  <a:lnTo>
                    <a:pt x="0" y="6318"/>
                  </a:lnTo>
                  <a:lnTo>
                    <a:pt x="3159" y="6104"/>
                  </a:lnTo>
                  <a:cubicBezTo>
                    <a:pt x="3855" y="5970"/>
                    <a:pt x="4363" y="5408"/>
                    <a:pt x="4417" y="4686"/>
                  </a:cubicBezTo>
                  <a:lnTo>
                    <a:pt x="4497" y="1233"/>
                  </a:lnTo>
                  <a:cubicBezTo>
                    <a:pt x="4523" y="553"/>
                    <a:pt x="3987" y="1"/>
                    <a:pt x="3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73"/>
            <p:cNvSpPr/>
            <p:nvPr/>
          </p:nvSpPr>
          <p:spPr>
            <a:xfrm>
              <a:off x="9232250" y="1787088"/>
              <a:ext cx="237575" cy="243175"/>
            </a:xfrm>
            <a:custGeom>
              <a:avLst/>
              <a:gdLst/>
              <a:ahLst/>
              <a:cxnLst/>
              <a:rect l="l" t="t" r="r" b="b"/>
              <a:pathLst>
                <a:path w="9503" h="9727" extrusionOk="0">
                  <a:moveTo>
                    <a:pt x="4431" y="0"/>
                  </a:moveTo>
                  <a:cubicBezTo>
                    <a:pt x="2621" y="0"/>
                    <a:pt x="857" y="134"/>
                    <a:pt x="482" y="392"/>
                  </a:cubicBezTo>
                  <a:cubicBezTo>
                    <a:pt x="1" y="687"/>
                    <a:pt x="241" y="8930"/>
                    <a:pt x="402" y="9278"/>
                  </a:cubicBezTo>
                  <a:cubicBezTo>
                    <a:pt x="573" y="9609"/>
                    <a:pt x="2292" y="9726"/>
                    <a:pt x="4134" y="9726"/>
                  </a:cubicBezTo>
                  <a:cubicBezTo>
                    <a:pt x="6324" y="9726"/>
                    <a:pt x="8688" y="9560"/>
                    <a:pt x="8833" y="9385"/>
                  </a:cubicBezTo>
                  <a:cubicBezTo>
                    <a:pt x="9128" y="9064"/>
                    <a:pt x="9502" y="1088"/>
                    <a:pt x="8753" y="473"/>
                  </a:cubicBezTo>
                  <a:cubicBezTo>
                    <a:pt x="8365" y="154"/>
                    <a:pt x="6372" y="0"/>
                    <a:pt x="4431" y="0"/>
                  </a:cubicBezTo>
                  <a:close/>
                </a:path>
              </a:pathLst>
            </a:custGeom>
            <a:solidFill>
              <a:srgbClr val="C12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73"/>
            <p:cNvSpPr/>
            <p:nvPr/>
          </p:nvSpPr>
          <p:spPr>
            <a:xfrm>
              <a:off x="9238950" y="1787438"/>
              <a:ext cx="200100" cy="192800"/>
            </a:xfrm>
            <a:custGeom>
              <a:avLst/>
              <a:gdLst/>
              <a:ahLst/>
              <a:cxnLst/>
              <a:rect l="l" t="t" r="r" b="b"/>
              <a:pathLst>
                <a:path w="8004" h="7712" extrusionOk="0">
                  <a:moveTo>
                    <a:pt x="4181" y="1"/>
                  </a:moveTo>
                  <a:cubicBezTo>
                    <a:pt x="2367" y="1"/>
                    <a:pt x="595" y="129"/>
                    <a:pt x="214" y="378"/>
                  </a:cubicBezTo>
                  <a:cubicBezTo>
                    <a:pt x="107" y="432"/>
                    <a:pt x="27" y="887"/>
                    <a:pt x="0" y="1529"/>
                  </a:cubicBezTo>
                  <a:cubicBezTo>
                    <a:pt x="375" y="5062"/>
                    <a:pt x="2008" y="7712"/>
                    <a:pt x="3962" y="7712"/>
                  </a:cubicBezTo>
                  <a:cubicBezTo>
                    <a:pt x="6130" y="7712"/>
                    <a:pt x="7923" y="4420"/>
                    <a:pt x="8003" y="271"/>
                  </a:cubicBezTo>
                  <a:cubicBezTo>
                    <a:pt x="7215" y="89"/>
                    <a:pt x="5684" y="1"/>
                    <a:pt x="4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73"/>
            <p:cNvSpPr/>
            <p:nvPr/>
          </p:nvSpPr>
          <p:spPr>
            <a:xfrm>
              <a:off x="9253000" y="1804238"/>
              <a:ext cx="32800" cy="103075"/>
            </a:xfrm>
            <a:custGeom>
              <a:avLst/>
              <a:gdLst/>
              <a:ahLst/>
              <a:cxnLst/>
              <a:rect l="l" t="t" r="r" b="b"/>
              <a:pathLst>
                <a:path w="1312" h="4123" extrusionOk="0">
                  <a:moveTo>
                    <a:pt x="589" y="1"/>
                  </a:moveTo>
                  <a:cubicBezTo>
                    <a:pt x="214" y="81"/>
                    <a:pt x="0" y="429"/>
                    <a:pt x="81" y="804"/>
                  </a:cubicBezTo>
                  <a:cubicBezTo>
                    <a:pt x="214" y="1981"/>
                    <a:pt x="643" y="3132"/>
                    <a:pt x="1312" y="4123"/>
                  </a:cubicBezTo>
                  <a:lnTo>
                    <a:pt x="1258" y="830"/>
                  </a:lnTo>
                  <a:cubicBezTo>
                    <a:pt x="1312" y="402"/>
                    <a:pt x="1017" y="54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73"/>
            <p:cNvSpPr/>
            <p:nvPr/>
          </p:nvSpPr>
          <p:spPr>
            <a:xfrm>
              <a:off x="9291125" y="1803538"/>
              <a:ext cx="33500" cy="28825"/>
            </a:xfrm>
            <a:custGeom>
              <a:avLst/>
              <a:gdLst/>
              <a:ahLst/>
              <a:cxnLst/>
              <a:rect l="l" t="t" r="r" b="b"/>
              <a:pathLst>
                <a:path w="1340" h="1153" extrusionOk="0">
                  <a:moveTo>
                    <a:pt x="766" y="0"/>
                  </a:moveTo>
                  <a:cubicBezTo>
                    <a:pt x="603" y="0"/>
                    <a:pt x="438" y="69"/>
                    <a:pt x="322" y="216"/>
                  </a:cubicBezTo>
                  <a:cubicBezTo>
                    <a:pt x="1" y="591"/>
                    <a:pt x="269" y="1153"/>
                    <a:pt x="750" y="1153"/>
                  </a:cubicBezTo>
                  <a:cubicBezTo>
                    <a:pt x="1098" y="1126"/>
                    <a:pt x="1339" y="805"/>
                    <a:pt x="1312" y="457"/>
                  </a:cubicBezTo>
                  <a:cubicBezTo>
                    <a:pt x="1264" y="164"/>
                    <a:pt x="1018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73"/>
            <p:cNvSpPr/>
            <p:nvPr/>
          </p:nvSpPr>
          <p:spPr>
            <a:xfrm>
              <a:off x="9248975" y="1110313"/>
              <a:ext cx="276375" cy="644425"/>
            </a:xfrm>
            <a:custGeom>
              <a:avLst/>
              <a:gdLst/>
              <a:ahLst/>
              <a:cxnLst/>
              <a:rect l="l" t="t" r="r" b="b"/>
              <a:pathLst>
                <a:path w="11055" h="25777" extrusionOk="0">
                  <a:moveTo>
                    <a:pt x="7890" y="1"/>
                  </a:moveTo>
                  <a:cubicBezTo>
                    <a:pt x="7865" y="1"/>
                    <a:pt x="7841" y="1"/>
                    <a:pt x="7816" y="2"/>
                  </a:cubicBezTo>
                  <a:cubicBezTo>
                    <a:pt x="8940" y="296"/>
                    <a:pt x="9208" y="1046"/>
                    <a:pt x="9208" y="2304"/>
                  </a:cubicBezTo>
                  <a:cubicBezTo>
                    <a:pt x="9208" y="3562"/>
                    <a:pt x="5461" y="4177"/>
                    <a:pt x="4899" y="7657"/>
                  </a:cubicBezTo>
                  <a:cubicBezTo>
                    <a:pt x="4337" y="11136"/>
                    <a:pt x="6210" y="12260"/>
                    <a:pt x="7281" y="13679"/>
                  </a:cubicBezTo>
                  <a:cubicBezTo>
                    <a:pt x="8378" y="15098"/>
                    <a:pt x="7120" y="20531"/>
                    <a:pt x="4899" y="20825"/>
                  </a:cubicBezTo>
                  <a:cubicBezTo>
                    <a:pt x="2383" y="21173"/>
                    <a:pt x="1" y="22164"/>
                    <a:pt x="3748" y="25643"/>
                  </a:cubicBezTo>
                  <a:lnTo>
                    <a:pt x="4176" y="25777"/>
                  </a:lnTo>
                  <a:cubicBezTo>
                    <a:pt x="5595" y="24920"/>
                    <a:pt x="3427" y="22672"/>
                    <a:pt x="5354" y="21387"/>
                  </a:cubicBezTo>
                  <a:cubicBezTo>
                    <a:pt x="6478" y="20665"/>
                    <a:pt x="8378" y="19086"/>
                    <a:pt x="8887" y="17212"/>
                  </a:cubicBezTo>
                  <a:cubicBezTo>
                    <a:pt x="9395" y="15338"/>
                    <a:pt x="9155" y="15338"/>
                    <a:pt x="8004" y="14295"/>
                  </a:cubicBezTo>
                  <a:cubicBezTo>
                    <a:pt x="6826" y="13277"/>
                    <a:pt x="6210" y="11109"/>
                    <a:pt x="6050" y="8005"/>
                  </a:cubicBezTo>
                  <a:cubicBezTo>
                    <a:pt x="5916" y="4900"/>
                    <a:pt x="8780" y="4846"/>
                    <a:pt x="9931" y="4150"/>
                  </a:cubicBezTo>
                  <a:cubicBezTo>
                    <a:pt x="11055" y="3428"/>
                    <a:pt x="10627" y="2250"/>
                    <a:pt x="9877" y="1099"/>
                  </a:cubicBezTo>
                  <a:cubicBezTo>
                    <a:pt x="9436" y="424"/>
                    <a:pt x="8692" y="1"/>
                    <a:pt x="7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73"/>
            <p:cNvSpPr/>
            <p:nvPr/>
          </p:nvSpPr>
          <p:spPr>
            <a:xfrm>
              <a:off x="8342300" y="1788813"/>
              <a:ext cx="432275" cy="196800"/>
            </a:xfrm>
            <a:custGeom>
              <a:avLst/>
              <a:gdLst/>
              <a:ahLst/>
              <a:cxnLst/>
              <a:rect l="l" t="t" r="r" b="b"/>
              <a:pathLst>
                <a:path w="17291" h="7872" extrusionOk="0">
                  <a:moveTo>
                    <a:pt x="8455" y="0"/>
                  </a:moveTo>
                  <a:cubicBezTo>
                    <a:pt x="7554" y="0"/>
                    <a:pt x="6614" y="136"/>
                    <a:pt x="5648" y="457"/>
                  </a:cubicBezTo>
                  <a:cubicBezTo>
                    <a:pt x="2436" y="1501"/>
                    <a:pt x="0" y="7871"/>
                    <a:pt x="0" y="7871"/>
                  </a:cubicBezTo>
                  <a:lnTo>
                    <a:pt x="15016" y="6265"/>
                  </a:lnTo>
                  <a:lnTo>
                    <a:pt x="17291" y="4258"/>
                  </a:lnTo>
                  <a:cubicBezTo>
                    <a:pt x="17291" y="4258"/>
                    <a:pt x="13496" y="0"/>
                    <a:pt x="8455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73"/>
            <p:cNvSpPr/>
            <p:nvPr/>
          </p:nvSpPr>
          <p:spPr>
            <a:xfrm>
              <a:off x="7973600" y="1730213"/>
              <a:ext cx="380100" cy="240000"/>
            </a:xfrm>
            <a:custGeom>
              <a:avLst/>
              <a:gdLst/>
              <a:ahLst/>
              <a:cxnLst/>
              <a:rect l="l" t="t" r="r" b="b"/>
              <a:pathLst>
                <a:path w="15204" h="9600" extrusionOk="0">
                  <a:moveTo>
                    <a:pt x="5042" y="0"/>
                  </a:moveTo>
                  <a:cubicBezTo>
                    <a:pt x="2304" y="0"/>
                    <a:pt x="0" y="526"/>
                    <a:pt x="0" y="526"/>
                  </a:cubicBezTo>
                  <a:lnTo>
                    <a:pt x="1044" y="7164"/>
                  </a:lnTo>
                  <a:lnTo>
                    <a:pt x="15203" y="9599"/>
                  </a:lnTo>
                  <a:cubicBezTo>
                    <a:pt x="15177" y="7137"/>
                    <a:pt x="14347" y="4782"/>
                    <a:pt x="12848" y="2828"/>
                  </a:cubicBezTo>
                  <a:cubicBezTo>
                    <a:pt x="11150" y="559"/>
                    <a:pt x="7865" y="0"/>
                    <a:pt x="5042" y="0"/>
                  </a:cubicBezTo>
                  <a:close/>
                </a:path>
              </a:pathLst>
            </a:custGeom>
            <a:solidFill>
              <a:srgbClr val="CCA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73"/>
            <p:cNvSpPr/>
            <p:nvPr/>
          </p:nvSpPr>
          <p:spPr>
            <a:xfrm>
              <a:off x="7910025" y="1791788"/>
              <a:ext cx="444350" cy="189800"/>
            </a:xfrm>
            <a:custGeom>
              <a:avLst/>
              <a:gdLst/>
              <a:ahLst/>
              <a:cxnLst/>
              <a:rect l="l" t="t" r="r" b="b"/>
              <a:pathLst>
                <a:path w="17774" h="7592" extrusionOk="0">
                  <a:moveTo>
                    <a:pt x="8993" y="1"/>
                  </a:moveTo>
                  <a:cubicBezTo>
                    <a:pt x="4623" y="1"/>
                    <a:pt x="1" y="2533"/>
                    <a:pt x="1" y="2533"/>
                  </a:cubicBezTo>
                  <a:lnTo>
                    <a:pt x="2865" y="6574"/>
                  </a:lnTo>
                  <a:lnTo>
                    <a:pt x="17773" y="7591"/>
                  </a:lnTo>
                  <a:cubicBezTo>
                    <a:pt x="17773" y="6253"/>
                    <a:pt x="16354" y="2292"/>
                    <a:pt x="12206" y="579"/>
                  </a:cubicBezTo>
                  <a:cubicBezTo>
                    <a:pt x="11205" y="166"/>
                    <a:pt x="10107" y="1"/>
                    <a:pt x="8993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73"/>
            <p:cNvSpPr/>
            <p:nvPr/>
          </p:nvSpPr>
          <p:spPr>
            <a:xfrm>
              <a:off x="7897975" y="1837663"/>
              <a:ext cx="895350" cy="165325"/>
            </a:xfrm>
            <a:custGeom>
              <a:avLst/>
              <a:gdLst/>
              <a:ahLst/>
              <a:cxnLst/>
              <a:rect l="l" t="t" r="r" b="b"/>
              <a:pathLst>
                <a:path w="35814" h="6613" extrusionOk="0">
                  <a:moveTo>
                    <a:pt x="25973" y="1"/>
                  </a:moveTo>
                  <a:cubicBezTo>
                    <a:pt x="22288" y="1"/>
                    <a:pt x="19527" y="3498"/>
                    <a:pt x="18362" y="4927"/>
                  </a:cubicBezTo>
                  <a:cubicBezTo>
                    <a:pt x="18236" y="5078"/>
                    <a:pt x="18069" y="5152"/>
                    <a:pt x="17905" y="5152"/>
                  </a:cubicBezTo>
                  <a:cubicBezTo>
                    <a:pt x="17720" y="5152"/>
                    <a:pt x="17539" y="5058"/>
                    <a:pt x="17425" y="4873"/>
                  </a:cubicBezTo>
                  <a:cubicBezTo>
                    <a:pt x="16729" y="3776"/>
                    <a:pt x="15016" y="832"/>
                    <a:pt x="11831" y="751"/>
                  </a:cubicBezTo>
                  <a:cubicBezTo>
                    <a:pt x="11773" y="750"/>
                    <a:pt x="11715" y="749"/>
                    <a:pt x="11656" y="749"/>
                  </a:cubicBezTo>
                  <a:cubicBezTo>
                    <a:pt x="7196" y="749"/>
                    <a:pt x="1" y="4686"/>
                    <a:pt x="1" y="4686"/>
                  </a:cubicBezTo>
                  <a:lnTo>
                    <a:pt x="322" y="5837"/>
                  </a:lnTo>
                  <a:lnTo>
                    <a:pt x="17746" y="6613"/>
                  </a:lnTo>
                  <a:lnTo>
                    <a:pt x="35010" y="5917"/>
                  </a:lnTo>
                  <a:lnTo>
                    <a:pt x="35813" y="4151"/>
                  </a:lnTo>
                  <a:cubicBezTo>
                    <a:pt x="35813" y="4151"/>
                    <a:pt x="30942" y="109"/>
                    <a:pt x="26097" y="2"/>
                  </a:cubicBezTo>
                  <a:cubicBezTo>
                    <a:pt x="26056" y="1"/>
                    <a:pt x="26014" y="1"/>
                    <a:pt x="25973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73"/>
            <p:cNvSpPr/>
            <p:nvPr/>
          </p:nvSpPr>
          <p:spPr>
            <a:xfrm>
              <a:off x="8619325" y="1885213"/>
              <a:ext cx="164625" cy="95700"/>
            </a:xfrm>
            <a:custGeom>
              <a:avLst/>
              <a:gdLst/>
              <a:ahLst/>
              <a:cxnLst/>
              <a:rect l="l" t="t" r="r" b="b"/>
              <a:pathLst>
                <a:path w="6585" h="3828" extrusionOk="0">
                  <a:moveTo>
                    <a:pt x="0" y="0"/>
                  </a:moveTo>
                  <a:cubicBezTo>
                    <a:pt x="0" y="0"/>
                    <a:pt x="1981" y="215"/>
                    <a:pt x="6237" y="3828"/>
                  </a:cubicBezTo>
                  <a:lnTo>
                    <a:pt x="6585" y="3052"/>
                  </a:lnTo>
                  <a:cubicBezTo>
                    <a:pt x="2409" y="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73"/>
            <p:cNvSpPr/>
            <p:nvPr/>
          </p:nvSpPr>
          <p:spPr>
            <a:xfrm>
              <a:off x="8392475" y="1906913"/>
              <a:ext cx="215500" cy="70650"/>
            </a:xfrm>
            <a:custGeom>
              <a:avLst/>
              <a:gdLst/>
              <a:ahLst/>
              <a:cxnLst/>
              <a:rect l="l" t="t" r="r" b="b"/>
              <a:pathLst>
                <a:path w="8620" h="2826" extrusionOk="0">
                  <a:moveTo>
                    <a:pt x="6419" y="1"/>
                  </a:moveTo>
                  <a:cubicBezTo>
                    <a:pt x="4470" y="1"/>
                    <a:pt x="1680" y="468"/>
                    <a:pt x="1" y="2826"/>
                  </a:cubicBezTo>
                  <a:cubicBezTo>
                    <a:pt x="2448" y="1133"/>
                    <a:pt x="5378" y="201"/>
                    <a:pt x="8369" y="201"/>
                  </a:cubicBezTo>
                  <a:cubicBezTo>
                    <a:pt x="8452" y="201"/>
                    <a:pt x="8536" y="201"/>
                    <a:pt x="8619" y="203"/>
                  </a:cubicBezTo>
                  <a:cubicBezTo>
                    <a:pt x="8619" y="203"/>
                    <a:pt x="7701" y="1"/>
                    <a:pt x="6419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73"/>
            <p:cNvSpPr/>
            <p:nvPr/>
          </p:nvSpPr>
          <p:spPr>
            <a:xfrm>
              <a:off x="8503550" y="1946063"/>
              <a:ext cx="211475" cy="31500"/>
            </a:xfrm>
            <a:custGeom>
              <a:avLst/>
              <a:gdLst/>
              <a:ahLst/>
              <a:cxnLst/>
              <a:rect l="l" t="t" r="r" b="b"/>
              <a:pathLst>
                <a:path w="8459" h="1260" extrusionOk="0">
                  <a:moveTo>
                    <a:pt x="4569" y="1"/>
                  </a:moveTo>
                  <a:cubicBezTo>
                    <a:pt x="2910" y="1"/>
                    <a:pt x="1235" y="418"/>
                    <a:pt x="1" y="1260"/>
                  </a:cubicBezTo>
                  <a:cubicBezTo>
                    <a:pt x="1670" y="822"/>
                    <a:pt x="3387" y="601"/>
                    <a:pt x="5107" y="601"/>
                  </a:cubicBezTo>
                  <a:cubicBezTo>
                    <a:pt x="6228" y="601"/>
                    <a:pt x="7349" y="695"/>
                    <a:pt x="8459" y="885"/>
                  </a:cubicBezTo>
                  <a:cubicBezTo>
                    <a:pt x="7357" y="297"/>
                    <a:pt x="5969" y="1"/>
                    <a:pt x="4569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73"/>
            <p:cNvSpPr/>
            <p:nvPr/>
          </p:nvSpPr>
          <p:spPr>
            <a:xfrm>
              <a:off x="8094700" y="1876413"/>
              <a:ext cx="228875" cy="105850"/>
            </a:xfrm>
            <a:custGeom>
              <a:avLst/>
              <a:gdLst/>
              <a:ahLst/>
              <a:cxnLst/>
              <a:rect l="l" t="t" r="r" b="b"/>
              <a:pathLst>
                <a:path w="9155" h="4234" extrusionOk="0">
                  <a:moveTo>
                    <a:pt x="3064" y="0"/>
                  </a:moveTo>
                  <a:cubicBezTo>
                    <a:pt x="2046" y="0"/>
                    <a:pt x="1014" y="230"/>
                    <a:pt x="1" y="593"/>
                  </a:cubicBezTo>
                  <a:cubicBezTo>
                    <a:pt x="757" y="543"/>
                    <a:pt x="1481" y="469"/>
                    <a:pt x="2211" y="469"/>
                  </a:cubicBezTo>
                  <a:cubicBezTo>
                    <a:pt x="4219" y="469"/>
                    <a:pt x="6269" y="1034"/>
                    <a:pt x="9155" y="4233"/>
                  </a:cubicBezTo>
                  <a:cubicBezTo>
                    <a:pt x="7414" y="1082"/>
                    <a:pt x="5273" y="0"/>
                    <a:pt x="3064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73"/>
            <p:cNvSpPr/>
            <p:nvPr/>
          </p:nvSpPr>
          <p:spPr>
            <a:xfrm>
              <a:off x="8324225" y="1967513"/>
              <a:ext cx="59575" cy="51700"/>
            </a:xfrm>
            <a:custGeom>
              <a:avLst/>
              <a:gdLst/>
              <a:ahLst/>
              <a:cxnLst/>
              <a:rect l="l" t="t" r="r" b="b"/>
              <a:pathLst>
                <a:path w="2383" h="2068" extrusionOk="0">
                  <a:moveTo>
                    <a:pt x="1018" y="0"/>
                  </a:moveTo>
                  <a:cubicBezTo>
                    <a:pt x="456" y="0"/>
                    <a:pt x="1" y="455"/>
                    <a:pt x="1" y="1044"/>
                  </a:cubicBezTo>
                  <a:cubicBezTo>
                    <a:pt x="1" y="1660"/>
                    <a:pt x="503" y="2068"/>
                    <a:pt x="1027" y="2068"/>
                  </a:cubicBezTo>
                  <a:cubicBezTo>
                    <a:pt x="1277" y="2068"/>
                    <a:pt x="1533" y="1975"/>
                    <a:pt x="1740" y="1767"/>
                  </a:cubicBezTo>
                  <a:cubicBezTo>
                    <a:pt x="2383" y="1098"/>
                    <a:pt x="1928" y="0"/>
                    <a:pt x="1018" y="0"/>
                  </a:cubicBezTo>
                  <a:close/>
                </a:path>
              </a:pathLst>
            </a:custGeom>
            <a:solidFill>
              <a:srgbClr val="7C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73"/>
            <p:cNvSpPr/>
            <p:nvPr/>
          </p:nvSpPr>
          <p:spPr>
            <a:xfrm>
              <a:off x="8330250" y="1974863"/>
              <a:ext cx="46875" cy="39875"/>
            </a:xfrm>
            <a:custGeom>
              <a:avLst/>
              <a:gdLst/>
              <a:ahLst/>
              <a:cxnLst/>
              <a:rect l="l" t="t" r="r" b="b"/>
              <a:pathLst>
                <a:path w="1875" h="1595" extrusionOk="0">
                  <a:moveTo>
                    <a:pt x="830" y="1"/>
                  </a:moveTo>
                  <a:cubicBezTo>
                    <a:pt x="375" y="1"/>
                    <a:pt x="0" y="376"/>
                    <a:pt x="27" y="804"/>
                  </a:cubicBezTo>
                  <a:cubicBezTo>
                    <a:pt x="27" y="1290"/>
                    <a:pt x="416" y="1595"/>
                    <a:pt x="816" y="1595"/>
                  </a:cubicBezTo>
                  <a:cubicBezTo>
                    <a:pt x="1011" y="1595"/>
                    <a:pt x="1208" y="1523"/>
                    <a:pt x="1366" y="1366"/>
                  </a:cubicBezTo>
                  <a:cubicBezTo>
                    <a:pt x="1874" y="857"/>
                    <a:pt x="1526" y="1"/>
                    <a:pt x="830" y="1"/>
                  </a:cubicBezTo>
                  <a:close/>
                </a:path>
              </a:pathLst>
            </a:custGeom>
            <a:solidFill>
              <a:srgbClr val="492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73"/>
            <p:cNvSpPr/>
            <p:nvPr/>
          </p:nvSpPr>
          <p:spPr>
            <a:xfrm>
              <a:off x="7873200" y="1973463"/>
              <a:ext cx="962325" cy="46525"/>
            </a:xfrm>
            <a:custGeom>
              <a:avLst/>
              <a:gdLst/>
              <a:ahLst/>
              <a:cxnLst/>
              <a:rect l="l" t="t" r="r" b="b"/>
              <a:pathLst>
                <a:path w="38493" h="1861" extrusionOk="0">
                  <a:moveTo>
                    <a:pt x="1183" y="1"/>
                  </a:moveTo>
                  <a:cubicBezTo>
                    <a:pt x="0" y="1"/>
                    <a:pt x="0" y="1799"/>
                    <a:pt x="1183" y="1799"/>
                  </a:cubicBezTo>
                  <a:cubicBezTo>
                    <a:pt x="1208" y="1799"/>
                    <a:pt x="1234" y="1798"/>
                    <a:pt x="1260" y="1797"/>
                  </a:cubicBezTo>
                  <a:lnTo>
                    <a:pt x="18015" y="1797"/>
                  </a:lnTo>
                  <a:cubicBezTo>
                    <a:pt x="18063" y="1845"/>
                    <a:pt x="18128" y="1861"/>
                    <a:pt x="18207" y="1861"/>
                  </a:cubicBezTo>
                  <a:cubicBezTo>
                    <a:pt x="18303" y="1861"/>
                    <a:pt x="18418" y="1838"/>
                    <a:pt x="18550" y="1823"/>
                  </a:cubicBezTo>
                  <a:cubicBezTo>
                    <a:pt x="18697" y="1838"/>
                    <a:pt x="18819" y="1861"/>
                    <a:pt x="18913" y="1861"/>
                  </a:cubicBezTo>
                  <a:cubicBezTo>
                    <a:pt x="18991" y="1861"/>
                    <a:pt x="19049" y="1845"/>
                    <a:pt x="19085" y="1797"/>
                  </a:cubicBezTo>
                  <a:lnTo>
                    <a:pt x="37259" y="1797"/>
                  </a:lnTo>
                  <a:cubicBezTo>
                    <a:pt x="37285" y="1798"/>
                    <a:pt x="37309" y="1799"/>
                    <a:pt x="37334" y="1799"/>
                  </a:cubicBezTo>
                  <a:cubicBezTo>
                    <a:pt x="38492" y="1799"/>
                    <a:pt x="38492" y="1"/>
                    <a:pt x="37334" y="1"/>
                  </a:cubicBezTo>
                  <a:cubicBezTo>
                    <a:pt x="37309" y="1"/>
                    <a:pt x="37285" y="2"/>
                    <a:pt x="37259" y="3"/>
                  </a:cubicBezTo>
                  <a:lnTo>
                    <a:pt x="18978" y="672"/>
                  </a:lnTo>
                  <a:lnTo>
                    <a:pt x="1260" y="3"/>
                  </a:lnTo>
                  <a:cubicBezTo>
                    <a:pt x="1234" y="2"/>
                    <a:pt x="1208" y="1"/>
                    <a:pt x="1183" y="1"/>
                  </a:cubicBezTo>
                  <a:close/>
                </a:path>
              </a:pathLst>
            </a:custGeom>
            <a:solidFill>
              <a:srgbClr val="683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73"/>
            <p:cNvSpPr/>
            <p:nvPr/>
          </p:nvSpPr>
          <p:spPr>
            <a:xfrm>
              <a:off x="8105425" y="1978213"/>
              <a:ext cx="571475" cy="41775"/>
            </a:xfrm>
            <a:custGeom>
              <a:avLst/>
              <a:gdLst/>
              <a:ahLst/>
              <a:cxnLst/>
              <a:rect l="l" t="t" r="r" b="b"/>
              <a:pathLst>
                <a:path w="22859" h="1671" extrusionOk="0">
                  <a:moveTo>
                    <a:pt x="22858" y="1"/>
                  </a:moveTo>
                  <a:lnTo>
                    <a:pt x="9689" y="482"/>
                  </a:lnTo>
                  <a:lnTo>
                    <a:pt x="0" y="134"/>
                  </a:lnTo>
                  <a:lnTo>
                    <a:pt x="0" y="134"/>
                  </a:lnTo>
                  <a:cubicBezTo>
                    <a:pt x="321" y="723"/>
                    <a:pt x="803" y="1232"/>
                    <a:pt x="1392" y="1607"/>
                  </a:cubicBezTo>
                  <a:lnTo>
                    <a:pt x="8753" y="1607"/>
                  </a:lnTo>
                  <a:cubicBezTo>
                    <a:pt x="8789" y="1655"/>
                    <a:pt x="8847" y="1671"/>
                    <a:pt x="8925" y="1671"/>
                  </a:cubicBezTo>
                  <a:cubicBezTo>
                    <a:pt x="9019" y="1671"/>
                    <a:pt x="9142" y="1648"/>
                    <a:pt x="9288" y="1633"/>
                  </a:cubicBezTo>
                  <a:cubicBezTo>
                    <a:pt x="9420" y="1648"/>
                    <a:pt x="9535" y="1671"/>
                    <a:pt x="9631" y="1671"/>
                  </a:cubicBezTo>
                  <a:cubicBezTo>
                    <a:pt x="9710" y="1671"/>
                    <a:pt x="9775" y="1655"/>
                    <a:pt x="9823" y="1607"/>
                  </a:cubicBezTo>
                  <a:lnTo>
                    <a:pt x="21413" y="1607"/>
                  </a:lnTo>
                  <a:cubicBezTo>
                    <a:pt x="22002" y="1205"/>
                    <a:pt x="22510" y="670"/>
                    <a:pt x="22858" y="1"/>
                  </a:cubicBezTo>
                  <a:close/>
                </a:path>
              </a:pathLst>
            </a:custGeom>
            <a:solidFill>
              <a:srgbClr val="7C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9" name="Google Shape;4109;p73"/>
            <p:cNvGrpSpPr/>
            <p:nvPr/>
          </p:nvGrpSpPr>
          <p:grpSpPr>
            <a:xfrm>
              <a:off x="6674800" y="914963"/>
              <a:ext cx="825075" cy="1107450"/>
              <a:chOff x="6674800" y="914963"/>
              <a:chExt cx="825075" cy="1107450"/>
            </a:xfrm>
          </p:grpSpPr>
          <p:sp>
            <p:nvSpPr>
              <p:cNvPr id="4110" name="Google Shape;4110;p73"/>
              <p:cNvSpPr/>
              <p:nvPr/>
            </p:nvSpPr>
            <p:spPr>
              <a:xfrm>
                <a:off x="7071600" y="1363288"/>
                <a:ext cx="31475" cy="60492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24197" extrusionOk="0">
                    <a:moveTo>
                      <a:pt x="0" y="0"/>
                    </a:moveTo>
                    <a:lnTo>
                      <a:pt x="0" y="24196"/>
                    </a:lnTo>
                    <a:lnTo>
                      <a:pt x="1258" y="24196"/>
                    </a:ln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73"/>
              <p:cNvSpPr/>
              <p:nvPr/>
            </p:nvSpPr>
            <p:spPr>
              <a:xfrm>
                <a:off x="7071600" y="1363288"/>
                <a:ext cx="31475" cy="37875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5150" extrusionOk="0">
                    <a:moveTo>
                      <a:pt x="0" y="0"/>
                    </a:moveTo>
                    <a:lnTo>
                      <a:pt x="0" y="14346"/>
                    </a:lnTo>
                    <a:cubicBezTo>
                      <a:pt x="321" y="14748"/>
                      <a:pt x="750" y="15042"/>
                      <a:pt x="1258" y="15149"/>
                    </a:cubicBez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73"/>
              <p:cNvSpPr/>
              <p:nvPr/>
            </p:nvSpPr>
            <p:spPr>
              <a:xfrm>
                <a:off x="6849450" y="1922013"/>
                <a:ext cx="475100" cy="100400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4016" extrusionOk="0">
                    <a:moveTo>
                      <a:pt x="9582" y="0"/>
                    </a:moveTo>
                    <a:lnTo>
                      <a:pt x="0" y="4015"/>
                    </a:lnTo>
                    <a:lnTo>
                      <a:pt x="19004" y="4015"/>
                    </a:lnTo>
                    <a:lnTo>
                      <a:pt x="95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73"/>
              <p:cNvSpPr/>
              <p:nvPr/>
            </p:nvSpPr>
            <p:spPr>
              <a:xfrm>
                <a:off x="6694200" y="932363"/>
                <a:ext cx="785600" cy="448350"/>
              </a:xfrm>
              <a:custGeom>
                <a:avLst/>
                <a:gdLst/>
                <a:ahLst/>
                <a:cxnLst/>
                <a:rect l="l" t="t" r="r" b="b"/>
                <a:pathLst>
                  <a:path w="31424" h="17934" extrusionOk="0">
                    <a:moveTo>
                      <a:pt x="3882" y="0"/>
                    </a:moveTo>
                    <a:lnTo>
                      <a:pt x="0" y="17933"/>
                    </a:lnTo>
                    <a:lnTo>
                      <a:pt x="31423" y="17933"/>
                    </a:lnTo>
                    <a:lnTo>
                      <a:pt x="27569" y="0"/>
                    </a:ln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73"/>
              <p:cNvSpPr/>
              <p:nvPr/>
            </p:nvSpPr>
            <p:spPr>
              <a:xfrm>
                <a:off x="6816650" y="961788"/>
                <a:ext cx="586200" cy="370850"/>
              </a:xfrm>
              <a:custGeom>
                <a:avLst/>
                <a:gdLst/>
                <a:ahLst/>
                <a:cxnLst/>
                <a:rect l="l" t="t" r="r" b="b"/>
                <a:pathLst>
                  <a:path w="23448" h="14834" extrusionOk="0">
                    <a:moveTo>
                      <a:pt x="54" y="1"/>
                    </a:moveTo>
                    <a:cubicBezTo>
                      <a:pt x="1" y="1071"/>
                      <a:pt x="81" y="2142"/>
                      <a:pt x="268" y="3186"/>
                    </a:cubicBezTo>
                    <a:cubicBezTo>
                      <a:pt x="1403" y="9841"/>
                      <a:pt x="6715" y="14833"/>
                      <a:pt x="12382" y="14833"/>
                    </a:cubicBezTo>
                    <a:cubicBezTo>
                      <a:pt x="12733" y="14833"/>
                      <a:pt x="13085" y="14814"/>
                      <a:pt x="13437" y="14775"/>
                    </a:cubicBezTo>
                    <a:cubicBezTo>
                      <a:pt x="19513" y="14106"/>
                      <a:pt x="23447" y="7790"/>
                      <a:pt x="22243" y="723"/>
                    </a:cubicBezTo>
                    <a:cubicBezTo>
                      <a:pt x="22216" y="483"/>
                      <a:pt x="22163" y="242"/>
                      <a:pt x="22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73"/>
              <p:cNvSpPr/>
              <p:nvPr/>
            </p:nvSpPr>
            <p:spPr>
              <a:xfrm>
                <a:off x="6774500" y="914963"/>
                <a:ext cx="6256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25027" h="1125" extrusionOk="0">
                    <a:moveTo>
                      <a:pt x="562" y="0"/>
                    </a:moveTo>
                    <a:cubicBezTo>
                      <a:pt x="241" y="0"/>
                      <a:pt x="0" y="268"/>
                      <a:pt x="0" y="589"/>
                    </a:cubicBezTo>
                    <a:cubicBezTo>
                      <a:pt x="0" y="883"/>
                      <a:pt x="241" y="1124"/>
                      <a:pt x="562" y="1124"/>
                    </a:cubicBezTo>
                    <a:lnTo>
                      <a:pt x="24464" y="1124"/>
                    </a:lnTo>
                    <a:cubicBezTo>
                      <a:pt x="24759" y="1124"/>
                      <a:pt x="24999" y="883"/>
                      <a:pt x="24999" y="589"/>
                    </a:cubicBezTo>
                    <a:cubicBezTo>
                      <a:pt x="25026" y="268"/>
                      <a:pt x="24785" y="0"/>
                      <a:pt x="24464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73"/>
              <p:cNvSpPr/>
              <p:nvPr/>
            </p:nvSpPr>
            <p:spPr>
              <a:xfrm>
                <a:off x="6681475" y="1384338"/>
                <a:ext cx="811025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32441" h="3997" extrusionOk="0">
                    <a:moveTo>
                      <a:pt x="22012" y="0"/>
                    </a:moveTo>
                    <a:cubicBezTo>
                      <a:pt x="21831" y="0"/>
                      <a:pt x="21650" y="76"/>
                      <a:pt x="21521" y="229"/>
                    </a:cubicBezTo>
                    <a:cubicBezTo>
                      <a:pt x="21413" y="95"/>
                      <a:pt x="21253" y="15"/>
                      <a:pt x="21092" y="15"/>
                    </a:cubicBezTo>
                    <a:lnTo>
                      <a:pt x="20851" y="15"/>
                    </a:lnTo>
                    <a:cubicBezTo>
                      <a:pt x="20691" y="15"/>
                      <a:pt x="20557" y="68"/>
                      <a:pt x="20477" y="175"/>
                    </a:cubicBezTo>
                    <a:cubicBezTo>
                      <a:pt x="20370" y="68"/>
                      <a:pt x="20209" y="15"/>
                      <a:pt x="20075" y="15"/>
                    </a:cubicBezTo>
                    <a:lnTo>
                      <a:pt x="19941" y="15"/>
                    </a:lnTo>
                    <a:cubicBezTo>
                      <a:pt x="19674" y="15"/>
                      <a:pt x="19460" y="175"/>
                      <a:pt x="19379" y="416"/>
                    </a:cubicBezTo>
                    <a:cubicBezTo>
                      <a:pt x="19272" y="175"/>
                      <a:pt x="19031" y="15"/>
                      <a:pt x="18764" y="15"/>
                    </a:cubicBezTo>
                    <a:cubicBezTo>
                      <a:pt x="18550" y="15"/>
                      <a:pt x="18335" y="148"/>
                      <a:pt x="18202" y="336"/>
                    </a:cubicBezTo>
                    <a:cubicBezTo>
                      <a:pt x="18121" y="148"/>
                      <a:pt x="17907" y="15"/>
                      <a:pt x="17693" y="15"/>
                    </a:cubicBezTo>
                    <a:lnTo>
                      <a:pt x="17559" y="15"/>
                    </a:lnTo>
                    <a:cubicBezTo>
                      <a:pt x="17399" y="15"/>
                      <a:pt x="17265" y="68"/>
                      <a:pt x="17158" y="175"/>
                    </a:cubicBezTo>
                    <a:cubicBezTo>
                      <a:pt x="17051" y="68"/>
                      <a:pt x="16917" y="15"/>
                      <a:pt x="16783" y="15"/>
                    </a:cubicBezTo>
                    <a:lnTo>
                      <a:pt x="16542" y="15"/>
                    </a:lnTo>
                    <a:cubicBezTo>
                      <a:pt x="16355" y="15"/>
                      <a:pt x="16194" y="95"/>
                      <a:pt x="16114" y="229"/>
                    </a:cubicBezTo>
                    <a:cubicBezTo>
                      <a:pt x="15980" y="95"/>
                      <a:pt x="15819" y="15"/>
                      <a:pt x="15632" y="15"/>
                    </a:cubicBezTo>
                    <a:cubicBezTo>
                      <a:pt x="15498" y="215"/>
                      <a:pt x="15284" y="316"/>
                      <a:pt x="15073" y="316"/>
                    </a:cubicBezTo>
                    <a:cubicBezTo>
                      <a:pt x="14863" y="316"/>
                      <a:pt x="14655" y="215"/>
                      <a:pt x="14535" y="15"/>
                    </a:cubicBezTo>
                    <a:cubicBezTo>
                      <a:pt x="14294" y="15"/>
                      <a:pt x="14080" y="148"/>
                      <a:pt x="13973" y="336"/>
                    </a:cubicBezTo>
                    <a:cubicBezTo>
                      <a:pt x="13866" y="148"/>
                      <a:pt x="13651" y="15"/>
                      <a:pt x="13437" y="15"/>
                    </a:cubicBezTo>
                    <a:lnTo>
                      <a:pt x="13303" y="15"/>
                    </a:lnTo>
                    <a:cubicBezTo>
                      <a:pt x="13170" y="15"/>
                      <a:pt x="13009" y="68"/>
                      <a:pt x="12902" y="175"/>
                    </a:cubicBezTo>
                    <a:cubicBezTo>
                      <a:pt x="12822" y="68"/>
                      <a:pt x="12688" y="15"/>
                      <a:pt x="12527" y="15"/>
                    </a:cubicBezTo>
                    <a:lnTo>
                      <a:pt x="12286" y="15"/>
                    </a:lnTo>
                    <a:cubicBezTo>
                      <a:pt x="12099" y="15"/>
                      <a:pt x="11912" y="122"/>
                      <a:pt x="11831" y="309"/>
                    </a:cubicBezTo>
                    <a:cubicBezTo>
                      <a:pt x="11698" y="122"/>
                      <a:pt x="11510" y="15"/>
                      <a:pt x="11296" y="15"/>
                    </a:cubicBezTo>
                    <a:cubicBezTo>
                      <a:pt x="11109" y="15"/>
                      <a:pt x="10921" y="95"/>
                      <a:pt x="10787" y="229"/>
                    </a:cubicBezTo>
                    <a:cubicBezTo>
                      <a:pt x="10707" y="95"/>
                      <a:pt x="10547" y="15"/>
                      <a:pt x="10359" y="15"/>
                    </a:cubicBezTo>
                    <a:lnTo>
                      <a:pt x="10118" y="15"/>
                    </a:lnTo>
                    <a:cubicBezTo>
                      <a:pt x="9985" y="15"/>
                      <a:pt x="9851" y="68"/>
                      <a:pt x="9744" y="175"/>
                    </a:cubicBezTo>
                    <a:cubicBezTo>
                      <a:pt x="9637" y="68"/>
                      <a:pt x="9503" y="15"/>
                      <a:pt x="9342" y="15"/>
                    </a:cubicBezTo>
                    <a:lnTo>
                      <a:pt x="9235" y="15"/>
                    </a:lnTo>
                    <a:cubicBezTo>
                      <a:pt x="8967" y="15"/>
                      <a:pt x="8753" y="175"/>
                      <a:pt x="8673" y="416"/>
                    </a:cubicBezTo>
                    <a:cubicBezTo>
                      <a:pt x="8560" y="148"/>
                      <a:pt x="8313" y="14"/>
                      <a:pt x="8065" y="14"/>
                    </a:cubicBezTo>
                    <a:cubicBezTo>
                      <a:pt x="7844" y="14"/>
                      <a:pt x="7622" y="121"/>
                      <a:pt x="7495" y="336"/>
                    </a:cubicBezTo>
                    <a:cubicBezTo>
                      <a:pt x="7415" y="148"/>
                      <a:pt x="7201" y="15"/>
                      <a:pt x="6987" y="15"/>
                    </a:cubicBezTo>
                    <a:lnTo>
                      <a:pt x="6853" y="15"/>
                    </a:lnTo>
                    <a:cubicBezTo>
                      <a:pt x="6692" y="15"/>
                      <a:pt x="6559" y="68"/>
                      <a:pt x="6451" y="175"/>
                    </a:cubicBezTo>
                    <a:cubicBezTo>
                      <a:pt x="6344" y="68"/>
                      <a:pt x="6211" y="15"/>
                      <a:pt x="6077" y="15"/>
                    </a:cubicBezTo>
                    <a:lnTo>
                      <a:pt x="5836" y="15"/>
                    </a:lnTo>
                    <a:cubicBezTo>
                      <a:pt x="5648" y="15"/>
                      <a:pt x="5488" y="95"/>
                      <a:pt x="5408" y="256"/>
                    </a:cubicBezTo>
                    <a:cubicBezTo>
                      <a:pt x="5271" y="94"/>
                      <a:pt x="5082" y="13"/>
                      <a:pt x="4898" y="13"/>
                    </a:cubicBezTo>
                    <a:cubicBezTo>
                      <a:pt x="4685" y="13"/>
                      <a:pt x="4478" y="121"/>
                      <a:pt x="4364" y="336"/>
                    </a:cubicBezTo>
                    <a:cubicBezTo>
                      <a:pt x="4257" y="148"/>
                      <a:pt x="4043" y="15"/>
                      <a:pt x="3828" y="15"/>
                    </a:cubicBezTo>
                    <a:cubicBezTo>
                      <a:pt x="3588" y="15"/>
                      <a:pt x="3373" y="148"/>
                      <a:pt x="3266" y="336"/>
                    </a:cubicBezTo>
                    <a:cubicBezTo>
                      <a:pt x="3159" y="148"/>
                      <a:pt x="2945" y="15"/>
                      <a:pt x="2731" y="15"/>
                    </a:cubicBezTo>
                    <a:lnTo>
                      <a:pt x="2597" y="15"/>
                    </a:lnTo>
                    <a:cubicBezTo>
                      <a:pt x="2463" y="15"/>
                      <a:pt x="2303" y="68"/>
                      <a:pt x="2196" y="175"/>
                    </a:cubicBezTo>
                    <a:cubicBezTo>
                      <a:pt x="2115" y="68"/>
                      <a:pt x="1955" y="15"/>
                      <a:pt x="1821" y="15"/>
                    </a:cubicBezTo>
                    <a:lnTo>
                      <a:pt x="1580" y="15"/>
                    </a:lnTo>
                    <a:cubicBezTo>
                      <a:pt x="1393" y="15"/>
                      <a:pt x="1259" y="95"/>
                      <a:pt x="1152" y="256"/>
                    </a:cubicBezTo>
                    <a:cubicBezTo>
                      <a:pt x="1018" y="95"/>
                      <a:pt x="857" y="15"/>
                      <a:pt x="670" y="15"/>
                    </a:cubicBezTo>
                    <a:cubicBezTo>
                      <a:pt x="295" y="15"/>
                      <a:pt x="1" y="309"/>
                      <a:pt x="1" y="684"/>
                    </a:cubicBezTo>
                    <a:lnTo>
                      <a:pt x="1" y="2798"/>
                    </a:lnTo>
                    <a:cubicBezTo>
                      <a:pt x="54" y="3160"/>
                      <a:pt x="349" y="3340"/>
                      <a:pt x="647" y="3340"/>
                    </a:cubicBezTo>
                    <a:cubicBezTo>
                      <a:pt x="944" y="3340"/>
                      <a:pt x="1246" y="3160"/>
                      <a:pt x="1312" y="2798"/>
                    </a:cubicBezTo>
                    <a:lnTo>
                      <a:pt x="1312" y="2209"/>
                    </a:lnTo>
                    <a:cubicBezTo>
                      <a:pt x="1393" y="2236"/>
                      <a:pt x="1473" y="2263"/>
                      <a:pt x="1553" y="2263"/>
                    </a:cubicBezTo>
                    <a:lnTo>
                      <a:pt x="1821" y="2263"/>
                    </a:lnTo>
                    <a:cubicBezTo>
                      <a:pt x="1875" y="2263"/>
                      <a:pt x="1928" y="2263"/>
                      <a:pt x="1982" y="2236"/>
                    </a:cubicBezTo>
                    <a:cubicBezTo>
                      <a:pt x="2008" y="2557"/>
                      <a:pt x="2276" y="2825"/>
                      <a:pt x="2597" y="2825"/>
                    </a:cubicBezTo>
                    <a:lnTo>
                      <a:pt x="2704" y="2825"/>
                    </a:lnTo>
                    <a:cubicBezTo>
                      <a:pt x="2892" y="2825"/>
                      <a:pt x="3025" y="2745"/>
                      <a:pt x="3159" y="2611"/>
                    </a:cubicBezTo>
                    <a:lnTo>
                      <a:pt x="3159" y="3414"/>
                    </a:lnTo>
                    <a:cubicBezTo>
                      <a:pt x="3079" y="3802"/>
                      <a:pt x="3440" y="3996"/>
                      <a:pt x="3805" y="3996"/>
                    </a:cubicBezTo>
                    <a:cubicBezTo>
                      <a:pt x="4170" y="3996"/>
                      <a:pt x="4538" y="3802"/>
                      <a:pt x="4471" y="3414"/>
                    </a:cubicBezTo>
                    <a:lnTo>
                      <a:pt x="4471" y="3280"/>
                    </a:lnTo>
                    <a:cubicBezTo>
                      <a:pt x="4578" y="3387"/>
                      <a:pt x="4738" y="3441"/>
                      <a:pt x="4899" y="3441"/>
                    </a:cubicBezTo>
                    <a:cubicBezTo>
                      <a:pt x="5274" y="3441"/>
                      <a:pt x="5568" y="3146"/>
                      <a:pt x="5568" y="2771"/>
                    </a:cubicBezTo>
                    <a:lnTo>
                      <a:pt x="5568" y="2183"/>
                    </a:lnTo>
                    <a:cubicBezTo>
                      <a:pt x="5648" y="2236"/>
                      <a:pt x="5729" y="2263"/>
                      <a:pt x="5836" y="2263"/>
                    </a:cubicBezTo>
                    <a:lnTo>
                      <a:pt x="6077" y="2263"/>
                    </a:lnTo>
                    <a:cubicBezTo>
                      <a:pt x="6130" y="2263"/>
                      <a:pt x="6211" y="2236"/>
                      <a:pt x="6264" y="2236"/>
                    </a:cubicBezTo>
                    <a:cubicBezTo>
                      <a:pt x="6264" y="2557"/>
                      <a:pt x="6532" y="2798"/>
                      <a:pt x="6853" y="2798"/>
                    </a:cubicBezTo>
                    <a:lnTo>
                      <a:pt x="6960" y="2798"/>
                    </a:lnTo>
                    <a:cubicBezTo>
                      <a:pt x="7147" y="2798"/>
                      <a:pt x="7308" y="2718"/>
                      <a:pt x="7415" y="2611"/>
                    </a:cubicBezTo>
                    <a:lnTo>
                      <a:pt x="7415" y="3414"/>
                    </a:lnTo>
                    <a:cubicBezTo>
                      <a:pt x="7335" y="3789"/>
                      <a:pt x="7696" y="3976"/>
                      <a:pt x="8061" y="3976"/>
                    </a:cubicBezTo>
                    <a:cubicBezTo>
                      <a:pt x="8425" y="3976"/>
                      <a:pt x="8793" y="3789"/>
                      <a:pt x="8727" y="3414"/>
                    </a:cubicBezTo>
                    <a:lnTo>
                      <a:pt x="8727" y="2504"/>
                    </a:lnTo>
                    <a:cubicBezTo>
                      <a:pt x="8834" y="2691"/>
                      <a:pt x="9021" y="2798"/>
                      <a:pt x="9208" y="2798"/>
                    </a:cubicBezTo>
                    <a:lnTo>
                      <a:pt x="9342" y="2798"/>
                    </a:lnTo>
                    <a:cubicBezTo>
                      <a:pt x="9663" y="2798"/>
                      <a:pt x="9931" y="2557"/>
                      <a:pt x="9931" y="2236"/>
                    </a:cubicBezTo>
                    <a:cubicBezTo>
                      <a:pt x="9985" y="2236"/>
                      <a:pt x="10065" y="2263"/>
                      <a:pt x="10118" y="2263"/>
                    </a:cubicBezTo>
                    <a:lnTo>
                      <a:pt x="10359" y="2263"/>
                    </a:lnTo>
                    <a:cubicBezTo>
                      <a:pt x="10466" y="2263"/>
                      <a:pt x="10547" y="2236"/>
                      <a:pt x="10627" y="2183"/>
                    </a:cubicBezTo>
                    <a:lnTo>
                      <a:pt x="10627" y="2771"/>
                    </a:lnTo>
                    <a:cubicBezTo>
                      <a:pt x="10694" y="3133"/>
                      <a:pt x="10988" y="3313"/>
                      <a:pt x="11283" y="3313"/>
                    </a:cubicBezTo>
                    <a:cubicBezTo>
                      <a:pt x="11577" y="3313"/>
                      <a:pt x="11872" y="3133"/>
                      <a:pt x="11938" y="2771"/>
                    </a:cubicBezTo>
                    <a:lnTo>
                      <a:pt x="11938" y="2129"/>
                    </a:lnTo>
                    <a:cubicBezTo>
                      <a:pt x="12045" y="2209"/>
                      <a:pt x="12153" y="2263"/>
                      <a:pt x="12286" y="2263"/>
                    </a:cubicBezTo>
                    <a:lnTo>
                      <a:pt x="12527" y="2263"/>
                    </a:lnTo>
                    <a:cubicBezTo>
                      <a:pt x="12581" y="2263"/>
                      <a:pt x="12634" y="2236"/>
                      <a:pt x="12715" y="2236"/>
                    </a:cubicBezTo>
                    <a:cubicBezTo>
                      <a:pt x="12715" y="2557"/>
                      <a:pt x="12982" y="2798"/>
                      <a:pt x="13303" y="2798"/>
                    </a:cubicBezTo>
                    <a:lnTo>
                      <a:pt x="13411" y="2798"/>
                    </a:lnTo>
                    <a:cubicBezTo>
                      <a:pt x="13598" y="2798"/>
                      <a:pt x="13732" y="2718"/>
                      <a:pt x="13866" y="2611"/>
                    </a:cubicBezTo>
                    <a:lnTo>
                      <a:pt x="13866" y="3414"/>
                    </a:lnTo>
                    <a:cubicBezTo>
                      <a:pt x="13785" y="3789"/>
                      <a:pt x="14147" y="3976"/>
                      <a:pt x="14511" y="3976"/>
                    </a:cubicBezTo>
                    <a:cubicBezTo>
                      <a:pt x="14876" y="3976"/>
                      <a:pt x="15244" y="3789"/>
                      <a:pt x="15177" y="3414"/>
                    </a:cubicBezTo>
                    <a:lnTo>
                      <a:pt x="15177" y="3253"/>
                    </a:lnTo>
                    <a:cubicBezTo>
                      <a:pt x="15284" y="3387"/>
                      <a:pt x="15445" y="3441"/>
                      <a:pt x="15605" y="3441"/>
                    </a:cubicBezTo>
                    <a:cubicBezTo>
                      <a:pt x="15980" y="3441"/>
                      <a:pt x="16274" y="3146"/>
                      <a:pt x="16274" y="2771"/>
                    </a:cubicBezTo>
                    <a:lnTo>
                      <a:pt x="16274" y="2183"/>
                    </a:lnTo>
                    <a:cubicBezTo>
                      <a:pt x="16355" y="2209"/>
                      <a:pt x="16435" y="2236"/>
                      <a:pt x="16542" y="2236"/>
                    </a:cubicBezTo>
                    <a:lnTo>
                      <a:pt x="16783" y="2236"/>
                    </a:lnTo>
                    <a:cubicBezTo>
                      <a:pt x="16837" y="2236"/>
                      <a:pt x="16917" y="2236"/>
                      <a:pt x="16970" y="2209"/>
                    </a:cubicBezTo>
                    <a:cubicBezTo>
                      <a:pt x="16970" y="2531"/>
                      <a:pt x="17238" y="2798"/>
                      <a:pt x="17559" y="2798"/>
                    </a:cubicBezTo>
                    <a:lnTo>
                      <a:pt x="17693" y="2798"/>
                    </a:lnTo>
                    <a:cubicBezTo>
                      <a:pt x="17854" y="2798"/>
                      <a:pt x="18014" y="2718"/>
                      <a:pt x="18121" y="2584"/>
                    </a:cubicBezTo>
                    <a:lnTo>
                      <a:pt x="18121" y="3387"/>
                    </a:lnTo>
                    <a:cubicBezTo>
                      <a:pt x="18054" y="3775"/>
                      <a:pt x="18416" y="3969"/>
                      <a:pt x="18777" y="3969"/>
                    </a:cubicBezTo>
                    <a:cubicBezTo>
                      <a:pt x="19138" y="3969"/>
                      <a:pt x="19500" y="3775"/>
                      <a:pt x="19433" y="3387"/>
                    </a:cubicBezTo>
                    <a:lnTo>
                      <a:pt x="19433" y="2504"/>
                    </a:lnTo>
                    <a:cubicBezTo>
                      <a:pt x="19540" y="2664"/>
                      <a:pt x="19727" y="2798"/>
                      <a:pt x="19941" y="2798"/>
                    </a:cubicBezTo>
                    <a:lnTo>
                      <a:pt x="20048" y="2798"/>
                    </a:lnTo>
                    <a:cubicBezTo>
                      <a:pt x="20370" y="2798"/>
                      <a:pt x="20637" y="2531"/>
                      <a:pt x="20637" y="2209"/>
                    </a:cubicBezTo>
                    <a:cubicBezTo>
                      <a:pt x="20718" y="2236"/>
                      <a:pt x="20771" y="2236"/>
                      <a:pt x="20825" y="2236"/>
                    </a:cubicBezTo>
                    <a:lnTo>
                      <a:pt x="21066" y="2236"/>
                    </a:lnTo>
                    <a:cubicBezTo>
                      <a:pt x="21173" y="2236"/>
                      <a:pt x="21253" y="2209"/>
                      <a:pt x="21333" y="2183"/>
                    </a:cubicBezTo>
                    <a:lnTo>
                      <a:pt x="21333" y="2771"/>
                    </a:lnTo>
                    <a:cubicBezTo>
                      <a:pt x="21400" y="3133"/>
                      <a:pt x="21701" y="3313"/>
                      <a:pt x="21999" y="3313"/>
                    </a:cubicBezTo>
                    <a:cubicBezTo>
                      <a:pt x="22297" y="3313"/>
                      <a:pt x="22591" y="3133"/>
                      <a:pt x="22645" y="2771"/>
                    </a:cubicBezTo>
                    <a:lnTo>
                      <a:pt x="22645" y="2584"/>
                    </a:lnTo>
                    <a:cubicBezTo>
                      <a:pt x="22752" y="2718"/>
                      <a:pt x="22939" y="2798"/>
                      <a:pt x="23100" y="2798"/>
                    </a:cubicBezTo>
                    <a:lnTo>
                      <a:pt x="23234" y="2798"/>
                    </a:lnTo>
                    <a:cubicBezTo>
                      <a:pt x="23394" y="2798"/>
                      <a:pt x="23555" y="2718"/>
                      <a:pt x="23662" y="2584"/>
                    </a:cubicBezTo>
                    <a:lnTo>
                      <a:pt x="23662" y="3387"/>
                    </a:lnTo>
                    <a:cubicBezTo>
                      <a:pt x="23595" y="3775"/>
                      <a:pt x="23963" y="3969"/>
                      <a:pt x="24328" y="3969"/>
                    </a:cubicBezTo>
                    <a:cubicBezTo>
                      <a:pt x="24692" y="3969"/>
                      <a:pt x="25054" y="3775"/>
                      <a:pt x="24973" y="3387"/>
                    </a:cubicBezTo>
                    <a:lnTo>
                      <a:pt x="24973" y="3253"/>
                    </a:lnTo>
                    <a:cubicBezTo>
                      <a:pt x="25107" y="3360"/>
                      <a:pt x="25241" y="3414"/>
                      <a:pt x="25402" y="3414"/>
                    </a:cubicBezTo>
                    <a:cubicBezTo>
                      <a:pt x="25776" y="3414"/>
                      <a:pt x="26071" y="3119"/>
                      <a:pt x="26071" y="2745"/>
                    </a:cubicBezTo>
                    <a:lnTo>
                      <a:pt x="26071" y="2156"/>
                    </a:lnTo>
                    <a:cubicBezTo>
                      <a:pt x="26151" y="2209"/>
                      <a:pt x="26258" y="2236"/>
                      <a:pt x="26338" y="2236"/>
                    </a:cubicBezTo>
                    <a:lnTo>
                      <a:pt x="26579" y="2236"/>
                    </a:lnTo>
                    <a:cubicBezTo>
                      <a:pt x="26660" y="2236"/>
                      <a:pt x="26713" y="2209"/>
                      <a:pt x="26767" y="2209"/>
                    </a:cubicBezTo>
                    <a:cubicBezTo>
                      <a:pt x="26767" y="2531"/>
                      <a:pt x="27034" y="2771"/>
                      <a:pt x="27355" y="2771"/>
                    </a:cubicBezTo>
                    <a:lnTo>
                      <a:pt x="27489" y="2771"/>
                    </a:lnTo>
                    <a:cubicBezTo>
                      <a:pt x="27650" y="2771"/>
                      <a:pt x="27810" y="2691"/>
                      <a:pt x="27918" y="2584"/>
                    </a:cubicBezTo>
                    <a:lnTo>
                      <a:pt x="27918" y="3387"/>
                    </a:lnTo>
                    <a:cubicBezTo>
                      <a:pt x="27851" y="3762"/>
                      <a:pt x="28219" y="3949"/>
                      <a:pt x="28583" y="3949"/>
                    </a:cubicBezTo>
                    <a:cubicBezTo>
                      <a:pt x="28948" y="3949"/>
                      <a:pt x="29309" y="3762"/>
                      <a:pt x="29229" y="3387"/>
                    </a:cubicBezTo>
                    <a:lnTo>
                      <a:pt x="29229" y="2477"/>
                    </a:lnTo>
                    <a:cubicBezTo>
                      <a:pt x="29336" y="2664"/>
                      <a:pt x="29523" y="2771"/>
                      <a:pt x="29738" y="2771"/>
                    </a:cubicBezTo>
                    <a:lnTo>
                      <a:pt x="29871" y="2771"/>
                    </a:lnTo>
                    <a:cubicBezTo>
                      <a:pt x="30193" y="2771"/>
                      <a:pt x="30433" y="2531"/>
                      <a:pt x="30460" y="2209"/>
                    </a:cubicBezTo>
                    <a:cubicBezTo>
                      <a:pt x="30514" y="2209"/>
                      <a:pt x="30567" y="2236"/>
                      <a:pt x="30621" y="2236"/>
                    </a:cubicBezTo>
                    <a:lnTo>
                      <a:pt x="30888" y="2236"/>
                    </a:lnTo>
                    <a:cubicBezTo>
                      <a:pt x="30969" y="2236"/>
                      <a:pt x="31049" y="2209"/>
                      <a:pt x="31129" y="2156"/>
                    </a:cubicBezTo>
                    <a:lnTo>
                      <a:pt x="31129" y="2745"/>
                    </a:lnTo>
                    <a:cubicBezTo>
                      <a:pt x="31210" y="3106"/>
                      <a:pt x="31504" y="3287"/>
                      <a:pt x="31795" y="3287"/>
                    </a:cubicBezTo>
                    <a:cubicBezTo>
                      <a:pt x="32086" y="3287"/>
                      <a:pt x="32374" y="3106"/>
                      <a:pt x="32441" y="2745"/>
                    </a:cubicBezTo>
                    <a:lnTo>
                      <a:pt x="32441" y="630"/>
                    </a:lnTo>
                    <a:cubicBezTo>
                      <a:pt x="32441" y="282"/>
                      <a:pt x="32146" y="15"/>
                      <a:pt x="31799" y="15"/>
                    </a:cubicBezTo>
                    <a:cubicBezTo>
                      <a:pt x="31611" y="15"/>
                      <a:pt x="31424" y="95"/>
                      <a:pt x="31290" y="256"/>
                    </a:cubicBezTo>
                    <a:cubicBezTo>
                      <a:pt x="31210" y="95"/>
                      <a:pt x="31049" y="15"/>
                      <a:pt x="30862" y="15"/>
                    </a:cubicBezTo>
                    <a:lnTo>
                      <a:pt x="30648" y="15"/>
                    </a:lnTo>
                    <a:cubicBezTo>
                      <a:pt x="30487" y="15"/>
                      <a:pt x="30353" y="68"/>
                      <a:pt x="30246" y="175"/>
                    </a:cubicBezTo>
                    <a:cubicBezTo>
                      <a:pt x="30139" y="68"/>
                      <a:pt x="30005" y="15"/>
                      <a:pt x="29871" y="15"/>
                    </a:cubicBezTo>
                    <a:lnTo>
                      <a:pt x="29738" y="15"/>
                    </a:lnTo>
                    <a:cubicBezTo>
                      <a:pt x="29497" y="15"/>
                      <a:pt x="29256" y="175"/>
                      <a:pt x="29175" y="416"/>
                    </a:cubicBezTo>
                    <a:cubicBezTo>
                      <a:pt x="29068" y="175"/>
                      <a:pt x="28828" y="15"/>
                      <a:pt x="28587" y="15"/>
                    </a:cubicBezTo>
                    <a:cubicBezTo>
                      <a:pt x="28346" y="15"/>
                      <a:pt x="28132" y="148"/>
                      <a:pt x="28025" y="363"/>
                    </a:cubicBezTo>
                    <a:cubicBezTo>
                      <a:pt x="27918" y="148"/>
                      <a:pt x="27703" y="15"/>
                      <a:pt x="27489" y="15"/>
                    </a:cubicBezTo>
                    <a:lnTo>
                      <a:pt x="27355" y="15"/>
                    </a:lnTo>
                    <a:cubicBezTo>
                      <a:pt x="27222" y="15"/>
                      <a:pt x="27088" y="68"/>
                      <a:pt x="26981" y="175"/>
                    </a:cubicBezTo>
                    <a:cubicBezTo>
                      <a:pt x="26874" y="68"/>
                      <a:pt x="26740" y="15"/>
                      <a:pt x="26606" y="15"/>
                    </a:cubicBezTo>
                    <a:lnTo>
                      <a:pt x="26338" y="15"/>
                    </a:lnTo>
                    <a:cubicBezTo>
                      <a:pt x="26178" y="15"/>
                      <a:pt x="26017" y="95"/>
                      <a:pt x="25910" y="256"/>
                    </a:cubicBezTo>
                    <a:cubicBezTo>
                      <a:pt x="25789" y="98"/>
                      <a:pt x="25612" y="22"/>
                      <a:pt x="25435" y="22"/>
                    </a:cubicBezTo>
                    <a:cubicBezTo>
                      <a:pt x="25223" y="22"/>
                      <a:pt x="25010" y="131"/>
                      <a:pt x="24893" y="336"/>
                    </a:cubicBezTo>
                    <a:cubicBezTo>
                      <a:pt x="24759" y="148"/>
                      <a:pt x="24545" y="15"/>
                      <a:pt x="24331" y="15"/>
                    </a:cubicBezTo>
                    <a:cubicBezTo>
                      <a:pt x="24090" y="15"/>
                      <a:pt x="23876" y="148"/>
                      <a:pt x="23769" y="363"/>
                    </a:cubicBezTo>
                    <a:cubicBezTo>
                      <a:pt x="23662" y="148"/>
                      <a:pt x="23474" y="15"/>
                      <a:pt x="23234" y="15"/>
                    </a:cubicBezTo>
                    <a:lnTo>
                      <a:pt x="23126" y="15"/>
                    </a:lnTo>
                    <a:cubicBezTo>
                      <a:pt x="22886" y="15"/>
                      <a:pt x="22671" y="148"/>
                      <a:pt x="22591" y="363"/>
                    </a:cubicBezTo>
                    <a:cubicBezTo>
                      <a:pt x="22471" y="123"/>
                      <a:pt x="22242" y="0"/>
                      <a:pt x="22012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73"/>
              <p:cNvSpPr/>
              <p:nvPr/>
            </p:nvSpPr>
            <p:spPr>
              <a:xfrm>
                <a:off x="6674800" y="1358588"/>
                <a:ext cx="8250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33003" h="1447" extrusionOk="0">
                    <a:moveTo>
                      <a:pt x="723" y="1"/>
                    </a:moveTo>
                    <a:cubicBezTo>
                      <a:pt x="321" y="1"/>
                      <a:pt x="0" y="322"/>
                      <a:pt x="0" y="723"/>
                    </a:cubicBezTo>
                    <a:cubicBezTo>
                      <a:pt x="0" y="1125"/>
                      <a:pt x="321" y="1446"/>
                      <a:pt x="723" y="1446"/>
                    </a:cubicBezTo>
                    <a:lnTo>
                      <a:pt x="32280" y="1446"/>
                    </a:lnTo>
                    <a:cubicBezTo>
                      <a:pt x="32681" y="1446"/>
                      <a:pt x="33002" y="1125"/>
                      <a:pt x="33002" y="723"/>
                    </a:cubicBezTo>
                    <a:cubicBezTo>
                      <a:pt x="33002" y="322"/>
                      <a:pt x="32681" y="1"/>
                      <a:pt x="32280" y="1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73"/>
              <p:cNvSpPr/>
              <p:nvPr/>
            </p:nvSpPr>
            <p:spPr>
              <a:xfrm>
                <a:off x="6739025" y="1358588"/>
                <a:ext cx="701300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28052" h="1447" extrusionOk="0">
                    <a:moveTo>
                      <a:pt x="643" y="1"/>
                    </a:moveTo>
                    <a:cubicBezTo>
                      <a:pt x="295" y="1"/>
                      <a:pt x="1" y="295"/>
                      <a:pt x="1" y="670"/>
                    </a:cubicBezTo>
                    <a:lnTo>
                      <a:pt x="1" y="777"/>
                    </a:lnTo>
                    <a:cubicBezTo>
                      <a:pt x="1" y="1152"/>
                      <a:pt x="295" y="1446"/>
                      <a:pt x="643" y="1446"/>
                    </a:cubicBezTo>
                    <a:lnTo>
                      <a:pt x="27382" y="1446"/>
                    </a:lnTo>
                    <a:cubicBezTo>
                      <a:pt x="27757" y="1446"/>
                      <a:pt x="28051" y="1152"/>
                      <a:pt x="28051" y="777"/>
                    </a:cubicBezTo>
                    <a:lnTo>
                      <a:pt x="28051" y="670"/>
                    </a:lnTo>
                    <a:cubicBezTo>
                      <a:pt x="28051" y="295"/>
                      <a:pt x="27757" y="1"/>
                      <a:pt x="27382" y="1"/>
                    </a:cubicBezTo>
                    <a:close/>
                  </a:path>
                </a:pathLst>
              </a:custGeom>
              <a:solidFill>
                <a:srgbClr val="EFA5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73"/>
              <p:cNvSpPr/>
              <p:nvPr/>
            </p:nvSpPr>
            <p:spPr>
              <a:xfrm>
                <a:off x="6797925" y="1022688"/>
                <a:ext cx="182025" cy="295775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11831" extrusionOk="0">
                    <a:moveTo>
                      <a:pt x="188" y="0"/>
                    </a:moveTo>
                    <a:cubicBezTo>
                      <a:pt x="187" y="1"/>
                      <a:pt x="0" y="4819"/>
                      <a:pt x="1258" y="7896"/>
                    </a:cubicBezTo>
                    <a:cubicBezTo>
                      <a:pt x="2543" y="11055"/>
                      <a:pt x="7280" y="11831"/>
                      <a:pt x="7280" y="11831"/>
                    </a:cubicBezTo>
                    <a:cubicBezTo>
                      <a:pt x="7280" y="11831"/>
                      <a:pt x="1553" y="8887"/>
                      <a:pt x="188" y="0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73"/>
              <p:cNvSpPr/>
              <p:nvPr/>
            </p:nvSpPr>
            <p:spPr>
              <a:xfrm>
                <a:off x="7236200" y="1093613"/>
                <a:ext cx="166625" cy="251625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10065" extrusionOk="0">
                    <a:moveTo>
                      <a:pt x="6424" y="1"/>
                    </a:moveTo>
                    <a:cubicBezTo>
                      <a:pt x="6424" y="2"/>
                      <a:pt x="6370" y="5568"/>
                      <a:pt x="1" y="10064"/>
                    </a:cubicBezTo>
                    <a:cubicBezTo>
                      <a:pt x="1" y="10064"/>
                      <a:pt x="2998" y="8833"/>
                      <a:pt x="4685" y="6505"/>
                    </a:cubicBezTo>
                    <a:cubicBezTo>
                      <a:pt x="6665" y="3748"/>
                      <a:pt x="6424" y="2"/>
                      <a:pt x="6424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73"/>
              <p:cNvSpPr/>
              <p:nvPr/>
            </p:nvSpPr>
            <p:spPr>
              <a:xfrm>
                <a:off x="7265650" y="947738"/>
                <a:ext cx="84325" cy="267025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0681" extrusionOk="0">
                    <a:moveTo>
                      <a:pt x="3373" y="1"/>
                    </a:moveTo>
                    <a:lnTo>
                      <a:pt x="1740" y="188"/>
                    </a:lnTo>
                    <a:cubicBezTo>
                      <a:pt x="2677" y="7629"/>
                      <a:pt x="0" y="10680"/>
                      <a:pt x="0" y="10680"/>
                    </a:cubicBezTo>
                    <a:cubicBezTo>
                      <a:pt x="2061" y="8807"/>
                      <a:pt x="2918" y="6558"/>
                      <a:pt x="3373" y="1"/>
                    </a:cubicBez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73"/>
              <p:cNvSpPr/>
              <p:nvPr/>
            </p:nvSpPr>
            <p:spPr>
              <a:xfrm>
                <a:off x="6946475" y="947738"/>
                <a:ext cx="59575" cy="2670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068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21" y="6558"/>
                      <a:pt x="937" y="8807"/>
                      <a:pt x="2382" y="10680"/>
                    </a:cubicBezTo>
                    <a:cubicBezTo>
                      <a:pt x="2382" y="10680"/>
                      <a:pt x="482" y="7629"/>
                      <a:pt x="1151" y="18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3" name="Google Shape;4123;p73"/>
            <p:cNvSpPr/>
            <p:nvPr/>
          </p:nvSpPr>
          <p:spPr>
            <a:xfrm>
              <a:off x="8006375" y="1917338"/>
              <a:ext cx="222200" cy="38150"/>
            </a:xfrm>
            <a:custGeom>
              <a:avLst/>
              <a:gdLst/>
              <a:ahLst/>
              <a:cxnLst/>
              <a:rect l="l" t="t" r="r" b="b"/>
              <a:pathLst>
                <a:path w="8888" h="1526" extrusionOk="0">
                  <a:moveTo>
                    <a:pt x="5053" y="1"/>
                  </a:moveTo>
                  <a:cubicBezTo>
                    <a:pt x="3681" y="1"/>
                    <a:pt x="2039" y="413"/>
                    <a:pt x="1" y="1526"/>
                  </a:cubicBezTo>
                  <a:cubicBezTo>
                    <a:pt x="1330" y="1003"/>
                    <a:pt x="2846" y="687"/>
                    <a:pt x="4660" y="687"/>
                  </a:cubicBezTo>
                  <a:cubicBezTo>
                    <a:pt x="5914" y="687"/>
                    <a:pt x="7311" y="838"/>
                    <a:pt x="8887" y="1178"/>
                  </a:cubicBezTo>
                  <a:cubicBezTo>
                    <a:pt x="7832" y="536"/>
                    <a:pt x="6617" y="1"/>
                    <a:pt x="5053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73"/>
            <p:cNvSpPr/>
            <p:nvPr/>
          </p:nvSpPr>
          <p:spPr>
            <a:xfrm>
              <a:off x="6618575" y="2007663"/>
              <a:ext cx="3066700" cy="1590575"/>
            </a:xfrm>
            <a:custGeom>
              <a:avLst/>
              <a:gdLst/>
              <a:ahLst/>
              <a:cxnLst/>
              <a:rect l="l" t="t" r="r" b="b"/>
              <a:pathLst>
                <a:path w="122668" h="63623" extrusionOk="0">
                  <a:moveTo>
                    <a:pt x="1" y="0"/>
                  </a:moveTo>
                  <a:lnTo>
                    <a:pt x="1098" y="63622"/>
                  </a:lnTo>
                  <a:lnTo>
                    <a:pt x="121704" y="63595"/>
                  </a:lnTo>
                  <a:lnTo>
                    <a:pt x="122668" y="0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73"/>
            <p:cNvSpPr/>
            <p:nvPr/>
          </p:nvSpPr>
          <p:spPr>
            <a:xfrm>
              <a:off x="9534700" y="2006988"/>
              <a:ext cx="350000" cy="225525"/>
            </a:xfrm>
            <a:custGeom>
              <a:avLst/>
              <a:gdLst/>
              <a:ahLst/>
              <a:cxnLst/>
              <a:rect l="l" t="t" r="r" b="b"/>
              <a:pathLst>
                <a:path w="14000" h="9021" extrusionOk="0">
                  <a:moveTo>
                    <a:pt x="1" y="1"/>
                  </a:moveTo>
                  <a:lnTo>
                    <a:pt x="4123" y="9021"/>
                  </a:lnTo>
                  <a:cubicBezTo>
                    <a:pt x="8459" y="9021"/>
                    <a:pt x="7442" y="5327"/>
                    <a:pt x="7441" y="5327"/>
                  </a:cubicBezTo>
                  <a:lnTo>
                    <a:pt x="7441" y="5327"/>
                  </a:lnTo>
                  <a:cubicBezTo>
                    <a:pt x="7783" y="5368"/>
                    <a:pt x="8125" y="5388"/>
                    <a:pt x="8466" y="5388"/>
                  </a:cubicBezTo>
                  <a:cubicBezTo>
                    <a:pt x="9460" y="5388"/>
                    <a:pt x="10446" y="5218"/>
                    <a:pt x="11403" y="4899"/>
                  </a:cubicBezTo>
                  <a:cubicBezTo>
                    <a:pt x="13999" y="3882"/>
                    <a:pt x="13250" y="1"/>
                    <a:pt x="10466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73"/>
            <p:cNvSpPr/>
            <p:nvPr/>
          </p:nvSpPr>
          <p:spPr>
            <a:xfrm>
              <a:off x="9631050" y="2007663"/>
              <a:ext cx="242275" cy="123675"/>
            </a:xfrm>
            <a:custGeom>
              <a:avLst/>
              <a:gdLst/>
              <a:ahLst/>
              <a:cxnLst/>
              <a:rect l="l" t="t" r="r" b="b"/>
              <a:pathLst>
                <a:path w="9691" h="4947" extrusionOk="0">
                  <a:moveTo>
                    <a:pt x="1" y="0"/>
                  </a:moveTo>
                  <a:cubicBezTo>
                    <a:pt x="301" y="2998"/>
                    <a:pt x="2830" y="4946"/>
                    <a:pt x="5495" y="4946"/>
                  </a:cubicBezTo>
                  <a:cubicBezTo>
                    <a:pt x="6638" y="4946"/>
                    <a:pt x="7806" y="4588"/>
                    <a:pt x="8834" y="3801"/>
                  </a:cubicBezTo>
                  <a:cubicBezTo>
                    <a:pt x="9690" y="2302"/>
                    <a:pt x="8753" y="0"/>
                    <a:pt x="6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73"/>
            <p:cNvSpPr/>
            <p:nvPr/>
          </p:nvSpPr>
          <p:spPr>
            <a:xfrm>
              <a:off x="6423875" y="2006988"/>
              <a:ext cx="349975" cy="225525"/>
            </a:xfrm>
            <a:custGeom>
              <a:avLst/>
              <a:gdLst/>
              <a:ahLst/>
              <a:cxnLst/>
              <a:rect l="l" t="t" r="r" b="b"/>
              <a:pathLst>
                <a:path w="13999" h="9021" extrusionOk="0">
                  <a:moveTo>
                    <a:pt x="3533" y="1"/>
                  </a:moveTo>
                  <a:cubicBezTo>
                    <a:pt x="750" y="1"/>
                    <a:pt x="0" y="3882"/>
                    <a:pt x="2596" y="4899"/>
                  </a:cubicBezTo>
                  <a:cubicBezTo>
                    <a:pt x="3533" y="5218"/>
                    <a:pt x="4529" y="5388"/>
                    <a:pt x="5529" y="5388"/>
                  </a:cubicBezTo>
                  <a:cubicBezTo>
                    <a:pt x="5872" y="5388"/>
                    <a:pt x="6216" y="5368"/>
                    <a:pt x="6558" y="5327"/>
                  </a:cubicBezTo>
                  <a:lnTo>
                    <a:pt x="6558" y="5327"/>
                  </a:lnTo>
                  <a:cubicBezTo>
                    <a:pt x="6558" y="5327"/>
                    <a:pt x="5541" y="9021"/>
                    <a:pt x="9877" y="9021"/>
                  </a:cubicBezTo>
                  <a:lnTo>
                    <a:pt x="13999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73"/>
            <p:cNvSpPr/>
            <p:nvPr/>
          </p:nvSpPr>
          <p:spPr>
            <a:xfrm>
              <a:off x="6618575" y="2007663"/>
              <a:ext cx="3066700" cy="68275"/>
            </a:xfrm>
            <a:custGeom>
              <a:avLst/>
              <a:gdLst/>
              <a:ahLst/>
              <a:cxnLst/>
              <a:rect l="l" t="t" r="r" b="b"/>
              <a:pathLst>
                <a:path w="122668" h="2731" extrusionOk="0">
                  <a:moveTo>
                    <a:pt x="1" y="0"/>
                  </a:moveTo>
                  <a:lnTo>
                    <a:pt x="55" y="2730"/>
                  </a:lnTo>
                  <a:lnTo>
                    <a:pt x="122641" y="2730"/>
                  </a:lnTo>
                  <a:lnTo>
                    <a:pt x="122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73"/>
            <p:cNvSpPr/>
            <p:nvPr/>
          </p:nvSpPr>
          <p:spPr>
            <a:xfrm>
              <a:off x="6447950" y="3254263"/>
              <a:ext cx="534675" cy="441000"/>
            </a:xfrm>
            <a:custGeom>
              <a:avLst/>
              <a:gdLst/>
              <a:ahLst/>
              <a:cxnLst/>
              <a:rect l="l" t="t" r="r" b="b"/>
              <a:pathLst>
                <a:path w="21387" h="17640" extrusionOk="0">
                  <a:moveTo>
                    <a:pt x="12126" y="1"/>
                  </a:moveTo>
                  <a:cubicBezTo>
                    <a:pt x="6880" y="1"/>
                    <a:pt x="8164" y="11296"/>
                    <a:pt x="8164" y="11296"/>
                  </a:cubicBezTo>
                  <a:cubicBezTo>
                    <a:pt x="6157" y="11296"/>
                    <a:pt x="6050" y="13490"/>
                    <a:pt x="6050" y="13490"/>
                  </a:cubicBezTo>
                  <a:cubicBezTo>
                    <a:pt x="1" y="13490"/>
                    <a:pt x="1098" y="17639"/>
                    <a:pt x="1098" y="17639"/>
                  </a:cubicBezTo>
                  <a:lnTo>
                    <a:pt x="17425" y="17639"/>
                  </a:lnTo>
                  <a:cubicBezTo>
                    <a:pt x="17425" y="14079"/>
                    <a:pt x="21386" y="13865"/>
                    <a:pt x="21386" y="13865"/>
                  </a:cubicBezTo>
                  <a:cubicBezTo>
                    <a:pt x="21386" y="13865"/>
                    <a:pt x="17345" y="1"/>
                    <a:pt x="12126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73"/>
            <p:cNvSpPr/>
            <p:nvPr/>
          </p:nvSpPr>
          <p:spPr>
            <a:xfrm>
              <a:off x="9325925" y="3254263"/>
              <a:ext cx="534675" cy="441000"/>
            </a:xfrm>
            <a:custGeom>
              <a:avLst/>
              <a:gdLst/>
              <a:ahLst/>
              <a:cxnLst/>
              <a:rect l="l" t="t" r="r" b="b"/>
              <a:pathLst>
                <a:path w="21387" h="17640" extrusionOk="0">
                  <a:moveTo>
                    <a:pt x="9262" y="1"/>
                  </a:moveTo>
                  <a:cubicBezTo>
                    <a:pt x="4042" y="1"/>
                    <a:pt x="1" y="13865"/>
                    <a:pt x="1" y="13865"/>
                  </a:cubicBezTo>
                  <a:cubicBezTo>
                    <a:pt x="1" y="13865"/>
                    <a:pt x="3962" y="14079"/>
                    <a:pt x="3962" y="17639"/>
                  </a:cubicBezTo>
                  <a:lnTo>
                    <a:pt x="20289" y="17639"/>
                  </a:lnTo>
                  <a:cubicBezTo>
                    <a:pt x="20289" y="17639"/>
                    <a:pt x="21387" y="13490"/>
                    <a:pt x="15337" y="13490"/>
                  </a:cubicBezTo>
                  <a:cubicBezTo>
                    <a:pt x="15337" y="13490"/>
                    <a:pt x="15230" y="11296"/>
                    <a:pt x="13223" y="11296"/>
                  </a:cubicBezTo>
                  <a:cubicBezTo>
                    <a:pt x="13223" y="11296"/>
                    <a:pt x="14508" y="1"/>
                    <a:pt x="9262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73"/>
            <p:cNvSpPr/>
            <p:nvPr/>
          </p:nvSpPr>
          <p:spPr>
            <a:xfrm>
              <a:off x="6696200" y="2114713"/>
              <a:ext cx="2910125" cy="1436000"/>
            </a:xfrm>
            <a:custGeom>
              <a:avLst/>
              <a:gdLst/>
              <a:ahLst/>
              <a:cxnLst/>
              <a:rect l="l" t="t" r="r" b="b"/>
              <a:pathLst>
                <a:path w="116405" h="57440" extrusionOk="0">
                  <a:moveTo>
                    <a:pt x="1" y="1"/>
                  </a:moveTo>
                  <a:lnTo>
                    <a:pt x="1071" y="57440"/>
                  </a:lnTo>
                  <a:lnTo>
                    <a:pt x="115521" y="57440"/>
                  </a:lnTo>
                  <a:lnTo>
                    <a:pt x="116405" y="1"/>
                  </a:lnTo>
                  <a:close/>
                </a:path>
              </a:pathLst>
            </a:custGeom>
            <a:solidFill>
              <a:srgbClr val="894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73"/>
            <p:cNvSpPr/>
            <p:nvPr/>
          </p:nvSpPr>
          <p:spPr>
            <a:xfrm>
              <a:off x="6696200" y="2114713"/>
              <a:ext cx="2910125" cy="1013775"/>
            </a:xfrm>
            <a:custGeom>
              <a:avLst/>
              <a:gdLst/>
              <a:ahLst/>
              <a:cxnLst/>
              <a:rect l="l" t="t" r="r" b="b"/>
              <a:pathLst>
                <a:path w="116405" h="40551" extrusionOk="0">
                  <a:moveTo>
                    <a:pt x="1" y="1"/>
                  </a:moveTo>
                  <a:lnTo>
                    <a:pt x="697" y="37178"/>
                  </a:lnTo>
                  <a:cubicBezTo>
                    <a:pt x="12420" y="23260"/>
                    <a:pt x="33217" y="11804"/>
                    <a:pt x="56931" y="11804"/>
                  </a:cubicBezTo>
                  <a:cubicBezTo>
                    <a:pt x="82492" y="11804"/>
                    <a:pt x="104681" y="24786"/>
                    <a:pt x="115762" y="40551"/>
                  </a:cubicBezTo>
                  <a:lnTo>
                    <a:pt x="116405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73"/>
            <p:cNvSpPr/>
            <p:nvPr/>
          </p:nvSpPr>
          <p:spPr>
            <a:xfrm>
              <a:off x="6721625" y="3501838"/>
              <a:ext cx="2863300" cy="48875"/>
            </a:xfrm>
            <a:custGeom>
              <a:avLst/>
              <a:gdLst/>
              <a:ahLst/>
              <a:cxnLst/>
              <a:rect l="l" t="t" r="r" b="b"/>
              <a:pathLst>
                <a:path w="114532" h="1955" extrusionOk="0">
                  <a:moveTo>
                    <a:pt x="1" y="1"/>
                  </a:moveTo>
                  <a:lnTo>
                    <a:pt x="54" y="1955"/>
                  </a:lnTo>
                  <a:lnTo>
                    <a:pt x="114504" y="1955"/>
                  </a:lnTo>
                  <a:lnTo>
                    <a:pt x="114531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73"/>
            <p:cNvSpPr/>
            <p:nvPr/>
          </p:nvSpPr>
          <p:spPr>
            <a:xfrm>
              <a:off x="7455675" y="2114713"/>
              <a:ext cx="147250" cy="1436000"/>
            </a:xfrm>
            <a:custGeom>
              <a:avLst/>
              <a:gdLst/>
              <a:ahLst/>
              <a:cxnLst/>
              <a:rect l="l" t="t" r="r" b="b"/>
              <a:pathLst>
                <a:path w="5890" h="57440" extrusionOk="0">
                  <a:moveTo>
                    <a:pt x="1" y="1"/>
                  </a:moveTo>
                  <a:lnTo>
                    <a:pt x="483" y="57440"/>
                  </a:lnTo>
                  <a:lnTo>
                    <a:pt x="5488" y="57440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73"/>
            <p:cNvSpPr/>
            <p:nvPr/>
          </p:nvSpPr>
          <p:spPr>
            <a:xfrm>
              <a:off x="8704975" y="2114713"/>
              <a:ext cx="133850" cy="1436000"/>
            </a:xfrm>
            <a:custGeom>
              <a:avLst/>
              <a:gdLst/>
              <a:ahLst/>
              <a:cxnLst/>
              <a:rect l="l" t="t" r="r" b="b"/>
              <a:pathLst>
                <a:path w="5354" h="57440" extrusionOk="0">
                  <a:moveTo>
                    <a:pt x="0" y="1"/>
                  </a:moveTo>
                  <a:lnTo>
                    <a:pt x="455" y="57440"/>
                  </a:lnTo>
                  <a:lnTo>
                    <a:pt x="4979" y="57440"/>
                  </a:lnTo>
                  <a:lnTo>
                    <a:pt x="5353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73"/>
            <p:cNvSpPr/>
            <p:nvPr/>
          </p:nvSpPr>
          <p:spPr>
            <a:xfrm>
              <a:off x="6696200" y="2114713"/>
              <a:ext cx="2910125" cy="1436000"/>
            </a:xfrm>
            <a:custGeom>
              <a:avLst/>
              <a:gdLst/>
              <a:ahLst/>
              <a:cxnLst/>
              <a:rect l="l" t="t" r="r" b="b"/>
              <a:pathLst>
                <a:path w="116405" h="57440" extrusionOk="0">
                  <a:moveTo>
                    <a:pt x="1" y="1"/>
                  </a:moveTo>
                  <a:lnTo>
                    <a:pt x="1071" y="57440"/>
                  </a:lnTo>
                  <a:lnTo>
                    <a:pt x="2383" y="57440"/>
                  </a:lnTo>
                  <a:lnTo>
                    <a:pt x="2410" y="2196"/>
                  </a:lnTo>
                  <a:lnTo>
                    <a:pt x="113273" y="1901"/>
                  </a:lnTo>
                  <a:lnTo>
                    <a:pt x="113674" y="57440"/>
                  </a:lnTo>
                  <a:lnTo>
                    <a:pt x="115521" y="57440"/>
                  </a:lnTo>
                  <a:lnTo>
                    <a:pt x="116405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73"/>
            <p:cNvSpPr/>
            <p:nvPr/>
          </p:nvSpPr>
          <p:spPr>
            <a:xfrm>
              <a:off x="9738125" y="2022388"/>
              <a:ext cx="107750" cy="91825"/>
            </a:xfrm>
            <a:custGeom>
              <a:avLst/>
              <a:gdLst/>
              <a:ahLst/>
              <a:cxnLst/>
              <a:rect l="l" t="t" r="r" b="b"/>
              <a:pathLst>
                <a:path w="4310" h="3673" extrusionOk="0">
                  <a:moveTo>
                    <a:pt x="1847" y="0"/>
                  </a:moveTo>
                  <a:cubicBezTo>
                    <a:pt x="830" y="0"/>
                    <a:pt x="0" y="803"/>
                    <a:pt x="0" y="1820"/>
                  </a:cubicBezTo>
                  <a:cubicBezTo>
                    <a:pt x="0" y="2942"/>
                    <a:pt x="906" y="3672"/>
                    <a:pt x="1848" y="3672"/>
                  </a:cubicBezTo>
                  <a:cubicBezTo>
                    <a:pt x="2299" y="3672"/>
                    <a:pt x="2759" y="3505"/>
                    <a:pt x="3132" y="3132"/>
                  </a:cubicBezTo>
                  <a:cubicBezTo>
                    <a:pt x="4310" y="1981"/>
                    <a:pt x="3480" y="0"/>
                    <a:pt x="1847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73"/>
            <p:cNvSpPr/>
            <p:nvPr/>
          </p:nvSpPr>
          <p:spPr>
            <a:xfrm>
              <a:off x="6431900" y="2007663"/>
              <a:ext cx="295775" cy="118450"/>
            </a:xfrm>
            <a:custGeom>
              <a:avLst/>
              <a:gdLst/>
              <a:ahLst/>
              <a:cxnLst/>
              <a:rect l="l" t="t" r="r" b="b"/>
              <a:pathLst>
                <a:path w="11831" h="4738" extrusionOk="0">
                  <a:moveTo>
                    <a:pt x="3212" y="0"/>
                  </a:moveTo>
                  <a:cubicBezTo>
                    <a:pt x="937" y="0"/>
                    <a:pt x="0" y="2570"/>
                    <a:pt x="1178" y="4069"/>
                  </a:cubicBezTo>
                  <a:cubicBezTo>
                    <a:pt x="2249" y="4524"/>
                    <a:pt x="3400" y="4738"/>
                    <a:pt x="4577" y="4738"/>
                  </a:cubicBezTo>
                  <a:cubicBezTo>
                    <a:pt x="8191" y="4738"/>
                    <a:pt x="11188" y="2704"/>
                    <a:pt x="1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73"/>
            <p:cNvSpPr/>
            <p:nvPr/>
          </p:nvSpPr>
          <p:spPr>
            <a:xfrm>
              <a:off x="6481425" y="2031088"/>
              <a:ext cx="75625" cy="76300"/>
            </a:xfrm>
            <a:custGeom>
              <a:avLst/>
              <a:gdLst/>
              <a:ahLst/>
              <a:cxnLst/>
              <a:rect l="l" t="t" r="r" b="b"/>
              <a:pathLst>
                <a:path w="3025" h="3052" extrusionOk="0">
                  <a:moveTo>
                    <a:pt x="1499" y="0"/>
                  </a:moveTo>
                  <a:cubicBezTo>
                    <a:pt x="669" y="0"/>
                    <a:pt x="0" y="696"/>
                    <a:pt x="0" y="1526"/>
                  </a:cubicBezTo>
                  <a:cubicBezTo>
                    <a:pt x="0" y="2356"/>
                    <a:pt x="669" y="3051"/>
                    <a:pt x="1499" y="3051"/>
                  </a:cubicBezTo>
                  <a:cubicBezTo>
                    <a:pt x="2329" y="3051"/>
                    <a:pt x="3025" y="2356"/>
                    <a:pt x="3025" y="1526"/>
                  </a:cubicBezTo>
                  <a:cubicBezTo>
                    <a:pt x="3025" y="696"/>
                    <a:pt x="2329" y="0"/>
                    <a:pt x="1499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73"/>
            <p:cNvSpPr/>
            <p:nvPr/>
          </p:nvSpPr>
          <p:spPr>
            <a:xfrm>
              <a:off x="6474050" y="3535963"/>
              <a:ext cx="269025" cy="133850"/>
            </a:xfrm>
            <a:custGeom>
              <a:avLst/>
              <a:gdLst/>
              <a:ahLst/>
              <a:cxnLst/>
              <a:rect l="l" t="t" r="r" b="b"/>
              <a:pathLst>
                <a:path w="10761" h="5354" extrusionOk="0">
                  <a:moveTo>
                    <a:pt x="7120" y="1"/>
                  </a:moveTo>
                  <a:lnTo>
                    <a:pt x="7120" y="28"/>
                  </a:lnTo>
                  <a:cubicBezTo>
                    <a:pt x="5113" y="28"/>
                    <a:pt x="5006" y="2222"/>
                    <a:pt x="5006" y="2222"/>
                  </a:cubicBezTo>
                  <a:cubicBezTo>
                    <a:pt x="1044" y="2222"/>
                    <a:pt x="161" y="3989"/>
                    <a:pt x="1" y="5220"/>
                  </a:cubicBezTo>
                  <a:cubicBezTo>
                    <a:pt x="804" y="5300"/>
                    <a:pt x="1633" y="5354"/>
                    <a:pt x="2436" y="5354"/>
                  </a:cubicBezTo>
                  <a:cubicBezTo>
                    <a:pt x="7040" y="5354"/>
                    <a:pt x="10760" y="4042"/>
                    <a:pt x="10760" y="2410"/>
                  </a:cubicBezTo>
                  <a:cubicBezTo>
                    <a:pt x="10760" y="1419"/>
                    <a:pt x="9315" y="509"/>
                    <a:pt x="7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73"/>
            <p:cNvSpPr/>
            <p:nvPr/>
          </p:nvSpPr>
          <p:spPr>
            <a:xfrm>
              <a:off x="9572175" y="3536638"/>
              <a:ext cx="288425" cy="158625"/>
            </a:xfrm>
            <a:custGeom>
              <a:avLst/>
              <a:gdLst/>
              <a:ahLst/>
              <a:cxnLst/>
              <a:rect l="l" t="t" r="r" b="b"/>
              <a:pathLst>
                <a:path w="11537" h="6345" extrusionOk="0">
                  <a:moveTo>
                    <a:pt x="3427" y="1"/>
                  </a:moveTo>
                  <a:cubicBezTo>
                    <a:pt x="1366" y="777"/>
                    <a:pt x="1" y="2115"/>
                    <a:pt x="1" y="3614"/>
                  </a:cubicBezTo>
                  <a:cubicBezTo>
                    <a:pt x="1" y="4631"/>
                    <a:pt x="670" y="5595"/>
                    <a:pt x="1714" y="6344"/>
                  </a:cubicBezTo>
                  <a:lnTo>
                    <a:pt x="10412" y="6344"/>
                  </a:lnTo>
                  <a:cubicBezTo>
                    <a:pt x="10412" y="6344"/>
                    <a:pt x="11537" y="2195"/>
                    <a:pt x="5487" y="2195"/>
                  </a:cubicBezTo>
                  <a:cubicBezTo>
                    <a:pt x="5487" y="2195"/>
                    <a:pt x="5380" y="54"/>
                    <a:pt x="3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73"/>
            <p:cNvSpPr/>
            <p:nvPr/>
          </p:nvSpPr>
          <p:spPr>
            <a:xfrm>
              <a:off x="7644375" y="2203713"/>
              <a:ext cx="1012450" cy="1256000"/>
            </a:xfrm>
            <a:custGeom>
              <a:avLst/>
              <a:gdLst/>
              <a:ahLst/>
              <a:cxnLst/>
              <a:rect l="l" t="t" r="r" b="b"/>
              <a:pathLst>
                <a:path w="40498" h="50240" extrusionOk="0">
                  <a:moveTo>
                    <a:pt x="39105" y="1098"/>
                  </a:moveTo>
                  <a:lnTo>
                    <a:pt x="38570" y="47884"/>
                  </a:lnTo>
                  <a:lnTo>
                    <a:pt x="1393" y="48580"/>
                  </a:lnTo>
                  <a:lnTo>
                    <a:pt x="1393" y="48580"/>
                  </a:lnTo>
                  <a:lnTo>
                    <a:pt x="1901" y="1767"/>
                  </a:lnTo>
                  <a:lnTo>
                    <a:pt x="39105" y="1098"/>
                  </a:lnTo>
                  <a:close/>
                  <a:moveTo>
                    <a:pt x="1" y="1"/>
                  </a:moveTo>
                  <a:lnTo>
                    <a:pt x="1" y="50240"/>
                  </a:lnTo>
                  <a:lnTo>
                    <a:pt x="40497" y="50240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73"/>
            <p:cNvSpPr/>
            <p:nvPr/>
          </p:nvSpPr>
          <p:spPr>
            <a:xfrm>
              <a:off x="6797925" y="2203713"/>
              <a:ext cx="622975" cy="1256000"/>
            </a:xfrm>
            <a:custGeom>
              <a:avLst/>
              <a:gdLst/>
              <a:ahLst/>
              <a:cxnLst/>
              <a:rect l="l" t="t" r="r" b="b"/>
              <a:pathLst>
                <a:path w="24919" h="50240" extrusionOk="0">
                  <a:moveTo>
                    <a:pt x="1365" y="1500"/>
                  </a:moveTo>
                  <a:lnTo>
                    <a:pt x="24062" y="1660"/>
                  </a:lnTo>
                  <a:lnTo>
                    <a:pt x="23527" y="48875"/>
                  </a:lnTo>
                  <a:lnTo>
                    <a:pt x="830" y="49142"/>
                  </a:lnTo>
                  <a:lnTo>
                    <a:pt x="1365" y="1500"/>
                  </a:lnTo>
                  <a:close/>
                  <a:moveTo>
                    <a:pt x="0" y="1"/>
                  </a:moveTo>
                  <a:lnTo>
                    <a:pt x="0" y="50240"/>
                  </a:lnTo>
                  <a:lnTo>
                    <a:pt x="24919" y="50240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73"/>
            <p:cNvSpPr/>
            <p:nvPr/>
          </p:nvSpPr>
          <p:spPr>
            <a:xfrm>
              <a:off x="8876950" y="2203713"/>
              <a:ext cx="622975" cy="1256000"/>
            </a:xfrm>
            <a:custGeom>
              <a:avLst/>
              <a:gdLst/>
              <a:ahLst/>
              <a:cxnLst/>
              <a:rect l="l" t="t" r="r" b="b"/>
              <a:pathLst>
                <a:path w="24919" h="50240" extrusionOk="0">
                  <a:moveTo>
                    <a:pt x="1365" y="1500"/>
                  </a:moveTo>
                  <a:lnTo>
                    <a:pt x="24062" y="1660"/>
                  </a:lnTo>
                  <a:lnTo>
                    <a:pt x="23527" y="48875"/>
                  </a:lnTo>
                  <a:lnTo>
                    <a:pt x="830" y="49142"/>
                  </a:lnTo>
                  <a:lnTo>
                    <a:pt x="1365" y="1500"/>
                  </a:lnTo>
                  <a:close/>
                  <a:moveTo>
                    <a:pt x="0" y="1"/>
                  </a:moveTo>
                  <a:lnTo>
                    <a:pt x="0" y="50240"/>
                  </a:lnTo>
                  <a:lnTo>
                    <a:pt x="24919" y="50240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73"/>
            <p:cNvSpPr/>
            <p:nvPr/>
          </p:nvSpPr>
          <p:spPr>
            <a:xfrm>
              <a:off x="7720000" y="2788538"/>
              <a:ext cx="764850" cy="598900"/>
            </a:xfrm>
            <a:custGeom>
              <a:avLst/>
              <a:gdLst/>
              <a:ahLst/>
              <a:cxnLst/>
              <a:rect l="l" t="t" r="r" b="b"/>
              <a:pathLst>
                <a:path w="30594" h="23956" extrusionOk="0">
                  <a:moveTo>
                    <a:pt x="0" y="1"/>
                  </a:moveTo>
                  <a:lnTo>
                    <a:pt x="0" y="23956"/>
                  </a:lnTo>
                  <a:lnTo>
                    <a:pt x="30593" y="23421"/>
                  </a:lnTo>
                  <a:cubicBezTo>
                    <a:pt x="30593" y="23421"/>
                    <a:pt x="7495" y="22377"/>
                    <a:pt x="4979" y="20369"/>
                  </a:cubicBezTo>
                  <a:cubicBezTo>
                    <a:pt x="1017" y="1726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73"/>
            <p:cNvSpPr/>
            <p:nvPr/>
          </p:nvSpPr>
          <p:spPr>
            <a:xfrm>
              <a:off x="8935150" y="2265288"/>
              <a:ext cx="523300" cy="812775"/>
            </a:xfrm>
            <a:custGeom>
              <a:avLst/>
              <a:gdLst/>
              <a:ahLst/>
              <a:cxnLst/>
              <a:rect l="l" t="t" r="r" b="b"/>
              <a:pathLst>
                <a:path w="20932" h="32511" extrusionOk="0">
                  <a:moveTo>
                    <a:pt x="20931" y="0"/>
                  </a:moveTo>
                  <a:lnTo>
                    <a:pt x="1" y="134"/>
                  </a:lnTo>
                  <a:lnTo>
                    <a:pt x="1" y="32493"/>
                  </a:lnTo>
                  <a:cubicBezTo>
                    <a:pt x="4" y="32505"/>
                    <a:pt x="7" y="32511"/>
                    <a:pt x="11" y="32511"/>
                  </a:cubicBezTo>
                  <a:cubicBezTo>
                    <a:pt x="271" y="32511"/>
                    <a:pt x="2207" y="5766"/>
                    <a:pt x="3025" y="4684"/>
                  </a:cubicBezTo>
                  <a:cubicBezTo>
                    <a:pt x="5407" y="1526"/>
                    <a:pt x="20931" y="0"/>
                    <a:pt x="20931" y="0"/>
                  </a:cubicBez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73"/>
            <p:cNvSpPr/>
            <p:nvPr/>
          </p:nvSpPr>
          <p:spPr>
            <a:xfrm>
              <a:off x="6898950" y="2270638"/>
              <a:ext cx="457725" cy="812775"/>
            </a:xfrm>
            <a:custGeom>
              <a:avLst/>
              <a:gdLst/>
              <a:ahLst/>
              <a:cxnLst/>
              <a:rect l="l" t="t" r="r" b="b"/>
              <a:pathLst>
                <a:path w="18309" h="32511" extrusionOk="0">
                  <a:moveTo>
                    <a:pt x="1" y="0"/>
                  </a:moveTo>
                  <a:cubicBezTo>
                    <a:pt x="1" y="0"/>
                    <a:pt x="13598" y="1553"/>
                    <a:pt x="15659" y="4684"/>
                  </a:cubicBezTo>
                  <a:cubicBezTo>
                    <a:pt x="16371" y="5792"/>
                    <a:pt x="18097" y="32511"/>
                    <a:pt x="18301" y="32511"/>
                  </a:cubicBezTo>
                  <a:cubicBezTo>
                    <a:pt x="18304" y="32511"/>
                    <a:pt x="18306" y="32505"/>
                    <a:pt x="18308" y="32494"/>
                  </a:cubicBezTo>
                  <a:lnTo>
                    <a:pt x="18308" y="1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73"/>
            <p:cNvSpPr/>
            <p:nvPr/>
          </p:nvSpPr>
          <p:spPr>
            <a:xfrm>
              <a:off x="8117475" y="2270638"/>
              <a:ext cx="457700" cy="812775"/>
            </a:xfrm>
            <a:custGeom>
              <a:avLst/>
              <a:gdLst/>
              <a:ahLst/>
              <a:cxnLst/>
              <a:rect l="l" t="t" r="r" b="b"/>
              <a:pathLst>
                <a:path w="18308" h="32511" extrusionOk="0">
                  <a:moveTo>
                    <a:pt x="0" y="0"/>
                  </a:moveTo>
                  <a:cubicBezTo>
                    <a:pt x="0" y="0"/>
                    <a:pt x="13597" y="1553"/>
                    <a:pt x="15658" y="4684"/>
                  </a:cubicBezTo>
                  <a:cubicBezTo>
                    <a:pt x="16370" y="5792"/>
                    <a:pt x="18070" y="32511"/>
                    <a:pt x="18299" y="32511"/>
                  </a:cubicBezTo>
                  <a:cubicBezTo>
                    <a:pt x="18302" y="32511"/>
                    <a:pt x="18305" y="32505"/>
                    <a:pt x="18308" y="32494"/>
                  </a:cubicBezTo>
                  <a:lnTo>
                    <a:pt x="18308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73"/>
            <p:cNvSpPr/>
            <p:nvPr/>
          </p:nvSpPr>
          <p:spPr>
            <a:xfrm>
              <a:off x="9234250" y="2596513"/>
              <a:ext cx="347975" cy="928100"/>
            </a:xfrm>
            <a:custGeom>
              <a:avLst/>
              <a:gdLst/>
              <a:ahLst/>
              <a:cxnLst/>
              <a:rect l="l" t="t" r="r" b="b"/>
              <a:pathLst>
                <a:path w="13919" h="37124" extrusionOk="0">
                  <a:moveTo>
                    <a:pt x="13919" y="0"/>
                  </a:moveTo>
                  <a:cubicBezTo>
                    <a:pt x="7763" y="6343"/>
                    <a:pt x="5033" y="15497"/>
                    <a:pt x="2651" y="23607"/>
                  </a:cubicBezTo>
                  <a:lnTo>
                    <a:pt x="2597" y="23821"/>
                  </a:lnTo>
                  <a:cubicBezTo>
                    <a:pt x="1125" y="28746"/>
                    <a:pt x="295" y="33055"/>
                    <a:pt x="1" y="37124"/>
                  </a:cubicBezTo>
                  <a:lnTo>
                    <a:pt x="456" y="37124"/>
                  </a:lnTo>
                  <a:cubicBezTo>
                    <a:pt x="750" y="33109"/>
                    <a:pt x="1580" y="28827"/>
                    <a:pt x="3025" y="23955"/>
                  </a:cubicBezTo>
                  <a:lnTo>
                    <a:pt x="3106" y="23714"/>
                  </a:lnTo>
                  <a:cubicBezTo>
                    <a:pt x="5461" y="15818"/>
                    <a:pt x="8084" y="6932"/>
                    <a:pt x="13919" y="669"/>
                  </a:cubicBezTo>
                  <a:lnTo>
                    <a:pt x="13919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73"/>
            <p:cNvSpPr/>
            <p:nvPr/>
          </p:nvSpPr>
          <p:spPr>
            <a:xfrm>
              <a:off x="8779900" y="2170788"/>
              <a:ext cx="525325" cy="1265500"/>
            </a:xfrm>
            <a:custGeom>
              <a:avLst/>
              <a:gdLst/>
              <a:ahLst/>
              <a:cxnLst/>
              <a:rect l="l" t="t" r="r" b="b"/>
              <a:pathLst>
                <a:path w="21013" h="50620" extrusionOk="0">
                  <a:moveTo>
                    <a:pt x="18657" y="434"/>
                  </a:moveTo>
                  <a:cubicBezTo>
                    <a:pt x="18790" y="434"/>
                    <a:pt x="18924" y="461"/>
                    <a:pt x="19058" y="515"/>
                  </a:cubicBezTo>
                  <a:cubicBezTo>
                    <a:pt x="20423" y="1264"/>
                    <a:pt x="19299" y="4503"/>
                    <a:pt x="18710" y="6243"/>
                  </a:cubicBezTo>
                  <a:cubicBezTo>
                    <a:pt x="18576" y="6644"/>
                    <a:pt x="18469" y="6965"/>
                    <a:pt x="18389" y="7233"/>
                  </a:cubicBezTo>
                  <a:cubicBezTo>
                    <a:pt x="17693" y="9669"/>
                    <a:pt x="16515" y="11997"/>
                    <a:pt x="15391" y="14245"/>
                  </a:cubicBezTo>
                  <a:cubicBezTo>
                    <a:pt x="14936" y="15209"/>
                    <a:pt x="14428" y="16173"/>
                    <a:pt x="13999" y="17163"/>
                  </a:cubicBezTo>
                  <a:cubicBezTo>
                    <a:pt x="11644" y="22275"/>
                    <a:pt x="9878" y="27789"/>
                    <a:pt x="8165" y="33115"/>
                  </a:cubicBezTo>
                  <a:lnTo>
                    <a:pt x="8004" y="33650"/>
                  </a:lnTo>
                  <a:cubicBezTo>
                    <a:pt x="7549" y="35015"/>
                    <a:pt x="7121" y="36461"/>
                    <a:pt x="6719" y="37826"/>
                  </a:cubicBezTo>
                  <a:cubicBezTo>
                    <a:pt x="5970" y="40449"/>
                    <a:pt x="5167" y="43152"/>
                    <a:pt x="4150" y="45695"/>
                  </a:cubicBezTo>
                  <a:cubicBezTo>
                    <a:pt x="4069" y="45882"/>
                    <a:pt x="3989" y="46070"/>
                    <a:pt x="3909" y="46284"/>
                  </a:cubicBezTo>
                  <a:cubicBezTo>
                    <a:pt x="3400" y="47622"/>
                    <a:pt x="2704" y="49442"/>
                    <a:pt x="1527" y="50058"/>
                  </a:cubicBezTo>
                  <a:cubicBezTo>
                    <a:pt x="510" y="48773"/>
                    <a:pt x="1018" y="45240"/>
                    <a:pt x="1313" y="43313"/>
                  </a:cubicBezTo>
                  <a:cubicBezTo>
                    <a:pt x="1366" y="42911"/>
                    <a:pt x="1420" y="42563"/>
                    <a:pt x="1446" y="42296"/>
                  </a:cubicBezTo>
                  <a:cubicBezTo>
                    <a:pt x="2062" y="37023"/>
                    <a:pt x="3026" y="31777"/>
                    <a:pt x="4391" y="26638"/>
                  </a:cubicBezTo>
                  <a:cubicBezTo>
                    <a:pt x="5996" y="20616"/>
                    <a:pt x="8486" y="14754"/>
                    <a:pt x="10921" y="9321"/>
                  </a:cubicBezTo>
                  <a:cubicBezTo>
                    <a:pt x="11055" y="9053"/>
                    <a:pt x="11189" y="8758"/>
                    <a:pt x="11296" y="8464"/>
                  </a:cubicBezTo>
                  <a:cubicBezTo>
                    <a:pt x="11858" y="7179"/>
                    <a:pt x="12420" y="5868"/>
                    <a:pt x="13384" y="4931"/>
                  </a:cubicBezTo>
                  <a:lnTo>
                    <a:pt x="13411" y="4904"/>
                  </a:lnTo>
                  <a:cubicBezTo>
                    <a:pt x="14802" y="3057"/>
                    <a:pt x="17318" y="434"/>
                    <a:pt x="18657" y="434"/>
                  </a:cubicBezTo>
                  <a:close/>
                  <a:moveTo>
                    <a:pt x="18716" y="1"/>
                  </a:moveTo>
                  <a:cubicBezTo>
                    <a:pt x="16642" y="1"/>
                    <a:pt x="13306" y="4296"/>
                    <a:pt x="13063" y="4637"/>
                  </a:cubicBezTo>
                  <a:cubicBezTo>
                    <a:pt x="12046" y="5627"/>
                    <a:pt x="11457" y="6992"/>
                    <a:pt x="10895" y="8303"/>
                  </a:cubicBezTo>
                  <a:cubicBezTo>
                    <a:pt x="10788" y="8598"/>
                    <a:pt x="10654" y="8892"/>
                    <a:pt x="10547" y="9160"/>
                  </a:cubicBezTo>
                  <a:cubicBezTo>
                    <a:pt x="8084" y="14620"/>
                    <a:pt x="5568" y="20482"/>
                    <a:pt x="3962" y="26558"/>
                  </a:cubicBezTo>
                  <a:cubicBezTo>
                    <a:pt x="2597" y="31723"/>
                    <a:pt x="1634" y="36969"/>
                    <a:pt x="1018" y="42269"/>
                  </a:cubicBezTo>
                  <a:cubicBezTo>
                    <a:pt x="991" y="42537"/>
                    <a:pt x="938" y="42858"/>
                    <a:pt x="884" y="43259"/>
                  </a:cubicBezTo>
                  <a:cubicBezTo>
                    <a:pt x="536" y="45481"/>
                    <a:pt x="1" y="49201"/>
                    <a:pt x="1313" y="50513"/>
                  </a:cubicBezTo>
                  <a:lnTo>
                    <a:pt x="1420" y="50620"/>
                  </a:lnTo>
                  <a:lnTo>
                    <a:pt x="1580" y="50566"/>
                  </a:lnTo>
                  <a:cubicBezTo>
                    <a:pt x="3026" y="49951"/>
                    <a:pt x="3802" y="47943"/>
                    <a:pt x="4364" y="46444"/>
                  </a:cubicBezTo>
                  <a:cubicBezTo>
                    <a:pt x="4444" y="46230"/>
                    <a:pt x="4524" y="46043"/>
                    <a:pt x="4605" y="45882"/>
                  </a:cubicBezTo>
                  <a:cubicBezTo>
                    <a:pt x="5622" y="43313"/>
                    <a:pt x="6425" y="40609"/>
                    <a:pt x="7201" y="37986"/>
                  </a:cubicBezTo>
                  <a:cubicBezTo>
                    <a:pt x="7602" y="36595"/>
                    <a:pt x="8004" y="35176"/>
                    <a:pt x="8459" y="33784"/>
                  </a:cubicBezTo>
                  <a:lnTo>
                    <a:pt x="8620" y="33276"/>
                  </a:lnTo>
                  <a:cubicBezTo>
                    <a:pt x="10333" y="27976"/>
                    <a:pt x="12099" y="22462"/>
                    <a:pt x="14428" y="17377"/>
                  </a:cubicBezTo>
                  <a:cubicBezTo>
                    <a:pt x="14856" y="16413"/>
                    <a:pt x="15338" y="15423"/>
                    <a:pt x="15819" y="14486"/>
                  </a:cubicBezTo>
                  <a:cubicBezTo>
                    <a:pt x="16944" y="12211"/>
                    <a:pt x="18121" y="9856"/>
                    <a:pt x="18817" y="7367"/>
                  </a:cubicBezTo>
                  <a:cubicBezTo>
                    <a:pt x="18898" y="7126"/>
                    <a:pt x="19005" y="6778"/>
                    <a:pt x="19165" y="6403"/>
                  </a:cubicBezTo>
                  <a:cubicBezTo>
                    <a:pt x="19861" y="4396"/>
                    <a:pt x="21012" y="1077"/>
                    <a:pt x="19299" y="140"/>
                  </a:cubicBezTo>
                  <a:cubicBezTo>
                    <a:pt x="19120" y="45"/>
                    <a:pt x="18924" y="1"/>
                    <a:pt x="18716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73"/>
            <p:cNvSpPr/>
            <p:nvPr/>
          </p:nvSpPr>
          <p:spPr>
            <a:xfrm>
              <a:off x="9004750" y="2130788"/>
              <a:ext cx="568800" cy="1393175"/>
            </a:xfrm>
            <a:custGeom>
              <a:avLst/>
              <a:gdLst/>
              <a:ahLst/>
              <a:cxnLst/>
              <a:rect l="l" t="t" r="r" b="b"/>
              <a:pathLst>
                <a:path w="22752" h="55727" extrusionOk="0">
                  <a:moveTo>
                    <a:pt x="22189" y="0"/>
                  </a:moveTo>
                  <a:cubicBezTo>
                    <a:pt x="14427" y="10091"/>
                    <a:pt x="10225" y="22269"/>
                    <a:pt x="6130" y="35705"/>
                  </a:cubicBezTo>
                  <a:cubicBezTo>
                    <a:pt x="5568" y="37552"/>
                    <a:pt x="5005" y="39399"/>
                    <a:pt x="4443" y="41246"/>
                  </a:cubicBezTo>
                  <a:cubicBezTo>
                    <a:pt x="3132" y="45555"/>
                    <a:pt x="1767" y="50025"/>
                    <a:pt x="402" y="54388"/>
                  </a:cubicBezTo>
                  <a:cubicBezTo>
                    <a:pt x="268" y="54843"/>
                    <a:pt x="134" y="55298"/>
                    <a:pt x="0" y="55726"/>
                  </a:cubicBezTo>
                  <a:lnTo>
                    <a:pt x="482" y="55726"/>
                  </a:lnTo>
                  <a:cubicBezTo>
                    <a:pt x="589" y="55325"/>
                    <a:pt x="723" y="54923"/>
                    <a:pt x="857" y="54522"/>
                  </a:cubicBezTo>
                  <a:cubicBezTo>
                    <a:pt x="2222" y="50159"/>
                    <a:pt x="3587" y="45689"/>
                    <a:pt x="4872" y="41380"/>
                  </a:cubicBezTo>
                  <a:cubicBezTo>
                    <a:pt x="5434" y="39533"/>
                    <a:pt x="5996" y="37686"/>
                    <a:pt x="6558" y="35839"/>
                  </a:cubicBezTo>
                  <a:cubicBezTo>
                    <a:pt x="10680" y="22323"/>
                    <a:pt x="14909" y="10091"/>
                    <a:pt x="22751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73"/>
            <p:cNvSpPr/>
            <p:nvPr/>
          </p:nvSpPr>
          <p:spPr>
            <a:xfrm>
              <a:off x="8612625" y="2131438"/>
              <a:ext cx="411550" cy="1393175"/>
            </a:xfrm>
            <a:custGeom>
              <a:avLst/>
              <a:gdLst/>
              <a:ahLst/>
              <a:cxnLst/>
              <a:rect l="l" t="t" r="r" b="b"/>
              <a:pathLst>
                <a:path w="16462" h="55727" extrusionOk="0">
                  <a:moveTo>
                    <a:pt x="15873" y="1"/>
                  </a:moveTo>
                  <a:cubicBezTo>
                    <a:pt x="12447" y="3989"/>
                    <a:pt x="9369" y="8325"/>
                    <a:pt x="7093" y="13223"/>
                  </a:cubicBezTo>
                  <a:cubicBezTo>
                    <a:pt x="3721" y="20503"/>
                    <a:pt x="1553" y="29711"/>
                    <a:pt x="429" y="41434"/>
                  </a:cubicBezTo>
                  <a:cubicBezTo>
                    <a:pt x="1" y="46198"/>
                    <a:pt x="54" y="50989"/>
                    <a:pt x="589" y="55727"/>
                  </a:cubicBezTo>
                  <a:lnTo>
                    <a:pt x="1044" y="55727"/>
                  </a:lnTo>
                  <a:cubicBezTo>
                    <a:pt x="509" y="50989"/>
                    <a:pt x="456" y="46225"/>
                    <a:pt x="911" y="41488"/>
                  </a:cubicBezTo>
                  <a:cubicBezTo>
                    <a:pt x="2008" y="29818"/>
                    <a:pt x="4176" y="20637"/>
                    <a:pt x="7522" y="13437"/>
                  </a:cubicBezTo>
                  <a:cubicBezTo>
                    <a:pt x="9824" y="8432"/>
                    <a:pt x="12982" y="4043"/>
                    <a:pt x="16461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73"/>
            <p:cNvSpPr/>
            <p:nvPr/>
          </p:nvSpPr>
          <p:spPr>
            <a:xfrm>
              <a:off x="7815000" y="3349313"/>
              <a:ext cx="196775" cy="176650"/>
            </a:xfrm>
            <a:custGeom>
              <a:avLst/>
              <a:gdLst/>
              <a:ahLst/>
              <a:cxnLst/>
              <a:rect l="l" t="t" r="r" b="b"/>
              <a:pathLst>
                <a:path w="7871" h="7066" extrusionOk="0">
                  <a:moveTo>
                    <a:pt x="1650" y="1"/>
                  </a:moveTo>
                  <a:cubicBezTo>
                    <a:pt x="1474" y="1"/>
                    <a:pt x="1293" y="48"/>
                    <a:pt x="1125" y="160"/>
                  </a:cubicBezTo>
                  <a:cubicBezTo>
                    <a:pt x="1" y="909"/>
                    <a:pt x="242" y="4335"/>
                    <a:pt x="938" y="7065"/>
                  </a:cubicBezTo>
                  <a:lnTo>
                    <a:pt x="1393" y="7065"/>
                  </a:lnTo>
                  <a:cubicBezTo>
                    <a:pt x="724" y="4362"/>
                    <a:pt x="536" y="1097"/>
                    <a:pt x="1393" y="535"/>
                  </a:cubicBezTo>
                  <a:cubicBezTo>
                    <a:pt x="1479" y="483"/>
                    <a:pt x="1566" y="453"/>
                    <a:pt x="1652" y="453"/>
                  </a:cubicBezTo>
                  <a:cubicBezTo>
                    <a:pt x="1699" y="453"/>
                    <a:pt x="1747" y="462"/>
                    <a:pt x="1794" y="481"/>
                  </a:cubicBezTo>
                  <a:cubicBezTo>
                    <a:pt x="3159" y="749"/>
                    <a:pt x="5622" y="4121"/>
                    <a:pt x="6451" y="5379"/>
                  </a:cubicBezTo>
                  <a:cubicBezTo>
                    <a:pt x="6799" y="5914"/>
                    <a:pt x="7094" y="6477"/>
                    <a:pt x="7361" y="7065"/>
                  </a:cubicBezTo>
                  <a:lnTo>
                    <a:pt x="7870" y="7065"/>
                  </a:lnTo>
                  <a:cubicBezTo>
                    <a:pt x="7576" y="6396"/>
                    <a:pt x="7228" y="5754"/>
                    <a:pt x="6853" y="5165"/>
                  </a:cubicBezTo>
                  <a:cubicBezTo>
                    <a:pt x="6719" y="4951"/>
                    <a:pt x="3721" y="401"/>
                    <a:pt x="1875" y="26"/>
                  </a:cubicBezTo>
                  <a:cubicBezTo>
                    <a:pt x="1802" y="10"/>
                    <a:pt x="1726" y="1"/>
                    <a:pt x="1650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73"/>
            <p:cNvSpPr/>
            <p:nvPr/>
          </p:nvSpPr>
          <p:spPr>
            <a:xfrm>
              <a:off x="8246600" y="2132113"/>
              <a:ext cx="431625" cy="435650"/>
            </a:xfrm>
            <a:custGeom>
              <a:avLst/>
              <a:gdLst/>
              <a:ahLst/>
              <a:cxnLst/>
              <a:rect l="l" t="t" r="r" b="b"/>
              <a:pathLst>
                <a:path w="17265" h="17426" extrusionOk="0">
                  <a:moveTo>
                    <a:pt x="16542" y="1"/>
                  </a:moveTo>
                  <a:cubicBezTo>
                    <a:pt x="15471" y="911"/>
                    <a:pt x="14427" y="1821"/>
                    <a:pt x="13384" y="2731"/>
                  </a:cubicBezTo>
                  <a:cubicBezTo>
                    <a:pt x="9208" y="6478"/>
                    <a:pt x="5809" y="9743"/>
                    <a:pt x="2891" y="13491"/>
                  </a:cubicBezTo>
                  <a:cubicBezTo>
                    <a:pt x="2677" y="13758"/>
                    <a:pt x="2463" y="14079"/>
                    <a:pt x="2222" y="14427"/>
                  </a:cubicBezTo>
                  <a:cubicBezTo>
                    <a:pt x="1741" y="15204"/>
                    <a:pt x="1152" y="15926"/>
                    <a:pt x="483" y="16569"/>
                  </a:cubicBezTo>
                  <a:cubicBezTo>
                    <a:pt x="723" y="12259"/>
                    <a:pt x="3025" y="7602"/>
                    <a:pt x="5059" y="3453"/>
                  </a:cubicBezTo>
                  <a:cubicBezTo>
                    <a:pt x="5327" y="2918"/>
                    <a:pt x="5595" y="2383"/>
                    <a:pt x="5862" y="1874"/>
                  </a:cubicBezTo>
                  <a:cubicBezTo>
                    <a:pt x="6077" y="1419"/>
                    <a:pt x="6317" y="857"/>
                    <a:pt x="6585" y="242"/>
                  </a:cubicBezTo>
                  <a:cubicBezTo>
                    <a:pt x="6612" y="161"/>
                    <a:pt x="6665" y="81"/>
                    <a:pt x="6692" y="28"/>
                  </a:cubicBezTo>
                  <a:lnTo>
                    <a:pt x="6184" y="28"/>
                  </a:lnTo>
                  <a:lnTo>
                    <a:pt x="6184" y="54"/>
                  </a:lnTo>
                  <a:cubicBezTo>
                    <a:pt x="5889" y="670"/>
                    <a:pt x="5648" y="1205"/>
                    <a:pt x="5434" y="1660"/>
                  </a:cubicBezTo>
                  <a:cubicBezTo>
                    <a:pt x="5193" y="2169"/>
                    <a:pt x="4926" y="2704"/>
                    <a:pt x="4658" y="3266"/>
                  </a:cubicBezTo>
                  <a:cubicBezTo>
                    <a:pt x="2624" y="7361"/>
                    <a:pt x="81" y="12473"/>
                    <a:pt x="1" y="17024"/>
                  </a:cubicBezTo>
                  <a:lnTo>
                    <a:pt x="1" y="17425"/>
                  </a:lnTo>
                  <a:lnTo>
                    <a:pt x="375" y="17211"/>
                  </a:lnTo>
                  <a:cubicBezTo>
                    <a:pt x="1259" y="16649"/>
                    <a:pt x="1981" y="15605"/>
                    <a:pt x="2624" y="14668"/>
                  </a:cubicBezTo>
                  <a:cubicBezTo>
                    <a:pt x="2838" y="14347"/>
                    <a:pt x="3079" y="13999"/>
                    <a:pt x="3293" y="13758"/>
                  </a:cubicBezTo>
                  <a:cubicBezTo>
                    <a:pt x="6184" y="10038"/>
                    <a:pt x="9529" y="6799"/>
                    <a:pt x="13705" y="3079"/>
                  </a:cubicBezTo>
                  <a:cubicBezTo>
                    <a:pt x="14856" y="2062"/>
                    <a:pt x="16060" y="1018"/>
                    <a:pt x="17265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73"/>
            <p:cNvSpPr/>
            <p:nvPr/>
          </p:nvSpPr>
          <p:spPr>
            <a:xfrm>
              <a:off x="8069275" y="2538963"/>
              <a:ext cx="432300" cy="986325"/>
            </a:xfrm>
            <a:custGeom>
              <a:avLst/>
              <a:gdLst/>
              <a:ahLst/>
              <a:cxnLst/>
              <a:rect l="l" t="t" r="r" b="b"/>
              <a:pathLst>
                <a:path w="17292" h="39453" extrusionOk="0">
                  <a:moveTo>
                    <a:pt x="14802" y="0"/>
                  </a:moveTo>
                  <a:lnTo>
                    <a:pt x="14668" y="54"/>
                  </a:lnTo>
                  <a:cubicBezTo>
                    <a:pt x="10948" y="1151"/>
                    <a:pt x="8914" y="4309"/>
                    <a:pt x="7147" y="7441"/>
                  </a:cubicBezTo>
                  <a:cubicBezTo>
                    <a:pt x="3721" y="13517"/>
                    <a:pt x="1714" y="18763"/>
                    <a:pt x="857" y="23955"/>
                  </a:cubicBezTo>
                  <a:cubicBezTo>
                    <a:pt x="1" y="29094"/>
                    <a:pt x="402" y="34073"/>
                    <a:pt x="1098" y="39453"/>
                  </a:cubicBezTo>
                  <a:lnTo>
                    <a:pt x="1580" y="39453"/>
                  </a:lnTo>
                  <a:cubicBezTo>
                    <a:pt x="884" y="34073"/>
                    <a:pt x="483" y="29121"/>
                    <a:pt x="1312" y="24036"/>
                  </a:cubicBezTo>
                  <a:cubicBezTo>
                    <a:pt x="2169" y="18897"/>
                    <a:pt x="4150" y="13704"/>
                    <a:pt x="7549" y="7655"/>
                  </a:cubicBezTo>
                  <a:cubicBezTo>
                    <a:pt x="9262" y="4657"/>
                    <a:pt x="11189" y="1633"/>
                    <a:pt x="14668" y="536"/>
                  </a:cubicBezTo>
                  <a:cubicBezTo>
                    <a:pt x="16810" y="2864"/>
                    <a:pt x="16301" y="8565"/>
                    <a:pt x="15980" y="12339"/>
                  </a:cubicBezTo>
                  <a:cubicBezTo>
                    <a:pt x="15900" y="13222"/>
                    <a:pt x="15846" y="13999"/>
                    <a:pt x="15819" y="14614"/>
                  </a:cubicBezTo>
                  <a:cubicBezTo>
                    <a:pt x="15686" y="17558"/>
                    <a:pt x="15471" y="20556"/>
                    <a:pt x="15257" y="23447"/>
                  </a:cubicBezTo>
                  <a:cubicBezTo>
                    <a:pt x="14909" y="28318"/>
                    <a:pt x="14535" y="33323"/>
                    <a:pt x="14588" y="38275"/>
                  </a:cubicBezTo>
                  <a:lnTo>
                    <a:pt x="14588" y="39453"/>
                  </a:lnTo>
                  <a:lnTo>
                    <a:pt x="15043" y="39453"/>
                  </a:lnTo>
                  <a:cubicBezTo>
                    <a:pt x="15043" y="39051"/>
                    <a:pt x="15043" y="38650"/>
                    <a:pt x="15016" y="38275"/>
                  </a:cubicBezTo>
                  <a:cubicBezTo>
                    <a:pt x="15016" y="33350"/>
                    <a:pt x="15364" y="28345"/>
                    <a:pt x="15739" y="23500"/>
                  </a:cubicBezTo>
                  <a:cubicBezTo>
                    <a:pt x="15953" y="20610"/>
                    <a:pt x="16167" y="17585"/>
                    <a:pt x="16274" y="14641"/>
                  </a:cubicBezTo>
                  <a:cubicBezTo>
                    <a:pt x="16301" y="14025"/>
                    <a:pt x="16381" y="13276"/>
                    <a:pt x="16435" y="12393"/>
                  </a:cubicBezTo>
                  <a:cubicBezTo>
                    <a:pt x="16783" y="8458"/>
                    <a:pt x="17291" y="2543"/>
                    <a:pt x="14909" y="107"/>
                  </a:cubicBezTo>
                  <a:lnTo>
                    <a:pt x="14802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73"/>
            <p:cNvSpPr/>
            <p:nvPr/>
          </p:nvSpPr>
          <p:spPr>
            <a:xfrm>
              <a:off x="7636350" y="2132113"/>
              <a:ext cx="598900" cy="1107450"/>
            </a:xfrm>
            <a:custGeom>
              <a:avLst/>
              <a:gdLst/>
              <a:ahLst/>
              <a:cxnLst/>
              <a:rect l="l" t="t" r="r" b="b"/>
              <a:pathLst>
                <a:path w="23956" h="44298" extrusionOk="0">
                  <a:moveTo>
                    <a:pt x="23420" y="1"/>
                  </a:moveTo>
                  <a:cubicBezTo>
                    <a:pt x="22162" y="2704"/>
                    <a:pt x="21038" y="5461"/>
                    <a:pt x="20075" y="8271"/>
                  </a:cubicBezTo>
                  <a:cubicBezTo>
                    <a:pt x="17666" y="15391"/>
                    <a:pt x="16087" y="23501"/>
                    <a:pt x="15150" y="33806"/>
                  </a:cubicBezTo>
                  <a:cubicBezTo>
                    <a:pt x="15123" y="34154"/>
                    <a:pt x="15096" y="34716"/>
                    <a:pt x="15096" y="35385"/>
                  </a:cubicBezTo>
                  <a:cubicBezTo>
                    <a:pt x="15070" y="38222"/>
                    <a:pt x="15043" y="43495"/>
                    <a:pt x="12741" y="43843"/>
                  </a:cubicBezTo>
                  <a:cubicBezTo>
                    <a:pt x="12672" y="43854"/>
                    <a:pt x="12600" y="43860"/>
                    <a:pt x="12526" y="43860"/>
                  </a:cubicBezTo>
                  <a:cubicBezTo>
                    <a:pt x="11168" y="43860"/>
                    <a:pt x="8999" y="41865"/>
                    <a:pt x="6157" y="33083"/>
                  </a:cubicBezTo>
                  <a:lnTo>
                    <a:pt x="6050" y="32762"/>
                  </a:lnTo>
                  <a:cubicBezTo>
                    <a:pt x="3641" y="25428"/>
                    <a:pt x="2543" y="17104"/>
                    <a:pt x="1740" y="9877"/>
                  </a:cubicBezTo>
                  <a:cubicBezTo>
                    <a:pt x="1580" y="8378"/>
                    <a:pt x="1339" y="6799"/>
                    <a:pt x="1125" y="5274"/>
                  </a:cubicBezTo>
                  <a:cubicBezTo>
                    <a:pt x="884" y="3561"/>
                    <a:pt x="643" y="1794"/>
                    <a:pt x="456" y="54"/>
                  </a:cubicBezTo>
                  <a:lnTo>
                    <a:pt x="1" y="54"/>
                  </a:lnTo>
                  <a:cubicBezTo>
                    <a:pt x="188" y="1821"/>
                    <a:pt x="429" y="3587"/>
                    <a:pt x="670" y="5327"/>
                  </a:cubicBezTo>
                  <a:cubicBezTo>
                    <a:pt x="911" y="6906"/>
                    <a:pt x="1098" y="8432"/>
                    <a:pt x="1285" y="9904"/>
                  </a:cubicBezTo>
                  <a:cubicBezTo>
                    <a:pt x="2088" y="17184"/>
                    <a:pt x="3186" y="25535"/>
                    <a:pt x="5621" y="32896"/>
                  </a:cubicBezTo>
                  <a:lnTo>
                    <a:pt x="5728" y="33244"/>
                  </a:lnTo>
                  <a:cubicBezTo>
                    <a:pt x="8111" y="40604"/>
                    <a:pt x="10412" y="44298"/>
                    <a:pt x="12554" y="44298"/>
                  </a:cubicBezTo>
                  <a:lnTo>
                    <a:pt x="12821" y="44298"/>
                  </a:lnTo>
                  <a:cubicBezTo>
                    <a:pt x="15498" y="43869"/>
                    <a:pt x="15551" y="38570"/>
                    <a:pt x="15578" y="35385"/>
                  </a:cubicBezTo>
                  <a:cubicBezTo>
                    <a:pt x="15578" y="34742"/>
                    <a:pt x="15578" y="34180"/>
                    <a:pt x="15632" y="33832"/>
                  </a:cubicBezTo>
                  <a:cubicBezTo>
                    <a:pt x="16568" y="23581"/>
                    <a:pt x="18121" y="15498"/>
                    <a:pt x="20530" y="8405"/>
                  </a:cubicBezTo>
                  <a:cubicBezTo>
                    <a:pt x="21520" y="5541"/>
                    <a:pt x="22644" y="2731"/>
                    <a:pt x="23956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73"/>
            <p:cNvSpPr/>
            <p:nvPr/>
          </p:nvSpPr>
          <p:spPr>
            <a:xfrm>
              <a:off x="7322525" y="3023413"/>
              <a:ext cx="303825" cy="503225"/>
            </a:xfrm>
            <a:custGeom>
              <a:avLst/>
              <a:gdLst/>
              <a:ahLst/>
              <a:cxnLst/>
              <a:rect l="l" t="t" r="r" b="b"/>
              <a:pathLst>
                <a:path w="12153" h="20129" extrusionOk="0">
                  <a:moveTo>
                    <a:pt x="7682" y="0"/>
                  </a:moveTo>
                  <a:cubicBezTo>
                    <a:pt x="5568" y="134"/>
                    <a:pt x="3052" y="5193"/>
                    <a:pt x="2329" y="6745"/>
                  </a:cubicBezTo>
                  <a:cubicBezTo>
                    <a:pt x="616" y="10412"/>
                    <a:pt x="0" y="14079"/>
                    <a:pt x="375" y="18602"/>
                  </a:cubicBezTo>
                  <a:cubicBezTo>
                    <a:pt x="402" y="19084"/>
                    <a:pt x="455" y="19593"/>
                    <a:pt x="509" y="20128"/>
                  </a:cubicBezTo>
                  <a:lnTo>
                    <a:pt x="964" y="20128"/>
                  </a:lnTo>
                  <a:cubicBezTo>
                    <a:pt x="910" y="19593"/>
                    <a:pt x="884" y="19058"/>
                    <a:pt x="830" y="18549"/>
                  </a:cubicBezTo>
                  <a:cubicBezTo>
                    <a:pt x="482" y="14133"/>
                    <a:pt x="1071" y="10519"/>
                    <a:pt x="2757" y="6933"/>
                  </a:cubicBezTo>
                  <a:cubicBezTo>
                    <a:pt x="3855" y="4577"/>
                    <a:pt x="6157" y="563"/>
                    <a:pt x="7736" y="455"/>
                  </a:cubicBezTo>
                  <a:cubicBezTo>
                    <a:pt x="7977" y="455"/>
                    <a:pt x="8217" y="563"/>
                    <a:pt x="8405" y="723"/>
                  </a:cubicBezTo>
                  <a:cubicBezTo>
                    <a:pt x="9261" y="1499"/>
                    <a:pt x="10814" y="4604"/>
                    <a:pt x="11403" y="16889"/>
                  </a:cubicBezTo>
                  <a:cubicBezTo>
                    <a:pt x="11403" y="17157"/>
                    <a:pt x="11429" y="17345"/>
                    <a:pt x="11456" y="17425"/>
                  </a:cubicBezTo>
                  <a:cubicBezTo>
                    <a:pt x="11536" y="18308"/>
                    <a:pt x="11617" y="19165"/>
                    <a:pt x="11697" y="20048"/>
                  </a:cubicBezTo>
                  <a:lnTo>
                    <a:pt x="11697" y="20128"/>
                  </a:lnTo>
                  <a:lnTo>
                    <a:pt x="12152" y="20128"/>
                  </a:lnTo>
                  <a:lnTo>
                    <a:pt x="12152" y="19994"/>
                  </a:lnTo>
                  <a:cubicBezTo>
                    <a:pt x="12072" y="19138"/>
                    <a:pt x="11991" y="18255"/>
                    <a:pt x="11911" y="17371"/>
                  </a:cubicBezTo>
                  <a:cubicBezTo>
                    <a:pt x="11911" y="17318"/>
                    <a:pt x="11911" y="17130"/>
                    <a:pt x="11884" y="16863"/>
                  </a:cubicBezTo>
                  <a:cubicBezTo>
                    <a:pt x="11403" y="7495"/>
                    <a:pt x="10305" y="1794"/>
                    <a:pt x="8699" y="402"/>
                  </a:cubicBezTo>
                  <a:cubicBezTo>
                    <a:pt x="8432" y="134"/>
                    <a:pt x="8057" y="0"/>
                    <a:pt x="7682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73"/>
            <p:cNvSpPr/>
            <p:nvPr/>
          </p:nvSpPr>
          <p:spPr>
            <a:xfrm>
              <a:off x="7197400" y="2459663"/>
              <a:ext cx="588200" cy="1066975"/>
            </a:xfrm>
            <a:custGeom>
              <a:avLst/>
              <a:gdLst/>
              <a:ahLst/>
              <a:cxnLst/>
              <a:rect l="l" t="t" r="r" b="b"/>
              <a:pathLst>
                <a:path w="23528" h="42679" extrusionOk="0">
                  <a:moveTo>
                    <a:pt x="13747" y="0"/>
                  </a:moveTo>
                  <a:cubicBezTo>
                    <a:pt x="12096" y="0"/>
                    <a:pt x="10894" y="2203"/>
                    <a:pt x="10305" y="3279"/>
                  </a:cubicBezTo>
                  <a:lnTo>
                    <a:pt x="10198" y="3413"/>
                  </a:lnTo>
                  <a:cubicBezTo>
                    <a:pt x="8672" y="6223"/>
                    <a:pt x="7307" y="9087"/>
                    <a:pt x="6130" y="12058"/>
                  </a:cubicBezTo>
                  <a:cubicBezTo>
                    <a:pt x="3319" y="18830"/>
                    <a:pt x="1312" y="26913"/>
                    <a:pt x="295" y="35398"/>
                  </a:cubicBezTo>
                  <a:cubicBezTo>
                    <a:pt x="27" y="37807"/>
                    <a:pt x="0" y="40269"/>
                    <a:pt x="268" y="42678"/>
                  </a:cubicBezTo>
                  <a:lnTo>
                    <a:pt x="723" y="42678"/>
                  </a:lnTo>
                  <a:cubicBezTo>
                    <a:pt x="482" y="40269"/>
                    <a:pt x="482" y="37860"/>
                    <a:pt x="750" y="35451"/>
                  </a:cubicBezTo>
                  <a:cubicBezTo>
                    <a:pt x="1767" y="27020"/>
                    <a:pt x="3774" y="18991"/>
                    <a:pt x="6558" y="12219"/>
                  </a:cubicBezTo>
                  <a:cubicBezTo>
                    <a:pt x="7736" y="9275"/>
                    <a:pt x="9101" y="6411"/>
                    <a:pt x="10626" y="3627"/>
                  </a:cubicBezTo>
                  <a:lnTo>
                    <a:pt x="10707" y="3493"/>
                  </a:lnTo>
                  <a:cubicBezTo>
                    <a:pt x="11258" y="2495"/>
                    <a:pt x="12377" y="440"/>
                    <a:pt x="13759" y="440"/>
                  </a:cubicBezTo>
                  <a:cubicBezTo>
                    <a:pt x="13786" y="440"/>
                    <a:pt x="13812" y="441"/>
                    <a:pt x="13838" y="442"/>
                  </a:cubicBezTo>
                  <a:cubicBezTo>
                    <a:pt x="15123" y="2021"/>
                    <a:pt x="15498" y="4805"/>
                    <a:pt x="15846" y="7241"/>
                  </a:cubicBezTo>
                  <a:cubicBezTo>
                    <a:pt x="15979" y="8258"/>
                    <a:pt x="16113" y="9248"/>
                    <a:pt x="16301" y="10051"/>
                  </a:cubicBezTo>
                  <a:cubicBezTo>
                    <a:pt x="16889" y="12567"/>
                    <a:pt x="17532" y="15110"/>
                    <a:pt x="18147" y="17599"/>
                  </a:cubicBezTo>
                  <a:cubicBezTo>
                    <a:pt x="19619" y="23541"/>
                    <a:pt x="21145" y="29724"/>
                    <a:pt x="22135" y="35826"/>
                  </a:cubicBezTo>
                  <a:cubicBezTo>
                    <a:pt x="22510" y="38101"/>
                    <a:pt x="22805" y="40376"/>
                    <a:pt x="23072" y="42651"/>
                  </a:cubicBezTo>
                  <a:lnTo>
                    <a:pt x="23527" y="42651"/>
                  </a:lnTo>
                  <a:cubicBezTo>
                    <a:pt x="23260" y="40350"/>
                    <a:pt x="22965" y="38048"/>
                    <a:pt x="22590" y="35773"/>
                  </a:cubicBezTo>
                  <a:cubicBezTo>
                    <a:pt x="21600" y="29617"/>
                    <a:pt x="20074" y="23434"/>
                    <a:pt x="18602" y="17492"/>
                  </a:cubicBezTo>
                  <a:cubicBezTo>
                    <a:pt x="17987" y="15003"/>
                    <a:pt x="17344" y="12460"/>
                    <a:pt x="16756" y="9944"/>
                  </a:cubicBezTo>
                  <a:cubicBezTo>
                    <a:pt x="16568" y="9141"/>
                    <a:pt x="16434" y="8177"/>
                    <a:pt x="16301" y="7160"/>
                  </a:cubicBezTo>
                  <a:cubicBezTo>
                    <a:pt x="15953" y="4618"/>
                    <a:pt x="15551" y="1754"/>
                    <a:pt x="14133" y="67"/>
                  </a:cubicBezTo>
                  <a:lnTo>
                    <a:pt x="14052" y="14"/>
                  </a:lnTo>
                  <a:lnTo>
                    <a:pt x="13972" y="14"/>
                  </a:lnTo>
                  <a:cubicBezTo>
                    <a:pt x="13896" y="5"/>
                    <a:pt x="13821" y="0"/>
                    <a:pt x="13747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73"/>
            <p:cNvSpPr/>
            <p:nvPr/>
          </p:nvSpPr>
          <p:spPr>
            <a:xfrm>
              <a:off x="6919025" y="2133463"/>
              <a:ext cx="424275" cy="724700"/>
            </a:xfrm>
            <a:custGeom>
              <a:avLst/>
              <a:gdLst/>
              <a:ahLst/>
              <a:cxnLst/>
              <a:rect l="l" t="t" r="r" b="b"/>
              <a:pathLst>
                <a:path w="16971" h="28988" extrusionOk="0">
                  <a:moveTo>
                    <a:pt x="16462" y="0"/>
                  </a:moveTo>
                  <a:cubicBezTo>
                    <a:pt x="16408" y="81"/>
                    <a:pt x="16381" y="161"/>
                    <a:pt x="16328" y="241"/>
                  </a:cubicBezTo>
                  <a:cubicBezTo>
                    <a:pt x="15337" y="2382"/>
                    <a:pt x="14320" y="4604"/>
                    <a:pt x="13357" y="6772"/>
                  </a:cubicBezTo>
                  <a:cubicBezTo>
                    <a:pt x="12634" y="8458"/>
                    <a:pt x="11938" y="10225"/>
                    <a:pt x="11269" y="11964"/>
                  </a:cubicBezTo>
                  <a:cubicBezTo>
                    <a:pt x="9797" y="15712"/>
                    <a:pt x="8271" y="19566"/>
                    <a:pt x="6237" y="22992"/>
                  </a:cubicBezTo>
                  <a:cubicBezTo>
                    <a:pt x="6210" y="23045"/>
                    <a:pt x="6157" y="23152"/>
                    <a:pt x="6103" y="23260"/>
                  </a:cubicBezTo>
                  <a:cubicBezTo>
                    <a:pt x="3694" y="27526"/>
                    <a:pt x="2202" y="28545"/>
                    <a:pt x="1364" y="28545"/>
                  </a:cubicBezTo>
                  <a:cubicBezTo>
                    <a:pt x="1308" y="28545"/>
                    <a:pt x="1255" y="28541"/>
                    <a:pt x="1205" y="28532"/>
                  </a:cubicBezTo>
                  <a:cubicBezTo>
                    <a:pt x="483" y="25883"/>
                    <a:pt x="830" y="23126"/>
                    <a:pt x="1178" y="20476"/>
                  </a:cubicBezTo>
                  <a:cubicBezTo>
                    <a:pt x="1232" y="20021"/>
                    <a:pt x="1285" y="19566"/>
                    <a:pt x="1339" y="19138"/>
                  </a:cubicBezTo>
                  <a:cubicBezTo>
                    <a:pt x="1821" y="14935"/>
                    <a:pt x="2490" y="10573"/>
                    <a:pt x="3373" y="5755"/>
                  </a:cubicBezTo>
                  <a:cubicBezTo>
                    <a:pt x="3427" y="5407"/>
                    <a:pt x="3480" y="4898"/>
                    <a:pt x="3534" y="4229"/>
                  </a:cubicBezTo>
                  <a:cubicBezTo>
                    <a:pt x="3641" y="2811"/>
                    <a:pt x="3828" y="1392"/>
                    <a:pt x="4123" y="27"/>
                  </a:cubicBezTo>
                  <a:lnTo>
                    <a:pt x="3641" y="27"/>
                  </a:lnTo>
                  <a:cubicBezTo>
                    <a:pt x="3373" y="1392"/>
                    <a:pt x="3186" y="2784"/>
                    <a:pt x="3079" y="4176"/>
                  </a:cubicBezTo>
                  <a:cubicBezTo>
                    <a:pt x="3025" y="4818"/>
                    <a:pt x="2972" y="5380"/>
                    <a:pt x="2918" y="5675"/>
                  </a:cubicBezTo>
                  <a:cubicBezTo>
                    <a:pt x="2035" y="10492"/>
                    <a:pt x="1366" y="14855"/>
                    <a:pt x="884" y="19057"/>
                  </a:cubicBezTo>
                  <a:cubicBezTo>
                    <a:pt x="830" y="19512"/>
                    <a:pt x="777" y="19941"/>
                    <a:pt x="723" y="20396"/>
                  </a:cubicBezTo>
                  <a:cubicBezTo>
                    <a:pt x="375" y="23152"/>
                    <a:pt x="1" y="25990"/>
                    <a:pt x="777" y="28773"/>
                  </a:cubicBezTo>
                  <a:lnTo>
                    <a:pt x="830" y="28880"/>
                  </a:lnTo>
                  <a:lnTo>
                    <a:pt x="938" y="28934"/>
                  </a:lnTo>
                  <a:cubicBezTo>
                    <a:pt x="1071" y="28961"/>
                    <a:pt x="1232" y="28987"/>
                    <a:pt x="1366" y="28987"/>
                  </a:cubicBezTo>
                  <a:cubicBezTo>
                    <a:pt x="2731" y="28987"/>
                    <a:pt x="4417" y="27167"/>
                    <a:pt x="6505" y="23474"/>
                  </a:cubicBezTo>
                  <a:lnTo>
                    <a:pt x="6639" y="23206"/>
                  </a:lnTo>
                  <a:cubicBezTo>
                    <a:pt x="8700" y="19753"/>
                    <a:pt x="10225" y="15872"/>
                    <a:pt x="11697" y="12125"/>
                  </a:cubicBezTo>
                  <a:cubicBezTo>
                    <a:pt x="12366" y="10412"/>
                    <a:pt x="13062" y="8619"/>
                    <a:pt x="13785" y="6933"/>
                  </a:cubicBezTo>
                  <a:cubicBezTo>
                    <a:pt x="14749" y="4765"/>
                    <a:pt x="15766" y="2570"/>
                    <a:pt x="16756" y="429"/>
                  </a:cubicBezTo>
                  <a:lnTo>
                    <a:pt x="16970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73"/>
            <p:cNvSpPr/>
            <p:nvPr/>
          </p:nvSpPr>
          <p:spPr>
            <a:xfrm>
              <a:off x="6735025" y="2133463"/>
              <a:ext cx="707300" cy="946850"/>
            </a:xfrm>
            <a:custGeom>
              <a:avLst/>
              <a:gdLst/>
              <a:ahLst/>
              <a:cxnLst/>
              <a:rect l="l" t="t" r="r" b="b"/>
              <a:pathLst>
                <a:path w="28292" h="37874" extrusionOk="0">
                  <a:moveTo>
                    <a:pt x="27836" y="0"/>
                  </a:moveTo>
                  <a:cubicBezTo>
                    <a:pt x="26338" y="3453"/>
                    <a:pt x="24892" y="6959"/>
                    <a:pt x="23581" y="10492"/>
                  </a:cubicBezTo>
                  <a:cubicBezTo>
                    <a:pt x="21868" y="15444"/>
                    <a:pt x="20021" y="20422"/>
                    <a:pt x="18121" y="25294"/>
                  </a:cubicBezTo>
                  <a:cubicBezTo>
                    <a:pt x="16970" y="28345"/>
                    <a:pt x="15551" y="31262"/>
                    <a:pt x="13892" y="34046"/>
                  </a:cubicBezTo>
                  <a:cubicBezTo>
                    <a:pt x="12171" y="36308"/>
                    <a:pt x="10283" y="37439"/>
                    <a:pt x="8258" y="37439"/>
                  </a:cubicBezTo>
                  <a:cubicBezTo>
                    <a:pt x="7479" y="37439"/>
                    <a:pt x="6680" y="37271"/>
                    <a:pt x="5862" y="36937"/>
                  </a:cubicBezTo>
                  <a:cubicBezTo>
                    <a:pt x="2730" y="35625"/>
                    <a:pt x="1312" y="32360"/>
                    <a:pt x="428" y="29683"/>
                  </a:cubicBezTo>
                  <a:cubicBezTo>
                    <a:pt x="268" y="29201"/>
                    <a:pt x="107" y="28693"/>
                    <a:pt x="0" y="28211"/>
                  </a:cubicBezTo>
                  <a:lnTo>
                    <a:pt x="0" y="28211"/>
                  </a:lnTo>
                  <a:lnTo>
                    <a:pt x="27" y="29978"/>
                  </a:lnTo>
                  <a:cubicBezTo>
                    <a:pt x="910" y="32735"/>
                    <a:pt x="2409" y="36000"/>
                    <a:pt x="5675" y="37338"/>
                  </a:cubicBezTo>
                  <a:cubicBezTo>
                    <a:pt x="6477" y="37686"/>
                    <a:pt x="7361" y="37874"/>
                    <a:pt x="8244" y="37874"/>
                  </a:cubicBezTo>
                  <a:cubicBezTo>
                    <a:pt x="10412" y="37874"/>
                    <a:pt x="12446" y="36669"/>
                    <a:pt x="14266" y="34314"/>
                  </a:cubicBezTo>
                  <a:cubicBezTo>
                    <a:pt x="15926" y="31503"/>
                    <a:pt x="17371" y="28532"/>
                    <a:pt x="18522" y="25481"/>
                  </a:cubicBezTo>
                  <a:cubicBezTo>
                    <a:pt x="20422" y="20583"/>
                    <a:pt x="22269" y="15578"/>
                    <a:pt x="23982" y="10653"/>
                  </a:cubicBezTo>
                  <a:cubicBezTo>
                    <a:pt x="25320" y="7066"/>
                    <a:pt x="26793" y="3507"/>
                    <a:pt x="28291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73"/>
            <p:cNvSpPr/>
            <p:nvPr/>
          </p:nvSpPr>
          <p:spPr>
            <a:xfrm>
              <a:off x="6727000" y="2134138"/>
              <a:ext cx="111750" cy="382750"/>
            </a:xfrm>
            <a:custGeom>
              <a:avLst/>
              <a:gdLst/>
              <a:ahLst/>
              <a:cxnLst/>
              <a:rect l="l" t="t" r="r" b="b"/>
              <a:pathLst>
                <a:path w="4470" h="15310" extrusionOk="0">
                  <a:moveTo>
                    <a:pt x="3961" y="0"/>
                  </a:moveTo>
                  <a:cubicBezTo>
                    <a:pt x="2837" y="2757"/>
                    <a:pt x="1874" y="5567"/>
                    <a:pt x="1071" y="8431"/>
                  </a:cubicBezTo>
                  <a:cubicBezTo>
                    <a:pt x="696" y="9850"/>
                    <a:pt x="321" y="11375"/>
                    <a:pt x="0" y="12981"/>
                  </a:cubicBezTo>
                  <a:lnTo>
                    <a:pt x="54" y="15310"/>
                  </a:lnTo>
                  <a:cubicBezTo>
                    <a:pt x="428" y="13035"/>
                    <a:pt x="910" y="10760"/>
                    <a:pt x="1526" y="8511"/>
                  </a:cubicBezTo>
                  <a:cubicBezTo>
                    <a:pt x="2329" y="5621"/>
                    <a:pt x="3319" y="2784"/>
                    <a:pt x="4470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73"/>
            <p:cNvSpPr/>
            <p:nvPr/>
          </p:nvSpPr>
          <p:spPr>
            <a:xfrm>
              <a:off x="6740375" y="3166613"/>
              <a:ext cx="334600" cy="360025"/>
            </a:xfrm>
            <a:custGeom>
              <a:avLst/>
              <a:gdLst/>
              <a:ahLst/>
              <a:cxnLst/>
              <a:rect l="l" t="t" r="r" b="b"/>
              <a:pathLst>
                <a:path w="13384" h="14401" extrusionOk="0">
                  <a:moveTo>
                    <a:pt x="0" y="0"/>
                  </a:moveTo>
                  <a:lnTo>
                    <a:pt x="0" y="803"/>
                  </a:lnTo>
                  <a:cubicBezTo>
                    <a:pt x="669" y="1686"/>
                    <a:pt x="1392" y="2543"/>
                    <a:pt x="2142" y="3373"/>
                  </a:cubicBezTo>
                  <a:cubicBezTo>
                    <a:pt x="3480" y="4791"/>
                    <a:pt x="4925" y="6156"/>
                    <a:pt x="6451" y="7414"/>
                  </a:cubicBezTo>
                  <a:cubicBezTo>
                    <a:pt x="7736" y="8512"/>
                    <a:pt x="9074" y="9663"/>
                    <a:pt x="10252" y="10894"/>
                  </a:cubicBezTo>
                  <a:cubicBezTo>
                    <a:pt x="11269" y="11964"/>
                    <a:pt x="12125" y="13142"/>
                    <a:pt x="12848" y="14400"/>
                  </a:cubicBezTo>
                  <a:lnTo>
                    <a:pt x="13383" y="14400"/>
                  </a:lnTo>
                  <a:cubicBezTo>
                    <a:pt x="12634" y="13008"/>
                    <a:pt x="11697" y="11724"/>
                    <a:pt x="10600" y="10599"/>
                  </a:cubicBezTo>
                  <a:cubicBezTo>
                    <a:pt x="9395" y="9341"/>
                    <a:pt x="8057" y="8217"/>
                    <a:pt x="6772" y="7066"/>
                  </a:cubicBezTo>
                  <a:cubicBezTo>
                    <a:pt x="5273" y="5835"/>
                    <a:pt x="3828" y="4497"/>
                    <a:pt x="2490" y="3052"/>
                  </a:cubicBezTo>
                  <a:cubicBezTo>
                    <a:pt x="1606" y="2088"/>
                    <a:pt x="777" y="1044"/>
                    <a:pt x="0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73"/>
            <p:cNvSpPr/>
            <p:nvPr/>
          </p:nvSpPr>
          <p:spPr>
            <a:xfrm>
              <a:off x="8746450" y="2099988"/>
              <a:ext cx="51550" cy="1470125"/>
            </a:xfrm>
            <a:custGeom>
              <a:avLst/>
              <a:gdLst/>
              <a:ahLst/>
              <a:cxnLst/>
              <a:rect l="l" t="t" r="r" b="b"/>
              <a:pathLst>
                <a:path w="2062" h="58805" extrusionOk="0">
                  <a:moveTo>
                    <a:pt x="1" y="1"/>
                  </a:moveTo>
                  <a:lnTo>
                    <a:pt x="1" y="58805"/>
                  </a:lnTo>
                  <a:lnTo>
                    <a:pt x="2062" y="58805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73"/>
            <p:cNvSpPr/>
            <p:nvPr/>
          </p:nvSpPr>
          <p:spPr>
            <a:xfrm>
              <a:off x="7503850" y="2099988"/>
              <a:ext cx="51550" cy="1470125"/>
            </a:xfrm>
            <a:custGeom>
              <a:avLst/>
              <a:gdLst/>
              <a:ahLst/>
              <a:cxnLst/>
              <a:rect l="l" t="t" r="r" b="b"/>
              <a:pathLst>
                <a:path w="2062" h="58805" extrusionOk="0">
                  <a:moveTo>
                    <a:pt x="1" y="1"/>
                  </a:moveTo>
                  <a:lnTo>
                    <a:pt x="1" y="58805"/>
                  </a:lnTo>
                  <a:lnTo>
                    <a:pt x="2062" y="58805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5" name="Google Shape;4165;p73"/>
          <p:cNvSpPr/>
          <p:nvPr/>
        </p:nvSpPr>
        <p:spPr>
          <a:xfrm>
            <a:off x="645117" y="1469167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6" name="Google Shape;4166;p73"/>
          <p:cNvSpPr txBox="1">
            <a:spLocks noGrp="1"/>
          </p:cNvSpPr>
          <p:nvPr>
            <p:ph type="title" idx="2"/>
          </p:nvPr>
        </p:nvSpPr>
        <p:spPr>
          <a:xfrm>
            <a:off x="748132" y="1829068"/>
            <a:ext cx="1306500" cy="7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167" name="Google Shape;4167;p73"/>
          <p:cNvGrpSpPr/>
          <p:nvPr/>
        </p:nvGrpSpPr>
        <p:grpSpPr>
          <a:xfrm>
            <a:off x="4281100" y="1317949"/>
            <a:ext cx="648376" cy="880878"/>
            <a:chOff x="638276" y="3526008"/>
            <a:chExt cx="714936" cy="971200"/>
          </a:xfrm>
        </p:grpSpPr>
        <p:sp>
          <p:nvSpPr>
            <p:cNvPr id="4168" name="Google Shape;4168;p73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9" name="Google Shape;4169;p7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4170" name="Google Shape;4170;p7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7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7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7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7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7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7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7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7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7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7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7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7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7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7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7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7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7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7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7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7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7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7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7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7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7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6" name="Google Shape;4196;p73"/>
          <p:cNvGrpSpPr/>
          <p:nvPr/>
        </p:nvGrpSpPr>
        <p:grpSpPr>
          <a:xfrm>
            <a:off x="3022475" y="1886475"/>
            <a:ext cx="714950" cy="378500"/>
            <a:chOff x="-1074225" y="4512538"/>
            <a:chExt cx="714950" cy="378500"/>
          </a:xfrm>
        </p:grpSpPr>
        <p:sp>
          <p:nvSpPr>
            <p:cNvPr id="4197" name="Google Shape;4197;p73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73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73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73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73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73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73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73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73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73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73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73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9" name="Google Shape;4209;p73"/>
          <p:cNvGrpSpPr/>
          <p:nvPr/>
        </p:nvGrpSpPr>
        <p:grpSpPr>
          <a:xfrm>
            <a:off x="713263" y="859708"/>
            <a:ext cx="3268775" cy="380199"/>
            <a:chOff x="975489" y="863689"/>
            <a:chExt cx="3268775" cy="380199"/>
          </a:xfrm>
        </p:grpSpPr>
        <p:grpSp>
          <p:nvGrpSpPr>
            <p:cNvPr id="4210" name="Google Shape;4210;p73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4211" name="Google Shape;4211;p73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73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73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73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73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73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73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73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73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73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73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73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73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73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73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73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73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73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73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73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73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73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73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73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73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73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73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73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73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73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73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73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73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73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73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73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73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73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73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73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73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73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73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73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73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73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73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73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73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73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73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73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73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73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73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73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73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73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73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73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73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73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73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73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73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73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73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73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73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73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73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73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73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73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73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73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73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73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73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73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73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73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73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73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73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73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73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73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73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73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73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73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73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73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73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73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73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73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73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73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73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73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73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73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73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73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17" name="Google Shape;4317;p73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73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73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73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73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73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73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73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73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73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7" name="Google Shape;4327;p73"/>
          <p:cNvGrpSpPr/>
          <p:nvPr/>
        </p:nvGrpSpPr>
        <p:grpSpPr>
          <a:xfrm flipH="1">
            <a:off x="5161963" y="859708"/>
            <a:ext cx="3268775" cy="380199"/>
            <a:chOff x="975489" y="863689"/>
            <a:chExt cx="3268775" cy="380199"/>
          </a:xfrm>
        </p:grpSpPr>
        <p:grpSp>
          <p:nvGrpSpPr>
            <p:cNvPr id="4328" name="Google Shape;4328;p73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4329" name="Google Shape;4329;p73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73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73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73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73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73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73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73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73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73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73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73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73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73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73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73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73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73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73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73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73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73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73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73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73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73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73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73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73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73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73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73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73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73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73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73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73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73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73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73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73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73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73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73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73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73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73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73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73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73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73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73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73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73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73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73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73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73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73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73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73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73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73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73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73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73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73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73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73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73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73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73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73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73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73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73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73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73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73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73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73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73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73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73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73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73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73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73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73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73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73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73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73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73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73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73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73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73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73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73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73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73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73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73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73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73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5" name="Google Shape;4435;p73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73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73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73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73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73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73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73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73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73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5" name="Google Shape;4445;p73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60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3" name="Google Shape;2793;p66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794" name="Google Shape;2794;p66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795" name="Google Shape;2795;p66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96" name="Google Shape;2796;p66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797" name="Google Shape;2797;p66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66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9" name="Google Shape;2799;p66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2800;p66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66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66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03" name="Google Shape;2803;p66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04" name="Google Shape;2804;p66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805" name="Google Shape;2805;p66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66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66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66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66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66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2811;p66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12" name="Google Shape;2812;p66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813" name="Google Shape;2813;p66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14" name="Google Shape;2814;p66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815" name="Google Shape;2815;p66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66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7" name="Google Shape;2817;p66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8" name="Google Shape;2818;p66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66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66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1" name="Google Shape;2821;p66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22" name="Google Shape;2822;p66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823" name="Google Shape;2823;p66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66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5" name="Google Shape;2825;p66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6" name="Google Shape;2826;p66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7" name="Google Shape;2827;p66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8" name="Google Shape;2828;p66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9" name="Google Shape;2829;p66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830" name="Google Shape;2830;p66"/>
          <p:cNvSpPr txBox="1">
            <a:spLocks noGrp="1"/>
          </p:cNvSpPr>
          <p:nvPr>
            <p:ph type="title"/>
          </p:nvPr>
        </p:nvSpPr>
        <p:spPr>
          <a:xfrm>
            <a:off x="2038200" y="3191825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2831" name="Google Shape;2831;p66"/>
          <p:cNvSpPr txBox="1">
            <a:spLocks noGrp="1"/>
          </p:cNvSpPr>
          <p:nvPr>
            <p:ph type="subTitle" idx="1"/>
          </p:nvPr>
        </p:nvSpPr>
        <p:spPr>
          <a:xfrm>
            <a:off x="2038200" y="3816150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2832" name="Google Shape;2832;p66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66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834" name="Google Shape;2834;p66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835" name="Google Shape;2835;p66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836" name="Google Shape;2836;p66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37" name="Google Shape;2837;p66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838" name="Google Shape;2838;p66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9" name="Google Shape;2839;p66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0" name="Google Shape;2840;p66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1" name="Google Shape;2841;p66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2" name="Google Shape;2842;p66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3" name="Google Shape;2843;p66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44" name="Google Shape;2844;p66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45" name="Google Shape;2845;p66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846" name="Google Shape;2846;p66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7" name="Google Shape;2847;p66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8" name="Google Shape;2848;p66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9" name="Google Shape;2849;p66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0" name="Google Shape;2850;p66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1" name="Google Shape;2851;p66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2" name="Google Shape;2852;p66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3" name="Google Shape;2853;p66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854" name="Google Shape;2854;p66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5" name="Google Shape;2855;p66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856" name="Google Shape;2856;p66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7" name="Google Shape;2857;p66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8" name="Google Shape;2858;p66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2859;p66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66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861;p66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62" name="Google Shape;2862;p66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63" name="Google Shape;2863;p66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864" name="Google Shape;2864;p66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5" name="Google Shape;2865;p66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6" name="Google Shape;2866;p66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7" name="Google Shape;2867;p66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8" name="Google Shape;2868;p66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9" name="Google Shape;2869;p66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0" name="Google Shape;2870;p66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871" name="Google Shape;2871;p66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872" name="Google Shape;2872;p66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3" name="Google Shape;2873;p66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874" name="Google Shape;2874;p66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66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66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66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66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66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66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66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66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66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66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66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66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66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66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66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66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66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66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66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66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66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66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66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66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66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00" name="Google Shape;2900;p66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901" name="Google Shape;2901;p66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2" name="Google Shape;2902;p66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903" name="Google Shape;2903;p66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66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66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66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6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6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66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66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6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6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6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6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66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6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6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6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6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6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6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6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66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66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66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66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66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66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29" name="Google Shape;2929;p66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930" name="Google Shape;2930;p6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66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942" name="Google Shape;2942;p6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6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6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66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955" name="Google Shape;2955;p66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6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6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66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6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6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6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6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6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6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5" name="Google Shape;2965;p66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966" name="Google Shape;2966;p66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66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66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66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66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66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66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66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66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66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66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66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66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66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66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66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66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66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66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66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66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66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66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66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66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66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66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66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66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66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66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66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66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66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66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66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66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66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66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66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66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66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66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66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66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66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66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66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66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66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66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66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66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66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66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66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66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66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66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66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66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66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66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66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66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66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66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66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66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66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66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66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66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66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66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66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66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66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66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66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66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66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66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66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66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66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66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66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66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66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66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66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66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66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66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66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66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66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66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66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66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66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66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66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66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66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2" name="Google Shape;3072;p66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3073" name="Google Shape;3073;p66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6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6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6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6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6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6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6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6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6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3" name="Google Shape;3083;p66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3084" name="Google Shape;3084;p66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66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66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66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66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66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66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66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66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66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66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66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66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66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66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66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66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66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66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66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66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66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66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66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66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66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66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66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66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66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66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66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66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66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66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66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66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66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66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66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66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66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66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66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66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66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66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66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66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66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66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66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66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66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66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66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66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66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66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66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66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66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66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66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66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66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66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66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66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66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66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66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66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66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66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66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66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66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66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66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66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66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66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66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66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66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66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66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66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66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66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66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66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66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66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66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66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66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66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66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66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66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66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66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66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66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90" name="Google Shape;3190;p66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Glove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AFB39-C616-F4E7-2B41-2671C33C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21" y="2194943"/>
            <a:ext cx="3856054" cy="1729890"/>
          </a:xfrm>
          <a:prstGeom prst="rect">
            <a:avLst/>
          </a:prstGeom>
        </p:spPr>
      </p:pic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Word embeddings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7207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Glove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Lstm Model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AC2CD96-5A9F-24B9-CC69-C3F813E9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74" y="2040665"/>
            <a:ext cx="7704000" cy="19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97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Glove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Learning Curve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aph showing the performance of training and validation accuracy&#10;&#10;Description automatically generated">
            <a:extLst>
              <a:ext uri="{FF2B5EF4-FFF2-40B4-BE49-F238E27FC236}">
                <a16:creationId xmlns:a16="http://schemas.microsoft.com/office/drawing/2014/main" id="{96179830-A3DF-DAE1-65A7-2B671D855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27" y="1913392"/>
            <a:ext cx="3358841" cy="236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99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Glove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Prediction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C62D232-672C-689D-8B46-169B559E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06" y="2081958"/>
            <a:ext cx="3276884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94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Glove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606162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Confusion matrix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ECF69858-F868-D1AB-EDF0-002948798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92" y="1738262"/>
            <a:ext cx="3368843" cy="299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28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Glove</a:t>
            </a:r>
          </a:p>
        </p:txBody>
      </p:sp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CEAE47EA-84AE-75C5-A15B-78C48C25357A}"/>
              </a:ext>
            </a:extLst>
          </p:cNvPr>
          <p:cNvSpPr txBox="1"/>
          <p:nvPr/>
        </p:nvSpPr>
        <p:spPr>
          <a:xfrm>
            <a:off x="1195817" y="1342563"/>
            <a:ext cx="27432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Classification Report</a:t>
            </a:r>
          </a:p>
        </p:txBody>
      </p:sp>
      <p:grpSp>
        <p:nvGrpSpPr>
          <p:cNvPr id="8" name="Google Shape;9047;p104">
            <a:extLst>
              <a:ext uri="{FF2B5EF4-FFF2-40B4-BE49-F238E27FC236}">
                <a16:creationId xmlns:a16="http://schemas.microsoft.com/office/drawing/2014/main" id="{90E3070E-ECE3-E938-AD40-0A0C613CAC1A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" name="Google Shape;9048;p104">
              <a:extLst>
                <a:ext uri="{FF2B5EF4-FFF2-40B4-BE49-F238E27FC236}">
                  <a16:creationId xmlns:a16="http://schemas.microsoft.com/office/drawing/2014/main" id="{221072A4-DFE0-745C-5E26-FAE1FE42C13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49;p104">
              <a:extLst>
                <a:ext uri="{FF2B5EF4-FFF2-40B4-BE49-F238E27FC236}">
                  <a16:creationId xmlns:a16="http://schemas.microsoft.com/office/drawing/2014/main" id="{DC1C8B63-01F5-E3CC-DB4A-1394EAB8F6F1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50;p104">
              <a:extLst>
                <a:ext uri="{FF2B5EF4-FFF2-40B4-BE49-F238E27FC236}">
                  <a16:creationId xmlns:a16="http://schemas.microsoft.com/office/drawing/2014/main" id="{312C07DF-E2E3-DFCF-9C12-886840202B91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51;p104">
              <a:extLst>
                <a:ext uri="{FF2B5EF4-FFF2-40B4-BE49-F238E27FC236}">
                  <a16:creationId xmlns:a16="http://schemas.microsoft.com/office/drawing/2014/main" id="{6C192668-C961-4208-DB19-7369A9D1CDC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E42656BA-68F6-2840-2AA5-E53D31B9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42509"/>
            <a:ext cx="2743200" cy="18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9" name="Google Shape;4049;p73"/>
          <p:cNvSpPr txBox="1">
            <a:spLocks noGrp="1"/>
          </p:cNvSpPr>
          <p:nvPr>
            <p:ph type="title"/>
          </p:nvPr>
        </p:nvSpPr>
        <p:spPr>
          <a:xfrm>
            <a:off x="713225" y="3037772"/>
            <a:ext cx="45243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</a:t>
            </a:r>
          </a:p>
        </p:txBody>
      </p:sp>
      <p:grpSp>
        <p:nvGrpSpPr>
          <p:cNvPr id="4051" name="Google Shape;4051;p73"/>
          <p:cNvGrpSpPr/>
          <p:nvPr/>
        </p:nvGrpSpPr>
        <p:grpSpPr>
          <a:xfrm>
            <a:off x="5473156" y="1886487"/>
            <a:ext cx="2957621" cy="2611109"/>
            <a:chOff x="6423875" y="640263"/>
            <a:chExt cx="3460825" cy="3055000"/>
          </a:xfrm>
        </p:grpSpPr>
        <p:sp>
          <p:nvSpPr>
            <p:cNvPr id="4052" name="Google Shape;4052;p73"/>
            <p:cNvSpPr/>
            <p:nvPr/>
          </p:nvSpPr>
          <p:spPr>
            <a:xfrm>
              <a:off x="7811675" y="1343113"/>
              <a:ext cx="891300" cy="760250"/>
            </a:xfrm>
            <a:custGeom>
              <a:avLst/>
              <a:gdLst/>
              <a:ahLst/>
              <a:cxnLst/>
              <a:rect l="l" t="t" r="r" b="b"/>
              <a:pathLst>
                <a:path w="35652" h="30410" extrusionOk="0">
                  <a:moveTo>
                    <a:pt x="13034" y="0"/>
                  </a:moveTo>
                  <a:cubicBezTo>
                    <a:pt x="6864" y="0"/>
                    <a:pt x="1611" y="224"/>
                    <a:pt x="1151" y="914"/>
                  </a:cubicBezTo>
                  <a:cubicBezTo>
                    <a:pt x="0" y="2600"/>
                    <a:pt x="1205" y="27037"/>
                    <a:pt x="1205" y="27037"/>
                  </a:cubicBezTo>
                  <a:lnTo>
                    <a:pt x="34447" y="30410"/>
                  </a:lnTo>
                  <a:cubicBezTo>
                    <a:pt x="34447" y="30410"/>
                    <a:pt x="35652" y="1048"/>
                    <a:pt x="33832" y="673"/>
                  </a:cubicBezTo>
                  <a:cubicBezTo>
                    <a:pt x="32772" y="468"/>
                    <a:pt x="21946" y="0"/>
                    <a:pt x="13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73"/>
            <p:cNvSpPr/>
            <p:nvPr/>
          </p:nvSpPr>
          <p:spPr>
            <a:xfrm>
              <a:off x="7856500" y="1343113"/>
              <a:ext cx="891325" cy="760250"/>
            </a:xfrm>
            <a:custGeom>
              <a:avLst/>
              <a:gdLst/>
              <a:ahLst/>
              <a:cxnLst/>
              <a:rect l="l" t="t" r="r" b="b"/>
              <a:pathLst>
                <a:path w="35653" h="30410" extrusionOk="0">
                  <a:moveTo>
                    <a:pt x="13009" y="0"/>
                  </a:moveTo>
                  <a:cubicBezTo>
                    <a:pt x="6837" y="0"/>
                    <a:pt x="1584" y="224"/>
                    <a:pt x="1125" y="914"/>
                  </a:cubicBezTo>
                  <a:cubicBezTo>
                    <a:pt x="0" y="2600"/>
                    <a:pt x="1205" y="27037"/>
                    <a:pt x="1205" y="27037"/>
                  </a:cubicBezTo>
                  <a:lnTo>
                    <a:pt x="34448" y="30410"/>
                  </a:lnTo>
                  <a:cubicBezTo>
                    <a:pt x="34448" y="30410"/>
                    <a:pt x="35652" y="1048"/>
                    <a:pt x="33832" y="673"/>
                  </a:cubicBezTo>
                  <a:cubicBezTo>
                    <a:pt x="32757" y="468"/>
                    <a:pt x="21924" y="0"/>
                    <a:pt x="13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73"/>
            <p:cNvSpPr/>
            <p:nvPr/>
          </p:nvSpPr>
          <p:spPr>
            <a:xfrm>
              <a:off x="7899325" y="1393188"/>
              <a:ext cx="340625" cy="383650"/>
            </a:xfrm>
            <a:custGeom>
              <a:avLst/>
              <a:gdLst/>
              <a:ahLst/>
              <a:cxnLst/>
              <a:rect l="l" t="t" r="r" b="b"/>
              <a:pathLst>
                <a:path w="13625" h="15346" extrusionOk="0">
                  <a:moveTo>
                    <a:pt x="11741" y="1"/>
                  </a:moveTo>
                  <a:cubicBezTo>
                    <a:pt x="5885" y="1"/>
                    <a:pt x="1025" y="241"/>
                    <a:pt x="589" y="919"/>
                  </a:cubicBezTo>
                  <a:cubicBezTo>
                    <a:pt x="0" y="1775"/>
                    <a:pt x="54" y="8788"/>
                    <a:pt x="215" y="15345"/>
                  </a:cubicBezTo>
                  <a:cubicBezTo>
                    <a:pt x="4765" y="14168"/>
                    <a:pt x="9663" y="9564"/>
                    <a:pt x="12420" y="3381"/>
                  </a:cubicBezTo>
                  <a:cubicBezTo>
                    <a:pt x="12901" y="2284"/>
                    <a:pt x="13303" y="1160"/>
                    <a:pt x="13624" y="9"/>
                  </a:cubicBezTo>
                  <a:cubicBezTo>
                    <a:pt x="12988" y="3"/>
                    <a:pt x="12359" y="1"/>
                    <a:pt x="11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73"/>
            <p:cNvSpPr/>
            <p:nvPr/>
          </p:nvSpPr>
          <p:spPr>
            <a:xfrm>
              <a:off x="8225875" y="1374963"/>
              <a:ext cx="458375" cy="688925"/>
            </a:xfrm>
            <a:custGeom>
              <a:avLst/>
              <a:gdLst/>
              <a:ahLst/>
              <a:cxnLst/>
              <a:rect l="l" t="t" r="r" b="b"/>
              <a:pathLst>
                <a:path w="18335" h="27557" extrusionOk="0">
                  <a:moveTo>
                    <a:pt x="6072" y="0"/>
                  </a:moveTo>
                  <a:cubicBezTo>
                    <a:pt x="3094" y="0"/>
                    <a:pt x="621" y="109"/>
                    <a:pt x="241" y="229"/>
                  </a:cubicBezTo>
                  <a:cubicBezTo>
                    <a:pt x="161" y="256"/>
                    <a:pt x="80" y="523"/>
                    <a:pt x="0" y="978"/>
                  </a:cubicBezTo>
                  <a:cubicBezTo>
                    <a:pt x="842" y="890"/>
                    <a:pt x="2958" y="816"/>
                    <a:pt x="5430" y="816"/>
                  </a:cubicBezTo>
                  <a:cubicBezTo>
                    <a:pt x="10423" y="816"/>
                    <a:pt x="16870" y="1118"/>
                    <a:pt x="17210" y="2210"/>
                  </a:cubicBezTo>
                  <a:cubicBezTo>
                    <a:pt x="17665" y="3735"/>
                    <a:pt x="16166" y="23462"/>
                    <a:pt x="15845" y="27557"/>
                  </a:cubicBezTo>
                  <a:lnTo>
                    <a:pt x="16407" y="27476"/>
                  </a:lnTo>
                  <a:cubicBezTo>
                    <a:pt x="16407" y="27476"/>
                    <a:pt x="18335" y="3093"/>
                    <a:pt x="17826" y="1380"/>
                  </a:cubicBezTo>
                  <a:cubicBezTo>
                    <a:pt x="17491" y="307"/>
                    <a:pt x="11070" y="0"/>
                    <a:pt x="6072" y="0"/>
                  </a:cubicBezTo>
                  <a:close/>
                </a:path>
              </a:pathLst>
            </a:custGeom>
            <a:solidFill>
              <a:srgbClr val="C66A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73"/>
            <p:cNvSpPr/>
            <p:nvPr/>
          </p:nvSpPr>
          <p:spPr>
            <a:xfrm>
              <a:off x="7914725" y="1374563"/>
              <a:ext cx="734725" cy="678625"/>
            </a:xfrm>
            <a:custGeom>
              <a:avLst/>
              <a:gdLst/>
              <a:ahLst/>
              <a:cxnLst/>
              <a:rect l="l" t="t" r="r" b="b"/>
              <a:pathLst>
                <a:path w="29389" h="27145" extrusionOk="0">
                  <a:moveTo>
                    <a:pt x="11168" y="0"/>
                  </a:moveTo>
                  <a:cubicBezTo>
                    <a:pt x="5868" y="0"/>
                    <a:pt x="1358" y="224"/>
                    <a:pt x="964" y="914"/>
                  </a:cubicBezTo>
                  <a:cubicBezTo>
                    <a:pt x="0" y="2600"/>
                    <a:pt x="1044" y="27037"/>
                    <a:pt x="1044" y="27037"/>
                  </a:cubicBezTo>
                  <a:lnTo>
                    <a:pt x="1927" y="27144"/>
                  </a:lnTo>
                  <a:cubicBezTo>
                    <a:pt x="1740" y="23049"/>
                    <a:pt x="1017" y="3270"/>
                    <a:pt x="1874" y="1771"/>
                  </a:cubicBezTo>
                  <a:cubicBezTo>
                    <a:pt x="2272" y="1079"/>
                    <a:pt x="6820" y="855"/>
                    <a:pt x="12148" y="855"/>
                  </a:cubicBezTo>
                  <a:cubicBezTo>
                    <a:pt x="18984" y="855"/>
                    <a:pt x="27102" y="1224"/>
                    <a:pt x="29389" y="1449"/>
                  </a:cubicBezTo>
                  <a:cubicBezTo>
                    <a:pt x="29282" y="994"/>
                    <a:pt x="29175" y="727"/>
                    <a:pt x="29041" y="673"/>
                  </a:cubicBezTo>
                  <a:cubicBezTo>
                    <a:pt x="28123" y="468"/>
                    <a:pt x="18823" y="0"/>
                    <a:pt x="11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73"/>
            <p:cNvSpPr/>
            <p:nvPr/>
          </p:nvSpPr>
          <p:spPr>
            <a:xfrm>
              <a:off x="7780875" y="1291688"/>
              <a:ext cx="1057950" cy="790950"/>
            </a:xfrm>
            <a:custGeom>
              <a:avLst/>
              <a:gdLst/>
              <a:ahLst/>
              <a:cxnLst/>
              <a:rect l="l" t="t" r="r" b="b"/>
              <a:pathLst>
                <a:path w="42318" h="31638" extrusionOk="0">
                  <a:moveTo>
                    <a:pt x="21039" y="0"/>
                  </a:moveTo>
                  <a:cubicBezTo>
                    <a:pt x="19834" y="0"/>
                    <a:pt x="12447" y="1847"/>
                    <a:pt x="11644" y="2356"/>
                  </a:cubicBezTo>
                  <a:cubicBezTo>
                    <a:pt x="10841" y="2837"/>
                    <a:pt x="804" y="20074"/>
                    <a:pt x="1" y="29228"/>
                  </a:cubicBezTo>
                  <a:lnTo>
                    <a:pt x="33565" y="31637"/>
                  </a:lnTo>
                  <a:cubicBezTo>
                    <a:pt x="33565" y="31637"/>
                    <a:pt x="42317" y="27836"/>
                    <a:pt x="41996" y="25909"/>
                  </a:cubicBezTo>
                  <a:cubicBezTo>
                    <a:pt x="41675" y="23982"/>
                    <a:pt x="30193" y="2811"/>
                    <a:pt x="29390" y="2570"/>
                  </a:cubicBezTo>
                  <a:cubicBezTo>
                    <a:pt x="28587" y="2329"/>
                    <a:pt x="22243" y="0"/>
                    <a:pt x="2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73"/>
            <p:cNvSpPr/>
            <p:nvPr/>
          </p:nvSpPr>
          <p:spPr>
            <a:xfrm>
              <a:off x="8538350" y="1386038"/>
              <a:ext cx="292450" cy="562100"/>
            </a:xfrm>
            <a:custGeom>
              <a:avLst/>
              <a:gdLst/>
              <a:ahLst/>
              <a:cxnLst/>
              <a:rect l="l" t="t" r="r" b="b"/>
              <a:pathLst>
                <a:path w="11698" h="22484" extrusionOk="0">
                  <a:moveTo>
                    <a:pt x="1" y="0"/>
                  </a:moveTo>
                  <a:lnTo>
                    <a:pt x="1" y="0"/>
                  </a:lnTo>
                  <a:cubicBezTo>
                    <a:pt x="1044" y="10867"/>
                    <a:pt x="4042" y="21787"/>
                    <a:pt x="5354" y="22216"/>
                  </a:cubicBezTo>
                  <a:cubicBezTo>
                    <a:pt x="5954" y="22422"/>
                    <a:pt x="7660" y="22484"/>
                    <a:pt x="9437" y="22484"/>
                  </a:cubicBezTo>
                  <a:cubicBezTo>
                    <a:pt x="10195" y="22484"/>
                    <a:pt x="10966" y="22472"/>
                    <a:pt x="11670" y="22456"/>
                  </a:cubicBezTo>
                  <a:cubicBezTo>
                    <a:pt x="11697" y="22349"/>
                    <a:pt x="11697" y="22242"/>
                    <a:pt x="11697" y="22135"/>
                  </a:cubicBezTo>
                  <a:cubicBezTo>
                    <a:pt x="11403" y="20476"/>
                    <a:pt x="2891" y="460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73"/>
            <p:cNvSpPr/>
            <p:nvPr/>
          </p:nvSpPr>
          <p:spPr>
            <a:xfrm>
              <a:off x="7786250" y="1355238"/>
              <a:ext cx="281050" cy="628350"/>
            </a:xfrm>
            <a:custGeom>
              <a:avLst/>
              <a:gdLst/>
              <a:ahLst/>
              <a:cxnLst/>
              <a:rect l="l" t="t" r="r" b="b"/>
              <a:pathLst>
                <a:path w="11242" h="25134" extrusionOk="0">
                  <a:moveTo>
                    <a:pt x="11242" y="1"/>
                  </a:moveTo>
                  <a:lnTo>
                    <a:pt x="11242" y="1"/>
                  </a:lnTo>
                  <a:cubicBezTo>
                    <a:pt x="9716" y="1928"/>
                    <a:pt x="1526" y="16248"/>
                    <a:pt x="0" y="25134"/>
                  </a:cubicBezTo>
                  <a:cubicBezTo>
                    <a:pt x="2061" y="25134"/>
                    <a:pt x="6236" y="25053"/>
                    <a:pt x="7227" y="24625"/>
                  </a:cubicBezTo>
                  <a:cubicBezTo>
                    <a:pt x="8458" y="24117"/>
                    <a:pt x="10894" y="11697"/>
                    <a:pt x="11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73"/>
            <p:cNvSpPr/>
            <p:nvPr/>
          </p:nvSpPr>
          <p:spPr>
            <a:xfrm>
              <a:off x="8073300" y="1291688"/>
              <a:ext cx="495850" cy="561000"/>
            </a:xfrm>
            <a:custGeom>
              <a:avLst/>
              <a:gdLst/>
              <a:ahLst/>
              <a:cxnLst/>
              <a:rect l="l" t="t" r="r" b="b"/>
              <a:pathLst>
                <a:path w="19834" h="22440" extrusionOk="0">
                  <a:moveTo>
                    <a:pt x="9342" y="0"/>
                  </a:moveTo>
                  <a:cubicBezTo>
                    <a:pt x="8164" y="0"/>
                    <a:pt x="1018" y="1767"/>
                    <a:pt x="0" y="2302"/>
                  </a:cubicBezTo>
                  <a:cubicBezTo>
                    <a:pt x="1044" y="12848"/>
                    <a:pt x="1928" y="21279"/>
                    <a:pt x="3079" y="21975"/>
                  </a:cubicBezTo>
                  <a:cubicBezTo>
                    <a:pt x="3597" y="22299"/>
                    <a:pt x="6214" y="22440"/>
                    <a:pt x="9198" y="22440"/>
                  </a:cubicBezTo>
                  <a:cubicBezTo>
                    <a:pt x="13606" y="22440"/>
                    <a:pt x="18814" y="22132"/>
                    <a:pt x="19245" y="21654"/>
                  </a:cubicBezTo>
                  <a:cubicBezTo>
                    <a:pt x="19834" y="21011"/>
                    <a:pt x="18362" y="7923"/>
                    <a:pt x="17666" y="2570"/>
                  </a:cubicBezTo>
                  <a:cubicBezTo>
                    <a:pt x="16783" y="2275"/>
                    <a:pt x="10546" y="0"/>
                    <a:pt x="9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73"/>
            <p:cNvSpPr/>
            <p:nvPr/>
          </p:nvSpPr>
          <p:spPr>
            <a:xfrm>
              <a:off x="8170325" y="1862213"/>
              <a:ext cx="714125" cy="162875"/>
            </a:xfrm>
            <a:custGeom>
              <a:avLst/>
              <a:gdLst/>
              <a:ahLst/>
              <a:cxnLst/>
              <a:rect l="l" t="t" r="r" b="b"/>
              <a:pathLst>
                <a:path w="28565" h="6515" extrusionOk="0">
                  <a:moveTo>
                    <a:pt x="20281" y="1"/>
                  </a:moveTo>
                  <a:cubicBezTo>
                    <a:pt x="20150" y="1"/>
                    <a:pt x="20019" y="4"/>
                    <a:pt x="19887" y="10"/>
                  </a:cubicBezTo>
                  <a:cubicBezTo>
                    <a:pt x="15391" y="251"/>
                    <a:pt x="1633" y="3945"/>
                    <a:pt x="803" y="4346"/>
                  </a:cubicBezTo>
                  <a:cubicBezTo>
                    <a:pt x="0" y="4721"/>
                    <a:pt x="375" y="6300"/>
                    <a:pt x="375" y="6300"/>
                  </a:cubicBezTo>
                  <a:lnTo>
                    <a:pt x="26070" y="6514"/>
                  </a:lnTo>
                  <a:cubicBezTo>
                    <a:pt x="28565" y="3396"/>
                    <a:pt x="24627" y="1"/>
                    <a:pt x="20281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73"/>
            <p:cNvSpPr/>
            <p:nvPr/>
          </p:nvSpPr>
          <p:spPr>
            <a:xfrm>
              <a:off x="7780875" y="1870138"/>
              <a:ext cx="725375" cy="156950"/>
            </a:xfrm>
            <a:custGeom>
              <a:avLst/>
              <a:gdLst/>
              <a:ahLst/>
              <a:cxnLst/>
              <a:rect l="l" t="t" r="r" b="b"/>
              <a:pathLst>
                <a:path w="29015" h="6278" extrusionOk="0">
                  <a:moveTo>
                    <a:pt x="7665" y="1"/>
                  </a:moveTo>
                  <a:cubicBezTo>
                    <a:pt x="3255" y="1"/>
                    <a:pt x="104" y="2898"/>
                    <a:pt x="1" y="6117"/>
                  </a:cubicBezTo>
                  <a:lnTo>
                    <a:pt x="27944" y="6278"/>
                  </a:lnTo>
                  <a:cubicBezTo>
                    <a:pt x="27944" y="6278"/>
                    <a:pt x="29015" y="4511"/>
                    <a:pt x="28265" y="4083"/>
                  </a:cubicBezTo>
                  <a:cubicBezTo>
                    <a:pt x="27543" y="3655"/>
                    <a:pt x="12875" y="229"/>
                    <a:pt x="8191" y="14"/>
                  </a:cubicBezTo>
                  <a:cubicBezTo>
                    <a:pt x="8014" y="5"/>
                    <a:pt x="7839" y="1"/>
                    <a:pt x="7665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73"/>
            <p:cNvSpPr/>
            <p:nvPr/>
          </p:nvSpPr>
          <p:spPr>
            <a:xfrm>
              <a:off x="8413900" y="1942563"/>
              <a:ext cx="188725" cy="69800"/>
            </a:xfrm>
            <a:custGeom>
              <a:avLst/>
              <a:gdLst/>
              <a:ahLst/>
              <a:cxnLst/>
              <a:rect l="l" t="t" r="r" b="b"/>
              <a:pathLst>
                <a:path w="7549" h="2792" extrusionOk="0">
                  <a:moveTo>
                    <a:pt x="3711" y="1"/>
                  </a:moveTo>
                  <a:cubicBezTo>
                    <a:pt x="2498" y="1"/>
                    <a:pt x="664" y="1053"/>
                    <a:pt x="0" y="2738"/>
                  </a:cubicBezTo>
                  <a:lnTo>
                    <a:pt x="7548" y="2792"/>
                  </a:lnTo>
                  <a:cubicBezTo>
                    <a:pt x="7548" y="2792"/>
                    <a:pt x="7280" y="1186"/>
                    <a:pt x="6852" y="838"/>
                  </a:cubicBezTo>
                  <a:cubicBezTo>
                    <a:pt x="5915" y="410"/>
                    <a:pt x="4925" y="115"/>
                    <a:pt x="3881" y="8"/>
                  </a:cubicBezTo>
                  <a:cubicBezTo>
                    <a:pt x="3826" y="3"/>
                    <a:pt x="3769" y="1"/>
                    <a:pt x="3711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73"/>
            <p:cNvSpPr/>
            <p:nvPr/>
          </p:nvSpPr>
          <p:spPr>
            <a:xfrm>
              <a:off x="7758800" y="1858188"/>
              <a:ext cx="297125" cy="154850"/>
            </a:xfrm>
            <a:custGeom>
              <a:avLst/>
              <a:gdLst/>
              <a:ahLst/>
              <a:cxnLst/>
              <a:rect l="l" t="t" r="r" b="b"/>
              <a:pathLst>
                <a:path w="11885" h="6194" extrusionOk="0">
                  <a:moveTo>
                    <a:pt x="8584" y="0"/>
                  </a:moveTo>
                  <a:cubicBezTo>
                    <a:pt x="5532" y="0"/>
                    <a:pt x="1380" y="993"/>
                    <a:pt x="1" y="6033"/>
                  </a:cubicBezTo>
                  <a:lnTo>
                    <a:pt x="9074" y="6193"/>
                  </a:lnTo>
                  <a:cubicBezTo>
                    <a:pt x="9369" y="4454"/>
                    <a:pt x="10975" y="1991"/>
                    <a:pt x="11724" y="947"/>
                  </a:cubicBezTo>
                  <a:cubicBezTo>
                    <a:pt x="11885" y="680"/>
                    <a:pt x="11751" y="332"/>
                    <a:pt x="11456" y="278"/>
                  </a:cubicBezTo>
                  <a:cubicBezTo>
                    <a:pt x="10833" y="157"/>
                    <a:pt x="9795" y="0"/>
                    <a:pt x="8584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73"/>
            <p:cNvSpPr/>
            <p:nvPr/>
          </p:nvSpPr>
          <p:spPr>
            <a:xfrm>
              <a:off x="7819025" y="1858463"/>
              <a:ext cx="216150" cy="113900"/>
            </a:xfrm>
            <a:custGeom>
              <a:avLst/>
              <a:gdLst/>
              <a:ahLst/>
              <a:cxnLst/>
              <a:rect l="l" t="t" r="r" b="b"/>
              <a:pathLst>
                <a:path w="8646" h="4556" extrusionOk="0">
                  <a:moveTo>
                    <a:pt x="6156" y="1"/>
                  </a:moveTo>
                  <a:cubicBezTo>
                    <a:pt x="4212" y="1"/>
                    <a:pt x="1830" y="409"/>
                    <a:pt x="1" y="2007"/>
                  </a:cubicBezTo>
                  <a:cubicBezTo>
                    <a:pt x="81" y="2676"/>
                    <a:pt x="402" y="3292"/>
                    <a:pt x="911" y="3774"/>
                  </a:cubicBezTo>
                  <a:cubicBezTo>
                    <a:pt x="1488" y="4301"/>
                    <a:pt x="2248" y="4555"/>
                    <a:pt x="3074" y="4555"/>
                  </a:cubicBezTo>
                  <a:cubicBezTo>
                    <a:pt x="4469" y="4555"/>
                    <a:pt x="6054" y="3833"/>
                    <a:pt x="7281" y="2489"/>
                  </a:cubicBezTo>
                  <a:cubicBezTo>
                    <a:pt x="7870" y="1820"/>
                    <a:pt x="8351" y="1043"/>
                    <a:pt x="8646" y="214"/>
                  </a:cubicBezTo>
                  <a:cubicBezTo>
                    <a:pt x="8015" y="106"/>
                    <a:pt x="7142" y="1"/>
                    <a:pt x="6156" y="1"/>
                  </a:cubicBezTo>
                  <a:close/>
                </a:path>
              </a:pathLst>
            </a:custGeom>
            <a:solidFill>
              <a:srgbClr val="EFD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73"/>
            <p:cNvSpPr/>
            <p:nvPr/>
          </p:nvSpPr>
          <p:spPr>
            <a:xfrm>
              <a:off x="8569800" y="1851188"/>
              <a:ext cx="296450" cy="161850"/>
            </a:xfrm>
            <a:custGeom>
              <a:avLst/>
              <a:gdLst/>
              <a:ahLst/>
              <a:cxnLst/>
              <a:rect l="l" t="t" r="r" b="b"/>
              <a:pathLst>
                <a:path w="11858" h="6474" extrusionOk="0">
                  <a:moveTo>
                    <a:pt x="4405" y="1"/>
                  </a:moveTo>
                  <a:cubicBezTo>
                    <a:pt x="2712" y="1"/>
                    <a:pt x="1162" y="379"/>
                    <a:pt x="268" y="612"/>
                  </a:cubicBezTo>
                  <a:cubicBezTo>
                    <a:pt x="81" y="639"/>
                    <a:pt x="1" y="879"/>
                    <a:pt x="108" y="1040"/>
                  </a:cubicBezTo>
                  <a:cubicBezTo>
                    <a:pt x="777" y="1977"/>
                    <a:pt x="2570" y="4627"/>
                    <a:pt x="2865" y="6473"/>
                  </a:cubicBezTo>
                  <a:lnTo>
                    <a:pt x="11858" y="6313"/>
                  </a:lnTo>
                  <a:cubicBezTo>
                    <a:pt x="10784" y="1164"/>
                    <a:pt x="7375" y="1"/>
                    <a:pt x="4405" y="1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73"/>
            <p:cNvSpPr/>
            <p:nvPr/>
          </p:nvSpPr>
          <p:spPr>
            <a:xfrm>
              <a:off x="8612625" y="1851188"/>
              <a:ext cx="215500" cy="131825"/>
            </a:xfrm>
            <a:custGeom>
              <a:avLst/>
              <a:gdLst/>
              <a:ahLst/>
              <a:cxnLst/>
              <a:rect l="l" t="t" r="r" b="b"/>
              <a:pathLst>
                <a:path w="8620" h="5273" extrusionOk="0">
                  <a:moveTo>
                    <a:pt x="2640" y="1"/>
                  </a:moveTo>
                  <a:cubicBezTo>
                    <a:pt x="1680" y="1"/>
                    <a:pt x="768" y="120"/>
                    <a:pt x="1" y="264"/>
                  </a:cubicBezTo>
                  <a:cubicBezTo>
                    <a:pt x="54" y="1254"/>
                    <a:pt x="402" y="2191"/>
                    <a:pt x="937" y="2994"/>
                  </a:cubicBezTo>
                  <a:cubicBezTo>
                    <a:pt x="1944" y="4459"/>
                    <a:pt x="3497" y="5272"/>
                    <a:pt x="4991" y="5272"/>
                  </a:cubicBezTo>
                  <a:cubicBezTo>
                    <a:pt x="5762" y="5272"/>
                    <a:pt x="6518" y="5056"/>
                    <a:pt x="7174" y="4600"/>
                  </a:cubicBezTo>
                  <a:cubicBezTo>
                    <a:pt x="7843" y="4145"/>
                    <a:pt x="8351" y="3449"/>
                    <a:pt x="8619" y="2673"/>
                  </a:cubicBezTo>
                  <a:cubicBezTo>
                    <a:pt x="7043" y="565"/>
                    <a:pt x="4726" y="1"/>
                    <a:pt x="2640" y="1"/>
                  </a:cubicBezTo>
                  <a:close/>
                </a:path>
              </a:pathLst>
            </a:custGeom>
            <a:solidFill>
              <a:srgbClr val="EFD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73"/>
            <p:cNvSpPr/>
            <p:nvPr/>
          </p:nvSpPr>
          <p:spPr>
            <a:xfrm>
              <a:off x="8432625" y="1011988"/>
              <a:ext cx="75650" cy="111525"/>
            </a:xfrm>
            <a:custGeom>
              <a:avLst/>
              <a:gdLst/>
              <a:ahLst/>
              <a:cxnLst/>
              <a:rect l="l" t="t" r="r" b="b"/>
              <a:pathLst>
                <a:path w="3026" h="4461" extrusionOk="0">
                  <a:moveTo>
                    <a:pt x="2139" y="1"/>
                  </a:moveTo>
                  <a:cubicBezTo>
                    <a:pt x="1607" y="1"/>
                    <a:pt x="906" y="640"/>
                    <a:pt x="482" y="1686"/>
                  </a:cubicBezTo>
                  <a:cubicBezTo>
                    <a:pt x="1" y="2944"/>
                    <a:pt x="134" y="4176"/>
                    <a:pt x="750" y="4417"/>
                  </a:cubicBezTo>
                  <a:cubicBezTo>
                    <a:pt x="826" y="4446"/>
                    <a:pt x="904" y="4461"/>
                    <a:pt x="984" y="4461"/>
                  </a:cubicBezTo>
                  <a:cubicBezTo>
                    <a:pt x="1552" y="4461"/>
                    <a:pt x="2195" y="3742"/>
                    <a:pt x="2570" y="2757"/>
                  </a:cubicBezTo>
                  <a:cubicBezTo>
                    <a:pt x="3025" y="1633"/>
                    <a:pt x="2972" y="428"/>
                    <a:pt x="2436" y="81"/>
                  </a:cubicBezTo>
                  <a:cubicBezTo>
                    <a:pt x="2346" y="27"/>
                    <a:pt x="2246" y="1"/>
                    <a:pt x="2139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73"/>
            <p:cNvSpPr/>
            <p:nvPr/>
          </p:nvSpPr>
          <p:spPr>
            <a:xfrm>
              <a:off x="7975600" y="1291688"/>
              <a:ext cx="503900" cy="217500"/>
            </a:xfrm>
            <a:custGeom>
              <a:avLst/>
              <a:gdLst/>
              <a:ahLst/>
              <a:cxnLst/>
              <a:rect l="l" t="t" r="r" b="b"/>
              <a:pathLst>
                <a:path w="20156" h="8700" extrusionOk="0">
                  <a:moveTo>
                    <a:pt x="13250" y="0"/>
                  </a:moveTo>
                  <a:cubicBezTo>
                    <a:pt x="12045" y="0"/>
                    <a:pt x="4658" y="1847"/>
                    <a:pt x="3855" y="2329"/>
                  </a:cubicBezTo>
                  <a:cubicBezTo>
                    <a:pt x="3561" y="2516"/>
                    <a:pt x="1928" y="5086"/>
                    <a:pt x="1" y="8699"/>
                  </a:cubicBezTo>
                  <a:cubicBezTo>
                    <a:pt x="3132" y="8431"/>
                    <a:pt x="6210" y="7816"/>
                    <a:pt x="9208" y="6933"/>
                  </a:cubicBezTo>
                  <a:cubicBezTo>
                    <a:pt x="13839" y="5541"/>
                    <a:pt x="17746" y="3774"/>
                    <a:pt x="20155" y="2061"/>
                  </a:cubicBezTo>
                  <a:cubicBezTo>
                    <a:pt x="17960" y="1312"/>
                    <a:pt x="14160" y="0"/>
                    <a:pt x="13250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73"/>
            <p:cNvSpPr/>
            <p:nvPr/>
          </p:nvSpPr>
          <p:spPr>
            <a:xfrm>
              <a:off x="7956200" y="640263"/>
              <a:ext cx="636375" cy="605275"/>
            </a:xfrm>
            <a:custGeom>
              <a:avLst/>
              <a:gdLst/>
              <a:ahLst/>
              <a:cxnLst/>
              <a:rect l="l" t="t" r="r" b="b"/>
              <a:pathLst>
                <a:path w="25455" h="24211" extrusionOk="0">
                  <a:moveTo>
                    <a:pt x="12539" y="1"/>
                  </a:moveTo>
                  <a:cubicBezTo>
                    <a:pt x="11824" y="1"/>
                    <a:pt x="10938" y="104"/>
                    <a:pt x="9850" y="389"/>
                  </a:cubicBezTo>
                  <a:cubicBezTo>
                    <a:pt x="5862" y="1406"/>
                    <a:pt x="215" y="11925"/>
                    <a:pt x="108" y="12621"/>
                  </a:cubicBezTo>
                  <a:cubicBezTo>
                    <a:pt x="0" y="13344"/>
                    <a:pt x="2436" y="17439"/>
                    <a:pt x="2436" y="17439"/>
                  </a:cubicBezTo>
                  <a:lnTo>
                    <a:pt x="4738" y="17465"/>
                  </a:lnTo>
                  <a:lnTo>
                    <a:pt x="3614" y="18750"/>
                  </a:lnTo>
                  <a:cubicBezTo>
                    <a:pt x="3614" y="18750"/>
                    <a:pt x="6050" y="20811"/>
                    <a:pt x="11081" y="23434"/>
                  </a:cubicBezTo>
                  <a:lnTo>
                    <a:pt x="16006" y="24210"/>
                  </a:lnTo>
                  <a:cubicBezTo>
                    <a:pt x="22296" y="22337"/>
                    <a:pt x="25455" y="13611"/>
                    <a:pt x="25455" y="13611"/>
                  </a:cubicBezTo>
                  <a:lnTo>
                    <a:pt x="23875" y="13129"/>
                  </a:lnTo>
                  <a:lnTo>
                    <a:pt x="25374" y="12166"/>
                  </a:lnTo>
                  <a:cubicBezTo>
                    <a:pt x="25401" y="9650"/>
                    <a:pt x="23929" y="2798"/>
                    <a:pt x="21199" y="1058"/>
                  </a:cubicBezTo>
                  <a:cubicBezTo>
                    <a:pt x="20151" y="397"/>
                    <a:pt x="19022" y="192"/>
                    <a:pt x="18025" y="192"/>
                  </a:cubicBezTo>
                  <a:cubicBezTo>
                    <a:pt x="16398" y="192"/>
                    <a:pt x="15123" y="737"/>
                    <a:pt x="15123" y="737"/>
                  </a:cubicBezTo>
                  <a:cubicBezTo>
                    <a:pt x="15123" y="737"/>
                    <a:pt x="14444" y="1"/>
                    <a:pt x="12539" y="1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73"/>
            <p:cNvSpPr/>
            <p:nvPr/>
          </p:nvSpPr>
          <p:spPr>
            <a:xfrm>
              <a:off x="7956200" y="684113"/>
              <a:ext cx="636375" cy="561425"/>
            </a:xfrm>
            <a:custGeom>
              <a:avLst/>
              <a:gdLst/>
              <a:ahLst/>
              <a:cxnLst/>
              <a:rect l="l" t="t" r="r" b="b"/>
              <a:pathLst>
                <a:path w="25455" h="22457" extrusionOk="0">
                  <a:moveTo>
                    <a:pt x="7575" y="0"/>
                  </a:moveTo>
                  <a:cubicBezTo>
                    <a:pt x="4015" y="3158"/>
                    <a:pt x="188" y="10305"/>
                    <a:pt x="108" y="10867"/>
                  </a:cubicBezTo>
                  <a:cubicBezTo>
                    <a:pt x="0" y="11590"/>
                    <a:pt x="2436" y="15685"/>
                    <a:pt x="2436" y="15685"/>
                  </a:cubicBezTo>
                  <a:lnTo>
                    <a:pt x="4738" y="15711"/>
                  </a:lnTo>
                  <a:lnTo>
                    <a:pt x="3614" y="16996"/>
                  </a:lnTo>
                  <a:cubicBezTo>
                    <a:pt x="3614" y="16996"/>
                    <a:pt x="6050" y="19057"/>
                    <a:pt x="11081" y="21680"/>
                  </a:cubicBezTo>
                  <a:lnTo>
                    <a:pt x="16006" y="22456"/>
                  </a:lnTo>
                  <a:cubicBezTo>
                    <a:pt x="22296" y="20583"/>
                    <a:pt x="25455" y="11857"/>
                    <a:pt x="25455" y="11857"/>
                  </a:cubicBezTo>
                  <a:lnTo>
                    <a:pt x="23902" y="11349"/>
                  </a:lnTo>
                  <a:lnTo>
                    <a:pt x="25374" y="10412"/>
                  </a:lnTo>
                  <a:lnTo>
                    <a:pt x="25374" y="10358"/>
                  </a:lnTo>
                  <a:cubicBezTo>
                    <a:pt x="23908" y="10878"/>
                    <a:pt x="22378" y="11139"/>
                    <a:pt x="20849" y="11139"/>
                  </a:cubicBezTo>
                  <a:cubicBezTo>
                    <a:pt x="19226" y="11139"/>
                    <a:pt x="17604" y="10844"/>
                    <a:pt x="16060" y="10251"/>
                  </a:cubicBezTo>
                  <a:cubicBezTo>
                    <a:pt x="11055" y="8431"/>
                    <a:pt x="7763" y="4229"/>
                    <a:pt x="7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73"/>
            <p:cNvSpPr/>
            <p:nvPr/>
          </p:nvSpPr>
          <p:spPr>
            <a:xfrm>
              <a:off x="8169650" y="1286338"/>
              <a:ext cx="260325" cy="408200"/>
            </a:xfrm>
            <a:custGeom>
              <a:avLst/>
              <a:gdLst/>
              <a:ahLst/>
              <a:cxnLst/>
              <a:rect l="l" t="t" r="r" b="b"/>
              <a:pathLst>
                <a:path w="10413" h="16328" extrusionOk="0">
                  <a:moveTo>
                    <a:pt x="5407" y="0"/>
                  </a:moveTo>
                  <a:cubicBezTo>
                    <a:pt x="4738" y="0"/>
                    <a:pt x="2276" y="776"/>
                    <a:pt x="1" y="1365"/>
                  </a:cubicBezTo>
                  <a:cubicBezTo>
                    <a:pt x="1955" y="8940"/>
                    <a:pt x="6960" y="16327"/>
                    <a:pt x="6960" y="16327"/>
                  </a:cubicBezTo>
                  <a:cubicBezTo>
                    <a:pt x="6960" y="16327"/>
                    <a:pt x="10011" y="8378"/>
                    <a:pt x="10413" y="1606"/>
                  </a:cubicBezTo>
                  <a:cubicBezTo>
                    <a:pt x="8405" y="937"/>
                    <a:pt x="6077" y="0"/>
                    <a:pt x="5407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73"/>
            <p:cNvSpPr/>
            <p:nvPr/>
          </p:nvSpPr>
          <p:spPr>
            <a:xfrm>
              <a:off x="8169650" y="1286988"/>
              <a:ext cx="260325" cy="174000"/>
            </a:xfrm>
            <a:custGeom>
              <a:avLst/>
              <a:gdLst/>
              <a:ahLst/>
              <a:cxnLst/>
              <a:rect l="l" t="t" r="r" b="b"/>
              <a:pathLst>
                <a:path w="10413" h="6960" extrusionOk="0">
                  <a:moveTo>
                    <a:pt x="5407" y="1"/>
                  </a:moveTo>
                  <a:cubicBezTo>
                    <a:pt x="4738" y="1"/>
                    <a:pt x="2276" y="750"/>
                    <a:pt x="1" y="1339"/>
                  </a:cubicBezTo>
                  <a:cubicBezTo>
                    <a:pt x="509" y="3240"/>
                    <a:pt x="1152" y="5140"/>
                    <a:pt x="1928" y="6960"/>
                  </a:cubicBezTo>
                  <a:cubicBezTo>
                    <a:pt x="4792" y="6103"/>
                    <a:pt x="7575" y="4979"/>
                    <a:pt x="10225" y="3587"/>
                  </a:cubicBezTo>
                  <a:cubicBezTo>
                    <a:pt x="10306" y="2918"/>
                    <a:pt x="10359" y="2249"/>
                    <a:pt x="10413" y="1580"/>
                  </a:cubicBezTo>
                  <a:cubicBezTo>
                    <a:pt x="8405" y="911"/>
                    <a:pt x="6077" y="1"/>
                    <a:pt x="5407" y="1"/>
                  </a:cubicBezTo>
                  <a:close/>
                </a:path>
              </a:pathLst>
            </a:custGeom>
            <a:solidFill>
              <a:srgbClr val="C6A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73"/>
            <p:cNvSpPr/>
            <p:nvPr/>
          </p:nvSpPr>
          <p:spPr>
            <a:xfrm>
              <a:off x="8197750" y="1052138"/>
              <a:ext cx="186725" cy="298900"/>
            </a:xfrm>
            <a:custGeom>
              <a:avLst/>
              <a:gdLst/>
              <a:ahLst/>
              <a:cxnLst/>
              <a:rect l="l" t="t" r="r" b="b"/>
              <a:pathLst>
                <a:path w="7469" h="11956" extrusionOk="0">
                  <a:moveTo>
                    <a:pt x="6505" y="0"/>
                  </a:moveTo>
                  <a:lnTo>
                    <a:pt x="804" y="482"/>
                  </a:lnTo>
                  <a:cubicBezTo>
                    <a:pt x="804" y="482"/>
                    <a:pt x="108" y="7923"/>
                    <a:pt x="1" y="10332"/>
                  </a:cubicBezTo>
                  <a:cubicBezTo>
                    <a:pt x="524" y="11685"/>
                    <a:pt x="1607" y="11956"/>
                    <a:pt x="2757" y="11956"/>
                  </a:cubicBezTo>
                  <a:cubicBezTo>
                    <a:pt x="3313" y="11956"/>
                    <a:pt x="3885" y="11892"/>
                    <a:pt x="4417" y="11857"/>
                  </a:cubicBezTo>
                  <a:cubicBezTo>
                    <a:pt x="6023" y="11723"/>
                    <a:pt x="7361" y="11911"/>
                    <a:pt x="7468" y="10385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73"/>
            <p:cNvSpPr/>
            <p:nvPr/>
          </p:nvSpPr>
          <p:spPr>
            <a:xfrm>
              <a:off x="8162300" y="821288"/>
              <a:ext cx="306475" cy="479125"/>
            </a:xfrm>
            <a:custGeom>
              <a:avLst/>
              <a:gdLst/>
              <a:ahLst/>
              <a:cxnLst/>
              <a:rect l="l" t="t" r="r" b="b"/>
              <a:pathLst>
                <a:path w="12259" h="19165" extrusionOk="0">
                  <a:moveTo>
                    <a:pt x="7495" y="0"/>
                  </a:moveTo>
                  <a:cubicBezTo>
                    <a:pt x="5835" y="2007"/>
                    <a:pt x="2730" y="7494"/>
                    <a:pt x="0" y="9582"/>
                  </a:cubicBezTo>
                  <a:cubicBezTo>
                    <a:pt x="54" y="11857"/>
                    <a:pt x="81" y="15818"/>
                    <a:pt x="6906" y="19164"/>
                  </a:cubicBezTo>
                  <a:cubicBezTo>
                    <a:pt x="6906" y="19164"/>
                    <a:pt x="12259" y="15417"/>
                    <a:pt x="12152" y="8940"/>
                  </a:cubicBezTo>
                  <a:cubicBezTo>
                    <a:pt x="12098" y="4015"/>
                    <a:pt x="9743" y="2650"/>
                    <a:pt x="7495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73"/>
            <p:cNvSpPr/>
            <p:nvPr/>
          </p:nvSpPr>
          <p:spPr>
            <a:xfrm>
              <a:off x="8101400" y="1024463"/>
              <a:ext cx="81000" cy="109075"/>
            </a:xfrm>
            <a:custGeom>
              <a:avLst/>
              <a:gdLst/>
              <a:ahLst/>
              <a:cxnLst/>
              <a:rect l="l" t="t" r="r" b="b"/>
              <a:pathLst>
                <a:path w="3240" h="4363" extrusionOk="0">
                  <a:moveTo>
                    <a:pt x="918" y="0"/>
                  </a:moveTo>
                  <a:cubicBezTo>
                    <a:pt x="879" y="0"/>
                    <a:pt x="841" y="4"/>
                    <a:pt x="804" y="10"/>
                  </a:cubicBezTo>
                  <a:cubicBezTo>
                    <a:pt x="188" y="144"/>
                    <a:pt x="1" y="1268"/>
                    <a:pt x="536" y="2526"/>
                  </a:cubicBezTo>
                  <a:cubicBezTo>
                    <a:pt x="982" y="3630"/>
                    <a:pt x="1758" y="4363"/>
                    <a:pt x="2358" y="4363"/>
                  </a:cubicBezTo>
                  <a:cubicBezTo>
                    <a:pt x="2441" y="4363"/>
                    <a:pt x="2522" y="4349"/>
                    <a:pt x="2597" y="4319"/>
                  </a:cubicBezTo>
                  <a:cubicBezTo>
                    <a:pt x="3213" y="4051"/>
                    <a:pt x="3239" y="2981"/>
                    <a:pt x="2784" y="1857"/>
                  </a:cubicBezTo>
                  <a:cubicBezTo>
                    <a:pt x="2331" y="798"/>
                    <a:pt x="1545" y="0"/>
                    <a:pt x="918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73"/>
            <p:cNvSpPr/>
            <p:nvPr/>
          </p:nvSpPr>
          <p:spPr>
            <a:xfrm>
              <a:off x="8179700" y="1268263"/>
              <a:ext cx="222850" cy="133850"/>
            </a:xfrm>
            <a:custGeom>
              <a:avLst/>
              <a:gdLst/>
              <a:ahLst/>
              <a:cxnLst/>
              <a:rect l="l" t="t" r="r" b="b"/>
              <a:pathLst>
                <a:path w="8914" h="5354" extrusionOk="0">
                  <a:moveTo>
                    <a:pt x="803" y="0"/>
                  </a:moveTo>
                  <a:lnTo>
                    <a:pt x="0" y="1928"/>
                  </a:lnTo>
                  <a:cubicBezTo>
                    <a:pt x="0" y="1928"/>
                    <a:pt x="1071" y="4845"/>
                    <a:pt x="3881" y="5354"/>
                  </a:cubicBezTo>
                  <a:lnTo>
                    <a:pt x="5166" y="3507"/>
                  </a:lnTo>
                  <a:lnTo>
                    <a:pt x="6504" y="5059"/>
                  </a:lnTo>
                  <a:cubicBezTo>
                    <a:pt x="7655" y="4310"/>
                    <a:pt x="8512" y="3186"/>
                    <a:pt x="8913" y="1874"/>
                  </a:cubicBezTo>
                  <a:lnTo>
                    <a:pt x="8083" y="455"/>
                  </a:lnTo>
                  <a:cubicBezTo>
                    <a:pt x="6999" y="1721"/>
                    <a:pt x="5931" y="2286"/>
                    <a:pt x="4852" y="2286"/>
                  </a:cubicBezTo>
                  <a:cubicBezTo>
                    <a:pt x="3535" y="2286"/>
                    <a:pt x="2201" y="1443"/>
                    <a:pt x="803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73"/>
            <p:cNvSpPr/>
            <p:nvPr/>
          </p:nvSpPr>
          <p:spPr>
            <a:xfrm>
              <a:off x="8166975" y="1319113"/>
              <a:ext cx="265000" cy="382775"/>
            </a:xfrm>
            <a:custGeom>
              <a:avLst/>
              <a:gdLst/>
              <a:ahLst/>
              <a:cxnLst/>
              <a:rect l="l" t="t" r="r" b="b"/>
              <a:pathLst>
                <a:path w="10600" h="15311" extrusionOk="0">
                  <a:moveTo>
                    <a:pt x="295" y="1"/>
                  </a:moveTo>
                  <a:lnTo>
                    <a:pt x="1" y="81"/>
                  </a:lnTo>
                  <a:cubicBezTo>
                    <a:pt x="1955" y="7682"/>
                    <a:pt x="7067" y="15311"/>
                    <a:pt x="7067" y="15311"/>
                  </a:cubicBezTo>
                  <a:cubicBezTo>
                    <a:pt x="7067" y="15311"/>
                    <a:pt x="10198" y="7093"/>
                    <a:pt x="10600" y="322"/>
                  </a:cubicBezTo>
                  <a:lnTo>
                    <a:pt x="10252" y="215"/>
                  </a:lnTo>
                  <a:cubicBezTo>
                    <a:pt x="9610" y="6692"/>
                    <a:pt x="6986" y="14053"/>
                    <a:pt x="6986" y="14053"/>
                  </a:cubicBezTo>
                  <a:cubicBezTo>
                    <a:pt x="6986" y="14053"/>
                    <a:pt x="2436" y="7120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73"/>
            <p:cNvSpPr/>
            <p:nvPr/>
          </p:nvSpPr>
          <p:spPr>
            <a:xfrm>
              <a:off x="8117475" y="1051363"/>
              <a:ext cx="47525" cy="63825"/>
            </a:xfrm>
            <a:custGeom>
              <a:avLst/>
              <a:gdLst/>
              <a:ahLst/>
              <a:cxnLst/>
              <a:rect l="l" t="t" r="r" b="b"/>
              <a:pathLst>
                <a:path w="1901" h="2553" extrusionOk="0">
                  <a:moveTo>
                    <a:pt x="543" y="0"/>
                  </a:moveTo>
                  <a:cubicBezTo>
                    <a:pt x="522" y="0"/>
                    <a:pt x="502" y="2"/>
                    <a:pt x="482" y="4"/>
                  </a:cubicBezTo>
                  <a:cubicBezTo>
                    <a:pt x="107" y="85"/>
                    <a:pt x="0" y="727"/>
                    <a:pt x="294" y="1477"/>
                  </a:cubicBezTo>
                  <a:cubicBezTo>
                    <a:pt x="549" y="2125"/>
                    <a:pt x="1004" y="2553"/>
                    <a:pt x="1347" y="2553"/>
                  </a:cubicBezTo>
                  <a:cubicBezTo>
                    <a:pt x="1401" y="2553"/>
                    <a:pt x="1452" y="2542"/>
                    <a:pt x="1499" y="2520"/>
                  </a:cubicBezTo>
                  <a:cubicBezTo>
                    <a:pt x="1874" y="2387"/>
                    <a:pt x="1900" y="1744"/>
                    <a:pt x="1633" y="1075"/>
                  </a:cubicBezTo>
                  <a:cubicBezTo>
                    <a:pt x="1379" y="442"/>
                    <a:pt x="910" y="0"/>
                    <a:pt x="543" y="0"/>
                  </a:cubicBezTo>
                  <a:close/>
                </a:path>
              </a:pathLst>
            </a:custGeom>
            <a:solidFill>
              <a:srgbClr val="CC4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73"/>
            <p:cNvSpPr/>
            <p:nvPr/>
          </p:nvSpPr>
          <p:spPr>
            <a:xfrm>
              <a:off x="8133525" y="1086738"/>
              <a:ext cx="33475" cy="35700"/>
            </a:xfrm>
            <a:custGeom>
              <a:avLst/>
              <a:gdLst/>
              <a:ahLst/>
              <a:cxnLst/>
              <a:rect l="l" t="t" r="r" b="b"/>
              <a:pathLst>
                <a:path w="1339" h="1428" extrusionOk="0">
                  <a:moveTo>
                    <a:pt x="505" y="1"/>
                  </a:moveTo>
                  <a:cubicBezTo>
                    <a:pt x="479" y="1"/>
                    <a:pt x="454" y="3"/>
                    <a:pt x="429" y="8"/>
                  </a:cubicBezTo>
                  <a:cubicBezTo>
                    <a:pt x="134" y="88"/>
                    <a:pt x="0" y="490"/>
                    <a:pt x="188" y="891"/>
                  </a:cubicBezTo>
                  <a:cubicBezTo>
                    <a:pt x="321" y="1223"/>
                    <a:pt x="600" y="1427"/>
                    <a:pt x="844" y="1427"/>
                  </a:cubicBezTo>
                  <a:cubicBezTo>
                    <a:pt x="895" y="1427"/>
                    <a:pt x="944" y="1418"/>
                    <a:pt x="991" y="1400"/>
                  </a:cubicBezTo>
                  <a:cubicBezTo>
                    <a:pt x="1258" y="1293"/>
                    <a:pt x="1339" y="918"/>
                    <a:pt x="1178" y="570"/>
                  </a:cubicBezTo>
                  <a:cubicBezTo>
                    <a:pt x="1057" y="230"/>
                    <a:pt x="759" y="1"/>
                    <a:pt x="505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73"/>
            <p:cNvSpPr/>
            <p:nvPr/>
          </p:nvSpPr>
          <p:spPr>
            <a:xfrm>
              <a:off x="8298800" y="1405488"/>
              <a:ext cx="22775" cy="19375"/>
            </a:xfrm>
            <a:custGeom>
              <a:avLst/>
              <a:gdLst/>
              <a:ahLst/>
              <a:cxnLst/>
              <a:rect l="l" t="t" r="r" b="b"/>
              <a:pathLst>
                <a:path w="911" h="775" extrusionOk="0">
                  <a:moveTo>
                    <a:pt x="493" y="1"/>
                  </a:moveTo>
                  <a:cubicBezTo>
                    <a:pt x="388" y="1"/>
                    <a:pt x="284" y="42"/>
                    <a:pt x="215" y="132"/>
                  </a:cubicBezTo>
                  <a:cubicBezTo>
                    <a:pt x="0" y="400"/>
                    <a:pt x="161" y="775"/>
                    <a:pt x="509" y="775"/>
                  </a:cubicBezTo>
                  <a:cubicBezTo>
                    <a:pt x="723" y="748"/>
                    <a:pt x="911" y="560"/>
                    <a:pt x="884" y="320"/>
                  </a:cubicBezTo>
                  <a:cubicBezTo>
                    <a:pt x="850" y="118"/>
                    <a:pt x="669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73"/>
            <p:cNvSpPr/>
            <p:nvPr/>
          </p:nvSpPr>
          <p:spPr>
            <a:xfrm>
              <a:off x="8251300" y="1009938"/>
              <a:ext cx="42850" cy="62325"/>
            </a:xfrm>
            <a:custGeom>
              <a:avLst/>
              <a:gdLst/>
              <a:ahLst/>
              <a:cxnLst/>
              <a:rect l="l" t="t" r="r" b="b"/>
              <a:pathLst>
                <a:path w="1714" h="2493" extrusionOk="0">
                  <a:moveTo>
                    <a:pt x="864" y="1"/>
                  </a:moveTo>
                  <a:cubicBezTo>
                    <a:pt x="853" y="1"/>
                    <a:pt x="841" y="1"/>
                    <a:pt x="830" y="2"/>
                  </a:cubicBezTo>
                  <a:cubicBezTo>
                    <a:pt x="375" y="55"/>
                    <a:pt x="0" y="618"/>
                    <a:pt x="0" y="1287"/>
                  </a:cubicBezTo>
                  <a:cubicBezTo>
                    <a:pt x="0" y="1966"/>
                    <a:pt x="383" y="2492"/>
                    <a:pt x="849" y="2492"/>
                  </a:cubicBezTo>
                  <a:cubicBezTo>
                    <a:pt x="860" y="2492"/>
                    <a:pt x="872" y="2492"/>
                    <a:pt x="883" y="2491"/>
                  </a:cubicBezTo>
                  <a:cubicBezTo>
                    <a:pt x="1338" y="2438"/>
                    <a:pt x="1713" y="1876"/>
                    <a:pt x="1713" y="1206"/>
                  </a:cubicBezTo>
                  <a:cubicBezTo>
                    <a:pt x="1687" y="527"/>
                    <a:pt x="1329" y="1"/>
                    <a:pt x="864" y="1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73"/>
            <p:cNvSpPr/>
            <p:nvPr/>
          </p:nvSpPr>
          <p:spPr>
            <a:xfrm>
              <a:off x="8220500" y="953263"/>
              <a:ext cx="83675" cy="41200"/>
            </a:xfrm>
            <a:custGeom>
              <a:avLst/>
              <a:gdLst/>
              <a:ahLst/>
              <a:cxnLst/>
              <a:rect l="l" t="t" r="r" b="b"/>
              <a:pathLst>
                <a:path w="3347" h="1648" extrusionOk="0">
                  <a:moveTo>
                    <a:pt x="2825" y="0"/>
                  </a:moveTo>
                  <a:cubicBezTo>
                    <a:pt x="2776" y="0"/>
                    <a:pt x="2726" y="7"/>
                    <a:pt x="2677" y="21"/>
                  </a:cubicBezTo>
                  <a:lnTo>
                    <a:pt x="349" y="690"/>
                  </a:lnTo>
                  <a:cubicBezTo>
                    <a:pt x="135" y="743"/>
                    <a:pt x="1" y="904"/>
                    <a:pt x="54" y="1038"/>
                  </a:cubicBezTo>
                  <a:lnTo>
                    <a:pt x="242" y="1493"/>
                  </a:lnTo>
                  <a:cubicBezTo>
                    <a:pt x="262" y="1592"/>
                    <a:pt x="385" y="1647"/>
                    <a:pt x="523" y="1647"/>
                  </a:cubicBezTo>
                  <a:cubicBezTo>
                    <a:pt x="571" y="1647"/>
                    <a:pt x="622" y="1640"/>
                    <a:pt x="670" y="1627"/>
                  </a:cubicBezTo>
                  <a:lnTo>
                    <a:pt x="3025" y="957"/>
                  </a:lnTo>
                  <a:cubicBezTo>
                    <a:pt x="3213" y="904"/>
                    <a:pt x="3347" y="743"/>
                    <a:pt x="3293" y="609"/>
                  </a:cubicBezTo>
                  <a:lnTo>
                    <a:pt x="3132" y="154"/>
                  </a:lnTo>
                  <a:cubicBezTo>
                    <a:pt x="3093" y="55"/>
                    <a:pt x="2965" y="0"/>
                    <a:pt x="2825" y="0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73"/>
            <p:cNvSpPr/>
            <p:nvPr/>
          </p:nvSpPr>
          <p:spPr>
            <a:xfrm>
              <a:off x="8396500" y="1017913"/>
              <a:ext cx="39475" cy="61025"/>
            </a:xfrm>
            <a:custGeom>
              <a:avLst/>
              <a:gdLst/>
              <a:ahLst/>
              <a:cxnLst/>
              <a:rect l="l" t="t" r="r" b="b"/>
              <a:pathLst>
                <a:path w="1579" h="2441" extrusionOk="0">
                  <a:moveTo>
                    <a:pt x="912" y="0"/>
                  </a:moveTo>
                  <a:cubicBezTo>
                    <a:pt x="894" y="0"/>
                    <a:pt x="875" y="2"/>
                    <a:pt x="857" y="4"/>
                  </a:cubicBezTo>
                  <a:cubicBezTo>
                    <a:pt x="429" y="31"/>
                    <a:pt x="54" y="620"/>
                    <a:pt x="27" y="1289"/>
                  </a:cubicBezTo>
                  <a:cubicBezTo>
                    <a:pt x="1" y="1941"/>
                    <a:pt x="305" y="2441"/>
                    <a:pt x="718" y="2441"/>
                  </a:cubicBezTo>
                  <a:cubicBezTo>
                    <a:pt x="728" y="2441"/>
                    <a:pt x="739" y="2440"/>
                    <a:pt x="750" y="2440"/>
                  </a:cubicBezTo>
                  <a:cubicBezTo>
                    <a:pt x="1178" y="2386"/>
                    <a:pt x="1526" y="1824"/>
                    <a:pt x="1553" y="1155"/>
                  </a:cubicBezTo>
                  <a:cubicBezTo>
                    <a:pt x="1578" y="517"/>
                    <a:pt x="1287" y="0"/>
                    <a:pt x="912" y="0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73"/>
            <p:cNvSpPr/>
            <p:nvPr/>
          </p:nvSpPr>
          <p:spPr>
            <a:xfrm>
              <a:off x="8396500" y="959963"/>
              <a:ext cx="56225" cy="41200"/>
            </a:xfrm>
            <a:custGeom>
              <a:avLst/>
              <a:gdLst/>
              <a:ahLst/>
              <a:cxnLst/>
              <a:rect l="l" t="t" r="r" b="b"/>
              <a:pathLst>
                <a:path w="2249" h="1648" extrusionOk="0">
                  <a:moveTo>
                    <a:pt x="357" y="0"/>
                  </a:moveTo>
                  <a:cubicBezTo>
                    <a:pt x="286" y="0"/>
                    <a:pt x="231" y="36"/>
                    <a:pt x="214" y="101"/>
                  </a:cubicBezTo>
                  <a:lnTo>
                    <a:pt x="54" y="449"/>
                  </a:lnTo>
                  <a:cubicBezTo>
                    <a:pt x="0" y="556"/>
                    <a:pt x="81" y="689"/>
                    <a:pt x="214" y="743"/>
                  </a:cubicBezTo>
                  <a:lnTo>
                    <a:pt x="1767" y="1599"/>
                  </a:lnTo>
                  <a:cubicBezTo>
                    <a:pt x="1823" y="1633"/>
                    <a:pt x="1879" y="1648"/>
                    <a:pt x="1929" y="1648"/>
                  </a:cubicBezTo>
                  <a:cubicBezTo>
                    <a:pt x="1999" y="1648"/>
                    <a:pt x="2057" y="1619"/>
                    <a:pt x="2088" y="1573"/>
                  </a:cubicBezTo>
                  <a:lnTo>
                    <a:pt x="2222" y="1198"/>
                  </a:lnTo>
                  <a:cubicBezTo>
                    <a:pt x="2249" y="1064"/>
                    <a:pt x="2168" y="957"/>
                    <a:pt x="2061" y="904"/>
                  </a:cubicBezTo>
                  <a:lnTo>
                    <a:pt x="509" y="47"/>
                  </a:lnTo>
                  <a:cubicBezTo>
                    <a:pt x="456" y="15"/>
                    <a:pt x="403" y="0"/>
                    <a:pt x="357" y="0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73"/>
            <p:cNvSpPr/>
            <p:nvPr/>
          </p:nvSpPr>
          <p:spPr>
            <a:xfrm>
              <a:off x="8327575" y="1089613"/>
              <a:ext cx="44175" cy="50200"/>
            </a:xfrm>
            <a:custGeom>
              <a:avLst/>
              <a:gdLst/>
              <a:ahLst/>
              <a:cxnLst/>
              <a:rect l="l" t="t" r="r" b="b"/>
              <a:pathLst>
                <a:path w="1767" h="2008" extrusionOk="0">
                  <a:moveTo>
                    <a:pt x="937" y="0"/>
                  </a:moveTo>
                  <a:lnTo>
                    <a:pt x="937" y="0"/>
                  </a:lnTo>
                  <a:cubicBezTo>
                    <a:pt x="1258" y="669"/>
                    <a:pt x="1392" y="1231"/>
                    <a:pt x="1018" y="1579"/>
                  </a:cubicBezTo>
                  <a:cubicBezTo>
                    <a:pt x="772" y="1800"/>
                    <a:pt x="438" y="1931"/>
                    <a:pt x="95" y="1931"/>
                  </a:cubicBezTo>
                  <a:cubicBezTo>
                    <a:pt x="64" y="1931"/>
                    <a:pt x="32" y="1929"/>
                    <a:pt x="0" y="1927"/>
                  </a:cubicBezTo>
                  <a:lnTo>
                    <a:pt x="0" y="1954"/>
                  </a:lnTo>
                  <a:cubicBezTo>
                    <a:pt x="0" y="1954"/>
                    <a:pt x="255" y="2007"/>
                    <a:pt x="562" y="2007"/>
                  </a:cubicBezTo>
                  <a:cubicBezTo>
                    <a:pt x="870" y="2007"/>
                    <a:pt x="1232" y="1954"/>
                    <a:pt x="1446" y="1740"/>
                  </a:cubicBezTo>
                  <a:cubicBezTo>
                    <a:pt x="1767" y="1365"/>
                    <a:pt x="1473" y="776"/>
                    <a:pt x="937" y="0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73"/>
            <p:cNvSpPr/>
            <p:nvPr/>
          </p:nvSpPr>
          <p:spPr>
            <a:xfrm>
              <a:off x="8285425" y="1162538"/>
              <a:ext cx="87000" cy="22225"/>
            </a:xfrm>
            <a:custGeom>
              <a:avLst/>
              <a:gdLst/>
              <a:ahLst/>
              <a:cxnLst/>
              <a:rect l="l" t="t" r="r" b="b"/>
              <a:pathLst>
                <a:path w="3480" h="889" extrusionOk="0">
                  <a:moveTo>
                    <a:pt x="188" y="0"/>
                  </a:moveTo>
                  <a:lnTo>
                    <a:pt x="0" y="455"/>
                  </a:lnTo>
                  <a:cubicBezTo>
                    <a:pt x="40" y="476"/>
                    <a:pt x="790" y="888"/>
                    <a:pt x="2057" y="888"/>
                  </a:cubicBezTo>
                  <a:cubicBezTo>
                    <a:pt x="2477" y="888"/>
                    <a:pt x="2954" y="843"/>
                    <a:pt x="3480" y="723"/>
                  </a:cubicBezTo>
                  <a:lnTo>
                    <a:pt x="3399" y="509"/>
                  </a:lnTo>
                  <a:cubicBezTo>
                    <a:pt x="3071" y="589"/>
                    <a:pt x="2738" y="629"/>
                    <a:pt x="2406" y="629"/>
                  </a:cubicBezTo>
                  <a:cubicBezTo>
                    <a:pt x="1630" y="629"/>
                    <a:pt x="863" y="413"/>
                    <a:pt x="188" y="0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73"/>
            <p:cNvSpPr/>
            <p:nvPr/>
          </p:nvSpPr>
          <p:spPr>
            <a:xfrm>
              <a:off x="8316525" y="1200263"/>
              <a:ext cx="40525" cy="13925"/>
            </a:xfrm>
            <a:custGeom>
              <a:avLst/>
              <a:gdLst/>
              <a:ahLst/>
              <a:cxnLst/>
              <a:rect l="l" t="t" r="r" b="b"/>
              <a:pathLst>
                <a:path w="1621" h="557" extrusionOk="0">
                  <a:moveTo>
                    <a:pt x="1500" y="1"/>
                  </a:moveTo>
                  <a:cubicBezTo>
                    <a:pt x="1370" y="1"/>
                    <a:pt x="1123" y="146"/>
                    <a:pt x="790" y="204"/>
                  </a:cubicBezTo>
                  <a:cubicBezTo>
                    <a:pt x="705" y="215"/>
                    <a:pt x="621" y="218"/>
                    <a:pt x="543" y="218"/>
                  </a:cubicBezTo>
                  <a:cubicBezTo>
                    <a:pt x="425" y="218"/>
                    <a:pt x="318" y="211"/>
                    <a:pt x="232" y="211"/>
                  </a:cubicBezTo>
                  <a:cubicBezTo>
                    <a:pt x="88" y="211"/>
                    <a:pt x="1" y="231"/>
                    <a:pt x="14" y="338"/>
                  </a:cubicBezTo>
                  <a:cubicBezTo>
                    <a:pt x="54" y="477"/>
                    <a:pt x="268" y="557"/>
                    <a:pt x="551" y="557"/>
                  </a:cubicBezTo>
                  <a:cubicBezTo>
                    <a:pt x="650" y="557"/>
                    <a:pt x="759" y="547"/>
                    <a:pt x="871" y="526"/>
                  </a:cubicBezTo>
                  <a:cubicBezTo>
                    <a:pt x="1299" y="445"/>
                    <a:pt x="1620" y="258"/>
                    <a:pt x="1593" y="71"/>
                  </a:cubicBezTo>
                  <a:cubicBezTo>
                    <a:pt x="1579" y="20"/>
                    <a:pt x="1547" y="1"/>
                    <a:pt x="1500" y="1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73"/>
            <p:cNvSpPr/>
            <p:nvPr/>
          </p:nvSpPr>
          <p:spPr>
            <a:xfrm>
              <a:off x="9185400" y="3254263"/>
              <a:ext cx="412900" cy="441000"/>
            </a:xfrm>
            <a:custGeom>
              <a:avLst/>
              <a:gdLst/>
              <a:ahLst/>
              <a:cxnLst/>
              <a:rect l="l" t="t" r="r" b="b"/>
              <a:pathLst>
                <a:path w="16516" h="17640" extrusionOk="0">
                  <a:moveTo>
                    <a:pt x="7174" y="1"/>
                  </a:moveTo>
                  <a:cubicBezTo>
                    <a:pt x="3106" y="1"/>
                    <a:pt x="1" y="13865"/>
                    <a:pt x="1" y="13865"/>
                  </a:cubicBezTo>
                  <a:cubicBezTo>
                    <a:pt x="1" y="13865"/>
                    <a:pt x="3052" y="14079"/>
                    <a:pt x="3052" y="17639"/>
                  </a:cubicBezTo>
                  <a:lnTo>
                    <a:pt x="15686" y="17639"/>
                  </a:lnTo>
                  <a:cubicBezTo>
                    <a:pt x="15686" y="17639"/>
                    <a:pt x="16515" y="13490"/>
                    <a:pt x="11858" y="13490"/>
                  </a:cubicBezTo>
                  <a:cubicBezTo>
                    <a:pt x="11858" y="13490"/>
                    <a:pt x="11778" y="11296"/>
                    <a:pt x="10225" y="11296"/>
                  </a:cubicBezTo>
                  <a:cubicBezTo>
                    <a:pt x="10225" y="11296"/>
                    <a:pt x="11216" y="1"/>
                    <a:pt x="7174" y="1"/>
                  </a:cubicBezTo>
                  <a:close/>
                </a:path>
              </a:pathLst>
            </a:custGeom>
            <a:solidFill>
              <a:srgbClr val="C9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73"/>
            <p:cNvSpPr/>
            <p:nvPr/>
          </p:nvSpPr>
          <p:spPr>
            <a:xfrm>
              <a:off x="6722300" y="3254263"/>
              <a:ext cx="412900" cy="441000"/>
            </a:xfrm>
            <a:custGeom>
              <a:avLst/>
              <a:gdLst/>
              <a:ahLst/>
              <a:cxnLst/>
              <a:rect l="l" t="t" r="r" b="b"/>
              <a:pathLst>
                <a:path w="16516" h="17640" extrusionOk="0">
                  <a:moveTo>
                    <a:pt x="9342" y="1"/>
                  </a:moveTo>
                  <a:cubicBezTo>
                    <a:pt x="5300" y="1"/>
                    <a:pt x="6317" y="11296"/>
                    <a:pt x="6317" y="11296"/>
                  </a:cubicBezTo>
                  <a:cubicBezTo>
                    <a:pt x="4738" y="11296"/>
                    <a:pt x="4685" y="13490"/>
                    <a:pt x="4685" y="13490"/>
                  </a:cubicBezTo>
                  <a:cubicBezTo>
                    <a:pt x="1" y="13490"/>
                    <a:pt x="857" y="17639"/>
                    <a:pt x="857" y="17639"/>
                  </a:cubicBezTo>
                  <a:lnTo>
                    <a:pt x="13464" y="17639"/>
                  </a:lnTo>
                  <a:cubicBezTo>
                    <a:pt x="13464" y="14079"/>
                    <a:pt x="16515" y="13865"/>
                    <a:pt x="16515" y="13865"/>
                  </a:cubicBezTo>
                  <a:cubicBezTo>
                    <a:pt x="16515" y="13865"/>
                    <a:pt x="13410" y="1"/>
                    <a:pt x="9342" y="1"/>
                  </a:cubicBezTo>
                  <a:close/>
                </a:path>
              </a:pathLst>
            </a:custGeom>
            <a:solidFill>
              <a:srgbClr val="C9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73"/>
            <p:cNvSpPr/>
            <p:nvPr/>
          </p:nvSpPr>
          <p:spPr>
            <a:xfrm>
              <a:off x="9420950" y="1835663"/>
              <a:ext cx="113100" cy="157975"/>
            </a:xfrm>
            <a:custGeom>
              <a:avLst/>
              <a:gdLst/>
              <a:ahLst/>
              <a:cxnLst/>
              <a:rect l="l" t="t" r="r" b="b"/>
              <a:pathLst>
                <a:path w="4524" h="6319" extrusionOk="0">
                  <a:moveTo>
                    <a:pt x="3314" y="1"/>
                  </a:moveTo>
                  <a:cubicBezTo>
                    <a:pt x="3298" y="1"/>
                    <a:pt x="3282" y="1"/>
                    <a:pt x="3266" y="2"/>
                  </a:cubicBezTo>
                  <a:lnTo>
                    <a:pt x="27" y="2"/>
                  </a:lnTo>
                  <a:lnTo>
                    <a:pt x="27" y="1367"/>
                  </a:lnTo>
                  <a:lnTo>
                    <a:pt x="2302" y="1260"/>
                  </a:lnTo>
                  <a:cubicBezTo>
                    <a:pt x="2319" y="1259"/>
                    <a:pt x="2335" y="1258"/>
                    <a:pt x="2351" y="1258"/>
                  </a:cubicBezTo>
                  <a:cubicBezTo>
                    <a:pt x="2786" y="1258"/>
                    <a:pt x="3159" y="1598"/>
                    <a:pt x="3159" y="2063"/>
                  </a:cubicBezTo>
                  <a:lnTo>
                    <a:pt x="3132" y="3990"/>
                  </a:lnTo>
                  <a:cubicBezTo>
                    <a:pt x="3079" y="4445"/>
                    <a:pt x="2731" y="4819"/>
                    <a:pt x="2249" y="4900"/>
                  </a:cubicBezTo>
                  <a:lnTo>
                    <a:pt x="0" y="4846"/>
                  </a:lnTo>
                  <a:lnTo>
                    <a:pt x="0" y="6318"/>
                  </a:lnTo>
                  <a:lnTo>
                    <a:pt x="3159" y="6104"/>
                  </a:lnTo>
                  <a:cubicBezTo>
                    <a:pt x="3855" y="5970"/>
                    <a:pt x="4363" y="5408"/>
                    <a:pt x="4417" y="4686"/>
                  </a:cubicBezTo>
                  <a:lnTo>
                    <a:pt x="4497" y="1233"/>
                  </a:lnTo>
                  <a:cubicBezTo>
                    <a:pt x="4523" y="553"/>
                    <a:pt x="3987" y="1"/>
                    <a:pt x="3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73"/>
            <p:cNvSpPr/>
            <p:nvPr/>
          </p:nvSpPr>
          <p:spPr>
            <a:xfrm>
              <a:off x="9232250" y="1787088"/>
              <a:ext cx="237575" cy="243175"/>
            </a:xfrm>
            <a:custGeom>
              <a:avLst/>
              <a:gdLst/>
              <a:ahLst/>
              <a:cxnLst/>
              <a:rect l="l" t="t" r="r" b="b"/>
              <a:pathLst>
                <a:path w="9503" h="9727" extrusionOk="0">
                  <a:moveTo>
                    <a:pt x="4431" y="0"/>
                  </a:moveTo>
                  <a:cubicBezTo>
                    <a:pt x="2621" y="0"/>
                    <a:pt x="857" y="134"/>
                    <a:pt x="482" y="392"/>
                  </a:cubicBezTo>
                  <a:cubicBezTo>
                    <a:pt x="1" y="687"/>
                    <a:pt x="241" y="8930"/>
                    <a:pt x="402" y="9278"/>
                  </a:cubicBezTo>
                  <a:cubicBezTo>
                    <a:pt x="573" y="9609"/>
                    <a:pt x="2292" y="9726"/>
                    <a:pt x="4134" y="9726"/>
                  </a:cubicBezTo>
                  <a:cubicBezTo>
                    <a:pt x="6324" y="9726"/>
                    <a:pt x="8688" y="9560"/>
                    <a:pt x="8833" y="9385"/>
                  </a:cubicBezTo>
                  <a:cubicBezTo>
                    <a:pt x="9128" y="9064"/>
                    <a:pt x="9502" y="1088"/>
                    <a:pt x="8753" y="473"/>
                  </a:cubicBezTo>
                  <a:cubicBezTo>
                    <a:pt x="8365" y="154"/>
                    <a:pt x="6372" y="0"/>
                    <a:pt x="4431" y="0"/>
                  </a:cubicBezTo>
                  <a:close/>
                </a:path>
              </a:pathLst>
            </a:custGeom>
            <a:solidFill>
              <a:srgbClr val="C12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73"/>
            <p:cNvSpPr/>
            <p:nvPr/>
          </p:nvSpPr>
          <p:spPr>
            <a:xfrm>
              <a:off x="9238950" y="1787438"/>
              <a:ext cx="200100" cy="192800"/>
            </a:xfrm>
            <a:custGeom>
              <a:avLst/>
              <a:gdLst/>
              <a:ahLst/>
              <a:cxnLst/>
              <a:rect l="l" t="t" r="r" b="b"/>
              <a:pathLst>
                <a:path w="8004" h="7712" extrusionOk="0">
                  <a:moveTo>
                    <a:pt x="4181" y="1"/>
                  </a:moveTo>
                  <a:cubicBezTo>
                    <a:pt x="2367" y="1"/>
                    <a:pt x="595" y="129"/>
                    <a:pt x="214" y="378"/>
                  </a:cubicBezTo>
                  <a:cubicBezTo>
                    <a:pt x="107" y="432"/>
                    <a:pt x="27" y="887"/>
                    <a:pt x="0" y="1529"/>
                  </a:cubicBezTo>
                  <a:cubicBezTo>
                    <a:pt x="375" y="5062"/>
                    <a:pt x="2008" y="7712"/>
                    <a:pt x="3962" y="7712"/>
                  </a:cubicBezTo>
                  <a:cubicBezTo>
                    <a:pt x="6130" y="7712"/>
                    <a:pt x="7923" y="4420"/>
                    <a:pt x="8003" y="271"/>
                  </a:cubicBezTo>
                  <a:cubicBezTo>
                    <a:pt x="7215" y="89"/>
                    <a:pt x="5684" y="1"/>
                    <a:pt x="4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73"/>
            <p:cNvSpPr/>
            <p:nvPr/>
          </p:nvSpPr>
          <p:spPr>
            <a:xfrm>
              <a:off x="9253000" y="1804238"/>
              <a:ext cx="32800" cy="103075"/>
            </a:xfrm>
            <a:custGeom>
              <a:avLst/>
              <a:gdLst/>
              <a:ahLst/>
              <a:cxnLst/>
              <a:rect l="l" t="t" r="r" b="b"/>
              <a:pathLst>
                <a:path w="1312" h="4123" extrusionOk="0">
                  <a:moveTo>
                    <a:pt x="589" y="1"/>
                  </a:moveTo>
                  <a:cubicBezTo>
                    <a:pt x="214" y="81"/>
                    <a:pt x="0" y="429"/>
                    <a:pt x="81" y="804"/>
                  </a:cubicBezTo>
                  <a:cubicBezTo>
                    <a:pt x="214" y="1981"/>
                    <a:pt x="643" y="3132"/>
                    <a:pt x="1312" y="4123"/>
                  </a:cubicBezTo>
                  <a:lnTo>
                    <a:pt x="1258" y="830"/>
                  </a:lnTo>
                  <a:cubicBezTo>
                    <a:pt x="1312" y="402"/>
                    <a:pt x="1017" y="54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73"/>
            <p:cNvSpPr/>
            <p:nvPr/>
          </p:nvSpPr>
          <p:spPr>
            <a:xfrm>
              <a:off x="9291125" y="1803538"/>
              <a:ext cx="33500" cy="28825"/>
            </a:xfrm>
            <a:custGeom>
              <a:avLst/>
              <a:gdLst/>
              <a:ahLst/>
              <a:cxnLst/>
              <a:rect l="l" t="t" r="r" b="b"/>
              <a:pathLst>
                <a:path w="1340" h="1153" extrusionOk="0">
                  <a:moveTo>
                    <a:pt x="766" y="0"/>
                  </a:moveTo>
                  <a:cubicBezTo>
                    <a:pt x="603" y="0"/>
                    <a:pt x="438" y="69"/>
                    <a:pt x="322" y="216"/>
                  </a:cubicBezTo>
                  <a:cubicBezTo>
                    <a:pt x="1" y="591"/>
                    <a:pt x="269" y="1153"/>
                    <a:pt x="750" y="1153"/>
                  </a:cubicBezTo>
                  <a:cubicBezTo>
                    <a:pt x="1098" y="1126"/>
                    <a:pt x="1339" y="805"/>
                    <a:pt x="1312" y="457"/>
                  </a:cubicBezTo>
                  <a:cubicBezTo>
                    <a:pt x="1264" y="164"/>
                    <a:pt x="1018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73"/>
            <p:cNvSpPr/>
            <p:nvPr/>
          </p:nvSpPr>
          <p:spPr>
            <a:xfrm>
              <a:off x="9248975" y="1110313"/>
              <a:ext cx="276375" cy="644425"/>
            </a:xfrm>
            <a:custGeom>
              <a:avLst/>
              <a:gdLst/>
              <a:ahLst/>
              <a:cxnLst/>
              <a:rect l="l" t="t" r="r" b="b"/>
              <a:pathLst>
                <a:path w="11055" h="25777" extrusionOk="0">
                  <a:moveTo>
                    <a:pt x="7890" y="1"/>
                  </a:moveTo>
                  <a:cubicBezTo>
                    <a:pt x="7865" y="1"/>
                    <a:pt x="7841" y="1"/>
                    <a:pt x="7816" y="2"/>
                  </a:cubicBezTo>
                  <a:cubicBezTo>
                    <a:pt x="8940" y="296"/>
                    <a:pt x="9208" y="1046"/>
                    <a:pt x="9208" y="2304"/>
                  </a:cubicBezTo>
                  <a:cubicBezTo>
                    <a:pt x="9208" y="3562"/>
                    <a:pt x="5461" y="4177"/>
                    <a:pt x="4899" y="7657"/>
                  </a:cubicBezTo>
                  <a:cubicBezTo>
                    <a:pt x="4337" y="11136"/>
                    <a:pt x="6210" y="12260"/>
                    <a:pt x="7281" y="13679"/>
                  </a:cubicBezTo>
                  <a:cubicBezTo>
                    <a:pt x="8378" y="15098"/>
                    <a:pt x="7120" y="20531"/>
                    <a:pt x="4899" y="20825"/>
                  </a:cubicBezTo>
                  <a:cubicBezTo>
                    <a:pt x="2383" y="21173"/>
                    <a:pt x="1" y="22164"/>
                    <a:pt x="3748" y="25643"/>
                  </a:cubicBezTo>
                  <a:lnTo>
                    <a:pt x="4176" y="25777"/>
                  </a:lnTo>
                  <a:cubicBezTo>
                    <a:pt x="5595" y="24920"/>
                    <a:pt x="3427" y="22672"/>
                    <a:pt x="5354" y="21387"/>
                  </a:cubicBezTo>
                  <a:cubicBezTo>
                    <a:pt x="6478" y="20665"/>
                    <a:pt x="8378" y="19086"/>
                    <a:pt x="8887" y="17212"/>
                  </a:cubicBezTo>
                  <a:cubicBezTo>
                    <a:pt x="9395" y="15338"/>
                    <a:pt x="9155" y="15338"/>
                    <a:pt x="8004" y="14295"/>
                  </a:cubicBezTo>
                  <a:cubicBezTo>
                    <a:pt x="6826" y="13277"/>
                    <a:pt x="6210" y="11109"/>
                    <a:pt x="6050" y="8005"/>
                  </a:cubicBezTo>
                  <a:cubicBezTo>
                    <a:pt x="5916" y="4900"/>
                    <a:pt x="8780" y="4846"/>
                    <a:pt x="9931" y="4150"/>
                  </a:cubicBezTo>
                  <a:cubicBezTo>
                    <a:pt x="11055" y="3428"/>
                    <a:pt x="10627" y="2250"/>
                    <a:pt x="9877" y="1099"/>
                  </a:cubicBezTo>
                  <a:cubicBezTo>
                    <a:pt x="9436" y="424"/>
                    <a:pt x="8692" y="1"/>
                    <a:pt x="7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73"/>
            <p:cNvSpPr/>
            <p:nvPr/>
          </p:nvSpPr>
          <p:spPr>
            <a:xfrm>
              <a:off x="8342300" y="1788813"/>
              <a:ext cx="432275" cy="196800"/>
            </a:xfrm>
            <a:custGeom>
              <a:avLst/>
              <a:gdLst/>
              <a:ahLst/>
              <a:cxnLst/>
              <a:rect l="l" t="t" r="r" b="b"/>
              <a:pathLst>
                <a:path w="17291" h="7872" extrusionOk="0">
                  <a:moveTo>
                    <a:pt x="8455" y="0"/>
                  </a:moveTo>
                  <a:cubicBezTo>
                    <a:pt x="7554" y="0"/>
                    <a:pt x="6614" y="136"/>
                    <a:pt x="5648" y="457"/>
                  </a:cubicBezTo>
                  <a:cubicBezTo>
                    <a:pt x="2436" y="1501"/>
                    <a:pt x="0" y="7871"/>
                    <a:pt x="0" y="7871"/>
                  </a:cubicBezTo>
                  <a:lnTo>
                    <a:pt x="15016" y="6265"/>
                  </a:lnTo>
                  <a:lnTo>
                    <a:pt x="17291" y="4258"/>
                  </a:lnTo>
                  <a:cubicBezTo>
                    <a:pt x="17291" y="4258"/>
                    <a:pt x="13496" y="0"/>
                    <a:pt x="8455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73"/>
            <p:cNvSpPr/>
            <p:nvPr/>
          </p:nvSpPr>
          <p:spPr>
            <a:xfrm>
              <a:off x="7973600" y="1730213"/>
              <a:ext cx="380100" cy="240000"/>
            </a:xfrm>
            <a:custGeom>
              <a:avLst/>
              <a:gdLst/>
              <a:ahLst/>
              <a:cxnLst/>
              <a:rect l="l" t="t" r="r" b="b"/>
              <a:pathLst>
                <a:path w="15204" h="9600" extrusionOk="0">
                  <a:moveTo>
                    <a:pt x="5042" y="0"/>
                  </a:moveTo>
                  <a:cubicBezTo>
                    <a:pt x="2304" y="0"/>
                    <a:pt x="0" y="526"/>
                    <a:pt x="0" y="526"/>
                  </a:cubicBezTo>
                  <a:lnTo>
                    <a:pt x="1044" y="7164"/>
                  </a:lnTo>
                  <a:lnTo>
                    <a:pt x="15203" y="9599"/>
                  </a:lnTo>
                  <a:cubicBezTo>
                    <a:pt x="15177" y="7137"/>
                    <a:pt x="14347" y="4782"/>
                    <a:pt x="12848" y="2828"/>
                  </a:cubicBezTo>
                  <a:cubicBezTo>
                    <a:pt x="11150" y="559"/>
                    <a:pt x="7865" y="0"/>
                    <a:pt x="5042" y="0"/>
                  </a:cubicBezTo>
                  <a:close/>
                </a:path>
              </a:pathLst>
            </a:custGeom>
            <a:solidFill>
              <a:srgbClr val="CCA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73"/>
            <p:cNvSpPr/>
            <p:nvPr/>
          </p:nvSpPr>
          <p:spPr>
            <a:xfrm>
              <a:off x="7910025" y="1791788"/>
              <a:ext cx="444350" cy="189800"/>
            </a:xfrm>
            <a:custGeom>
              <a:avLst/>
              <a:gdLst/>
              <a:ahLst/>
              <a:cxnLst/>
              <a:rect l="l" t="t" r="r" b="b"/>
              <a:pathLst>
                <a:path w="17774" h="7592" extrusionOk="0">
                  <a:moveTo>
                    <a:pt x="8993" y="1"/>
                  </a:moveTo>
                  <a:cubicBezTo>
                    <a:pt x="4623" y="1"/>
                    <a:pt x="1" y="2533"/>
                    <a:pt x="1" y="2533"/>
                  </a:cubicBezTo>
                  <a:lnTo>
                    <a:pt x="2865" y="6574"/>
                  </a:lnTo>
                  <a:lnTo>
                    <a:pt x="17773" y="7591"/>
                  </a:lnTo>
                  <a:cubicBezTo>
                    <a:pt x="17773" y="6253"/>
                    <a:pt x="16354" y="2292"/>
                    <a:pt x="12206" y="579"/>
                  </a:cubicBezTo>
                  <a:cubicBezTo>
                    <a:pt x="11205" y="166"/>
                    <a:pt x="10107" y="1"/>
                    <a:pt x="8993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73"/>
            <p:cNvSpPr/>
            <p:nvPr/>
          </p:nvSpPr>
          <p:spPr>
            <a:xfrm>
              <a:off x="7897975" y="1837663"/>
              <a:ext cx="895350" cy="165325"/>
            </a:xfrm>
            <a:custGeom>
              <a:avLst/>
              <a:gdLst/>
              <a:ahLst/>
              <a:cxnLst/>
              <a:rect l="l" t="t" r="r" b="b"/>
              <a:pathLst>
                <a:path w="35814" h="6613" extrusionOk="0">
                  <a:moveTo>
                    <a:pt x="25973" y="1"/>
                  </a:moveTo>
                  <a:cubicBezTo>
                    <a:pt x="22288" y="1"/>
                    <a:pt x="19527" y="3498"/>
                    <a:pt x="18362" y="4927"/>
                  </a:cubicBezTo>
                  <a:cubicBezTo>
                    <a:pt x="18236" y="5078"/>
                    <a:pt x="18069" y="5152"/>
                    <a:pt x="17905" y="5152"/>
                  </a:cubicBezTo>
                  <a:cubicBezTo>
                    <a:pt x="17720" y="5152"/>
                    <a:pt x="17539" y="5058"/>
                    <a:pt x="17425" y="4873"/>
                  </a:cubicBezTo>
                  <a:cubicBezTo>
                    <a:pt x="16729" y="3776"/>
                    <a:pt x="15016" y="832"/>
                    <a:pt x="11831" y="751"/>
                  </a:cubicBezTo>
                  <a:cubicBezTo>
                    <a:pt x="11773" y="750"/>
                    <a:pt x="11715" y="749"/>
                    <a:pt x="11656" y="749"/>
                  </a:cubicBezTo>
                  <a:cubicBezTo>
                    <a:pt x="7196" y="749"/>
                    <a:pt x="1" y="4686"/>
                    <a:pt x="1" y="4686"/>
                  </a:cubicBezTo>
                  <a:lnTo>
                    <a:pt x="322" y="5837"/>
                  </a:lnTo>
                  <a:lnTo>
                    <a:pt x="17746" y="6613"/>
                  </a:lnTo>
                  <a:lnTo>
                    <a:pt x="35010" y="5917"/>
                  </a:lnTo>
                  <a:lnTo>
                    <a:pt x="35813" y="4151"/>
                  </a:lnTo>
                  <a:cubicBezTo>
                    <a:pt x="35813" y="4151"/>
                    <a:pt x="30942" y="109"/>
                    <a:pt x="26097" y="2"/>
                  </a:cubicBezTo>
                  <a:cubicBezTo>
                    <a:pt x="26056" y="1"/>
                    <a:pt x="26014" y="1"/>
                    <a:pt x="25973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73"/>
            <p:cNvSpPr/>
            <p:nvPr/>
          </p:nvSpPr>
          <p:spPr>
            <a:xfrm>
              <a:off x="8619325" y="1885213"/>
              <a:ext cx="164625" cy="95700"/>
            </a:xfrm>
            <a:custGeom>
              <a:avLst/>
              <a:gdLst/>
              <a:ahLst/>
              <a:cxnLst/>
              <a:rect l="l" t="t" r="r" b="b"/>
              <a:pathLst>
                <a:path w="6585" h="3828" extrusionOk="0">
                  <a:moveTo>
                    <a:pt x="0" y="0"/>
                  </a:moveTo>
                  <a:cubicBezTo>
                    <a:pt x="0" y="0"/>
                    <a:pt x="1981" y="215"/>
                    <a:pt x="6237" y="3828"/>
                  </a:cubicBezTo>
                  <a:lnTo>
                    <a:pt x="6585" y="3052"/>
                  </a:lnTo>
                  <a:cubicBezTo>
                    <a:pt x="2409" y="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73"/>
            <p:cNvSpPr/>
            <p:nvPr/>
          </p:nvSpPr>
          <p:spPr>
            <a:xfrm>
              <a:off x="8392475" y="1906913"/>
              <a:ext cx="215500" cy="70650"/>
            </a:xfrm>
            <a:custGeom>
              <a:avLst/>
              <a:gdLst/>
              <a:ahLst/>
              <a:cxnLst/>
              <a:rect l="l" t="t" r="r" b="b"/>
              <a:pathLst>
                <a:path w="8620" h="2826" extrusionOk="0">
                  <a:moveTo>
                    <a:pt x="6419" y="1"/>
                  </a:moveTo>
                  <a:cubicBezTo>
                    <a:pt x="4470" y="1"/>
                    <a:pt x="1680" y="468"/>
                    <a:pt x="1" y="2826"/>
                  </a:cubicBezTo>
                  <a:cubicBezTo>
                    <a:pt x="2448" y="1133"/>
                    <a:pt x="5378" y="201"/>
                    <a:pt x="8369" y="201"/>
                  </a:cubicBezTo>
                  <a:cubicBezTo>
                    <a:pt x="8452" y="201"/>
                    <a:pt x="8536" y="201"/>
                    <a:pt x="8619" y="203"/>
                  </a:cubicBezTo>
                  <a:cubicBezTo>
                    <a:pt x="8619" y="203"/>
                    <a:pt x="7701" y="1"/>
                    <a:pt x="6419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73"/>
            <p:cNvSpPr/>
            <p:nvPr/>
          </p:nvSpPr>
          <p:spPr>
            <a:xfrm>
              <a:off x="8503550" y="1946063"/>
              <a:ext cx="211475" cy="31500"/>
            </a:xfrm>
            <a:custGeom>
              <a:avLst/>
              <a:gdLst/>
              <a:ahLst/>
              <a:cxnLst/>
              <a:rect l="l" t="t" r="r" b="b"/>
              <a:pathLst>
                <a:path w="8459" h="1260" extrusionOk="0">
                  <a:moveTo>
                    <a:pt x="4569" y="1"/>
                  </a:moveTo>
                  <a:cubicBezTo>
                    <a:pt x="2910" y="1"/>
                    <a:pt x="1235" y="418"/>
                    <a:pt x="1" y="1260"/>
                  </a:cubicBezTo>
                  <a:cubicBezTo>
                    <a:pt x="1670" y="822"/>
                    <a:pt x="3387" y="601"/>
                    <a:pt x="5107" y="601"/>
                  </a:cubicBezTo>
                  <a:cubicBezTo>
                    <a:pt x="6228" y="601"/>
                    <a:pt x="7349" y="695"/>
                    <a:pt x="8459" y="885"/>
                  </a:cubicBezTo>
                  <a:cubicBezTo>
                    <a:pt x="7357" y="297"/>
                    <a:pt x="5969" y="1"/>
                    <a:pt x="4569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73"/>
            <p:cNvSpPr/>
            <p:nvPr/>
          </p:nvSpPr>
          <p:spPr>
            <a:xfrm>
              <a:off x="8094700" y="1876413"/>
              <a:ext cx="228875" cy="105850"/>
            </a:xfrm>
            <a:custGeom>
              <a:avLst/>
              <a:gdLst/>
              <a:ahLst/>
              <a:cxnLst/>
              <a:rect l="l" t="t" r="r" b="b"/>
              <a:pathLst>
                <a:path w="9155" h="4234" extrusionOk="0">
                  <a:moveTo>
                    <a:pt x="3064" y="0"/>
                  </a:moveTo>
                  <a:cubicBezTo>
                    <a:pt x="2046" y="0"/>
                    <a:pt x="1014" y="230"/>
                    <a:pt x="1" y="593"/>
                  </a:cubicBezTo>
                  <a:cubicBezTo>
                    <a:pt x="757" y="543"/>
                    <a:pt x="1481" y="469"/>
                    <a:pt x="2211" y="469"/>
                  </a:cubicBezTo>
                  <a:cubicBezTo>
                    <a:pt x="4219" y="469"/>
                    <a:pt x="6269" y="1034"/>
                    <a:pt x="9155" y="4233"/>
                  </a:cubicBezTo>
                  <a:cubicBezTo>
                    <a:pt x="7414" y="1082"/>
                    <a:pt x="5273" y="0"/>
                    <a:pt x="3064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73"/>
            <p:cNvSpPr/>
            <p:nvPr/>
          </p:nvSpPr>
          <p:spPr>
            <a:xfrm>
              <a:off x="8324225" y="1967513"/>
              <a:ext cx="59575" cy="51700"/>
            </a:xfrm>
            <a:custGeom>
              <a:avLst/>
              <a:gdLst/>
              <a:ahLst/>
              <a:cxnLst/>
              <a:rect l="l" t="t" r="r" b="b"/>
              <a:pathLst>
                <a:path w="2383" h="2068" extrusionOk="0">
                  <a:moveTo>
                    <a:pt x="1018" y="0"/>
                  </a:moveTo>
                  <a:cubicBezTo>
                    <a:pt x="456" y="0"/>
                    <a:pt x="1" y="455"/>
                    <a:pt x="1" y="1044"/>
                  </a:cubicBezTo>
                  <a:cubicBezTo>
                    <a:pt x="1" y="1660"/>
                    <a:pt x="503" y="2068"/>
                    <a:pt x="1027" y="2068"/>
                  </a:cubicBezTo>
                  <a:cubicBezTo>
                    <a:pt x="1277" y="2068"/>
                    <a:pt x="1533" y="1975"/>
                    <a:pt x="1740" y="1767"/>
                  </a:cubicBezTo>
                  <a:cubicBezTo>
                    <a:pt x="2383" y="1098"/>
                    <a:pt x="1928" y="0"/>
                    <a:pt x="1018" y="0"/>
                  </a:cubicBezTo>
                  <a:close/>
                </a:path>
              </a:pathLst>
            </a:custGeom>
            <a:solidFill>
              <a:srgbClr val="7C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73"/>
            <p:cNvSpPr/>
            <p:nvPr/>
          </p:nvSpPr>
          <p:spPr>
            <a:xfrm>
              <a:off x="8330250" y="1974863"/>
              <a:ext cx="46875" cy="39875"/>
            </a:xfrm>
            <a:custGeom>
              <a:avLst/>
              <a:gdLst/>
              <a:ahLst/>
              <a:cxnLst/>
              <a:rect l="l" t="t" r="r" b="b"/>
              <a:pathLst>
                <a:path w="1875" h="1595" extrusionOk="0">
                  <a:moveTo>
                    <a:pt x="830" y="1"/>
                  </a:moveTo>
                  <a:cubicBezTo>
                    <a:pt x="375" y="1"/>
                    <a:pt x="0" y="376"/>
                    <a:pt x="27" y="804"/>
                  </a:cubicBezTo>
                  <a:cubicBezTo>
                    <a:pt x="27" y="1290"/>
                    <a:pt x="416" y="1595"/>
                    <a:pt x="816" y="1595"/>
                  </a:cubicBezTo>
                  <a:cubicBezTo>
                    <a:pt x="1011" y="1595"/>
                    <a:pt x="1208" y="1523"/>
                    <a:pt x="1366" y="1366"/>
                  </a:cubicBezTo>
                  <a:cubicBezTo>
                    <a:pt x="1874" y="857"/>
                    <a:pt x="1526" y="1"/>
                    <a:pt x="830" y="1"/>
                  </a:cubicBezTo>
                  <a:close/>
                </a:path>
              </a:pathLst>
            </a:custGeom>
            <a:solidFill>
              <a:srgbClr val="492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73"/>
            <p:cNvSpPr/>
            <p:nvPr/>
          </p:nvSpPr>
          <p:spPr>
            <a:xfrm>
              <a:off x="7873200" y="1973463"/>
              <a:ext cx="962325" cy="46525"/>
            </a:xfrm>
            <a:custGeom>
              <a:avLst/>
              <a:gdLst/>
              <a:ahLst/>
              <a:cxnLst/>
              <a:rect l="l" t="t" r="r" b="b"/>
              <a:pathLst>
                <a:path w="38493" h="1861" extrusionOk="0">
                  <a:moveTo>
                    <a:pt x="1183" y="1"/>
                  </a:moveTo>
                  <a:cubicBezTo>
                    <a:pt x="0" y="1"/>
                    <a:pt x="0" y="1799"/>
                    <a:pt x="1183" y="1799"/>
                  </a:cubicBezTo>
                  <a:cubicBezTo>
                    <a:pt x="1208" y="1799"/>
                    <a:pt x="1234" y="1798"/>
                    <a:pt x="1260" y="1797"/>
                  </a:cubicBezTo>
                  <a:lnTo>
                    <a:pt x="18015" y="1797"/>
                  </a:lnTo>
                  <a:cubicBezTo>
                    <a:pt x="18063" y="1845"/>
                    <a:pt x="18128" y="1861"/>
                    <a:pt x="18207" y="1861"/>
                  </a:cubicBezTo>
                  <a:cubicBezTo>
                    <a:pt x="18303" y="1861"/>
                    <a:pt x="18418" y="1838"/>
                    <a:pt x="18550" y="1823"/>
                  </a:cubicBezTo>
                  <a:cubicBezTo>
                    <a:pt x="18697" y="1838"/>
                    <a:pt x="18819" y="1861"/>
                    <a:pt x="18913" y="1861"/>
                  </a:cubicBezTo>
                  <a:cubicBezTo>
                    <a:pt x="18991" y="1861"/>
                    <a:pt x="19049" y="1845"/>
                    <a:pt x="19085" y="1797"/>
                  </a:cubicBezTo>
                  <a:lnTo>
                    <a:pt x="37259" y="1797"/>
                  </a:lnTo>
                  <a:cubicBezTo>
                    <a:pt x="37285" y="1798"/>
                    <a:pt x="37309" y="1799"/>
                    <a:pt x="37334" y="1799"/>
                  </a:cubicBezTo>
                  <a:cubicBezTo>
                    <a:pt x="38492" y="1799"/>
                    <a:pt x="38492" y="1"/>
                    <a:pt x="37334" y="1"/>
                  </a:cubicBezTo>
                  <a:cubicBezTo>
                    <a:pt x="37309" y="1"/>
                    <a:pt x="37285" y="2"/>
                    <a:pt x="37259" y="3"/>
                  </a:cubicBezTo>
                  <a:lnTo>
                    <a:pt x="18978" y="672"/>
                  </a:lnTo>
                  <a:lnTo>
                    <a:pt x="1260" y="3"/>
                  </a:lnTo>
                  <a:cubicBezTo>
                    <a:pt x="1234" y="2"/>
                    <a:pt x="1208" y="1"/>
                    <a:pt x="1183" y="1"/>
                  </a:cubicBezTo>
                  <a:close/>
                </a:path>
              </a:pathLst>
            </a:custGeom>
            <a:solidFill>
              <a:srgbClr val="683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73"/>
            <p:cNvSpPr/>
            <p:nvPr/>
          </p:nvSpPr>
          <p:spPr>
            <a:xfrm>
              <a:off x="8105425" y="1978213"/>
              <a:ext cx="571475" cy="41775"/>
            </a:xfrm>
            <a:custGeom>
              <a:avLst/>
              <a:gdLst/>
              <a:ahLst/>
              <a:cxnLst/>
              <a:rect l="l" t="t" r="r" b="b"/>
              <a:pathLst>
                <a:path w="22859" h="1671" extrusionOk="0">
                  <a:moveTo>
                    <a:pt x="22858" y="1"/>
                  </a:moveTo>
                  <a:lnTo>
                    <a:pt x="9689" y="482"/>
                  </a:lnTo>
                  <a:lnTo>
                    <a:pt x="0" y="134"/>
                  </a:lnTo>
                  <a:lnTo>
                    <a:pt x="0" y="134"/>
                  </a:lnTo>
                  <a:cubicBezTo>
                    <a:pt x="321" y="723"/>
                    <a:pt x="803" y="1232"/>
                    <a:pt x="1392" y="1607"/>
                  </a:cubicBezTo>
                  <a:lnTo>
                    <a:pt x="8753" y="1607"/>
                  </a:lnTo>
                  <a:cubicBezTo>
                    <a:pt x="8789" y="1655"/>
                    <a:pt x="8847" y="1671"/>
                    <a:pt x="8925" y="1671"/>
                  </a:cubicBezTo>
                  <a:cubicBezTo>
                    <a:pt x="9019" y="1671"/>
                    <a:pt x="9142" y="1648"/>
                    <a:pt x="9288" y="1633"/>
                  </a:cubicBezTo>
                  <a:cubicBezTo>
                    <a:pt x="9420" y="1648"/>
                    <a:pt x="9535" y="1671"/>
                    <a:pt x="9631" y="1671"/>
                  </a:cubicBezTo>
                  <a:cubicBezTo>
                    <a:pt x="9710" y="1671"/>
                    <a:pt x="9775" y="1655"/>
                    <a:pt x="9823" y="1607"/>
                  </a:cubicBezTo>
                  <a:lnTo>
                    <a:pt x="21413" y="1607"/>
                  </a:lnTo>
                  <a:cubicBezTo>
                    <a:pt x="22002" y="1205"/>
                    <a:pt x="22510" y="670"/>
                    <a:pt x="22858" y="1"/>
                  </a:cubicBezTo>
                  <a:close/>
                </a:path>
              </a:pathLst>
            </a:custGeom>
            <a:solidFill>
              <a:srgbClr val="7C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9" name="Google Shape;4109;p73"/>
            <p:cNvGrpSpPr/>
            <p:nvPr/>
          </p:nvGrpSpPr>
          <p:grpSpPr>
            <a:xfrm>
              <a:off x="6674800" y="914963"/>
              <a:ext cx="825075" cy="1107450"/>
              <a:chOff x="6674800" y="914963"/>
              <a:chExt cx="825075" cy="1107450"/>
            </a:xfrm>
          </p:grpSpPr>
          <p:sp>
            <p:nvSpPr>
              <p:cNvPr id="4110" name="Google Shape;4110;p73"/>
              <p:cNvSpPr/>
              <p:nvPr/>
            </p:nvSpPr>
            <p:spPr>
              <a:xfrm>
                <a:off x="7071600" y="1363288"/>
                <a:ext cx="31475" cy="60492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24197" extrusionOk="0">
                    <a:moveTo>
                      <a:pt x="0" y="0"/>
                    </a:moveTo>
                    <a:lnTo>
                      <a:pt x="0" y="24196"/>
                    </a:lnTo>
                    <a:lnTo>
                      <a:pt x="1258" y="24196"/>
                    </a:ln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73"/>
              <p:cNvSpPr/>
              <p:nvPr/>
            </p:nvSpPr>
            <p:spPr>
              <a:xfrm>
                <a:off x="7071600" y="1363288"/>
                <a:ext cx="31475" cy="37875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5150" extrusionOk="0">
                    <a:moveTo>
                      <a:pt x="0" y="0"/>
                    </a:moveTo>
                    <a:lnTo>
                      <a:pt x="0" y="14346"/>
                    </a:lnTo>
                    <a:cubicBezTo>
                      <a:pt x="321" y="14748"/>
                      <a:pt x="750" y="15042"/>
                      <a:pt x="1258" y="15149"/>
                    </a:cubicBez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73"/>
              <p:cNvSpPr/>
              <p:nvPr/>
            </p:nvSpPr>
            <p:spPr>
              <a:xfrm>
                <a:off x="6849450" y="1922013"/>
                <a:ext cx="475100" cy="100400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4016" extrusionOk="0">
                    <a:moveTo>
                      <a:pt x="9582" y="0"/>
                    </a:moveTo>
                    <a:lnTo>
                      <a:pt x="0" y="4015"/>
                    </a:lnTo>
                    <a:lnTo>
                      <a:pt x="19004" y="4015"/>
                    </a:lnTo>
                    <a:lnTo>
                      <a:pt x="95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73"/>
              <p:cNvSpPr/>
              <p:nvPr/>
            </p:nvSpPr>
            <p:spPr>
              <a:xfrm>
                <a:off x="6694200" y="932363"/>
                <a:ext cx="785600" cy="448350"/>
              </a:xfrm>
              <a:custGeom>
                <a:avLst/>
                <a:gdLst/>
                <a:ahLst/>
                <a:cxnLst/>
                <a:rect l="l" t="t" r="r" b="b"/>
                <a:pathLst>
                  <a:path w="31424" h="17934" extrusionOk="0">
                    <a:moveTo>
                      <a:pt x="3882" y="0"/>
                    </a:moveTo>
                    <a:lnTo>
                      <a:pt x="0" y="17933"/>
                    </a:lnTo>
                    <a:lnTo>
                      <a:pt x="31423" y="17933"/>
                    </a:lnTo>
                    <a:lnTo>
                      <a:pt x="27569" y="0"/>
                    </a:ln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73"/>
              <p:cNvSpPr/>
              <p:nvPr/>
            </p:nvSpPr>
            <p:spPr>
              <a:xfrm>
                <a:off x="6816650" y="961788"/>
                <a:ext cx="586200" cy="370850"/>
              </a:xfrm>
              <a:custGeom>
                <a:avLst/>
                <a:gdLst/>
                <a:ahLst/>
                <a:cxnLst/>
                <a:rect l="l" t="t" r="r" b="b"/>
                <a:pathLst>
                  <a:path w="23448" h="14834" extrusionOk="0">
                    <a:moveTo>
                      <a:pt x="54" y="1"/>
                    </a:moveTo>
                    <a:cubicBezTo>
                      <a:pt x="1" y="1071"/>
                      <a:pt x="81" y="2142"/>
                      <a:pt x="268" y="3186"/>
                    </a:cubicBezTo>
                    <a:cubicBezTo>
                      <a:pt x="1403" y="9841"/>
                      <a:pt x="6715" y="14833"/>
                      <a:pt x="12382" y="14833"/>
                    </a:cubicBezTo>
                    <a:cubicBezTo>
                      <a:pt x="12733" y="14833"/>
                      <a:pt x="13085" y="14814"/>
                      <a:pt x="13437" y="14775"/>
                    </a:cubicBezTo>
                    <a:cubicBezTo>
                      <a:pt x="19513" y="14106"/>
                      <a:pt x="23447" y="7790"/>
                      <a:pt x="22243" y="723"/>
                    </a:cubicBezTo>
                    <a:cubicBezTo>
                      <a:pt x="22216" y="483"/>
                      <a:pt x="22163" y="242"/>
                      <a:pt x="22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73"/>
              <p:cNvSpPr/>
              <p:nvPr/>
            </p:nvSpPr>
            <p:spPr>
              <a:xfrm>
                <a:off x="6774500" y="914963"/>
                <a:ext cx="6256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25027" h="1125" extrusionOk="0">
                    <a:moveTo>
                      <a:pt x="562" y="0"/>
                    </a:moveTo>
                    <a:cubicBezTo>
                      <a:pt x="241" y="0"/>
                      <a:pt x="0" y="268"/>
                      <a:pt x="0" y="589"/>
                    </a:cubicBezTo>
                    <a:cubicBezTo>
                      <a:pt x="0" y="883"/>
                      <a:pt x="241" y="1124"/>
                      <a:pt x="562" y="1124"/>
                    </a:cubicBezTo>
                    <a:lnTo>
                      <a:pt x="24464" y="1124"/>
                    </a:lnTo>
                    <a:cubicBezTo>
                      <a:pt x="24759" y="1124"/>
                      <a:pt x="24999" y="883"/>
                      <a:pt x="24999" y="589"/>
                    </a:cubicBezTo>
                    <a:cubicBezTo>
                      <a:pt x="25026" y="268"/>
                      <a:pt x="24785" y="0"/>
                      <a:pt x="24464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73"/>
              <p:cNvSpPr/>
              <p:nvPr/>
            </p:nvSpPr>
            <p:spPr>
              <a:xfrm>
                <a:off x="6681475" y="1384338"/>
                <a:ext cx="811025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32441" h="3997" extrusionOk="0">
                    <a:moveTo>
                      <a:pt x="22012" y="0"/>
                    </a:moveTo>
                    <a:cubicBezTo>
                      <a:pt x="21831" y="0"/>
                      <a:pt x="21650" y="76"/>
                      <a:pt x="21521" y="229"/>
                    </a:cubicBezTo>
                    <a:cubicBezTo>
                      <a:pt x="21413" y="95"/>
                      <a:pt x="21253" y="15"/>
                      <a:pt x="21092" y="15"/>
                    </a:cubicBezTo>
                    <a:lnTo>
                      <a:pt x="20851" y="15"/>
                    </a:lnTo>
                    <a:cubicBezTo>
                      <a:pt x="20691" y="15"/>
                      <a:pt x="20557" y="68"/>
                      <a:pt x="20477" y="175"/>
                    </a:cubicBezTo>
                    <a:cubicBezTo>
                      <a:pt x="20370" y="68"/>
                      <a:pt x="20209" y="15"/>
                      <a:pt x="20075" y="15"/>
                    </a:cubicBezTo>
                    <a:lnTo>
                      <a:pt x="19941" y="15"/>
                    </a:lnTo>
                    <a:cubicBezTo>
                      <a:pt x="19674" y="15"/>
                      <a:pt x="19460" y="175"/>
                      <a:pt x="19379" y="416"/>
                    </a:cubicBezTo>
                    <a:cubicBezTo>
                      <a:pt x="19272" y="175"/>
                      <a:pt x="19031" y="15"/>
                      <a:pt x="18764" y="15"/>
                    </a:cubicBezTo>
                    <a:cubicBezTo>
                      <a:pt x="18550" y="15"/>
                      <a:pt x="18335" y="148"/>
                      <a:pt x="18202" y="336"/>
                    </a:cubicBezTo>
                    <a:cubicBezTo>
                      <a:pt x="18121" y="148"/>
                      <a:pt x="17907" y="15"/>
                      <a:pt x="17693" y="15"/>
                    </a:cubicBezTo>
                    <a:lnTo>
                      <a:pt x="17559" y="15"/>
                    </a:lnTo>
                    <a:cubicBezTo>
                      <a:pt x="17399" y="15"/>
                      <a:pt x="17265" y="68"/>
                      <a:pt x="17158" y="175"/>
                    </a:cubicBezTo>
                    <a:cubicBezTo>
                      <a:pt x="17051" y="68"/>
                      <a:pt x="16917" y="15"/>
                      <a:pt x="16783" y="15"/>
                    </a:cubicBezTo>
                    <a:lnTo>
                      <a:pt x="16542" y="15"/>
                    </a:lnTo>
                    <a:cubicBezTo>
                      <a:pt x="16355" y="15"/>
                      <a:pt x="16194" y="95"/>
                      <a:pt x="16114" y="229"/>
                    </a:cubicBezTo>
                    <a:cubicBezTo>
                      <a:pt x="15980" y="95"/>
                      <a:pt x="15819" y="15"/>
                      <a:pt x="15632" y="15"/>
                    </a:cubicBezTo>
                    <a:cubicBezTo>
                      <a:pt x="15498" y="215"/>
                      <a:pt x="15284" y="316"/>
                      <a:pt x="15073" y="316"/>
                    </a:cubicBezTo>
                    <a:cubicBezTo>
                      <a:pt x="14863" y="316"/>
                      <a:pt x="14655" y="215"/>
                      <a:pt x="14535" y="15"/>
                    </a:cubicBezTo>
                    <a:cubicBezTo>
                      <a:pt x="14294" y="15"/>
                      <a:pt x="14080" y="148"/>
                      <a:pt x="13973" y="336"/>
                    </a:cubicBezTo>
                    <a:cubicBezTo>
                      <a:pt x="13866" y="148"/>
                      <a:pt x="13651" y="15"/>
                      <a:pt x="13437" y="15"/>
                    </a:cubicBezTo>
                    <a:lnTo>
                      <a:pt x="13303" y="15"/>
                    </a:lnTo>
                    <a:cubicBezTo>
                      <a:pt x="13170" y="15"/>
                      <a:pt x="13009" y="68"/>
                      <a:pt x="12902" y="175"/>
                    </a:cubicBezTo>
                    <a:cubicBezTo>
                      <a:pt x="12822" y="68"/>
                      <a:pt x="12688" y="15"/>
                      <a:pt x="12527" y="15"/>
                    </a:cubicBezTo>
                    <a:lnTo>
                      <a:pt x="12286" y="15"/>
                    </a:lnTo>
                    <a:cubicBezTo>
                      <a:pt x="12099" y="15"/>
                      <a:pt x="11912" y="122"/>
                      <a:pt x="11831" y="309"/>
                    </a:cubicBezTo>
                    <a:cubicBezTo>
                      <a:pt x="11698" y="122"/>
                      <a:pt x="11510" y="15"/>
                      <a:pt x="11296" y="15"/>
                    </a:cubicBezTo>
                    <a:cubicBezTo>
                      <a:pt x="11109" y="15"/>
                      <a:pt x="10921" y="95"/>
                      <a:pt x="10787" y="229"/>
                    </a:cubicBezTo>
                    <a:cubicBezTo>
                      <a:pt x="10707" y="95"/>
                      <a:pt x="10547" y="15"/>
                      <a:pt x="10359" y="15"/>
                    </a:cubicBezTo>
                    <a:lnTo>
                      <a:pt x="10118" y="15"/>
                    </a:lnTo>
                    <a:cubicBezTo>
                      <a:pt x="9985" y="15"/>
                      <a:pt x="9851" y="68"/>
                      <a:pt x="9744" y="175"/>
                    </a:cubicBezTo>
                    <a:cubicBezTo>
                      <a:pt x="9637" y="68"/>
                      <a:pt x="9503" y="15"/>
                      <a:pt x="9342" y="15"/>
                    </a:cubicBezTo>
                    <a:lnTo>
                      <a:pt x="9235" y="15"/>
                    </a:lnTo>
                    <a:cubicBezTo>
                      <a:pt x="8967" y="15"/>
                      <a:pt x="8753" y="175"/>
                      <a:pt x="8673" y="416"/>
                    </a:cubicBezTo>
                    <a:cubicBezTo>
                      <a:pt x="8560" y="148"/>
                      <a:pt x="8313" y="14"/>
                      <a:pt x="8065" y="14"/>
                    </a:cubicBezTo>
                    <a:cubicBezTo>
                      <a:pt x="7844" y="14"/>
                      <a:pt x="7622" y="121"/>
                      <a:pt x="7495" y="336"/>
                    </a:cubicBezTo>
                    <a:cubicBezTo>
                      <a:pt x="7415" y="148"/>
                      <a:pt x="7201" y="15"/>
                      <a:pt x="6987" y="15"/>
                    </a:cubicBezTo>
                    <a:lnTo>
                      <a:pt x="6853" y="15"/>
                    </a:lnTo>
                    <a:cubicBezTo>
                      <a:pt x="6692" y="15"/>
                      <a:pt x="6559" y="68"/>
                      <a:pt x="6451" y="175"/>
                    </a:cubicBezTo>
                    <a:cubicBezTo>
                      <a:pt x="6344" y="68"/>
                      <a:pt x="6211" y="15"/>
                      <a:pt x="6077" y="15"/>
                    </a:cubicBezTo>
                    <a:lnTo>
                      <a:pt x="5836" y="15"/>
                    </a:lnTo>
                    <a:cubicBezTo>
                      <a:pt x="5648" y="15"/>
                      <a:pt x="5488" y="95"/>
                      <a:pt x="5408" y="256"/>
                    </a:cubicBezTo>
                    <a:cubicBezTo>
                      <a:pt x="5271" y="94"/>
                      <a:pt x="5082" y="13"/>
                      <a:pt x="4898" y="13"/>
                    </a:cubicBezTo>
                    <a:cubicBezTo>
                      <a:pt x="4685" y="13"/>
                      <a:pt x="4478" y="121"/>
                      <a:pt x="4364" y="336"/>
                    </a:cubicBezTo>
                    <a:cubicBezTo>
                      <a:pt x="4257" y="148"/>
                      <a:pt x="4043" y="15"/>
                      <a:pt x="3828" y="15"/>
                    </a:cubicBezTo>
                    <a:cubicBezTo>
                      <a:pt x="3588" y="15"/>
                      <a:pt x="3373" y="148"/>
                      <a:pt x="3266" y="336"/>
                    </a:cubicBezTo>
                    <a:cubicBezTo>
                      <a:pt x="3159" y="148"/>
                      <a:pt x="2945" y="15"/>
                      <a:pt x="2731" y="15"/>
                    </a:cubicBezTo>
                    <a:lnTo>
                      <a:pt x="2597" y="15"/>
                    </a:lnTo>
                    <a:cubicBezTo>
                      <a:pt x="2463" y="15"/>
                      <a:pt x="2303" y="68"/>
                      <a:pt x="2196" y="175"/>
                    </a:cubicBezTo>
                    <a:cubicBezTo>
                      <a:pt x="2115" y="68"/>
                      <a:pt x="1955" y="15"/>
                      <a:pt x="1821" y="15"/>
                    </a:cubicBezTo>
                    <a:lnTo>
                      <a:pt x="1580" y="15"/>
                    </a:lnTo>
                    <a:cubicBezTo>
                      <a:pt x="1393" y="15"/>
                      <a:pt x="1259" y="95"/>
                      <a:pt x="1152" y="256"/>
                    </a:cubicBezTo>
                    <a:cubicBezTo>
                      <a:pt x="1018" y="95"/>
                      <a:pt x="857" y="15"/>
                      <a:pt x="670" y="15"/>
                    </a:cubicBezTo>
                    <a:cubicBezTo>
                      <a:pt x="295" y="15"/>
                      <a:pt x="1" y="309"/>
                      <a:pt x="1" y="684"/>
                    </a:cubicBezTo>
                    <a:lnTo>
                      <a:pt x="1" y="2798"/>
                    </a:lnTo>
                    <a:cubicBezTo>
                      <a:pt x="54" y="3160"/>
                      <a:pt x="349" y="3340"/>
                      <a:pt x="647" y="3340"/>
                    </a:cubicBezTo>
                    <a:cubicBezTo>
                      <a:pt x="944" y="3340"/>
                      <a:pt x="1246" y="3160"/>
                      <a:pt x="1312" y="2798"/>
                    </a:cubicBezTo>
                    <a:lnTo>
                      <a:pt x="1312" y="2209"/>
                    </a:lnTo>
                    <a:cubicBezTo>
                      <a:pt x="1393" y="2236"/>
                      <a:pt x="1473" y="2263"/>
                      <a:pt x="1553" y="2263"/>
                    </a:cubicBezTo>
                    <a:lnTo>
                      <a:pt x="1821" y="2263"/>
                    </a:lnTo>
                    <a:cubicBezTo>
                      <a:pt x="1875" y="2263"/>
                      <a:pt x="1928" y="2263"/>
                      <a:pt x="1982" y="2236"/>
                    </a:cubicBezTo>
                    <a:cubicBezTo>
                      <a:pt x="2008" y="2557"/>
                      <a:pt x="2276" y="2825"/>
                      <a:pt x="2597" y="2825"/>
                    </a:cubicBezTo>
                    <a:lnTo>
                      <a:pt x="2704" y="2825"/>
                    </a:lnTo>
                    <a:cubicBezTo>
                      <a:pt x="2892" y="2825"/>
                      <a:pt x="3025" y="2745"/>
                      <a:pt x="3159" y="2611"/>
                    </a:cubicBezTo>
                    <a:lnTo>
                      <a:pt x="3159" y="3414"/>
                    </a:lnTo>
                    <a:cubicBezTo>
                      <a:pt x="3079" y="3802"/>
                      <a:pt x="3440" y="3996"/>
                      <a:pt x="3805" y="3996"/>
                    </a:cubicBezTo>
                    <a:cubicBezTo>
                      <a:pt x="4170" y="3996"/>
                      <a:pt x="4538" y="3802"/>
                      <a:pt x="4471" y="3414"/>
                    </a:cubicBezTo>
                    <a:lnTo>
                      <a:pt x="4471" y="3280"/>
                    </a:lnTo>
                    <a:cubicBezTo>
                      <a:pt x="4578" y="3387"/>
                      <a:pt x="4738" y="3441"/>
                      <a:pt x="4899" y="3441"/>
                    </a:cubicBezTo>
                    <a:cubicBezTo>
                      <a:pt x="5274" y="3441"/>
                      <a:pt x="5568" y="3146"/>
                      <a:pt x="5568" y="2771"/>
                    </a:cubicBezTo>
                    <a:lnTo>
                      <a:pt x="5568" y="2183"/>
                    </a:lnTo>
                    <a:cubicBezTo>
                      <a:pt x="5648" y="2236"/>
                      <a:pt x="5729" y="2263"/>
                      <a:pt x="5836" y="2263"/>
                    </a:cubicBezTo>
                    <a:lnTo>
                      <a:pt x="6077" y="2263"/>
                    </a:lnTo>
                    <a:cubicBezTo>
                      <a:pt x="6130" y="2263"/>
                      <a:pt x="6211" y="2236"/>
                      <a:pt x="6264" y="2236"/>
                    </a:cubicBezTo>
                    <a:cubicBezTo>
                      <a:pt x="6264" y="2557"/>
                      <a:pt x="6532" y="2798"/>
                      <a:pt x="6853" y="2798"/>
                    </a:cubicBezTo>
                    <a:lnTo>
                      <a:pt x="6960" y="2798"/>
                    </a:lnTo>
                    <a:cubicBezTo>
                      <a:pt x="7147" y="2798"/>
                      <a:pt x="7308" y="2718"/>
                      <a:pt x="7415" y="2611"/>
                    </a:cubicBezTo>
                    <a:lnTo>
                      <a:pt x="7415" y="3414"/>
                    </a:lnTo>
                    <a:cubicBezTo>
                      <a:pt x="7335" y="3789"/>
                      <a:pt x="7696" y="3976"/>
                      <a:pt x="8061" y="3976"/>
                    </a:cubicBezTo>
                    <a:cubicBezTo>
                      <a:pt x="8425" y="3976"/>
                      <a:pt x="8793" y="3789"/>
                      <a:pt x="8727" y="3414"/>
                    </a:cubicBezTo>
                    <a:lnTo>
                      <a:pt x="8727" y="2504"/>
                    </a:lnTo>
                    <a:cubicBezTo>
                      <a:pt x="8834" y="2691"/>
                      <a:pt x="9021" y="2798"/>
                      <a:pt x="9208" y="2798"/>
                    </a:cubicBezTo>
                    <a:lnTo>
                      <a:pt x="9342" y="2798"/>
                    </a:lnTo>
                    <a:cubicBezTo>
                      <a:pt x="9663" y="2798"/>
                      <a:pt x="9931" y="2557"/>
                      <a:pt x="9931" y="2236"/>
                    </a:cubicBezTo>
                    <a:cubicBezTo>
                      <a:pt x="9985" y="2236"/>
                      <a:pt x="10065" y="2263"/>
                      <a:pt x="10118" y="2263"/>
                    </a:cubicBezTo>
                    <a:lnTo>
                      <a:pt x="10359" y="2263"/>
                    </a:lnTo>
                    <a:cubicBezTo>
                      <a:pt x="10466" y="2263"/>
                      <a:pt x="10547" y="2236"/>
                      <a:pt x="10627" y="2183"/>
                    </a:cubicBezTo>
                    <a:lnTo>
                      <a:pt x="10627" y="2771"/>
                    </a:lnTo>
                    <a:cubicBezTo>
                      <a:pt x="10694" y="3133"/>
                      <a:pt x="10988" y="3313"/>
                      <a:pt x="11283" y="3313"/>
                    </a:cubicBezTo>
                    <a:cubicBezTo>
                      <a:pt x="11577" y="3313"/>
                      <a:pt x="11872" y="3133"/>
                      <a:pt x="11938" y="2771"/>
                    </a:cubicBezTo>
                    <a:lnTo>
                      <a:pt x="11938" y="2129"/>
                    </a:lnTo>
                    <a:cubicBezTo>
                      <a:pt x="12045" y="2209"/>
                      <a:pt x="12153" y="2263"/>
                      <a:pt x="12286" y="2263"/>
                    </a:cubicBezTo>
                    <a:lnTo>
                      <a:pt x="12527" y="2263"/>
                    </a:lnTo>
                    <a:cubicBezTo>
                      <a:pt x="12581" y="2263"/>
                      <a:pt x="12634" y="2236"/>
                      <a:pt x="12715" y="2236"/>
                    </a:cubicBezTo>
                    <a:cubicBezTo>
                      <a:pt x="12715" y="2557"/>
                      <a:pt x="12982" y="2798"/>
                      <a:pt x="13303" y="2798"/>
                    </a:cubicBezTo>
                    <a:lnTo>
                      <a:pt x="13411" y="2798"/>
                    </a:lnTo>
                    <a:cubicBezTo>
                      <a:pt x="13598" y="2798"/>
                      <a:pt x="13732" y="2718"/>
                      <a:pt x="13866" y="2611"/>
                    </a:cubicBezTo>
                    <a:lnTo>
                      <a:pt x="13866" y="3414"/>
                    </a:lnTo>
                    <a:cubicBezTo>
                      <a:pt x="13785" y="3789"/>
                      <a:pt x="14147" y="3976"/>
                      <a:pt x="14511" y="3976"/>
                    </a:cubicBezTo>
                    <a:cubicBezTo>
                      <a:pt x="14876" y="3976"/>
                      <a:pt x="15244" y="3789"/>
                      <a:pt x="15177" y="3414"/>
                    </a:cubicBezTo>
                    <a:lnTo>
                      <a:pt x="15177" y="3253"/>
                    </a:lnTo>
                    <a:cubicBezTo>
                      <a:pt x="15284" y="3387"/>
                      <a:pt x="15445" y="3441"/>
                      <a:pt x="15605" y="3441"/>
                    </a:cubicBezTo>
                    <a:cubicBezTo>
                      <a:pt x="15980" y="3441"/>
                      <a:pt x="16274" y="3146"/>
                      <a:pt x="16274" y="2771"/>
                    </a:cubicBezTo>
                    <a:lnTo>
                      <a:pt x="16274" y="2183"/>
                    </a:lnTo>
                    <a:cubicBezTo>
                      <a:pt x="16355" y="2209"/>
                      <a:pt x="16435" y="2236"/>
                      <a:pt x="16542" y="2236"/>
                    </a:cubicBezTo>
                    <a:lnTo>
                      <a:pt x="16783" y="2236"/>
                    </a:lnTo>
                    <a:cubicBezTo>
                      <a:pt x="16837" y="2236"/>
                      <a:pt x="16917" y="2236"/>
                      <a:pt x="16970" y="2209"/>
                    </a:cubicBezTo>
                    <a:cubicBezTo>
                      <a:pt x="16970" y="2531"/>
                      <a:pt x="17238" y="2798"/>
                      <a:pt x="17559" y="2798"/>
                    </a:cubicBezTo>
                    <a:lnTo>
                      <a:pt x="17693" y="2798"/>
                    </a:lnTo>
                    <a:cubicBezTo>
                      <a:pt x="17854" y="2798"/>
                      <a:pt x="18014" y="2718"/>
                      <a:pt x="18121" y="2584"/>
                    </a:cubicBezTo>
                    <a:lnTo>
                      <a:pt x="18121" y="3387"/>
                    </a:lnTo>
                    <a:cubicBezTo>
                      <a:pt x="18054" y="3775"/>
                      <a:pt x="18416" y="3969"/>
                      <a:pt x="18777" y="3969"/>
                    </a:cubicBezTo>
                    <a:cubicBezTo>
                      <a:pt x="19138" y="3969"/>
                      <a:pt x="19500" y="3775"/>
                      <a:pt x="19433" y="3387"/>
                    </a:cubicBezTo>
                    <a:lnTo>
                      <a:pt x="19433" y="2504"/>
                    </a:lnTo>
                    <a:cubicBezTo>
                      <a:pt x="19540" y="2664"/>
                      <a:pt x="19727" y="2798"/>
                      <a:pt x="19941" y="2798"/>
                    </a:cubicBezTo>
                    <a:lnTo>
                      <a:pt x="20048" y="2798"/>
                    </a:lnTo>
                    <a:cubicBezTo>
                      <a:pt x="20370" y="2798"/>
                      <a:pt x="20637" y="2531"/>
                      <a:pt x="20637" y="2209"/>
                    </a:cubicBezTo>
                    <a:cubicBezTo>
                      <a:pt x="20718" y="2236"/>
                      <a:pt x="20771" y="2236"/>
                      <a:pt x="20825" y="2236"/>
                    </a:cubicBezTo>
                    <a:lnTo>
                      <a:pt x="21066" y="2236"/>
                    </a:lnTo>
                    <a:cubicBezTo>
                      <a:pt x="21173" y="2236"/>
                      <a:pt x="21253" y="2209"/>
                      <a:pt x="21333" y="2183"/>
                    </a:cubicBezTo>
                    <a:lnTo>
                      <a:pt x="21333" y="2771"/>
                    </a:lnTo>
                    <a:cubicBezTo>
                      <a:pt x="21400" y="3133"/>
                      <a:pt x="21701" y="3313"/>
                      <a:pt x="21999" y="3313"/>
                    </a:cubicBezTo>
                    <a:cubicBezTo>
                      <a:pt x="22297" y="3313"/>
                      <a:pt x="22591" y="3133"/>
                      <a:pt x="22645" y="2771"/>
                    </a:cubicBezTo>
                    <a:lnTo>
                      <a:pt x="22645" y="2584"/>
                    </a:lnTo>
                    <a:cubicBezTo>
                      <a:pt x="22752" y="2718"/>
                      <a:pt x="22939" y="2798"/>
                      <a:pt x="23100" y="2798"/>
                    </a:cubicBezTo>
                    <a:lnTo>
                      <a:pt x="23234" y="2798"/>
                    </a:lnTo>
                    <a:cubicBezTo>
                      <a:pt x="23394" y="2798"/>
                      <a:pt x="23555" y="2718"/>
                      <a:pt x="23662" y="2584"/>
                    </a:cubicBezTo>
                    <a:lnTo>
                      <a:pt x="23662" y="3387"/>
                    </a:lnTo>
                    <a:cubicBezTo>
                      <a:pt x="23595" y="3775"/>
                      <a:pt x="23963" y="3969"/>
                      <a:pt x="24328" y="3969"/>
                    </a:cubicBezTo>
                    <a:cubicBezTo>
                      <a:pt x="24692" y="3969"/>
                      <a:pt x="25054" y="3775"/>
                      <a:pt x="24973" y="3387"/>
                    </a:cubicBezTo>
                    <a:lnTo>
                      <a:pt x="24973" y="3253"/>
                    </a:lnTo>
                    <a:cubicBezTo>
                      <a:pt x="25107" y="3360"/>
                      <a:pt x="25241" y="3414"/>
                      <a:pt x="25402" y="3414"/>
                    </a:cubicBezTo>
                    <a:cubicBezTo>
                      <a:pt x="25776" y="3414"/>
                      <a:pt x="26071" y="3119"/>
                      <a:pt x="26071" y="2745"/>
                    </a:cubicBezTo>
                    <a:lnTo>
                      <a:pt x="26071" y="2156"/>
                    </a:lnTo>
                    <a:cubicBezTo>
                      <a:pt x="26151" y="2209"/>
                      <a:pt x="26258" y="2236"/>
                      <a:pt x="26338" y="2236"/>
                    </a:cubicBezTo>
                    <a:lnTo>
                      <a:pt x="26579" y="2236"/>
                    </a:lnTo>
                    <a:cubicBezTo>
                      <a:pt x="26660" y="2236"/>
                      <a:pt x="26713" y="2209"/>
                      <a:pt x="26767" y="2209"/>
                    </a:cubicBezTo>
                    <a:cubicBezTo>
                      <a:pt x="26767" y="2531"/>
                      <a:pt x="27034" y="2771"/>
                      <a:pt x="27355" y="2771"/>
                    </a:cubicBezTo>
                    <a:lnTo>
                      <a:pt x="27489" y="2771"/>
                    </a:lnTo>
                    <a:cubicBezTo>
                      <a:pt x="27650" y="2771"/>
                      <a:pt x="27810" y="2691"/>
                      <a:pt x="27918" y="2584"/>
                    </a:cubicBezTo>
                    <a:lnTo>
                      <a:pt x="27918" y="3387"/>
                    </a:lnTo>
                    <a:cubicBezTo>
                      <a:pt x="27851" y="3762"/>
                      <a:pt x="28219" y="3949"/>
                      <a:pt x="28583" y="3949"/>
                    </a:cubicBezTo>
                    <a:cubicBezTo>
                      <a:pt x="28948" y="3949"/>
                      <a:pt x="29309" y="3762"/>
                      <a:pt x="29229" y="3387"/>
                    </a:cubicBezTo>
                    <a:lnTo>
                      <a:pt x="29229" y="2477"/>
                    </a:lnTo>
                    <a:cubicBezTo>
                      <a:pt x="29336" y="2664"/>
                      <a:pt x="29523" y="2771"/>
                      <a:pt x="29738" y="2771"/>
                    </a:cubicBezTo>
                    <a:lnTo>
                      <a:pt x="29871" y="2771"/>
                    </a:lnTo>
                    <a:cubicBezTo>
                      <a:pt x="30193" y="2771"/>
                      <a:pt x="30433" y="2531"/>
                      <a:pt x="30460" y="2209"/>
                    </a:cubicBezTo>
                    <a:cubicBezTo>
                      <a:pt x="30514" y="2209"/>
                      <a:pt x="30567" y="2236"/>
                      <a:pt x="30621" y="2236"/>
                    </a:cubicBezTo>
                    <a:lnTo>
                      <a:pt x="30888" y="2236"/>
                    </a:lnTo>
                    <a:cubicBezTo>
                      <a:pt x="30969" y="2236"/>
                      <a:pt x="31049" y="2209"/>
                      <a:pt x="31129" y="2156"/>
                    </a:cubicBezTo>
                    <a:lnTo>
                      <a:pt x="31129" y="2745"/>
                    </a:lnTo>
                    <a:cubicBezTo>
                      <a:pt x="31210" y="3106"/>
                      <a:pt x="31504" y="3287"/>
                      <a:pt x="31795" y="3287"/>
                    </a:cubicBezTo>
                    <a:cubicBezTo>
                      <a:pt x="32086" y="3287"/>
                      <a:pt x="32374" y="3106"/>
                      <a:pt x="32441" y="2745"/>
                    </a:cubicBezTo>
                    <a:lnTo>
                      <a:pt x="32441" y="630"/>
                    </a:lnTo>
                    <a:cubicBezTo>
                      <a:pt x="32441" y="282"/>
                      <a:pt x="32146" y="15"/>
                      <a:pt x="31799" y="15"/>
                    </a:cubicBezTo>
                    <a:cubicBezTo>
                      <a:pt x="31611" y="15"/>
                      <a:pt x="31424" y="95"/>
                      <a:pt x="31290" y="256"/>
                    </a:cubicBezTo>
                    <a:cubicBezTo>
                      <a:pt x="31210" y="95"/>
                      <a:pt x="31049" y="15"/>
                      <a:pt x="30862" y="15"/>
                    </a:cubicBezTo>
                    <a:lnTo>
                      <a:pt x="30648" y="15"/>
                    </a:lnTo>
                    <a:cubicBezTo>
                      <a:pt x="30487" y="15"/>
                      <a:pt x="30353" y="68"/>
                      <a:pt x="30246" y="175"/>
                    </a:cubicBezTo>
                    <a:cubicBezTo>
                      <a:pt x="30139" y="68"/>
                      <a:pt x="30005" y="15"/>
                      <a:pt x="29871" y="15"/>
                    </a:cubicBezTo>
                    <a:lnTo>
                      <a:pt x="29738" y="15"/>
                    </a:lnTo>
                    <a:cubicBezTo>
                      <a:pt x="29497" y="15"/>
                      <a:pt x="29256" y="175"/>
                      <a:pt x="29175" y="416"/>
                    </a:cubicBezTo>
                    <a:cubicBezTo>
                      <a:pt x="29068" y="175"/>
                      <a:pt x="28828" y="15"/>
                      <a:pt x="28587" y="15"/>
                    </a:cubicBezTo>
                    <a:cubicBezTo>
                      <a:pt x="28346" y="15"/>
                      <a:pt x="28132" y="148"/>
                      <a:pt x="28025" y="363"/>
                    </a:cubicBezTo>
                    <a:cubicBezTo>
                      <a:pt x="27918" y="148"/>
                      <a:pt x="27703" y="15"/>
                      <a:pt x="27489" y="15"/>
                    </a:cubicBezTo>
                    <a:lnTo>
                      <a:pt x="27355" y="15"/>
                    </a:lnTo>
                    <a:cubicBezTo>
                      <a:pt x="27222" y="15"/>
                      <a:pt x="27088" y="68"/>
                      <a:pt x="26981" y="175"/>
                    </a:cubicBezTo>
                    <a:cubicBezTo>
                      <a:pt x="26874" y="68"/>
                      <a:pt x="26740" y="15"/>
                      <a:pt x="26606" y="15"/>
                    </a:cubicBezTo>
                    <a:lnTo>
                      <a:pt x="26338" y="15"/>
                    </a:lnTo>
                    <a:cubicBezTo>
                      <a:pt x="26178" y="15"/>
                      <a:pt x="26017" y="95"/>
                      <a:pt x="25910" y="256"/>
                    </a:cubicBezTo>
                    <a:cubicBezTo>
                      <a:pt x="25789" y="98"/>
                      <a:pt x="25612" y="22"/>
                      <a:pt x="25435" y="22"/>
                    </a:cubicBezTo>
                    <a:cubicBezTo>
                      <a:pt x="25223" y="22"/>
                      <a:pt x="25010" y="131"/>
                      <a:pt x="24893" y="336"/>
                    </a:cubicBezTo>
                    <a:cubicBezTo>
                      <a:pt x="24759" y="148"/>
                      <a:pt x="24545" y="15"/>
                      <a:pt x="24331" y="15"/>
                    </a:cubicBezTo>
                    <a:cubicBezTo>
                      <a:pt x="24090" y="15"/>
                      <a:pt x="23876" y="148"/>
                      <a:pt x="23769" y="363"/>
                    </a:cubicBezTo>
                    <a:cubicBezTo>
                      <a:pt x="23662" y="148"/>
                      <a:pt x="23474" y="15"/>
                      <a:pt x="23234" y="15"/>
                    </a:cubicBezTo>
                    <a:lnTo>
                      <a:pt x="23126" y="15"/>
                    </a:lnTo>
                    <a:cubicBezTo>
                      <a:pt x="22886" y="15"/>
                      <a:pt x="22671" y="148"/>
                      <a:pt x="22591" y="363"/>
                    </a:cubicBezTo>
                    <a:cubicBezTo>
                      <a:pt x="22471" y="123"/>
                      <a:pt x="22242" y="0"/>
                      <a:pt x="22012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73"/>
              <p:cNvSpPr/>
              <p:nvPr/>
            </p:nvSpPr>
            <p:spPr>
              <a:xfrm>
                <a:off x="6674800" y="1358588"/>
                <a:ext cx="8250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33003" h="1447" extrusionOk="0">
                    <a:moveTo>
                      <a:pt x="723" y="1"/>
                    </a:moveTo>
                    <a:cubicBezTo>
                      <a:pt x="321" y="1"/>
                      <a:pt x="0" y="322"/>
                      <a:pt x="0" y="723"/>
                    </a:cubicBezTo>
                    <a:cubicBezTo>
                      <a:pt x="0" y="1125"/>
                      <a:pt x="321" y="1446"/>
                      <a:pt x="723" y="1446"/>
                    </a:cubicBezTo>
                    <a:lnTo>
                      <a:pt x="32280" y="1446"/>
                    </a:lnTo>
                    <a:cubicBezTo>
                      <a:pt x="32681" y="1446"/>
                      <a:pt x="33002" y="1125"/>
                      <a:pt x="33002" y="723"/>
                    </a:cubicBezTo>
                    <a:cubicBezTo>
                      <a:pt x="33002" y="322"/>
                      <a:pt x="32681" y="1"/>
                      <a:pt x="32280" y="1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73"/>
              <p:cNvSpPr/>
              <p:nvPr/>
            </p:nvSpPr>
            <p:spPr>
              <a:xfrm>
                <a:off x="6739025" y="1358588"/>
                <a:ext cx="701300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28052" h="1447" extrusionOk="0">
                    <a:moveTo>
                      <a:pt x="643" y="1"/>
                    </a:moveTo>
                    <a:cubicBezTo>
                      <a:pt x="295" y="1"/>
                      <a:pt x="1" y="295"/>
                      <a:pt x="1" y="670"/>
                    </a:cubicBezTo>
                    <a:lnTo>
                      <a:pt x="1" y="777"/>
                    </a:lnTo>
                    <a:cubicBezTo>
                      <a:pt x="1" y="1152"/>
                      <a:pt x="295" y="1446"/>
                      <a:pt x="643" y="1446"/>
                    </a:cubicBezTo>
                    <a:lnTo>
                      <a:pt x="27382" y="1446"/>
                    </a:lnTo>
                    <a:cubicBezTo>
                      <a:pt x="27757" y="1446"/>
                      <a:pt x="28051" y="1152"/>
                      <a:pt x="28051" y="777"/>
                    </a:cubicBezTo>
                    <a:lnTo>
                      <a:pt x="28051" y="670"/>
                    </a:lnTo>
                    <a:cubicBezTo>
                      <a:pt x="28051" y="295"/>
                      <a:pt x="27757" y="1"/>
                      <a:pt x="27382" y="1"/>
                    </a:cubicBezTo>
                    <a:close/>
                  </a:path>
                </a:pathLst>
              </a:custGeom>
              <a:solidFill>
                <a:srgbClr val="EFA5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73"/>
              <p:cNvSpPr/>
              <p:nvPr/>
            </p:nvSpPr>
            <p:spPr>
              <a:xfrm>
                <a:off x="6797925" y="1022688"/>
                <a:ext cx="182025" cy="295775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11831" extrusionOk="0">
                    <a:moveTo>
                      <a:pt x="188" y="0"/>
                    </a:moveTo>
                    <a:cubicBezTo>
                      <a:pt x="187" y="1"/>
                      <a:pt x="0" y="4819"/>
                      <a:pt x="1258" y="7896"/>
                    </a:cubicBezTo>
                    <a:cubicBezTo>
                      <a:pt x="2543" y="11055"/>
                      <a:pt x="7280" y="11831"/>
                      <a:pt x="7280" y="11831"/>
                    </a:cubicBezTo>
                    <a:cubicBezTo>
                      <a:pt x="7280" y="11831"/>
                      <a:pt x="1553" y="8887"/>
                      <a:pt x="188" y="0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73"/>
              <p:cNvSpPr/>
              <p:nvPr/>
            </p:nvSpPr>
            <p:spPr>
              <a:xfrm>
                <a:off x="7236200" y="1093613"/>
                <a:ext cx="166625" cy="251625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10065" extrusionOk="0">
                    <a:moveTo>
                      <a:pt x="6424" y="1"/>
                    </a:moveTo>
                    <a:cubicBezTo>
                      <a:pt x="6424" y="2"/>
                      <a:pt x="6370" y="5568"/>
                      <a:pt x="1" y="10064"/>
                    </a:cubicBezTo>
                    <a:cubicBezTo>
                      <a:pt x="1" y="10064"/>
                      <a:pt x="2998" y="8833"/>
                      <a:pt x="4685" y="6505"/>
                    </a:cubicBezTo>
                    <a:cubicBezTo>
                      <a:pt x="6665" y="3748"/>
                      <a:pt x="6424" y="2"/>
                      <a:pt x="6424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73"/>
              <p:cNvSpPr/>
              <p:nvPr/>
            </p:nvSpPr>
            <p:spPr>
              <a:xfrm>
                <a:off x="7265650" y="947738"/>
                <a:ext cx="84325" cy="267025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0681" extrusionOk="0">
                    <a:moveTo>
                      <a:pt x="3373" y="1"/>
                    </a:moveTo>
                    <a:lnTo>
                      <a:pt x="1740" y="188"/>
                    </a:lnTo>
                    <a:cubicBezTo>
                      <a:pt x="2677" y="7629"/>
                      <a:pt x="0" y="10680"/>
                      <a:pt x="0" y="10680"/>
                    </a:cubicBezTo>
                    <a:cubicBezTo>
                      <a:pt x="2061" y="8807"/>
                      <a:pt x="2918" y="6558"/>
                      <a:pt x="3373" y="1"/>
                    </a:cubicBez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73"/>
              <p:cNvSpPr/>
              <p:nvPr/>
            </p:nvSpPr>
            <p:spPr>
              <a:xfrm>
                <a:off x="6946475" y="947738"/>
                <a:ext cx="59575" cy="2670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068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21" y="6558"/>
                      <a:pt x="937" y="8807"/>
                      <a:pt x="2382" y="10680"/>
                    </a:cubicBezTo>
                    <a:cubicBezTo>
                      <a:pt x="2382" y="10680"/>
                      <a:pt x="482" y="7629"/>
                      <a:pt x="1151" y="18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3" name="Google Shape;4123;p73"/>
            <p:cNvSpPr/>
            <p:nvPr/>
          </p:nvSpPr>
          <p:spPr>
            <a:xfrm>
              <a:off x="8006375" y="1917338"/>
              <a:ext cx="222200" cy="38150"/>
            </a:xfrm>
            <a:custGeom>
              <a:avLst/>
              <a:gdLst/>
              <a:ahLst/>
              <a:cxnLst/>
              <a:rect l="l" t="t" r="r" b="b"/>
              <a:pathLst>
                <a:path w="8888" h="1526" extrusionOk="0">
                  <a:moveTo>
                    <a:pt x="5053" y="1"/>
                  </a:moveTo>
                  <a:cubicBezTo>
                    <a:pt x="3681" y="1"/>
                    <a:pt x="2039" y="413"/>
                    <a:pt x="1" y="1526"/>
                  </a:cubicBezTo>
                  <a:cubicBezTo>
                    <a:pt x="1330" y="1003"/>
                    <a:pt x="2846" y="687"/>
                    <a:pt x="4660" y="687"/>
                  </a:cubicBezTo>
                  <a:cubicBezTo>
                    <a:pt x="5914" y="687"/>
                    <a:pt x="7311" y="838"/>
                    <a:pt x="8887" y="1178"/>
                  </a:cubicBezTo>
                  <a:cubicBezTo>
                    <a:pt x="7832" y="536"/>
                    <a:pt x="6617" y="1"/>
                    <a:pt x="5053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73"/>
            <p:cNvSpPr/>
            <p:nvPr/>
          </p:nvSpPr>
          <p:spPr>
            <a:xfrm>
              <a:off x="6618575" y="2007663"/>
              <a:ext cx="3066700" cy="1590575"/>
            </a:xfrm>
            <a:custGeom>
              <a:avLst/>
              <a:gdLst/>
              <a:ahLst/>
              <a:cxnLst/>
              <a:rect l="l" t="t" r="r" b="b"/>
              <a:pathLst>
                <a:path w="122668" h="63623" extrusionOk="0">
                  <a:moveTo>
                    <a:pt x="1" y="0"/>
                  </a:moveTo>
                  <a:lnTo>
                    <a:pt x="1098" y="63622"/>
                  </a:lnTo>
                  <a:lnTo>
                    <a:pt x="121704" y="63595"/>
                  </a:lnTo>
                  <a:lnTo>
                    <a:pt x="122668" y="0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73"/>
            <p:cNvSpPr/>
            <p:nvPr/>
          </p:nvSpPr>
          <p:spPr>
            <a:xfrm>
              <a:off x="9534700" y="2006988"/>
              <a:ext cx="350000" cy="225525"/>
            </a:xfrm>
            <a:custGeom>
              <a:avLst/>
              <a:gdLst/>
              <a:ahLst/>
              <a:cxnLst/>
              <a:rect l="l" t="t" r="r" b="b"/>
              <a:pathLst>
                <a:path w="14000" h="9021" extrusionOk="0">
                  <a:moveTo>
                    <a:pt x="1" y="1"/>
                  </a:moveTo>
                  <a:lnTo>
                    <a:pt x="4123" y="9021"/>
                  </a:lnTo>
                  <a:cubicBezTo>
                    <a:pt x="8459" y="9021"/>
                    <a:pt x="7442" y="5327"/>
                    <a:pt x="7441" y="5327"/>
                  </a:cubicBezTo>
                  <a:lnTo>
                    <a:pt x="7441" y="5327"/>
                  </a:lnTo>
                  <a:cubicBezTo>
                    <a:pt x="7783" y="5368"/>
                    <a:pt x="8125" y="5388"/>
                    <a:pt x="8466" y="5388"/>
                  </a:cubicBezTo>
                  <a:cubicBezTo>
                    <a:pt x="9460" y="5388"/>
                    <a:pt x="10446" y="5218"/>
                    <a:pt x="11403" y="4899"/>
                  </a:cubicBezTo>
                  <a:cubicBezTo>
                    <a:pt x="13999" y="3882"/>
                    <a:pt x="13250" y="1"/>
                    <a:pt x="10466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73"/>
            <p:cNvSpPr/>
            <p:nvPr/>
          </p:nvSpPr>
          <p:spPr>
            <a:xfrm>
              <a:off x="9631050" y="2007663"/>
              <a:ext cx="242275" cy="123675"/>
            </a:xfrm>
            <a:custGeom>
              <a:avLst/>
              <a:gdLst/>
              <a:ahLst/>
              <a:cxnLst/>
              <a:rect l="l" t="t" r="r" b="b"/>
              <a:pathLst>
                <a:path w="9691" h="4947" extrusionOk="0">
                  <a:moveTo>
                    <a:pt x="1" y="0"/>
                  </a:moveTo>
                  <a:cubicBezTo>
                    <a:pt x="301" y="2998"/>
                    <a:pt x="2830" y="4946"/>
                    <a:pt x="5495" y="4946"/>
                  </a:cubicBezTo>
                  <a:cubicBezTo>
                    <a:pt x="6638" y="4946"/>
                    <a:pt x="7806" y="4588"/>
                    <a:pt x="8834" y="3801"/>
                  </a:cubicBezTo>
                  <a:cubicBezTo>
                    <a:pt x="9690" y="2302"/>
                    <a:pt x="8753" y="0"/>
                    <a:pt x="6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73"/>
            <p:cNvSpPr/>
            <p:nvPr/>
          </p:nvSpPr>
          <p:spPr>
            <a:xfrm>
              <a:off x="6423875" y="2006988"/>
              <a:ext cx="349975" cy="225525"/>
            </a:xfrm>
            <a:custGeom>
              <a:avLst/>
              <a:gdLst/>
              <a:ahLst/>
              <a:cxnLst/>
              <a:rect l="l" t="t" r="r" b="b"/>
              <a:pathLst>
                <a:path w="13999" h="9021" extrusionOk="0">
                  <a:moveTo>
                    <a:pt x="3533" y="1"/>
                  </a:moveTo>
                  <a:cubicBezTo>
                    <a:pt x="750" y="1"/>
                    <a:pt x="0" y="3882"/>
                    <a:pt x="2596" y="4899"/>
                  </a:cubicBezTo>
                  <a:cubicBezTo>
                    <a:pt x="3533" y="5218"/>
                    <a:pt x="4529" y="5388"/>
                    <a:pt x="5529" y="5388"/>
                  </a:cubicBezTo>
                  <a:cubicBezTo>
                    <a:pt x="5872" y="5388"/>
                    <a:pt x="6216" y="5368"/>
                    <a:pt x="6558" y="5327"/>
                  </a:cubicBezTo>
                  <a:lnTo>
                    <a:pt x="6558" y="5327"/>
                  </a:lnTo>
                  <a:cubicBezTo>
                    <a:pt x="6558" y="5327"/>
                    <a:pt x="5541" y="9021"/>
                    <a:pt x="9877" y="9021"/>
                  </a:cubicBezTo>
                  <a:lnTo>
                    <a:pt x="13999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73"/>
            <p:cNvSpPr/>
            <p:nvPr/>
          </p:nvSpPr>
          <p:spPr>
            <a:xfrm>
              <a:off x="6618575" y="2007663"/>
              <a:ext cx="3066700" cy="68275"/>
            </a:xfrm>
            <a:custGeom>
              <a:avLst/>
              <a:gdLst/>
              <a:ahLst/>
              <a:cxnLst/>
              <a:rect l="l" t="t" r="r" b="b"/>
              <a:pathLst>
                <a:path w="122668" h="2731" extrusionOk="0">
                  <a:moveTo>
                    <a:pt x="1" y="0"/>
                  </a:moveTo>
                  <a:lnTo>
                    <a:pt x="55" y="2730"/>
                  </a:lnTo>
                  <a:lnTo>
                    <a:pt x="122641" y="2730"/>
                  </a:lnTo>
                  <a:lnTo>
                    <a:pt x="122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73"/>
            <p:cNvSpPr/>
            <p:nvPr/>
          </p:nvSpPr>
          <p:spPr>
            <a:xfrm>
              <a:off x="6447950" y="3254263"/>
              <a:ext cx="534675" cy="441000"/>
            </a:xfrm>
            <a:custGeom>
              <a:avLst/>
              <a:gdLst/>
              <a:ahLst/>
              <a:cxnLst/>
              <a:rect l="l" t="t" r="r" b="b"/>
              <a:pathLst>
                <a:path w="21387" h="17640" extrusionOk="0">
                  <a:moveTo>
                    <a:pt x="12126" y="1"/>
                  </a:moveTo>
                  <a:cubicBezTo>
                    <a:pt x="6880" y="1"/>
                    <a:pt x="8164" y="11296"/>
                    <a:pt x="8164" y="11296"/>
                  </a:cubicBezTo>
                  <a:cubicBezTo>
                    <a:pt x="6157" y="11296"/>
                    <a:pt x="6050" y="13490"/>
                    <a:pt x="6050" y="13490"/>
                  </a:cubicBezTo>
                  <a:cubicBezTo>
                    <a:pt x="1" y="13490"/>
                    <a:pt x="1098" y="17639"/>
                    <a:pt x="1098" y="17639"/>
                  </a:cubicBezTo>
                  <a:lnTo>
                    <a:pt x="17425" y="17639"/>
                  </a:lnTo>
                  <a:cubicBezTo>
                    <a:pt x="17425" y="14079"/>
                    <a:pt x="21386" y="13865"/>
                    <a:pt x="21386" y="13865"/>
                  </a:cubicBezTo>
                  <a:cubicBezTo>
                    <a:pt x="21386" y="13865"/>
                    <a:pt x="17345" y="1"/>
                    <a:pt x="12126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73"/>
            <p:cNvSpPr/>
            <p:nvPr/>
          </p:nvSpPr>
          <p:spPr>
            <a:xfrm>
              <a:off x="9325925" y="3254263"/>
              <a:ext cx="534675" cy="441000"/>
            </a:xfrm>
            <a:custGeom>
              <a:avLst/>
              <a:gdLst/>
              <a:ahLst/>
              <a:cxnLst/>
              <a:rect l="l" t="t" r="r" b="b"/>
              <a:pathLst>
                <a:path w="21387" h="17640" extrusionOk="0">
                  <a:moveTo>
                    <a:pt x="9262" y="1"/>
                  </a:moveTo>
                  <a:cubicBezTo>
                    <a:pt x="4042" y="1"/>
                    <a:pt x="1" y="13865"/>
                    <a:pt x="1" y="13865"/>
                  </a:cubicBezTo>
                  <a:cubicBezTo>
                    <a:pt x="1" y="13865"/>
                    <a:pt x="3962" y="14079"/>
                    <a:pt x="3962" y="17639"/>
                  </a:cubicBezTo>
                  <a:lnTo>
                    <a:pt x="20289" y="17639"/>
                  </a:lnTo>
                  <a:cubicBezTo>
                    <a:pt x="20289" y="17639"/>
                    <a:pt x="21387" y="13490"/>
                    <a:pt x="15337" y="13490"/>
                  </a:cubicBezTo>
                  <a:cubicBezTo>
                    <a:pt x="15337" y="13490"/>
                    <a:pt x="15230" y="11296"/>
                    <a:pt x="13223" y="11296"/>
                  </a:cubicBezTo>
                  <a:cubicBezTo>
                    <a:pt x="13223" y="11296"/>
                    <a:pt x="14508" y="1"/>
                    <a:pt x="9262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73"/>
            <p:cNvSpPr/>
            <p:nvPr/>
          </p:nvSpPr>
          <p:spPr>
            <a:xfrm>
              <a:off x="6696200" y="2114713"/>
              <a:ext cx="2910125" cy="1436000"/>
            </a:xfrm>
            <a:custGeom>
              <a:avLst/>
              <a:gdLst/>
              <a:ahLst/>
              <a:cxnLst/>
              <a:rect l="l" t="t" r="r" b="b"/>
              <a:pathLst>
                <a:path w="116405" h="57440" extrusionOk="0">
                  <a:moveTo>
                    <a:pt x="1" y="1"/>
                  </a:moveTo>
                  <a:lnTo>
                    <a:pt x="1071" y="57440"/>
                  </a:lnTo>
                  <a:lnTo>
                    <a:pt x="115521" y="57440"/>
                  </a:lnTo>
                  <a:lnTo>
                    <a:pt x="116405" y="1"/>
                  </a:lnTo>
                  <a:close/>
                </a:path>
              </a:pathLst>
            </a:custGeom>
            <a:solidFill>
              <a:srgbClr val="894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73"/>
            <p:cNvSpPr/>
            <p:nvPr/>
          </p:nvSpPr>
          <p:spPr>
            <a:xfrm>
              <a:off x="6696200" y="2114713"/>
              <a:ext cx="2910125" cy="1013775"/>
            </a:xfrm>
            <a:custGeom>
              <a:avLst/>
              <a:gdLst/>
              <a:ahLst/>
              <a:cxnLst/>
              <a:rect l="l" t="t" r="r" b="b"/>
              <a:pathLst>
                <a:path w="116405" h="40551" extrusionOk="0">
                  <a:moveTo>
                    <a:pt x="1" y="1"/>
                  </a:moveTo>
                  <a:lnTo>
                    <a:pt x="697" y="37178"/>
                  </a:lnTo>
                  <a:cubicBezTo>
                    <a:pt x="12420" y="23260"/>
                    <a:pt x="33217" y="11804"/>
                    <a:pt x="56931" y="11804"/>
                  </a:cubicBezTo>
                  <a:cubicBezTo>
                    <a:pt x="82492" y="11804"/>
                    <a:pt x="104681" y="24786"/>
                    <a:pt x="115762" y="40551"/>
                  </a:cubicBezTo>
                  <a:lnTo>
                    <a:pt x="116405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73"/>
            <p:cNvSpPr/>
            <p:nvPr/>
          </p:nvSpPr>
          <p:spPr>
            <a:xfrm>
              <a:off x="6721625" y="3501838"/>
              <a:ext cx="2863300" cy="48875"/>
            </a:xfrm>
            <a:custGeom>
              <a:avLst/>
              <a:gdLst/>
              <a:ahLst/>
              <a:cxnLst/>
              <a:rect l="l" t="t" r="r" b="b"/>
              <a:pathLst>
                <a:path w="114532" h="1955" extrusionOk="0">
                  <a:moveTo>
                    <a:pt x="1" y="1"/>
                  </a:moveTo>
                  <a:lnTo>
                    <a:pt x="54" y="1955"/>
                  </a:lnTo>
                  <a:lnTo>
                    <a:pt x="114504" y="1955"/>
                  </a:lnTo>
                  <a:lnTo>
                    <a:pt x="114531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73"/>
            <p:cNvSpPr/>
            <p:nvPr/>
          </p:nvSpPr>
          <p:spPr>
            <a:xfrm>
              <a:off x="7455675" y="2114713"/>
              <a:ext cx="147250" cy="1436000"/>
            </a:xfrm>
            <a:custGeom>
              <a:avLst/>
              <a:gdLst/>
              <a:ahLst/>
              <a:cxnLst/>
              <a:rect l="l" t="t" r="r" b="b"/>
              <a:pathLst>
                <a:path w="5890" h="57440" extrusionOk="0">
                  <a:moveTo>
                    <a:pt x="1" y="1"/>
                  </a:moveTo>
                  <a:lnTo>
                    <a:pt x="483" y="57440"/>
                  </a:lnTo>
                  <a:lnTo>
                    <a:pt x="5488" y="57440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73"/>
            <p:cNvSpPr/>
            <p:nvPr/>
          </p:nvSpPr>
          <p:spPr>
            <a:xfrm>
              <a:off x="8704975" y="2114713"/>
              <a:ext cx="133850" cy="1436000"/>
            </a:xfrm>
            <a:custGeom>
              <a:avLst/>
              <a:gdLst/>
              <a:ahLst/>
              <a:cxnLst/>
              <a:rect l="l" t="t" r="r" b="b"/>
              <a:pathLst>
                <a:path w="5354" h="57440" extrusionOk="0">
                  <a:moveTo>
                    <a:pt x="0" y="1"/>
                  </a:moveTo>
                  <a:lnTo>
                    <a:pt x="455" y="57440"/>
                  </a:lnTo>
                  <a:lnTo>
                    <a:pt x="4979" y="57440"/>
                  </a:lnTo>
                  <a:lnTo>
                    <a:pt x="5353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73"/>
            <p:cNvSpPr/>
            <p:nvPr/>
          </p:nvSpPr>
          <p:spPr>
            <a:xfrm>
              <a:off x="6696200" y="2114713"/>
              <a:ext cx="2910125" cy="1436000"/>
            </a:xfrm>
            <a:custGeom>
              <a:avLst/>
              <a:gdLst/>
              <a:ahLst/>
              <a:cxnLst/>
              <a:rect l="l" t="t" r="r" b="b"/>
              <a:pathLst>
                <a:path w="116405" h="57440" extrusionOk="0">
                  <a:moveTo>
                    <a:pt x="1" y="1"/>
                  </a:moveTo>
                  <a:lnTo>
                    <a:pt x="1071" y="57440"/>
                  </a:lnTo>
                  <a:lnTo>
                    <a:pt x="2383" y="57440"/>
                  </a:lnTo>
                  <a:lnTo>
                    <a:pt x="2410" y="2196"/>
                  </a:lnTo>
                  <a:lnTo>
                    <a:pt x="113273" y="1901"/>
                  </a:lnTo>
                  <a:lnTo>
                    <a:pt x="113674" y="57440"/>
                  </a:lnTo>
                  <a:lnTo>
                    <a:pt x="115521" y="57440"/>
                  </a:lnTo>
                  <a:lnTo>
                    <a:pt x="116405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73"/>
            <p:cNvSpPr/>
            <p:nvPr/>
          </p:nvSpPr>
          <p:spPr>
            <a:xfrm>
              <a:off x="9738125" y="2022388"/>
              <a:ext cx="107750" cy="91825"/>
            </a:xfrm>
            <a:custGeom>
              <a:avLst/>
              <a:gdLst/>
              <a:ahLst/>
              <a:cxnLst/>
              <a:rect l="l" t="t" r="r" b="b"/>
              <a:pathLst>
                <a:path w="4310" h="3673" extrusionOk="0">
                  <a:moveTo>
                    <a:pt x="1847" y="0"/>
                  </a:moveTo>
                  <a:cubicBezTo>
                    <a:pt x="830" y="0"/>
                    <a:pt x="0" y="803"/>
                    <a:pt x="0" y="1820"/>
                  </a:cubicBezTo>
                  <a:cubicBezTo>
                    <a:pt x="0" y="2942"/>
                    <a:pt x="906" y="3672"/>
                    <a:pt x="1848" y="3672"/>
                  </a:cubicBezTo>
                  <a:cubicBezTo>
                    <a:pt x="2299" y="3672"/>
                    <a:pt x="2759" y="3505"/>
                    <a:pt x="3132" y="3132"/>
                  </a:cubicBezTo>
                  <a:cubicBezTo>
                    <a:pt x="4310" y="1981"/>
                    <a:pt x="3480" y="0"/>
                    <a:pt x="1847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73"/>
            <p:cNvSpPr/>
            <p:nvPr/>
          </p:nvSpPr>
          <p:spPr>
            <a:xfrm>
              <a:off x="6431900" y="2007663"/>
              <a:ext cx="295775" cy="118450"/>
            </a:xfrm>
            <a:custGeom>
              <a:avLst/>
              <a:gdLst/>
              <a:ahLst/>
              <a:cxnLst/>
              <a:rect l="l" t="t" r="r" b="b"/>
              <a:pathLst>
                <a:path w="11831" h="4738" extrusionOk="0">
                  <a:moveTo>
                    <a:pt x="3212" y="0"/>
                  </a:moveTo>
                  <a:cubicBezTo>
                    <a:pt x="937" y="0"/>
                    <a:pt x="0" y="2570"/>
                    <a:pt x="1178" y="4069"/>
                  </a:cubicBezTo>
                  <a:cubicBezTo>
                    <a:pt x="2249" y="4524"/>
                    <a:pt x="3400" y="4738"/>
                    <a:pt x="4577" y="4738"/>
                  </a:cubicBezTo>
                  <a:cubicBezTo>
                    <a:pt x="8191" y="4738"/>
                    <a:pt x="11188" y="2704"/>
                    <a:pt x="1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73"/>
            <p:cNvSpPr/>
            <p:nvPr/>
          </p:nvSpPr>
          <p:spPr>
            <a:xfrm>
              <a:off x="6481425" y="2031088"/>
              <a:ext cx="75625" cy="76300"/>
            </a:xfrm>
            <a:custGeom>
              <a:avLst/>
              <a:gdLst/>
              <a:ahLst/>
              <a:cxnLst/>
              <a:rect l="l" t="t" r="r" b="b"/>
              <a:pathLst>
                <a:path w="3025" h="3052" extrusionOk="0">
                  <a:moveTo>
                    <a:pt x="1499" y="0"/>
                  </a:moveTo>
                  <a:cubicBezTo>
                    <a:pt x="669" y="0"/>
                    <a:pt x="0" y="696"/>
                    <a:pt x="0" y="1526"/>
                  </a:cubicBezTo>
                  <a:cubicBezTo>
                    <a:pt x="0" y="2356"/>
                    <a:pt x="669" y="3051"/>
                    <a:pt x="1499" y="3051"/>
                  </a:cubicBezTo>
                  <a:cubicBezTo>
                    <a:pt x="2329" y="3051"/>
                    <a:pt x="3025" y="2356"/>
                    <a:pt x="3025" y="1526"/>
                  </a:cubicBezTo>
                  <a:cubicBezTo>
                    <a:pt x="3025" y="696"/>
                    <a:pt x="2329" y="0"/>
                    <a:pt x="1499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73"/>
            <p:cNvSpPr/>
            <p:nvPr/>
          </p:nvSpPr>
          <p:spPr>
            <a:xfrm>
              <a:off x="6474050" y="3535963"/>
              <a:ext cx="269025" cy="133850"/>
            </a:xfrm>
            <a:custGeom>
              <a:avLst/>
              <a:gdLst/>
              <a:ahLst/>
              <a:cxnLst/>
              <a:rect l="l" t="t" r="r" b="b"/>
              <a:pathLst>
                <a:path w="10761" h="5354" extrusionOk="0">
                  <a:moveTo>
                    <a:pt x="7120" y="1"/>
                  </a:moveTo>
                  <a:lnTo>
                    <a:pt x="7120" y="28"/>
                  </a:lnTo>
                  <a:cubicBezTo>
                    <a:pt x="5113" y="28"/>
                    <a:pt x="5006" y="2222"/>
                    <a:pt x="5006" y="2222"/>
                  </a:cubicBezTo>
                  <a:cubicBezTo>
                    <a:pt x="1044" y="2222"/>
                    <a:pt x="161" y="3989"/>
                    <a:pt x="1" y="5220"/>
                  </a:cubicBezTo>
                  <a:cubicBezTo>
                    <a:pt x="804" y="5300"/>
                    <a:pt x="1633" y="5354"/>
                    <a:pt x="2436" y="5354"/>
                  </a:cubicBezTo>
                  <a:cubicBezTo>
                    <a:pt x="7040" y="5354"/>
                    <a:pt x="10760" y="4042"/>
                    <a:pt x="10760" y="2410"/>
                  </a:cubicBezTo>
                  <a:cubicBezTo>
                    <a:pt x="10760" y="1419"/>
                    <a:pt x="9315" y="509"/>
                    <a:pt x="7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73"/>
            <p:cNvSpPr/>
            <p:nvPr/>
          </p:nvSpPr>
          <p:spPr>
            <a:xfrm>
              <a:off x="9572175" y="3536638"/>
              <a:ext cx="288425" cy="158625"/>
            </a:xfrm>
            <a:custGeom>
              <a:avLst/>
              <a:gdLst/>
              <a:ahLst/>
              <a:cxnLst/>
              <a:rect l="l" t="t" r="r" b="b"/>
              <a:pathLst>
                <a:path w="11537" h="6345" extrusionOk="0">
                  <a:moveTo>
                    <a:pt x="3427" y="1"/>
                  </a:moveTo>
                  <a:cubicBezTo>
                    <a:pt x="1366" y="777"/>
                    <a:pt x="1" y="2115"/>
                    <a:pt x="1" y="3614"/>
                  </a:cubicBezTo>
                  <a:cubicBezTo>
                    <a:pt x="1" y="4631"/>
                    <a:pt x="670" y="5595"/>
                    <a:pt x="1714" y="6344"/>
                  </a:cubicBezTo>
                  <a:lnTo>
                    <a:pt x="10412" y="6344"/>
                  </a:lnTo>
                  <a:cubicBezTo>
                    <a:pt x="10412" y="6344"/>
                    <a:pt x="11537" y="2195"/>
                    <a:pt x="5487" y="2195"/>
                  </a:cubicBezTo>
                  <a:cubicBezTo>
                    <a:pt x="5487" y="2195"/>
                    <a:pt x="5380" y="54"/>
                    <a:pt x="3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73"/>
            <p:cNvSpPr/>
            <p:nvPr/>
          </p:nvSpPr>
          <p:spPr>
            <a:xfrm>
              <a:off x="7644375" y="2203713"/>
              <a:ext cx="1012450" cy="1256000"/>
            </a:xfrm>
            <a:custGeom>
              <a:avLst/>
              <a:gdLst/>
              <a:ahLst/>
              <a:cxnLst/>
              <a:rect l="l" t="t" r="r" b="b"/>
              <a:pathLst>
                <a:path w="40498" h="50240" extrusionOk="0">
                  <a:moveTo>
                    <a:pt x="39105" y="1098"/>
                  </a:moveTo>
                  <a:lnTo>
                    <a:pt x="38570" y="47884"/>
                  </a:lnTo>
                  <a:lnTo>
                    <a:pt x="1393" y="48580"/>
                  </a:lnTo>
                  <a:lnTo>
                    <a:pt x="1393" y="48580"/>
                  </a:lnTo>
                  <a:lnTo>
                    <a:pt x="1901" y="1767"/>
                  </a:lnTo>
                  <a:lnTo>
                    <a:pt x="39105" y="1098"/>
                  </a:lnTo>
                  <a:close/>
                  <a:moveTo>
                    <a:pt x="1" y="1"/>
                  </a:moveTo>
                  <a:lnTo>
                    <a:pt x="1" y="50240"/>
                  </a:lnTo>
                  <a:lnTo>
                    <a:pt x="40497" y="50240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73"/>
            <p:cNvSpPr/>
            <p:nvPr/>
          </p:nvSpPr>
          <p:spPr>
            <a:xfrm>
              <a:off x="6797925" y="2203713"/>
              <a:ext cx="622975" cy="1256000"/>
            </a:xfrm>
            <a:custGeom>
              <a:avLst/>
              <a:gdLst/>
              <a:ahLst/>
              <a:cxnLst/>
              <a:rect l="l" t="t" r="r" b="b"/>
              <a:pathLst>
                <a:path w="24919" h="50240" extrusionOk="0">
                  <a:moveTo>
                    <a:pt x="1365" y="1500"/>
                  </a:moveTo>
                  <a:lnTo>
                    <a:pt x="24062" y="1660"/>
                  </a:lnTo>
                  <a:lnTo>
                    <a:pt x="23527" y="48875"/>
                  </a:lnTo>
                  <a:lnTo>
                    <a:pt x="830" y="49142"/>
                  </a:lnTo>
                  <a:lnTo>
                    <a:pt x="1365" y="1500"/>
                  </a:lnTo>
                  <a:close/>
                  <a:moveTo>
                    <a:pt x="0" y="1"/>
                  </a:moveTo>
                  <a:lnTo>
                    <a:pt x="0" y="50240"/>
                  </a:lnTo>
                  <a:lnTo>
                    <a:pt x="24919" y="50240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73"/>
            <p:cNvSpPr/>
            <p:nvPr/>
          </p:nvSpPr>
          <p:spPr>
            <a:xfrm>
              <a:off x="8876950" y="2203713"/>
              <a:ext cx="622975" cy="1256000"/>
            </a:xfrm>
            <a:custGeom>
              <a:avLst/>
              <a:gdLst/>
              <a:ahLst/>
              <a:cxnLst/>
              <a:rect l="l" t="t" r="r" b="b"/>
              <a:pathLst>
                <a:path w="24919" h="50240" extrusionOk="0">
                  <a:moveTo>
                    <a:pt x="1365" y="1500"/>
                  </a:moveTo>
                  <a:lnTo>
                    <a:pt x="24062" y="1660"/>
                  </a:lnTo>
                  <a:lnTo>
                    <a:pt x="23527" y="48875"/>
                  </a:lnTo>
                  <a:lnTo>
                    <a:pt x="830" y="49142"/>
                  </a:lnTo>
                  <a:lnTo>
                    <a:pt x="1365" y="1500"/>
                  </a:lnTo>
                  <a:close/>
                  <a:moveTo>
                    <a:pt x="0" y="1"/>
                  </a:moveTo>
                  <a:lnTo>
                    <a:pt x="0" y="50240"/>
                  </a:lnTo>
                  <a:lnTo>
                    <a:pt x="24919" y="50240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73"/>
            <p:cNvSpPr/>
            <p:nvPr/>
          </p:nvSpPr>
          <p:spPr>
            <a:xfrm>
              <a:off x="7720000" y="2788538"/>
              <a:ext cx="764850" cy="598900"/>
            </a:xfrm>
            <a:custGeom>
              <a:avLst/>
              <a:gdLst/>
              <a:ahLst/>
              <a:cxnLst/>
              <a:rect l="l" t="t" r="r" b="b"/>
              <a:pathLst>
                <a:path w="30594" h="23956" extrusionOk="0">
                  <a:moveTo>
                    <a:pt x="0" y="1"/>
                  </a:moveTo>
                  <a:lnTo>
                    <a:pt x="0" y="23956"/>
                  </a:lnTo>
                  <a:lnTo>
                    <a:pt x="30593" y="23421"/>
                  </a:lnTo>
                  <a:cubicBezTo>
                    <a:pt x="30593" y="23421"/>
                    <a:pt x="7495" y="22377"/>
                    <a:pt x="4979" y="20369"/>
                  </a:cubicBezTo>
                  <a:cubicBezTo>
                    <a:pt x="1017" y="1726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73"/>
            <p:cNvSpPr/>
            <p:nvPr/>
          </p:nvSpPr>
          <p:spPr>
            <a:xfrm>
              <a:off x="8935150" y="2265288"/>
              <a:ext cx="523300" cy="812775"/>
            </a:xfrm>
            <a:custGeom>
              <a:avLst/>
              <a:gdLst/>
              <a:ahLst/>
              <a:cxnLst/>
              <a:rect l="l" t="t" r="r" b="b"/>
              <a:pathLst>
                <a:path w="20932" h="32511" extrusionOk="0">
                  <a:moveTo>
                    <a:pt x="20931" y="0"/>
                  </a:moveTo>
                  <a:lnTo>
                    <a:pt x="1" y="134"/>
                  </a:lnTo>
                  <a:lnTo>
                    <a:pt x="1" y="32493"/>
                  </a:lnTo>
                  <a:cubicBezTo>
                    <a:pt x="4" y="32505"/>
                    <a:pt x="7" y="32511"/>
                    <a:pt x="11" y="32511"/>
                  </a:cubicBezTo>
                  <a:cubicBezTo>
                    <a:pt x="271" y="32511"/>
                    <a:pt x="2207" y="5766"/>
                    <a:pt x="3025" y="4684"/>
                  </a:cubicBezTo>
                  <a:cubicBezTo>
                    <a:pt x="5407" y="1526"/>
                    <a:pt x="20931" y="0"/>
                    <a:pt x="20931" y="0"/>
                  </a:cubicBez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73"/>
            <p:cNvSpPr/>
            <p:nvPr/>
          </p:nvSpPr>
          <p:spPr>
            <a:xfrm>
              <a:off x="6898950" y="2270638"/>
              <a:ext cx="457725" cy="812775"/>
            </a:xfrm>
            <a:custGeom>
              <a:avLst/>
              <a:gdLst/>
              <a:ahLst/>
              <a:cxnLst/>
              <a:rect l="l" t="t" r="r" b="b"/>
              <a:pathLst>
                <a:path w="18309" h="32511" extrusionOk="0">
                  <a:moveTo>
                    <a:pt x="1" y="0"/>
                  </a:moveTo>
                  <a:cubicBezTo>
                    <a:pt x="1" y="0"/>
                    <a:pt x="13598" y="1553"/>
                    <a:pt x="15659" y="4684"/>
                  </a:cubicBezTo>
                  <a:cubicBezTo>
                    <a:pt x="16371" y="5792"/>
                    <a:pt x="18097" y="32511"/>
                    <a:pt x="18301" y="32511"/>
                  </a:cubicBezTo>
                  <a:cubicBezTo>
                    <a:pt x="18304" y="32511"/>
                    <a:pt x="18306" y="32505"/>
                    <a:pt x="18308" y="32494"/>
                  </a:cubicBezTo>
                  <a:lnTo>
                    <a:pt x="18308" y="1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73"/>
            <p:cNvSpPr/>
            <p:nvPr/>
          </p:nvSpPr>
          <p:spPr>
            <a:xfrm>
              <a:off x="8117475" y="2270638"/>
              <a:ext cx="457700" cy="812775"/>
            </a:xfrm>
            <a:custGeom>
              <a:avLst/>
              <a:gdLst/>
              <a:ahLst/>
              <a:cxnLst/>
              <a:rect l="l" t="t" r="r" b="b"/>
              <a:pathLst>
                <a:path w="18308" h="32511" extrusionOk="0">
                  <a:moveTo>
                    <a:pt x="0" y="0"/>
                  </a:moveTo>
                  <a:cubicBezTo>
                    <a:pt x="0" y="0"/>
                    <a:pt x="13597" y="1553"/>
                    <a:pt x="15658" y="4684"/>
                  </a:cubicBezTo>
                  <a:cubicBezTo>
                    <a:pt x="16370" y="5792"/>
                    <a:pt x="18070" y="32511"/>
                    <a:pt x="18299" y="32511"/>
                  </a:cubicBezTo>
                  <a:cubicBezTo>
                    <a:pt x="18302" y="32511"/>
                    <a:pt x="18305" y="32505"/>
                    <a:pt x="18308" y="32494"/>
                  </a:cubicBezTo>
                  <a:lnTo>
                    <a:pt x="18308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73"/>
            <p:cNvSpPr/>
            <p:nvPr/>
          </p:nvSpPr>
          <p:spPr>
            <a:xfrm>
              <a:off x="9234250" y="2596513"/>
              <a:ext cx="347975" cy="928100"/>
            </a:xfrm>
            <a:custGeom>
              <a:avLst/>
              <a:gdLst/>
              <a:ahLst/>
              <a:cxnLst/>
              <a:rect l="l" t="t" r="r" b="b"/>
              <a:pathLst>
                <a:path w="13919" h="37124" extrusionOk="0">
                  <a:moveTo>
                    <a:pt x="13919" y="0"/>
                  </a:moveTo>
                  <a:cubicBezTo>
                    <a:pt x="7763" y="6343"/>
                    <a:pt x="5033" y="15497"/>
                    <a:pt x="2651" y="23607"/>
                  </a:cubicBezTo>
                  <a:lnTo>
                    <a:pt x="2597" y="23821"/>
                  </a:lnTo>
                  <a:cubicBezTo>
                    <a:pt x="1125" y="28746"/>
                    <a:pt x="295" y="33055"/>
                    <a:pt x="1" y="37124"/>
                  </a:cubicBezTo>
                  <a:lnTo>
                    <a:pt x="456" y="37124"/>
                  </a:lnTo>
                  <a:cubicBezTo>
                    <a:pt x="750" y="33109"/>
                    <a:pt x="1580" y="28827"/>
                    <a:pt x="3025" y="23955"/>
                  </a:cubicBezTo>
                  <a:lnTo>
                    <a:pt x="3106" y="23714"/>
                  </a:lnTo>
                  <a:cubicBezTo>
                    <a:pt x="5461" y="15818"/>
                    <a:pt x="8084" y="6932"/>
                    <a:pt x="13919" y="669"/>
                  </a:cubicBezTo>
                  <a:lnTo>
                    <a:pt x="13919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73"/>
            <p:cNvSpPr/>
            <p:nvPr/>
          </p:nvSpPr>
          <p:spPr>
            <a:xfrm>
              <a:off x="8779900" y="2170788"/>
              <a:ext cx="525325" cy="1265500"/>
            </a:xfrm>
            <a:custGeom>
              <a:avLst/>
              <a:gdLst/>
              <a:ahLst/>
              <a:cxnLst/>
              <a:rect l="l" t="t" r="r" b="b"/>
              <a:pathLst>
                <a:path w="21013" h="50620" extrusionOk="0">
                  <a:moveTo>
                    <a:pt x="18657" y="434"/>
                  </a:moveTo>
                  <a:cubicBezTo>
                    <a:pt x="18790" y="434"/>
                    <a:pt x="18924" y="461"/>
                    <a:pt x="19058" y="515"/>
                  </a:cubicBezTo>
                  <a:cubicBezTo>
                    <a:pt x="20423" y="1264"/>
                    <a:pt x="19299" y="4503"/>
                    <a:pt x="18710" y="6243"/>
                  </a:cubicBezTo>
                  <a:cubicBezTo>
                    <a:pt x="18576" y="6644"/>
                    <a:pt x="18469" y="6965"/>
                    <a:pt x="18389" y="7233"/>
                  </a:cubicBezTo>
                  <a:cubicBezTo>
                    <a:pt x="17693" y="9669"/>
                    <a:pt x="16515" y="11997"/>
                    <a:pt x="15391" y="14245"/>
                  </a:cubicBezTo>
                  <a:cubicBezTo>
                    <a:pt x="14936" y="15209"/>
                    <a:pt x="14428" y="16173"/>
                    <a:pt x="13999" y="17163"/>
                  </a:cubicBezTo>
                  <a:cubicBezTo>
                    <a:pt x="11644" y="22275"/>
                    <a:pt x="9878" y="27789"/>
                    <a:pt x="8165" y="33115"/>
                  </a:cubicBezTo>
                  <a:lnTo>
                    <a:pt x="8004" y="33650"/>
                  </a:lnTo>
                  <a:cubicBezTo>
                    <a:pt x="7549" y="35015"/>
                    <a:pt x="7121" y="36461"/>
                    <a:pt x="6719" y="37826"/>
                  </a:cubicBezTo>
                  <a:cubicBezTo>
                    <a:pt x="5970" y="40449"/>
                    <a:pt x="5167" y="43152"/>
                    <a:pt x="4150" y="45695"/>
                  </a:cubicBezTo>
                  <a:cubicBezTo>
                    <a:pt x="4069" y="45882"/>
                    <a:pt x="3989" y="46070"/>
                    <a:pt x="3909" y="46284"/>
                  </a:cubicBezTo>
                  <a:cubicBezTo>
                    <a:pt x="3400" y="47622"/>
                    <a:pt x="2704" y="49442"/>
                    <a:pt x="1527" y="50058"/>
                  </a:cubicBezTo>
                  <a:cubicBezTo>
                    <a:pt x="510" y="48773"/>
                    <a:pt x="1018" y="45240"/>
                    <a:pt x="1313" y="43313"/>
                  </a:cubicBezTo>
                  <a:cubicBezTo>
                    <a:pt x="1366" y="42911"/>
                    <a:pt x="1420" y="42563"/>
                    <a:pt x="1446" y="42296"/>
                  </a:cubicBezTo>
                  <a:cubicBezTo>
                    <a:pt x="2062" y="37023"/>
                    <a:pt x="3026" y="31777"/>
                    <a:pt x="4391" y="26638"/>
                  </a:cubicBezTo>
                  <a:cubicBezTo>
                    <a:pt x="5996" y="20616"/>
                    <a:pt x="8486" y="14754"/>
                    <a:pt x="10921" y="9321"/>
                  </a:cubicBezTo>
                  <a:cubicBezTo>
                    <a:pt x="11055" y="9053"/>
                    <a:pt x="11189" y="8758"/>
                    <a:pt x="11296" y="8464"/>
                  </a:cubicBezTo>
                  <a:cubicBezTo>
                    <a:pt x="11858" y="7179"/>
                    <a:pt x="12420" y="5868"/>
                    <a:pt x="13384" y="4931"/>
                  </a:cubicBezTo>
                  <a:lnTo>
                    <a:pt x="13411" y="4904"/>
                  </a:lnTo>
                  <a:cubicBezTo>
                    <a:pt x="14802" y="3057"/>
                    <a:pt x="17318" y="434"/>
                    <a:pt x="18657" y="434"/>
                  </a:cubicBezTo>
                  <a:close/>
                  <a:moveTo>
                    <a:pt x="18716" y="1"/>
                  </a:moveTo>
                  <a:cubicBezTo>
                    <a:pt x="16642" y="1"/>
                    <a:pt x="13306" y="4296"/>
                    <a:pt x="13063" y="4637"/>
                  </a:cubicBezTo>
                  <a:cubicBezTo>
                    <a:pt x="12046" y="5627"/>
                    <a:pt x="11457" y="6992"/>
                    <a:pt x="10895" y="8303"/>
                  </a:cubicBezTo>
                  <a:cubicBezTo>
                    <a:pt x="10788" y="8598"/>
                    <a:pt x="10654" y="8892"/>
                    <a:pt x="10547" y="9160"/>
                  </a:cubicBezTo>
                  <a:cubicBezTo>
                    <a:pt x="8084" y="14620"/>
                    <a:pt x="5568" y="20482"/>
                    <a:pt x="3962" y="26558"/>
                  </a:cubicBezTo>
                  <a:cubicBezTo>
                    <a:pt x="2597" y="31723"/>
                    <a:pt x="1634" y="36969"/>
                    <a:pt x="1018" y="42269"/>
                  </a:cubicBezTo>
                  <a:cubicBezTo>
                    <a:pt x="991" y="42537"/>
                    <a:pt x="938" y="42858"/>
                    <a:pt x="884" y="43259"/>
                  </a:cubicBezTo>
                  <a:cubicBezTo>
                    <a:pt x="536" y="45481"/>
                    <a:pt x="1" y="49201"/>
                    <a:pt x="1313" y="50513"/>
                  </a:cubicBezTo>
                  <a:lnTo>
                    <a:pt x="1420" y="50620"/>
                  </a:lnTo>
                  <a:lnTo>
                    <a:pt x="1580" y="50566"/>
                  </a:lnTo>
                  <a:cubicBezTo>
                    <a:pt x="3026" y="49951"/>
                    <a:pt x="3802" y="47943"/>
                    <a:pt x="4364" y="46444"/>
                  </a:cubicBezTo>
                  <a:cubicBezTo>
                    <a:pt x="4444" y="46230"/>
                    <a:pt x="4524" y="46043"/>
                    <a:pt x="4605" y="45882"/>
                  </a:cubicBezTo>
                  <a:cubicBezTo>
                    <a:pt x="5622" y="43313"/>
                    <a:pt x="6425" y="40609"/>
                    <a:pt x="7201" y="37986"/>
                  </a:cubicBezTo>
                  <a:cubicBezTo>
                    <a:pt x="7602" y="36595"/>
                    <a:pt x="8004" y="35176"/>
                    <a:pt x="8459" y="33784"/>
                  </a:cubicBezTo>
                  <a:lnTo>
                    <a:pt x="8620" y="33276"/>
                  </a:lnTo>
                  <a:cubicBezTo>
                    <a:pt x="10333" y="27976"/>
                    <a:pt x="12099" y="22462"/>
                    <a:pt x="14428" y="17377"/>
                  </a:cubicBezTo>
                  <a:cubicBezTo>
                    <a:pt x="14856" y="16413"/>
                    <a:pt x="15338" y="15423"/>
                    <a:pt x="15819" y="14486"/>
                  </a:cubicBezTo>
                  <a:cubicBezTo>
                    <a:pt x="16944" y="12211"/>
                    <a:pt x="18121" y="9856"/>
                    <a:pt x="18817" y="7367"/>
                  </a:cubicBezTo>
                  <a:cubicBezTo>
                    <a:pt x="18898" y="7126"/>
                    <a:pt x="19005" y="6778"/>
                    <a:pt x="19165" y="6403"/>
                  </a:cubicBezTo>
                  <a:cubicBezTo>
                    <a:pt x="19861" y="4396"/>
                    <a:pt x="21012" y="1077"/>
                    <a:pt x="19299" y="140"/>
                  </a:cubicBezTo>
                  <a:cubicBezTo>
                    <a:pt x="19120" y="45"/>
                    <a:pt x="18924" y="1"/>
                    <a:pt x="18716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73"/>
            <p:cNvSpPr/>
            <p:nvPr/>
          </p:nvSpPr>
          <p:spPr>
            <a:xfrm>
              <a:off x="9004750" y="2130788"/>
              <a:ext cx="568800" cy="1393175"/>
            </a:xfrm>
            <a:custGeom>
              <a:avLst/>
              <a:gdLst/>
              <a:ahLst/>
              <a:cxnLst/>
              <a:rect l="l" t="t" r="r" b="b"/>
              <a:pathLst>
                <a:path w="22752" h="55727" extrusionOk="0">
                  <a:moveTo>
                    <a:pt x="22189" y="0"/>
                  </a:moveTo>
                  <a:cubicBezTo>
                    <a:pt x="14427" y="10091"/>
                    <a:pt x="10225" y="22269"/>
                    <a:pt x="6130" y="35705"/>
                  </a:cubicBezTo>
                  <a:cubicBezTo>
                    <a:pt x="5568" y="37552"/>
                    <a:pt x="5005" y="39399"/>
                    <a:pt x="4443" y="41246"/>
                  </a:cubicBezTo>
                  <a:cubicBezTo>
                    <a:pt x="3132" y="45555"/>
                    <a:pt x="1767" y="50025"/>
                    <a:pt x="402" y="54388"/>
                  </a:cubicBezTo>
                  <a:cubicBezTo>
                    <a:pt x="268" y="54843"/>
                    <a:pt x="134" y="55298"/>
                    <a:pt x="0" y="55726"/>
                  </a:cubicBezTo>
                  <a:lnTo>
                    <a:pt x="482" y="55726"/>
                  </a:lnTo>
                  <a:cubicBezTo>
                    <a:pt x="589" y="55325"/>
                    <a:pt x="723" y="54923"/>
                    <a:pt x="857" y="54522"/>
                  </a:cubicBezTo>
                  <a:cubicBezTo>
                    <a:pt x="2222" y="50159"/>
                    <a:pt x="3587" y="45689"/>
                    <a:pt x="4872" y="41380"/>
                  </a:cubicBezTo>
                  <a:cubicBezTo>
                    <a:pt x="5434" y="39533"/>
                    <a:pt x="5996" y="37686"/>
                    <a:pt x="6558" y="35839"/>
                  </a:cubicBezTo>
                  <a:cubicBezTo>
                    <a:pt x="10680" y="22323"/>
                    <a:pt x="14909" y="10091"/>
                    <a:pt x="22751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73"/>
            <p:cNvSpPr/>
            <p:nvPr/>
          </p:nvSpPr>
          <p:spPr>
            <a:xfrm>
              <a:off x="8612625" y="2131438"/>
              <a:ext cx="411550" cy="1393175"/>
            </a:xfrm>
            <a:custGeom>
              <a:avLst/>
              <a:gdLst/>
              <a:ahLst/>
              <a:cxnLst/>
              <a:rect l="l" t="t" r="r" b="b"/>
              <a:pathLst>
                <a:path w="16462" h="55727" extrusionOk="0">
                  <a:moveTo>
                    <a:pt x="15873" y="1"/>
                  </a:moveTo>
                  <a:cubicBezTo>
                    <a:pt x="12447" y="3989"/>
                    <a:pt x="9369" y="8325"/>
                    <a:pt x="7093" y="13223"/>
                  </a:cubicBezTo>
                  <a:cubicBezTo>
                    <a:pt x="3721" y="20503"/>
                    <a:pt x="1553" y="29711"/>
                    <a:pt x="429" y="41434"/>
                  </a:cubicBezTo>
                  <a:cubicBezTo>
                    <a:pt x="1" y="46198"/>
                    <a:pt x="54" y="50989"/>
                    <a:pt x="589" y="55727"/>
                  </a:cubicBezTo>
                  <a:lnTo>
                    <a:pt x="1044" y="55727"/>
                  </a:lnTo>
                  <a:cubicBezTo>
                    <a:pt x="509" y="50989"/>
                    <a:pt x="456" y="46225"/>
                    <a:pt x="911" y="41488"/>
                  </a:cubicBezTo>
                  <a:cubicBezTo>
                    <a:pt x="2008" y="29818"/>
                    <a:pt x="4176" y="20637"/>
                    <a:pt x="7522" y="13437"/>
                  </a:cubicBezTo>
                  <a:cubicBezTo>
                    <a:pt x="9824" y="8432"/>
                    <a:pt x="12982" y="4043"/>
                    <a:pt x="16461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73"/>
            <p:cNvSpPr/>
            <p:nvPr/>
          </p:nvSpPr>
          <p:spPr>
            <a:xfrm>
              <a:off x="7815000" y="3349313"/>
              <a:ext cx="196775" cy="176650"/>
            </a:xfrm>
            <a:custGeom>
              <a:avLst/>
              <a:gdLst/>
              <a:ahLst/>
              <a:cxnLst/>
              <a:rect l="l" t="t" r="r" b="b"/>
              <a:pathLst>
                <a:path w="7871" h="7066" extrusionOk="0">
                  <a:moveTo>
                    <a:pt x="1650" y="1"/>
                  </a:moveTo>
                  <a:cubicBezTo>
                    <a:pt x="1474" y="1"/>
                    <a:pt x="1293" y="48"/>
                    <a:pt x="1125" y="160"/>
                  </a:cubicBezTo>
                  <a:cubicBezTo>
                    <a:pt x="1" y="909"/>
                    <a:pt x="242" y="4335"/>
                    <a:pt x="938" y="7065"/>
                  </a:cubicBezTo>
                  <a:lnTo>
                    <a:pt x="1393" y="7065"/>
                  </a:lnTo>
                  <a:cubicBezTo>
                    <a:pt x="724" y="4362"/>
                    <a:pt x="536" y="1097"/>
                    <a:pt x="1393" y="535"/>
                  </a:cubicBezTo>
                  <a:cubicBezTo>
                    <a:pt x="1479" y="483"/>
                    <a:pt x="1566" y="453"/>
                    <a:pt x="1652" y="453"/>
                  </a:cubicBezTo>
                  <a:cubicBezTo>
                    <a:pt x="1699" y="453"/>
                    <a:pt x="1747" y="462"/>
                    <a:pt x="1794" y="481"/>
                  </a:cubicBezTo>
                  <a:cubicBezTo>
                    <a:pt x="3159" y="749"/>
                    <a:pt x="5622" y="4121"/>
                    <a:pt x="6451" y="5379"/>
                  </a:cubicBezTo>
                  <a:cubicBezTo>
                    <a:pt x="6799" y="5914"/>
                    <a:pt x="7094" y="6477"/>
                    <a:pt x="7361" y="7065"/>
                  </a:cubicBezTo>
                  <a:lnTo>
                    <a:pt x="7870" y="7065"/>
                  </a:lnTo>
                  <a:cubicBezTo>
                    <a:pt x="7576" y="6396"/>
                    <a:pt x="7228" y="5754"/>
                    <a:pt x="6853" y="5165"/>
                  </a:cubicBezTo>
                  <a:cubicBezTo>
                    <a:pt x="6719" y="4951"/>
                    <a:pt x="3721" y="401"/>
                    <a:pt x="1875" y="26"/>
                  </a:cubicBezTo>
                  <a:cubicBezTo>
                    <a:pt x="1802" y="10"/>
                    <a:pt x="1726" y="1"/>
                    <a:pt x="1650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73"/>
            <p:cNvSpPr/>
            <p:nvPr/>
          </p:nvSpPr>
          <p:spPr>
            <a:xfrm>
              <a:off x="8246600" y="2132113"/>
              <a:ext cx="431625" cy="435650"/>
            </a:xfrm>
            <a:custGeom>
              <a:avLst/>
              <a:gdLst/>
              <a:ahLst/>
              <a:cxnLst/>
              <a:rect l="l" t="t" r="r" b="b"/>
              <a:pathLst>
                <a:path w="17265" h="17426" extrusionOk="0">
                  <a:moveTo>
                    <a:pt x="16542" y="1"/>
                  </a:moveTo>
                  <a:cubicBezTo>
                    <a:pt x="15471" y="911"/>
                    <a:pt x="14427" y="1821"/>
                    <a:pt x="13384" y="2731"/>
                  </a:cubicBezTo>
                  <a:cubicBezTo>
                    <a:pt x="9208" y="6478"/>
                    <a:pt x="5809" y="9743"/>
                    <a:pt x="2891" y="13491"/>
                  </a:cubicBezTo>
                  <a:cubicBezTo>
                    <a:pt x="2677" y="13758"/>
                    <a:pt x="2463" y="14079"/>
                    <a:pt x="2222" y="14427"/>
                  </a:cubicBezTo>
                  <a:cubicBezTo>
                    <a:pt x="1741" y="15204"/>
                    <a:pt x="1152" y="15926"/>
                    <a:pt x="483" y="16569"/>
                  </a:cubicBezTo>
                  <a:cubicBezTo>
                    <a:pt x="723" y="12259"/>
                    <a:pt x="3025" y="7602"/>
                    <a:pt x="5059" y="3453"/>
                  </a:cubicBezTo>
                  <a:cubicBezTo>
                    <a:pt x="5327" y="2918"/>
                    <a:pt x="5595" y="2383"/>
                    <a:pt x="5862" y="1874"/>
                  </a:cubicBezTo>
                  <a:cubicBezTo>
                    <a:pt x="6077" y="1419"/>
                    <a:pt x="6317" y="857"/>
                    <a:pt x="6585" y="242"/>
                  </a:cubicBezTo>
                  <a:cubicBezTo>
                    <a:pt x="6612" y="161"/>
                    <a:pt x="6665" y="81"/>
                    <a:pt x="6692" y="28"/>
                  </a:cubicBezTo>
                  <a:lnTo>
                    <a:pt x="6184" y="28"/>
                  </a:lnTo>
                  <a:lnTo>
                    <a:pt x="6184" y="54"/>
                  </a:lnTo>
                  <a:cubicBezTo>
                    <a:pt x="5889" y="670"/>
                    <a:pt x="5648" y="1205"/>
                    <a:pt x="5434" y="1660"/>
                  </a:cubicBezTo>
                  <a:cubicBezTo>
                    <a:pt x="5193" y="2169"/>
                    <a:pt x="4926" y="2704"/>
                    <a:pt x="4658" y="3266"/>
                  </a:cubicBezTo>
                  <a:cubicBezTo>
                    <a:pt x="2624" y="7361"/>
                    <a:pt x="81" y="12473"/>
                    <a:pt x="1" y="17024"/>
                  </a:cubicBezTo>
                  <a:lnTo>
                    <a:pt x="1" y="17425"/>
                  </a:lnTo>
                  <a:lnTo>
                    <a:pt x="375" y="17211"/>
                  </a:lnTo>
                  <a:cubicBezTo>
                    <a:pt x="1259" y="16649"/>
                    <a:pt x="1981" y="15605"/>
                    <a:pt x="2624" y="14668"/>
                  </a:cubicBezTo>
                  <a:cubicBezTo>
                    <a:pt x="2838" y="14347"/>
                    <a:pt x="3079" y="13999"/>
                    <a:pt x="3293" y="13758"/>
                  </a:cubicBezTo>
                  <a:cubicBezTo>
                    <a:pt x="6184" y="10038"/>
                    <a:pt x="9529" y="6799"/>
                    <a:pt x="13705" y="3079"/>
                  </a:cubicBezTo>
                  <a:cubicBezTo>
                    <a:pt x="14856" y="2062"/>
                    <a:pt x="16060" y="1018"/>
                    <a:pt x="17265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73"/>
            <p:cNvSpPr/>
            <p:nvPr/>
          </p:nvSpPr>
          <p:spPr>
            <a:xfrm>
              <a:off x="8069275" y="2538963"/>
              <a:ext cx="432300" cy="986325"/>
            </a:xfrm>
            <a:custGeom>
              <a:avLst/>
              <a:gdLst/>
              <a:ahLst/>
              <a:cxnLst/>
              <a:rect l="l" t="t" r="r" b="b"/>
              <a:pathLst>
                <a:path w="17292" h="39453" extrusionOk="0">
                  <a:moveTo>
                    <a:pt x="14802" y="0"/>
                  </a:moveTo>
                  <a:lnTo>
                    <a:pt x="14668" y="54"/>
                  </a:lnTo>
                  <a:cubicBezTo>
                    <a:pt x="10948" y="1151"/>
                    <a:pt x="8914" y="4309"/>
                    <a:pt x="7147" y="7441"/>
                  </a:cubicBezTo>
                  <a:cubicBezTo>
                    <a:pt x="3721" y="13517"/>
                    <a:pt x="1714" y="18763"/>
                    <a:pt x="857" y="23955"/>
                  </a:cubicBezTo>
                  <a:cubicBezTo>
                    <a:pt x="1" y="29094"/>
                    <a:pt x="402" y="34073"/>
                    <a:pt x="1098" y="39453"/>
                  </a:cubicBezTo>
                  <a:lnTo>
                    <a:pt x="1580" y="39453"/>
                  </a:lnTo>
                  <a:cubicBezTo>
                    <a:pt x="884" y="34073"/>
                    <a:pt x="483" y="29121"/>
                    <a:pt x="1312" y="24036"/>
                  </a:cubicBezTo>
                  <a:cubicBezTo>
                    <a:pt x="2169" y="18897"/>
                    <a:pt x="4150" y="13704"/>
                    <a:pt x="7549" y="7655"/>
                  </a:cubicBezTo>
                  <a:cubicBezTo>
                    <a:pt x="9262" y="4657"/>
                    <a:pt x="11189" y="1633"/>
                    <a:pt x="14668" y="536"/>
                  </a:cubicBezTo>
                  <a:cubicBezTo>
                    <a:pt x="16810" y="2864"/>
                    <a:pt x="16301" y="8565"/>
                    <a:pt x="15980" y="12339"/>
                  </a:cubicBezTo>
                  <a:cubicBezTo>
                    <a:pt x="15900" y="13222"/>
                    <a:pt x="15846" y="13999"/>
                    <a:pt x="15819" y="14614"/>
                  </a:cubicBezTo>
                  <a:cubicBezTo>
                    <a:pt x="15686" y="17558"/>
                    <a:pt x="15471" y="20556"/>
                    <a:pt x="15257" y="23447"/>
                  </a:cubicBezTo>
                  <a:cubicBezTo>
                    <a:pt x="14909" y="28318"/>
                    <a:pt x="14535" y="33323"/>
                    <a:pt x="14588" y="38275"/>
                  </a:cubicBezTo>
                  <a:lnTo>
                    <a:pt x="14588" y="39453"/>
                  </a:lnTo>
                  <a:lnTo>
                    <a:pt x="15043" y="39453"/>
                  </a:lnTo>
                  <a:cubicBezTo>
                    <a:pt x="15043" y="39051"/>
                    <a:pt x="15043" y="38650"/>
                    <a:pt x="15016" y="38275"/>
                  </a:cubicBezTo>
                  <a:cubicBezTo>
                    <a:pt x="15016" y="33350"/>
                    <a:pt x="15364" y="28345"/>
                    <a:pt x="15739" y="23500"/>
                  </a:cubicBezTo>
                  <a:cubicBezTo>
                    <a:pt x="15953" y="20610"/>
                    <a:pt x="16167" y="17585"/>
                    <a:pt x="16274" y="14641"/>
                  </a:cubicBezTo>
                  <a:cubicBezTo>
                    <a:pt x="16301" y="14025"/>
                    <a:pt x="16381" y="13276"/>
                    <a:pt x="16435" y="12393"/>
                  </a:cubicBezTo>
                  <a:cubicBezTo>
                    <a:pt x="16783" y="8458"/>
                    <a:pt x="17291" y="2543"/>
                    <a:pt x="14909" y="107"/>
                  </a:cubicBezTo>
                  <a:lnTo>
                    <a:pt x="14802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73"/>
            <p:cNvSpPr/>
            <p:nvPr/>
          </p:nvSpPr>
          <p:spPr>
            <a:xfrm>
              <a:off x="7636350" y="2132113"/>
              <a:ext cx="598900" cy="1107450"/>
            </a:xfrm>
            <a:custGeom>
              <a:avLst/>
              <a:gdLst/>
              <a:ahLst/>
              <a:cxnLst/>
              <a:rect l="l" t="t" r="r" b="b"/>
              <a:pathLst>
                <a:path w="23956" h="44298" extrusionOk="0">
                  <a:moveTo>
                    <a:pt x="23420" y="1"/>
                  </a:moveTo>
                  <a:cubicBezTo>
                    <a:pt x="22162" y="2704"/>
                    <a:pt x="21038" y="5461"/>
                    <a:pt x="20075" y="8271"/>
                  </a:cubicBezTo>
                  <a:cubicBezTo>
                    <a:pt x="17666" y="15391"/>
                    <a:pt x="16087" y="23501"/>
                    <a:pt x="15150" y="33806"/>
                  </a:cubicBezTo>
                  <a:cubicBezTo>
                    <a:pt x="15123" y="34154"/>
                    <a:pt x="15096" y="34716"/>
                    <a:pt x="15096" y="35385"/>
                  </a:cubicBezTo>
                  <a:cubicBezTo>
                    <a:pt x="15070" y="38222"/>
                    <a:pt x="15043" y="43495"/>
                    <a:pt x="12741" y="43843"/>
                  </a:cubicBezTo>
                  <a:cubicBezTo>
                    <a:pt x="12672" y="43854"/>
                    <a:pt x="12600" y="43860"/>
                    <a:pt x="12526" y="43860"/>
                  </a:cubicBezTo>
                  <a:cubicBezTo>
                    <a:pt x="11168" y="43860"/>
                    <a:pt x="8999" y="41865"/>
                    <a:pt x="6157" y="33083"/>
                  </a:cubicBezTo>
                  <a:lnTo>
                    <a:pt x="6050" y="32762"/>
                  </a:lnTo>
                  <a:cubicBezTo>
                    <a:pt x="3641" y="25428"/>
                    <a:pt x="2543" y="17104"/>
                    <a:pt x="1740" y="9877"/>
                  </a:cubicBezTo>
                  <a:cubicBezTo>
                    <a:pt x="1580" y="8378"/>
                    <a:pt x="1339" y="6799"/>
                    <a:pt x="1125" y="5274"/>
                  </a:cubicBezTo>
                  <a:cubicBezTo>
                    <a:pt x="884" y="3561"/>
                    <a:pt x="643" y="1794"/>
                    <a:pt x="456" y="54"/>
                  </a:cubicBezTo>
                  <a:lnTo>
                    <a:pt x="1" y="54"/>
                  </a:lnTo>
                  <a:cubicBezTo>
                    <a:pt x="188" y="1821"/>
                    <a:pt x="429" y="3587"/>
                    <a:pt x="670" y="5327"/>
                  </a:cubicBezTo>
                  <a:cubicBezTo>
                    <a:pt x="911" y="6906"/>
                    <a:pt x="1098" y="8432"/>
                    <a:pt x="1285" y="9904"/>
                  </a:cubicBezTo>
                  <a:cubicBezTo>
                    <a:pt x="2088" y="17184"/>
                    <a:pt x="3186" y="25535"/>
                    <a:pt x="5621" y="32896"/>
                  </a:cubicBezTo>
                  <a:lnTo>
                    <a:pt x="5728" y="33244"/>
                  </a:lnTo>
                  <a:cubicBezTo>
                    <a:pt x="8111" y="40604"/>
                    <a:pt x="10412" y="44298"/>
                    <a:pt x="12554" y="44298"/>
                  </a:cubicBezTo>
                  <a:lnTo>
                    <a:pt x="12821" y="44298"/>
                  </a:lnTo>
                  <a:cubicBezTo>
                    <a:pt x="15498" y="43869"/>
                    <a:pt x="15551" y="38570"/>
                    <a:pt x="15578" y="35385"/>
                  </a:cubicBezTo>
                  <a:cubicBezTo>
                    <a:pt x="15578" y="34742"/>
                    <a:pt x="15578" y="34180"/>
                    <a:pt x="15632" y="33832"/>
                  </a:cubicBezTo>
                  <a:cubicBezTo>
                    <a:pt x="16568" y="23581"/>
                    <a:pt x="18121" y="15498"/>
                    <a:pt x="20530" y="8405"/>
                  </a:cubicBezTo>
                  <a:cubicBezTo>
                    <a:pt x="21520" y="5541"/>
                    <a:pt x="22644" y="2731"/>
                    <a:pt x="23956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73"/>
            <p:cNvSpPr/>
            <p:nvPr/>
          </p:nvSpPr>
          <p:spPr>
            <a:xfrm>
              <a:off x="7322525" y="3023413"/>
              <a:ext cx="303825" cy="503225"/>
            </a:xfrm>
            <a:custGeom>
              <a:avLst/>
              <a:gdLst/>
              <a:ahLst/>
              <a:cxnLst/>
              <a:rect l="l" t="t" r="r" b="b"/>
              <a:pathLst>
                <a:path w="12153" h="20129" extrusionOk="0">
                  <a:moveTo>
                    <a:pt x="7682" y="0"/>
                  </a:moveTo>
                  <a:cubicBezTo>
                    <a:pt x="5568" y="134"/>
                    <a:pt x="3052" y="5193"/>
                    <a:pt x="2329" y="6745"/>
                  </a:cubicBezTo>
                  <a:cubicBezTo>
                    <a:pt x="616" y="10412"/>
                    <a:pt x="0" y="14079"/>
                    <a:pt x="375" y="18602"/>
                  </a:cubicBezTo>
                  <a:cubicBezTo>
                    <a:pt x="402" y="19084"/>
                    <a:pt x="455" y="19593"/>
                    <a:pt x="509" y="20128"/>
                  </a:cubicBezTo>
                  <a:lnTo>
                    <a:pt x="964" y="20128"/>
                  </a:lnTo>
                  <a:cubicBezTo>
                    <a:pt x="910" y="19593"/>
                    <a:pt x="884" y="19058"/>
                    <a:pt x="830" y="18549"/>
                  </a:cubicBezTo>
                  <a:cubicBezTo>
                    <a:pt x="482" y="14133"/>
                    <a:pt x="1071" y="10519"/>
                    <a:pt x="2757" y="6933"/>
                  </a:cubicBezTo>
                  <a:cubicBezTo>
                    <a:pt x="3855" y="4577"/>
                    <a:pt x="6157" y="563"/>
                    <a:pt x="7736" y="455"/>
                  </a:cubicBezTo>
                  <a:cubicBezTo>
                    <a:pt x="7977" y="455"/>
                    <a:pt x="8217" y="563"/>
                    <a:pt x="8405" y="723"/>
                  </a:cubicBezTo>
                  <a:cubicBezTo>
                    <a:pt x="9261" y="1499"/>
                    <a:pt x="10814" y="4604"/>
                    <a:pt x="11403" y="16889"/>
                  </a:cubicBezTo>
                  <a:cubicBezTo>
                    <a:pt x="11403" y="17157"/>
                    <a:pt x="11429" y="17345"/>
                    <a:pt x="11456" y="17425"/>
                  </a:cubicBezTo>
                  <a:cubicBezTo>
                    <a:pt x="11536" y="18308"/>
                    <a:pt x="11617" y="19165"/>
                    <a:pt x="11697" y="20048"/>
                  </a:cubicBezTo>
                  <a:lnTo>
                    <a:pt x="11697" y="20128"/>
                  </a:lnTo>
                  <a:lnTo>
                    <a:pt x="12152" y="20128"/>
                  </a:lnTo>
                  <a:lnTo>
                    <a:pt x="12152" y="19994"/>
                  </a:lnTo>
                  <a:cubicBezTo>
                    <a:pt x="12072" y="19138"/>
                    <a:pt x="11991" y="18255"/>
                    <a:pt x="11911" y="17371"/>
                  </a:cubicBezTo>
                  <a:cubicBezTo>
                    <a:pt x="11911" y="17318"/>
                    <a:pt x="11911" y="17130"/>
                    <a:pt x="11884" y="16863"/>
                  </a:cubicBezTo>
                  <a:cubicBezTo>
                    <a:pt x="11403" y="7495"/>
                    <a:pt x="10305" y="1794"/>
                    <a:pt x="8699" y="402"/>
                  </a:cubicBezTo>
                  <a:cubicBezTo>
                    <a:pt x="8432" y="134"/>
                    <a:pt x="8057" y="0"/>
                    <a:pt x="7682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73"/>
            <p:cNvSpPr/>
            <p:nvPr/>
          </p:nvSpPr>
          <p:spPr>
            <a:xfrm>
              <a:off x="7197400" y="2459663"/>
              <a:ext cx="588200" cy="1066975"/>
            </a:xfrm>
            <a:custGeom>
              <a:avLst/>
              <a:gdLst/>
              <a:ahLst/>
              <a:cxnLst/>
              <a:rect l="l" t="t" r="r" b="b"/>
              <a:pathLst>
                <a:path w="23528" h="42679" extrusionOk="0">
                  <a:moveTo>
                    <a:pt x="13747" y="0"/>
                  </a:moveTo>
                  <a:cubicBezTo>
                    <a:pt x="12096" y="0"/>
                    <a:pt x="10894" y="2203"/>
                    <a:pt x="10305" y="3279"/>
                  </a:cubicBezTo>
                  <a:lnTo>
                    <a:pt x="10198" y="3413"/>
                  </a:lnTo>
                  <a:cubicBezTo>
                    <a:pt x="8672" y="6223"/>
                    <a:pt x="7307" y="9087"/>
                    <a:pt x="6130" y="12058"/>
                  </a:cubicBezTo>
                  <a:cubicBezTo>
                    <a:pt x="3319" y="18830"/>
                    <a:pt x="1312" y="26913"/>
                    <a:pt x="295" y="35398"/>
                  </a:cubicBezTo>
                  <a:cubicBezTo>
                    <a:pt x="27" y="37807"/>
                    <a:pt x="0" y="40269"/>
                    <a:pt x="268" y="42678"/>
                  </a:cubicBezTo>
                  <a:lnTo>
                    <a:pt x="723" y="42678"/>
                  </a:lnTo>
                  <a:cubicBezTo>
                    <a:pt x="482" y="40269"/>
                    <a:pt x="482" y="37860"/>
                    <a:pt x="750" y="35451"/>
                  </a:cubicBezTo>
                  <a:cubicBezTo>
                    <a:pt x="1767" y="27020"/>
                    <a:pt x="3774" y="18991"/>
                    <a:pt x="6558" y="12219"/>
                  </a:cubicBezTo>
                  <a:cubicBezTo>
                    <a:pt x="7736" y="9275"/>
                    <a:pt x="9101" y="6411"/>
                    <a:pt x="10626" y="3627"/>
                  </a:cubicBezTo>
                  <a:lnTo>
                    <a:pt x="10707" y="3493"/>
                  </a:lnTo>
                  <a:cubicBezTo>
                    <a:pt x="11258" y="2495"/>
                    <a:pt x="12377" y="440"/>
                    <a:pt x="13759" y="440"/>
                  </a:cubicBezTo>
                  <a:cubicBezTo>
                    <a:pt x="13786" y="440"/>
                    <a:pt x="13812" y="441"/>
                    <a:pt x="13838" y="442"/>
                  </a:cubicBezTo>
                  <a:cubicBezTo>
                    <a:pt x="15123" y="2021"/>
                    <a:pt x="15498" y="4805"/>
                    <a:pt x="15846" y="7241"/>
                  </a:cubicBezTo>
                  <a:cubicBezTo>
                    <a:pt x="15979" y="8258"/>
                    <a:pt x="16113" y="9248"/>
                    <a:pt x="16301" y="10051"/>
                  </a:cubicBezTo>
                  <a:cubicBezTo>
                    <a:pt x="16889" y="12567"/>
                    <a:pt x="17532" y="15110"/>
                    <a:pt x="18147" y="17599"/>
                  </a:cubicBezTo>
                  <a:cubicBezTo>
                    <a:pt x="19619" y="23541"/>
                    <a:pt x="21145" y="29724"/>
                    <a:pt x="22135" y="35826"/>
                  </a:cubicBezTo>
                  <a:cubicBezTo>
                    <a:pt x="22510" y="38101"/>
                    <a:pt x="22805" y="40376"/>
                    <a:pt x="23072" y="42651"/>
                  </a:cubicBezTo>
                  <a:lnTo>
                    <a:pt x="23527" y="42651"/>
                  </a:lnTo>
                  <a:cubicBezTo>
                    <a:pt x="23260" y="40350"/>
                    <a:pt x="22965" y="38048"/>
                    <a:pt x="22590" y="35773"/>
                  </a:cubicBezTo>
                  <a:cubicBezTo>
                    <a:pt x="21600" y="29617"/>
                    <a:pt x="20074" y="23434"/>
                    <a:pt x="18602" y="17492"/>
                  </a:cubicBezTo>
                  <a:cubicBezTo>
                    <a:pt x="17987" y="15003"/>
                    <a:pt x="17344" y="12460"/>
                    <a:pt x="16756" y="9944"/>
                  </a:cubicBezTo>
                  <a:cubicBezTo>
                    <a:pt x="16568" y="9141"/>
                    <a:pt x="16434" y="8177"/>
                    <a:pt x="16301" y="7160"/>
                  </a:cubicBezTo>
                  <a:cubicBezTo>
                    <a:pt x="15953" y="4618"/>
                    <a:pt x="15551" y="1754"/>
                    <a:pt x="14133" y="67"/>
                  </a:cubicBezTo>
                  <a:lnTo>
                    <a:pt x="14052" y="14"/>
                  </a:lnTo>
                  <a:lnTo>
                    <a:pt x="13972" y="14"/>
                  </a:lnTo>
                  <a:cubicBezTo>
                    <a:pt x="13896" y="5"/>
                    <a:pt x="13821" y="0"/>
                    <a:pt x="13747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73"/>
            <p:cNvSpPr/>
            <p:nvPr/>
          </p:nvSpPr>
          <p:spPr>
            <a:xfrm>
              <a:off x="6919025" y="2133463"/>
              <a:ext cx="424275" cy="724700"/>
            </a:xfrm>
            <a:custGeom>
              <a:avLst/>
              <a:gdLst/>
              <a:ahLst/>
              <a:cxnLst/>
              <a:rect l="l" t="t" r="r" b="b"/>
              <a:pathLst>
                <a:path w="16971" h="28988" extrusionOk="0">
                  <a:moveTo>
                    <a:pt x="16462" y="0"/>
                  </a:moveTo>
                  <a:cubicBezTo>
                    <a:pt x="16408" y="81"/>
                    <a:pt x="16381" y="161"/>
                    <a:pt x="16328" y="241"/>
                  </a:cubicBezTo>
                  <a:cubicBezTo>
                    <a:pt x="15337" y="2382"/>
                    <a:pt x="14320" y="4604"/>
                    <a:pt x="13357" y="6772"/>
                  </a:cubicBezTo>
                  <a:cubicBezTo>
                    <a:pt x="12634" y="8458"/>
                    <a:pt x="11938" y="10225"/>
                    <a:pt x="11269" y="11964"/>
                  </a:cubicBezTo>
                  <a:cubicBezTo>
                    <a:pt x="9797" y="15712"/>
                    <a:pt x="8271" y="19566"/>
                    <a:pt x="6237" y="22992"/>
                  </a:cubicBezTo>
                  <a:cubicBezTo>
                    <a:pt x="6210" y="23045"/>
                    <a:pt x="6157" y="23152"/>
                    <a:pt x="6103" y="23260"/>
                  </a:cubicBezTo>
                  <a:cubicBezTo>
                    <a:pt x="3694" y="27526"/>
                    <a:pt x="2202" y="28545"/>
                    <a:pt x="1364" y="28545"/>
                  </a:cubicBezTo>
                  <a:cubicBezTo>
                    <a:pt x="1308" y="28545"/>
                    <a:pt x="1255" y="28541"/>
                    <a:pt x="1205" y="28532"/>
                  </a:cubicBezTo>
                  <a:cubicBezTo>
                    <a:pt x="483" y="25883"/>
                    <a:pt x="830" y="23126"/>
                    <a:pt x="1178" y="20476"/>
                  </a:cubicBezTo>
                  <a:cubicBezTo>
                    <a:pt x="1232" y="20021"/>
                    <a:pt x="1285" y="19566"/>
                    <a:pt x="1339" y="19138"/>
                  </a:cubicBezTo>
                  <a:cubicBezTo>
                    <a:pt x="1821" y="14935"/>
                    <a:pt x="2490" y="10573"/>
                    <a:pt x="3373" y="5755"/>
                  </a:cubicBezTo>
                  <a:cubicBezTo>
                    <a:pt x="3427" y="5407"/>
                    <a:pt x="3480" y="4898"/>
                    <a:pt x="3534" y="4229"/>
                  </a:cubicBezTo>
                  <a:cubicBezTo>
                    <a:pt x="3641" y="2811"/>
                    <a:pt x="3828" y="1392"/>
                    <a:pt x="4123" y="27"/>
                  </a:cubicBezTo>
                  <a:lnTo>
                    <a:pt x="3641" y="27"/>
                  </a:lnTo>
                  <a:cubicBezTo>
                    <a:pt x="3373" y="1392"/>
                    <a:pt x="3186" y="2784"/>
                    <a:pt x="3079" y="4176"/>
                  </a:cubicBezTo>
                  <a:cubicBezTo>
                    <a:pt x="3025" y="4818"/>
                    <a:pt x="2972" y="5380"/>
                    <a:pt x="2918" y="5675"/>
                  </a:cubicBezTo>
                  <a:cubicBezTo>
                    <a:pt x="2035" y="10492"/>
                    <a:pt x="1366" y="14855"/>
                    <a:pt x="884" y="19057"/>
                  </a:cubicBezTo>
                  <a:cubicBezTo>
                    <a:pt x="830" y="19512"/>
                    <a:pt x="777" y="19941"/>
                    <a:pt x="723" y="20396"/>
                  </a:cubicBezTo>
                  <a:cubicBezTo>
                    <a:pt x="375" y="23152"/>
                    <a:pt x="1" y="25990"/>
                    <a:pt x="777" y="28773"/>
                  </a:cubicBezTo>
                  <a:lnTo>
                    <a:pt x="830" y="28880"/>
                  </a:lnTo>
                  <a:lnTo>
                    <a:pt x="938" y="28934"/>
                  </a:lnTo>
                  <a:cubicBezTo>
                    <a:pt x="1071" y="28961"/>
                    <a:pt x="1232" y="28987"/>
                    <a:pt x="1366" y="28987"/>
                  </a:cubicBezTo>
                  <a:cubicBezTo>
                    <a:pt x="2731" y="28987"/>
                    <a:pt x="4417" y="27167"/>
                    <a:pt x="6505" y="23474"/>
                  </a:cubicBezTo>
                  <a:lnTo>
                    <a:pt x="6639" y="23206"/>
                  </a:lnTo>
                  <a:cubicBezTo>
                    <a:pt x="8700" y="19753"/>
                    <a:pt x="10225" y="15872"/>
                    <a:pt x="11697" y="12125"/>
                  </a:cubicBezTo>
                  <a:cubicBezTo>
                    <a:pt x="12366" y="10412"/>
                    <a:pt x="13062" y="8619"/>
                    <a:pt x="13785" y="6933"/>
                  </a:cubicBezTo>
                  <a:cubicBezTo>
                    <a:pt x="14749" y="4765"/>
                    <a:pt x="15766" y="2570"/>
                    <a:pt x="16756" y="429"/>
                  </a:cubicBezTo>
                  <a:lnTo>
                    <a:pt x="16970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73"/>
            <p:cNvSpPr/>
            <p:nvPr/>
          </p:nvSpPr>
          <p:spPr>
            <a:xfrm>
              <a:off x="6735025" y="2133463"/>
              <a:ext cx="707300" cy="946850"/>
            </a:xfrm>
            <a:custGeom>
              <a:avLst/>
              <a:gdLst/>
              <a:ahLst/>
              <a:cxnLst/>
              <a:rect l="l" t="t" r="r" b="b"/>
              <a:pathLst>
                <a:path w="28292" h="37874" extrusionOk="0">
                  <a:moveTo>
                    <a:pt x="27836" y="0"/>
                  </a:moveTo>
                  <a:cubicBezTo>
                    <a:pt x="26338" y="3453"/>
                    <a:pt x="24892" y="6959"/>
                    <a:pt x="23581" y="10492"/>
                  </a:cubicBezTo>
                  <a:cubicBezTo>
                    <a:pt x="21868" y="15444"/>
                    <a:pt x="20021" y="20422"/>
                    <a:pt x="18121" y="25294"/>
                  </a:cubicBezTo>
                  <a:cubicBezTo>
                    <a:pt x="16970" y="28345"/>
                    <a:pt x="15551" y="31262"/>
                    <a:pt x="13892" y="34046"/>
                  </a:cubicBezTo>
                  <a:cubicBezTo>
                    <a:pt x="12171" y="36308"/>
                    <a:pt x="10283" y="37439"/>
                    <a:pt x="8258" y="37439"/>
                  </a:cubicBezTo>
                  <a:cubicBezTo>
                    <a:pt x="7479" y="37439"/>
                    <a:pt x="6680" y="37271"/>
                    <a:pt x="5862" y="36937"/>
                  </a:cubicBezTo>
                  <a:cubicBezTo>
                    <a:pt x="2730" y="35625"/>
                    <a:pt x="1312" y="32360"/>
                    <a:pt x="428" y="29683"/>
                  </a:cubicBezTo>
                  <a:cubicBezTo>
                    <a:pt x="268" y="29201"/>
                    <a:pt x="107" y="28693"/>
                    <a:pt x="0" y="28211"/>
                  </a:cubicBezTo>
                  <a:lnTo>
                    <a:pt x="0" y="28211"/>
                  </a:lnTo>
                  <a:lnTo>
                    <a:pt x="27" y="29978"/>
                  </a:lnTo>
                  <a:cubicBezTo>
                    <a:pt x="910" y="32735"/>
                    <a:pt x="2409" y="36000"/>
                    <a:pt x="5675" y="37338"/>
                  </a:cubicBezTo>
                  <a:cubicBezTo>
                    <a:pt x="6477" y="37686"/>
                    <a:pt x="7361" y="37874"/>
                    <a:pt x="8244" y="37874"/>
                  </a:cubicBezTo>
                  <a:cubicBezTo>
                    <a:pt x="10412" y="37874"/>
                    <a:pt x="12446" y="36669"/>
                    <a:pt x="14266" y="34314"/>
                  </a:cubicBezTo>
                  <a:cubicBezTo>
                    <a:pt x="15926" y="31503"/>
                    <a:pt x="17371" y="28532"/>
                    <a:pt x="18522" y="25481"/>
                  </a:cubicBezTo>
                  <a:cubicBezTo>
                    <a:pt x="20422" y="20583"/>
                    <a:pt x="22269" y="15578"/>
                    <a:pt x="23982" y="10653"/>
                  </a:cubicBezTo>
                  <a:cubicBezTo>
                    <a:pt x="25320" y="7066"/>
                    <a:pt x="26793" y="3507"/>
                    <a:pt x="28291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73"/>
            <p:cNvSpPr/>
            <p:nvPr/>
          </p:nvSpPr>
          <p:spPr>
            <a:xfrm>
              <a:off x="6727000" y="2134138"/>
              <a:ext cx="111750" cy="382750"/>
            </a:xfrm>
            <a:custGeom>
              <a:avLst/>
              <a:gdLst/>
              <a:ahLst/>
              <a:cxnLst/>
              <a:rect l="l" t="t" r="r" b="b"/>
              <a:pathLst>
                <a:path w="4470" h="15310" extrusionOk="0">
                  <a:moveTo>
                    <a:pt x="3961" y="0"/>
                  </a:moveTo>
                  <a:cubicBezTo>
                    <a:pt x="2837" y="2757"/>
                    <a:pt x="1874" y="5567"/>
                    <a:pt x="1071" y="8431"/>
                  </a:cubicBezTo>
                  <a:cubicBezTo>
                    <a:pt x="696" y="9850"/>
                    <a:pt x="321" y="11375"/>
                    <a:pt x="0" y="12981"/>
                  </a:cubicBezTo>
                  <a:lnTo>
                    <a:pt x="54" y="15310"/>
                  </a:lnTo>
                  <a:cubicBezTo>
                    <a:pt x="428" y="13035"/>
                    <a:pt x="910" y="10760"/>
                    <a:pt x="1526" y="8511"/>
                  </a:cubicBezTo>
                  <a:cubicBezTo>
                    <a:pt x="2329" y="5621"/>
                    <a:pt x="3319" y="2784"/>
                    <a:pt x="4470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73"/>
            <p:cNvSpPr/>
            <p:nvPr/>
          </p:nvSpPr>
          <p:spPr>
            <a:xfrm>
              <a:off x="6740375" y="3166613"/>
              <a:ext cx="334600" cy="360025"/>
            </a:xfrm>
            <a:custGeom>
              <a:avLst/>
              <a:gdLst/>
              <a:ahLst/>
              <a:cxnLst/>
              <a:rect l="l" t="t" r="r" b="b"/>
              <a:pathLst>
                <a:path w="13384" h="14401" extrusionOk="0">
                  <a:moveTo>
                    <a:pt x="0" y="0"/>
                  </a:moveTo>
                  <a:lnTo>
                    <a:pt x="0" y="803"/>
                  </a:lnTo>
                  <a:cubicBezTo>
                    <a:pt x="669" y="1686"/>
                    <a:pt x="1392" y="2543"/>
                    <a:pt x="2142" y="3373"/>
                  </a:cubicBezTo>
                  <a:cubicBezTo>
                    <a:pt x="3480" y="4791"/>
                    <a:pt x="4925" y="6156"/>
                    <a:pt x="6451" y="7414"/>
                  </a:cubicBezTo>
                  <a:cubicBezTo>
                    <a:pt x="7736" y="8512"/>
                    <a:pt x="9074" y="9663"/>
                    <a:pt x="10252" y="10894"/>
                  </a:cubicBezTo>
                  <a:cubicBezTo>
                    <a:pt x="11269" y="11964"/>
                    <a:pt x="12125" y="13142"/>
                    <a:pt x="12848" y="14400"/>
                  </a:cubicBezTo>
                  <a:lnTo>
                    <a:pt x="13383" y="14400"/>
                  </a:lnTo>
                  <a:cubicBezTo>
                    <a:pt x="12634" y="13008"/>
                    <a:pt x="11697" y="11724"/>
                    <a:pt x="10600" y="10599"/>
                  </a:cubicBezTo>
                  <a:cubicBezTo>
                    <a:pt x="9395" y="9341"/>
                    <a:pt x="8057" y="8217"/>
                    <a:pt x="6772" y="7066"/>
                  </a:cubicBezTo>
                  <a:cubicBezTo>
                    <a:pt x="5273" y="5835"/>
                    <a:pt x="3828" y="4497"/>
                    <a:pt x="2490" y="3052"/>
                  </a:cubicBezTo>
                  <a:cubicBezTo>
                    <a:pt x="1606" y="2088"/>
                    <a:pt x="777" y="1044"/>
                    <a:pt x="0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73"/>
            <p:cNvSpPr/>
            <p:nvPr/>
          </p:nvSpPr>
          <p:spPr>
            <a:xfrm>
              <a:off x="8746450" y="2099988"/>
              <a:ext cx="51550" cy="1470125"/>
            </a:xfrm>
            <a:custGeom>
              <a:avLst/>
              <a:gdLst/>
              <a:ahLst/>
              <a:cxnLst/>
              <a:rect l="l" t="t" r="r" b="b"/>
              <a:pathLst>
                <a:path w="2062" h="58805" extrusionOk="0">
                  <a:moveTo>
                    <a:pt x="1" y="1"/>
                  </a:moveTo>
                  <a:lnTo>
                    <a:pt x="1" y="58805"/>
                  </a:lnTo>
                  <a:lnTo>
                    <a:pt x="2062" y="58805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73"/>
            <p:cNvSpPr/>
            <p:nvPr/>
          </p:nvSpPr>
          <p:spPr>
            <a:xfrm>
              <a:off x="7503850" y="2099988"/>
              <a:ext cx="51550" cy="1470125"/>
            </a:xfrm>
            <a:custGeom>
              <a:avLst/>
              <a:gdLst/>
              <a:ahLst/>
              <a:cxnLst/>
              <a:rect l="l" t="t" r="r" b="b"/>
              <a:pathLst>
                <a:path w="2062" h="58805" extrusionOk="0">
                  <a:moveTo>
                    <a:pt x="1" y="1"/>
                  </a:moveTo>
                  <a:lnTo>
                    <a:pt x="1" y="58805"/>
                  </a:lnTo>
                  <a:lnTo>
                    <a:pt x="2062" y="58805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5" name="Google Shape;4165;p73"/>
          <p:cNvSpPr/>
          <p:nvPr/>
        </p:nvSpPr>
        <p:spPr>
          <a:xfrm>
            <a:off x="645117" y="1469167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6" name="Google Shape;4166;p73"/>
          <p:cNvSpPr txBox="1">
            <a:spLocks noGrp="1"/>
          </p:cNvSpPr>
          <p:nvPr>
            <p:ph type="title" idx="2"/>
          </p:nvPr>
        </p:nvSpPr>
        <p:spPr>
          <a:xfrm>
            <a:off x="748132" y="1829068"/>
            <a:ext cx="1306500" cy="7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4167" name="Google Shape;4167;p73"/>
          <p:cNvGrpSpPr/>
          <p:nvPr/>
        </p:nvGrpSpPr>
        <p:grpSpPr>
          <a:xfrm>
            <a:off x="4281100" y="1317949"/>
            <a:ext cx="648376" cy="880878"/>
            <a:chOff x="638276" y="3526008"/>
            <a:chExt cx="714936" cy="971200"/>
          </a:xfrm>
        </p:grpSpPr>
        <p:sp>
          <p:nvSpPr>
            <p:cNvPr id="4168" name="Google Shape;4168;p73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9" name="Google Shape;4169;p7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4170" name="Google Shape;4170;p7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7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7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7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7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7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7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7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7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7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7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7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7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7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7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7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7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7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7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7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7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7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7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7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7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7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6" name="Google Shape;4196;p73"/>
          <p:cNvGrpSpPr/>
          <p:nvPr/>
        </p:nvGrpSpPr>
        <p:grpSpPr>
          <a:xfrm>
            <a:off x="3022475" y="1886475"/>
            <a:ext cx="714950" cy="378500"/>
            <a:chOff x="-1074225" y="4512538"/>
            <a:chExt cx="714950" cy="378500"/>
          </a:xfrm>
        </p:grpSpPr>
        <p:sp>
          <p:nvSpPr>
            <p:cNvPr id="4197" name="Google Shape;4197;p73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73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73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73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73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73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73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73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73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73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73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73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9" name="Google Shape;4209;p73"/>
          <p:cNvGrpSpPr/>
          <p:nvPr/>
        </p:nvGrpSpPr>
        <p:grpSpPr>
          <a:xfrm>
            <a:off x="713263" y="859708"/>
            <a:ext cx="3268775" cy="380199"/>
            <a:chOff x="975489" y="863689"/>
            <a:chExt cx="3268775" cy="380199"/>
          </a:xfrm>
        </p:grpSpPr>
        <p:grpSp>
          <p:nvGrpSpPr>
            <p:cNvPr id="4210" name="Google Shape;4210;p73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4211" name="Google Shape;4211;p73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73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73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73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73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73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73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73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73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73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73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73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73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73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73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73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73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73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73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73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73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73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73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73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73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73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73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73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73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73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73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73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73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73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73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73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73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73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73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73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73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73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73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73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73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73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73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73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73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73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73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73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73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73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73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73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73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73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73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73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73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73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73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73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73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73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73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73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73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73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73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73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73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73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73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73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73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73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73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73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73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73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73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73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73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73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73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73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73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73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73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73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73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73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73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73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73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73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73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73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73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73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73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73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73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73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17" name="Google Shape;4317;p73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73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73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73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73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73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73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73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73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73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7" name="Google Shape;4327;p73"/>
          <p:cNvGrpSpPr/>
          <p:nvPr/>
        </p:nvGrpSpPr>
        <p:grpSpPr>
          <a:xfrm flipH="1">
            <a:off x="5161963" y="859708"/>
            <a:ext cx="3268775" cy="380199"/>
            <a:chOff x="975489" y="863689"/>
            <a:chExt cx="3268775" cy="380199"/>
          </a:xfrm>
        </p:grpSpPr>
        <p:grpSp>
          <p:nvGrpSpPr>
            <p:cNvPr id="4328" name="Google Shape;4328;p73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4329" name="Google Shape;4329;p73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73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73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73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73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73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73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73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73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73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73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73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73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73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73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73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73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73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73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73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73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73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73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73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73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73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73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73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73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73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73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73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73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73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73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73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73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73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73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73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73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73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73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73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73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73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73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73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73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73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73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73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73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73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73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73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73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73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73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73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73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73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73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73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73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73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73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73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73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73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73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73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73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73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73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73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73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73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73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73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73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73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73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73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73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73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73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73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73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73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73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73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73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73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73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73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73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73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73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73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73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73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73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73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73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73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5" name="Google Shape;4435;p73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73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73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73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73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73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73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73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73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73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5" name="Google Shape;4445;p73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145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C9AE-B051-8FBF-D151-BA6180CD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48" y="773256"/>
            <a:ext cx="7704000" cy="4782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8070D53-3BB4-B953-94DE-E018813C28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9" y="2371288"/>
            <a:ext cx="5103040" cy="1513193"/>
          </a:xfrm>
          <a:prstGeom prst="rect">
            <a:avLst/>
          </a:prstGeom>
        </p:spPr>
      </p:pic>
      <p:sp>
        <p:nvSpPr>
          <p:cNvPr id="5" name="Google Shape;9022;p104">
            <a:extLst>
              <a:ext uri="{FF2B5EF4-FFF2-40B4-BE49-F238E27FC236}">
                <a16:creationId xmlns:a16="http://schemas.microsoft.com/office/drawing/2014/main" id="{C92D2F63-09FB-204E-7988-792281778ADC}"/>
              </a:ext>
            </a:extLst>
          </p:cNvPr>
          <p:cNvSpPr txBox="1"/>
          <p:nvPr/>
        </p:nvSpPr>
        <p:spPr>
          <a:xfrm>
            <a:off x="1195817" y="1342563"/>
            <a:ext cx="27432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Comparison Table</a:t>
            </a:r>
          </a:p>
        </p:txBody>
      </p:sp>
      <p:grpSp>
        <p:nvGrpSpPr>
          <p:cNvPr id="6" name="Google Shape;9047;p104">
            <a:extLst>
              <a:ext uri="{FF2B5EF4-FFF2-40B4-BE49-F238E27FC236}">
                <a16:creationId xmlns:a16="http://schemas.microsoft.com/office/drawing/2014/main" id="{AEB3A70C-0352-6DCD-6FEA-25093002FE30}"/>
              </a:ext>
            </a:extLst>
          </p:cNvPr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13" name="Google Shape;9048;p104">
              <a:extLst>
                <a:ext uri="{FF2B5EF4-FFF2-40B4-BE49-F238E27FC236}">
                  <a16:creationId xmlns:a16="http://schemas.microsoft.com/office/drawing/2014/main" id="{F620A1EF-A4A1-7183-D5DE-F292CF9ED90D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49;p104">
              <a:extLst>
                <a:ext uri="{FF2B5EF4-FFF2-40B4-BE49-F238E27FC236}">
                  <a16:creationId xmlns:a16="http://schemas.microsoft.com/office/drawing/2014/main" id="{00A2A9CD-F0A5-B483-A687-4BAD87759C47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050;p104">
              <a:extLst>
                <a:ext uri="{FF2B5EF4-FFF2-40B4-BE49-F238E27FC236}">
                  <a16:creationId xmlns:a16="http://schemas.microsoft.com/office/drawing/2014/main" id="{90772755-39B0-A641-BA48-696F9DCD8920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51;p104">
              <a:extLst>
                <a:ext uri="{FF2B5EF4-FFF2-40B4-BE49-F238E27FC236}">
                  <a16:creationId xmlns:a16="http://schemas.microsoft.com/office/drawing/2014/main" id="{09351898-EE2A-A8DD-31DD-96CBF57E2B4B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624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p68"/>
          <p:cNvSpPr txBox="1">
            <a:spLocks noGrp="1"/>
          </p:cNvSpPr>
          <p:nvPr>
            <p:ph type="title"/>
          </p:nvPr>
        </p:nvSpPr>
        <p:spPr>
          <a:xfrm>
            <a:off x="720000" y="4548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grpSp>
        <p:nvGrpSpPr>
          <p:cNvPr id="3296" name="Google Shape;3296;p68"/>
          <p:cNvGrpSpPr/>
          <p:nvPr/>
        </p:nvGrpSpPr>
        <p:grpSpPr>
          <a:xfrm flipH="1">
            <a:off x="7234891" y="3028105"/>
            <a:ext cx="941524" cy="1575885"/>
            <a:chOff x="8885363" y="6161640"/>
            <a:chExt cx="941524" cy="1575885"/>
          </a:xfrm>
        </p:grpSpPr>
        <p:grpSp>
          <p:nvGrpSpPr>
            <p:cNvPr id="3297" name="Google Shape;3297;p68"/>
            <p:cNvGrpSpPr/>
            <p:nvPr/>
          </p:nvGrpSpPr>
          <p:grpSpPr>
            <a:xfrm>
              <a:off x="8885363" y="6543873"/>
              <a:ext cx="941524" cy="1193652"/>
              <a:chOff x="1509175" y="5194363"/>
              <a:chExt cx="1071375" cy="1358275"/>
            </a:xfrm>
          </p:grpSpPr>
          <p:sp>
            <p:nvSpPr>
              <p:cNvPr id="3298" name="Google Shape;3298;p68"/>
              <p:cNvSpPr/>
              <p:nvPr/>
            </p:nvSpPr>
            <p:spPr>
              <a:xfrm>
                <a:off x="1997925" y="5623713"/>
                <a:ext cx="93200" cy="62582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25033" extrusionOk="0">
                    <a:moveTo>
                      <a:pt x="1" y="0"/>
                    </a:moveTo>
                    <a:cubicBezTo>
                      <a:pt x="1270" y="0"/>
                      <a:pt x="1270" y="25032"/>
                      <a:pt x="1" y="25032"/>
                    </a:cubicBezTo>
                    <a:lnTo>
                      <a:pt x="3727" y="25032"/>
                    </a:lnTo>
                    <a:cubicBezTo>
                      <a:pt x="2458" y="25032"/>
                      <a:pt x="2458" y="0"/>
                      <a:pt x="3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68"/>
              <p:cNvSpPr/>
              <p:nvPr/>
            </p:nvSpPr>
            <p:spPr>
              <a:xfrm>
                <a:off x="1997925" y="5623713"/>
                <a:ext cx="93200" cy="37132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14853" extrusionOk="0">
                    <a:moveTo>
                      <a:pt x="1" y="0"/>
                    </a:moveTo>
                    <a:cubicBezTo>
                      <a:pt x="622" y="0"/>
                      <a:pt x="919" y="5536"/>
                      <a:pt x="973" y="11396"/>
                    </a:cubicBezTo>
                    <a:cubicBezTo>
                      <a:pt x="1054" y="11315"/>
                      <a:pt x="1162" y="11261"/>
                      <a:pt x="1270" y="11261"/>
                    </a:cubicBezTo>
                    <a:cubicBezTo>
                      <a:pt x="1864" y="11261"/>
                      <a:pt x="2404" y="12638"/>
                      <a:pt x="2782" y="14852"/>
                    </a:cubicBezTo>
                    <a:cubicBezTo>
                      <a:pt x="2701" y="7939"/>
                      <a:pt x="3025" y="0"/>
                      <a:pt x="3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68"/>
              <p:cNvSpPr/>
              <p:nvPr/>
            </p:nvSpPr>
            <p:spPr>
              <a:xfrm>
                <a:off x="1988475" y="6258963"/>
                <a:ext cx="112775" cy="170825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6833" extrusionOk="0">
                    <a:moveTo>
                      <a:pt x="1" y="0"/>
                    </a:moveTo>
                    <a:cubicBezTo>
                      <a:pt x="1540" y="0"/>
                      <a:pt x="1540" y="6832"/>
                      <a:pt x="1" y="6832"/>
                    </a:cubicBezTo>
                    <a:lnTo>
                      <a:pt x="4510" y="6832"/>
                    </a:lnTo>
                    <a:cubicBezTo>
                      <a:pt x="2944" y="6832"/>
                      <a:pt x="2944" y="0"/>
                      <a:pt x="4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68"/>
              <p:cNvSpPr/>
              <p:nvPr/>
            </p:nvSpPr>
            <p:spPr>
              <a:xfrm>
                <a:off x="1976325" y="5610888"/>
                <a:ext cx="136400" cy="126250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5050" extrusionOk="0">
                    <a:moveTo>
                      <a:pt x="2728" y="0"/>
                    </a:moveTo>
                    <a:cubicBezTo>
                      <a:pt x="1216" y="0"/>
                      <a:pt x="1" y="1134"/>
                      <a:pt x="1" y="2539"/>
                    </a:cubicBezTo>
                    <a:cubicBezTo>
                      <a:pt x="1" y="3916"/>
                      <a:pt x="1216" y="5050"/>
                      <a:pt x="2728" y="5050"/>
                    </a:cubicBezTo>
                    <a:cubicBezTo>
                      <a:pt x="4240" y="5050"/>
                      <a:pt x="5455" y="3916"/>
                      <a:pt x="5455" y="2539"/>
                    </a:cubicBezTo>
                    <a:cubicBezTo>
                      <a:pt x="5455" y="1134"/>
                      <a:pt x="4240" y="0"/>
                      <a:pt x="27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68"/>
              <p:cNvSpPr/>
              <p:nvPr/>
            </p:nvSpPr>
            <p:spPr>
              <a:xfrm>
                <a:off x="1962825" y="6174588"/>
                <a:ext cx="164075" cy="155275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6211" extrusionOk="0">
                    <a:moveTo>
                      <a:pt x="3268" y="0"/>
                    </a:moveTo>
                    <a:cubicBezTo>
                      <a:pt x="1459" y="0"/>
                      <a:pt x="1" y="1404"/>
                      <a:pt x="1" y="3105"/>
                    </a:cubicBezTo>
                    <a:cubicBezTo>
                      <a:pt x="1" y="4834"/>
                      <a:pt x="1459" y="6211"/>
                      <a:pt x="3268" y="6211"/>
                    </a:cubicBezTo>
                    <a:cubicBezTo>
                      <a:pt x="5077" y="6211"/>
                      <a:pt x="6562" y="4834"/>
                      <a:pt x="6562" y="3105"/>
                    </a:cubicBezTo>
                    <a:cubicBezTo>
                      <a:pt x="6562" y="1404"/>
                      <a:pt x="5077" y="0"/>
                      <a:pt x="3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68"/>
              <p:cNvSpPr/>
              <p:nvPr/>
            </p:nvSpPr>
            <p:spPr>
              <a:xfrm>
                <a:off x="1702950" y="6400738"/>
                <a:ext cx="6840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7361" h="6076" extrusionOk="0">
                    <a:moveTo>
                      <a:pt x="13312" y="0"/>
                    </a:moveTo>
                    <a:cubicBezTo>
                      <a:pt x="13258" y="0"/>
                      <a:pt x="13177" y="0"/>
                      <a:pt x="13123" y="27"/>
                    </a:cubicBezTo>
                    <a:cubicBezTo>
                      <a:pt x="10515" y="623"/>
                      <a:pt x="7817" y="4827"/>
                      <a:pt x="4880" y="4827"/>
                    </a:cubicBezTo>
                    <a:cubicBezTo>
                      <a:pt x="4623" y="4827"/>
                      <a:pt x="4364" y="4795"/>
                      <a:pt x="4104" y="4726"/>
                    </a:cubicBezTo>
                    <a:cubicBezTo>
                      <a:pt x="3351" y="4529"/>
                      <a:pt x="2702" y="4443"/>
                      <a:pt x="2167" y="4443"/>
                    </a:cubicBezTo>
                    <a:cubicBezTo>
                      <a:pt x="575" y="4443"/>
                      <a:pt x="0" y="5207"/>
                      <a:pt x="728" y="6076"/>
                    </a:cubicBezTo>
                    <a:lnTo>
                      <a:pt x="26598" y="6076"/>
                    </a:lnTo>
                    <a:cubicBezTo>
                      <a:pt x="27361" y="5192"/>
                      <a:pt x="26794" y="4428"/>
                      <a:pt x="25220" y="4428"/>
                    </a:cubicBezTo>
                    <a:cubicBezTo>
                      <a:pt x="24678" y="4428"/>
                      <a:pt x="24017" y="4518"/>
                      <a:pt x="23249" y="4726"/>
                    </a:cubicBezTo>
                    <a:cubicBezTo>
                      <a:pt x="22989" y="4795"/>
                      <a:pt x="22730" y="4827"/>
                      <a:pt x="22473" y="4827"/>
                    </a:cubicBezTo>
                    <a:cubicBezTo>
                      <a:pt x="19536" y="4827"/>
                      <a:pt x="16837" y="623"/>
                      <a:pt x="14230" y="27"/>
                    </a:cubicBezTo>
                    <a:cubicBezTo>
                      <a:pt x="14176" y="0"/>
                      <a:pt x="14095" y="0"/>
                      <a:pt x="140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68"/>
              <p:cNvSpPr/>
              <p:nvPr/>
            </p:nvSpPr>
            <p:spPr>
              <a:xfrm>
                <a:off x="1509175" y="5194363"/>
                <a:ext cx="1071375" cy="533975"/>
              </a:xfrm>
              <a:custGeom>
                <a:avLst/>
                <a:gdLst/>
                <a:ahLst/>
                <a:cxnLst/>
                <a:rect l="l" t="t" r="r" b="b"/>
                <a:pathLst>
                  <a:path w="42855" h="21359" extrusionOk="0">
                    <a:moveTo>
                      <a:pt x="20860" y="0"/>
                    </a:moveTo>
                    <a:cubicBezTo>
                      <a:pt x="10430" y="0"/>
                      <a:pt x="0" y="432"/>
                      <a:pt x="0" y="1296"/>
                    </a:cubicBezTo>
                    <a:lnTo>
                      <a:pt x="0" y="20928"/>
                    </a:lnTo>
                    <a:cubicBezTo>
                      <a:pt x="562" y="21216"/>
                      <a:pt x="1186" y="21358"/>
                      <a:pt x="1814" y="21358"/>
                    </a:cubicBezTo>
                    <a:cubicBezTo>
                      <a:pt x="2362" y="21358"/>
                      <a:pt x="2914" y="21250"/>
                      <a:pt x="3430" y="21036"/>
                    </a:cubicBezTo>
                    <a:cubicBezTo>
                      <a:pt x="4306" y="20675"/>
                      <a:pt x="5218" y="20552"/>
                      <a:pt x="6118" y="20552"/>
                    </a:cubicBezTo>
                    <a:cubicBezTo>
                      <a:pt x="8045" y="20552"/>
                      <a:pt x="9917" y="21117"/>
                      <a:pt x="11261" y="21117"/>
                    </a:cubicBezTo>
                    <a:cubicBezTo>
                      <a:pt x="13120" y="21117"/>
                      <a:pt x="14908" y="18713"/>
                      <a:pt x="17394" y="18713"/>
                    </a:cubicBezTo>
                    <a:cubicBezTo>
                      <a:pt x="17543" y="18713"/>
                      <a:pt x="17695" y="18722"/>
                      <a:pt x="17850" y="18740"/>
                    </a:cubicBezTo>
                    <a:cubicBezTo>
                      <a:pt x="20503" y="19056"/>
                      <a:pt x="23234" y="20905"/>
                      <a:pt x="25917" y="20905"/>
                    </a:cubicBezTo>
                    <a:cubicBezTo>
                      <a:pt x="25991" y="20905"/>
                      <a:pt x="26065" y="20904"/>
                      <a:pt x="26140" y="20901"/>
                    </a:cubicBezTo>
                    <a:cubicBezTo>
                      <a:pt x="28658" y="20801"/>
                      <a:pt x="32948" y="19136"/>
                      <a:pt x="35015" y="19136"/>
                    </a:cubicBezTo>
                    <a:cubicBezTo>
                      <a:pt x="35187" y="19136"/>
                      <a:pt x="35344" y="19148"/>
                      <a:pt x="35483" y="19173"/>
                    </a:cubicBezTo>
                    <a:cubicBezTo>
                      <a:pt x="37256" y="19485"/>
                      <a:pt x="38551" y="20906"/>
                      <a:pt x="40412" y="20906"/>
                    </a:cubicBezTo>
                    <a:cubicBezTo>
                      <a:pt x="40479" y="20906"/>
                      <a:pt x="40546" y="20904"/>
                      <a:pt x="40613" y="20901"/>
                    </a:cubicBezTo>
                    <a:cubicBezTo>
                      <a:pt x="42558" y="20793"/>
                      <a:pt x="42855" y="19497"/>
                      <a:pt x="42855" y="19497"/>
                    </a:cubicBezTo>
                    <a:lnTo>
                      <a:pt x="41721" y="1296"/>
                    </a:lnTo>
                    <a:cubicBezTo>
                      <a:pt x="41721" y="432"/>
                      <a:pt x="31290" y="0"/>
                      <a:pt x="208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68"/>
              <p:cNvSpPr/>
              <p:nvPr/>
            </p:nvSpPr>
            <p:spPr>
              <a:xfrm>
                <a:off x="1509175" y="5213263"/>
                <a:ext cx="39850" cy="5144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577" extrusionOk="0">
                    <a:moveTo>
                      <a:pt x="1593" y="0"/>
                    </a:moveTo>
                    <a:lnTo>
                      <a:pt x="1593" y="0"/>
                    </a:lnTo>
                    <a:cubicBezTo>
                      <a:pt x="567" y="162"/>
                      <a:pt x="0" y="351"/>
                      <a:pt x="0" y="540"/>
                    </a:cubicBezTo>
                    <a:lnTo>
                      <a:pt x="0" y="20172"/>
                    </a:lnTo>
                    <a:cubicBezTo>
                      <a:pt x="432" y="20415"/>
                      <a:pt x="918" y="20550"/>
                      <a:pt x="1404" y="20577"/>
                    </a:cubicBezTo>
                    <a:cubicBezTo>
                      <a:pt x="1161" y="17552"/>
                      <a:pt x="1026" y="14393"/>
                      <a:pt x="1026" y="11153"/>
                    </a:cubicBezTo>
                    <a:cubicBezTo>
                      <a:pt x="999" y="7426"/>
                      <a:pt x="1188" y="3727"/>
                      <a:pt x="1593" y="0"/>
                    </a:cubicBezTo>
                    <a:close/>
                  </a:path>
                </a:pathLst>
              </a:custGeom>
              <a:solidFill>
                <a:srgbClr val="8E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68"/>
              <p:cNvSpPr/>
              <p:nvPr/>
            </p:nvSpPr>
            <p:spPr>
              <a:xfrm>
                <a:off x="1509175" y="5194363"/>
                <a:ext cx="104505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41802" h="3360" extrusionOk="0">
                    <a:moveTo>
                      <a:pt x="20860" y="0"/>
                    </a:moveTo>
                    <a:cubicBezTo>
                      <a:pt x="10430" y="0"/>
                      <a:pt x="0" y="432"/>
                      <a:pt x="0" y="1296"/>
                    </a:cubicBezTo>
                    <a:lnTo>
                      <a:pt x="0" y="1350"/>
                    </a:lnTo>
                    <a:cubicBezTo>
                      <a:pt x="2848" y="2653"/>
                      <a:pt x="5622" y="2981"/>
                      <a:pt x="8752" y="2981"/>
                    </a:cubicBezTo>
                    <a:cubicBezTo>
                      <a:pt x="11913" y="2981"/>
                      <a:pt x="15438" y="2646"/>
                      <a:pt x="19767" y="2646"/>
                    </a:cubicBezTo>
                    <a:cubicBezTo>
                      <a:pt x="24499" y="2646"/>
                      <a:pt x="29955" y="3359"/>
                      <a:pt x="34688" y="3359"/>
                    </a:cubicBezTo>
                    <a:cubicBezTo>
                      <a:pt x="37382" y="3359"/>
                      <a:pt x="39842" y="3128"/>
                      <a:pt x="41802" y="2403"/>
                    </a:cubicBezTo>
                    <a:lnTo>
                      <a:pt x="41721" y="1296"/>
                    </a:lnTo>
                    <a:cubicBezTo>
                      <a:pt x="41721" y="432"/>
                      <a:pt x="31290" y="0"/>
                      <a:pt x="20860" y="0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68"/>
              <p:cNvSpPr/>
              <p:nvPr/>
            </p:nvSpPr>
            <p:spPr>
              <a:xfrm>
                <a:off x="1831175" y="5294263"/>
                <a:ext cx="281550" cy="416550"/>
              </a:xfrm>
              <a:custGeom>
                <a:avLst/>
                <a:gdLst/>
                <a:ahLst/>
                <a:cxnLst/>
                <a:rect l="l" t="t" r="r" b="b"/>
                <a:pathLst>
                  <a:path w="11262" h="16662" extrusionOk="0">
                    <a:moveTo>
                      <a:pt x="5456" y="1"/>
                    </a:moveTo>
                    <a:cubicBezTo>
                      <a:pt x="2755" y="1"/>
                      <a:pt x="649" y="10451"/>
                      <a:pt x="1" y="16635"/>
                    </a:cubicBezTo>
                    <a:cubicBezTo>
                      <a:pt x="1341" y="15915"/>
                      <a:pt x="2750" y="14716"/>
                      <a:pt x="4501" y="14716"/>
                    </a:cubicBezTo>
                    <a:cubicBezTo>
                      <a:pt x="4654" y="14716"/>
                      <a:pt x="4810" y="14725"/>
                      <a:pt x="4970" y="14744"/>
                    </a:cubicBezTo>
                    <a:cubicBezTo>
                      <a:pt x="7049" y="14988"/>
                      <a:pt x="9182" y="16176"/>
                      <a:pt x="11261" y="16662"/>
                    </a:cubicBezTo>
                    <a:cubicBezTo>
                      <a:pt x="10640" y="10451"/>
                      <a:pt x="8183" y="1"/>
                      <a:pt x="5456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68"/>
              <p:cNvSpPr/>
              <p:nvPr/>
            </p:nvSpPr>
            <p:spPr>
              <a:xfrm>
                <a:off x="1555750" y="5367838"/>
                <a:ext cx="123575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14421" extrusionOk="0">
                    <a:moveTo>
                      <a:pt x="2134" y="1"/>
                    </a:moveTo>
                    <a:cubicBezTo>
                      <a:pt x="919" y="1"/>
                      <a:pt x="298" y="8804"/>
                      <a:pt x="0" y="14421"/>
                    </a:cubicBezTo>
                    <a:cubicBezTo>
                      <a:pt x="541" y="14421"/>
                      <a:pt x="1081" y="14313"/>
                      <a:pt x="1567" y="14097"/>
                    </a:cubicBezTo>
                    <a:cubicBezTo>
                      <a:pt x="2429" y="13774"/>
                      <a:pt x="3325" y="13605"/>
                      <a:pt x="4242" y="13605"/>
                    </a:cubicBezTo>
                    <a:cubicBezTo>
                      <a:pt x="4474" y="13605"/>
                      <a:pt x="4708" y="13616"/>
                      <a:pt x="4942" y="13638"/>
                    </a:cubicBezTo>
                    <a:cubicBezTo>
                      <a:pt x="4591" y="8426"/>
                      <a:pt x="3268" y="1"/>
                      <a:pt x="2134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68"/>
              <p:cNvSpPr/>
              <p:nvPr/>
            </p:nvSpPr>
            <p:spPr>
              <a:xfrm>
                <a:off x="1963500" y="6213738"/>
                <a:ext cx="163400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4656" extrusionOk="0">
                    <a:moveTo>
                      <a:pt x="6103" y="0"/>
                    </a:moveTo>
                    <a:lnTo>
                      <a:pt x="6103" y="0"/>
                    </a:lnTo>
                    <a:cubicBezTo>
                      <a:pt x="6130" y="162"/>
                      <a:pt x="6130" y="324"/>
                      <a:pt x="6130" y="486"/>
                    </a:cubicBezTo>
                    <a:cubicBezTo>
                      <a:pt x="6077" y="2209"/>
                      <a:pt x="4672" y="3593"/>
                      <a:pt x="2961" y="3593"/>
                    </a:cubicBezTo>
                    <a:cubicBezTo>
                      <a:pt x="2928" y="3593"/>
                      <a:pt x="2896" y="3593"/>
                      <a:pt x="2863" y="3592"/>
                    </a:cubicBezTo>
                    <a:cubicBezTo>
                      <a:pt x="2838" y="3592"/>
                      <a:pt x="2812" y="3593"/>
                      <a:pt x="2787" y="3593"/>
                    </a:cubicBezTo>
                    <a:cubicBezTo>
                      <a:pt x="1655" y="3593"/>
                      <a:pt x="608" y="3003"/>
                      <a:pt x="1" y="2026"/>
                    </a:cubicBezTo>
                    <a:lnTo>
                      <a:pt x="1" y="2026"/>
                    </a:lnTo>
                    <a:cubicBezTo>
                      <a:pt x="333" y="3558"/>
                      <a:pt x="1679" y="4656"/>
                      <a:pt x="3218" y="4656"/>
                    </a:cubicBezTo>
                    <a:cubicBezTo>
                      <a:pt x="3306" y="4656"/>
                      <a:pt x="3395" y="4652"/>
                      <a:pt x="3484" y="4645"/>
                    </a:cubicBezTo>
                    <a:cubicBezTo>
                      <a:pt x="5131" y="4537"/>
                      <a:pt x="6427" y="3187"/>
                      <a:pt x="6535" y="1539"/>
                    </a:cubicBezTo>
                    <a:cubicBezTo>
                      <a:pt x="6535" y="999"/>
                      <a:pt x="6373" y="459"/>
                      <a:pt x="6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68"/>
              <p:cNvSpPr/>
              <p:nvPr/>
            </p:nvSpPr>
            <p:spPr>
              <a:xfrm>
                <a:off x="1711025" y="6511538"/>
                <a:ext cx="67575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27030" h="1617" extrusionOk="0">
                    <a:moveTo>
                      <a:pt x="24888" y="1"/>
                    </a:moveTo>
                    <a:cubicBezTo>
                      <a:pt x="24660" y="1"/>
                      <a:pt x="24411" y="17"/>
                      <a:pt x="24141" y="51"/>
                    </a:cubicBezTo>
                    <a:cubicBezTo>
                      <a:pt x="20550" y="834"/>
                      <a:pt x="15932" y="1320"/>
                      <a:pt x="10883" y="1320"/>
                    </a:cubicBezTo>
                    <a:cubicBezTo>
                      <a:pt x="7318" y="1320"/>
                      <a:pt x="3754" y="1050"/>
                      <a:pt x="216" y="510"/>
                    </a:cubicBezTo>
                    <a:lnTo>
                      <a:pt x="216" y="510"/>
                    </a:lnTo>
                    <a:cubicBezTo>
                      <a:pt x="0" y="807"/>
                      <a:pt x="54" y="1185"/>
                      <a:pt x="405" y="1617"/>
                    </a:cubicBezTo>
                    <a:lnTo>
                      <a:pt x="26275" y="1617"/>
                    </a:lnTo>
                    <a:cubicBezTo>
                      <a:pt x="27030" y="768"/>
                      <a:pt x="26465" y="1"/>
                      <a:pt x="24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68"/>
              <p:cNvSpPr/>
              <p:nvPr/>
            </p:nvSpPr>
            <p:spPr>
              <a:xfrm>
                <a:off x="1909500" y="6416938"/>
                <a:ext cx="13502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3133" extrusionOk="0">
                    <a:moveTo>
                      <a:pt x="4726" y="0"/>
                    </a:moveTo>
                    <a:lnTo>
                      <a:pt x="4564" y="27"/>
                    </a:lnTo>
                    <a:cubicBezTo>
                      <a:pt x="3106" y="378"/>
                      <a:pt x="1593" y="2215"/>
                      <a:pt x="0" y="3133"/>
                    </a:cubicBezTo>
                    <a:lnTo>
                      <a:pt x="513" y="3079"/>
                    </a:lnTo>
                    <a:cubicBezTo>
                      <a:pt x="3187" y="2674"/>
                      <a:pt x="5293" y="1350"/>
                      <a:pt x="5401" y="27"/>
                    </a:cubicBezTo>
                    <a:lnTo>
                      <a:pt x="5266" y="0"/>
                    </a:lnTo>
                    <a:close/>
                  </a:path>
                </a:pathLst>
              </a:custGeom>
              <a:solidFill>
                <a:schemeClr val="dk1">
                  <a:alpha val="236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68"/>
              <p:cNvSpPr/>
              <p:nvPr/>
            </p:nvSpPr>
            <p:spPr>
              <a:xfrm>
                <a:off x="2000625" y="6186738"/>
                <a:ext cx="83075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297" extrusionOk="0">
                    <a:moveTo>
                      <a:pt x="1675" y="0"/>
                    </a:moveTo>
                    <a:cubicBezTo>
                      <a:pt x="730" y="0"/>
                      <a:pt x="1" y="297"/>
                      <a:pt x="1" y="648"/>
                    </a:cubicBezTo>
                    <a:cubicBezTo>
                      <a:pt x="1" y="999"/>
                      <a:pt x="730" y="1296"/>
                      <a:pt x="1675" y="1296"/>
                    </a:cubicBezTo>
                    <a:cubicBezTo>
                      <a:pt x="2593" y="1296"/>
                      <a:pt x="3322" y="999"/>
                      <a:pt x="3322" y="648"/>
                    </a:cubicBezTo>
                    <a:cubicBezTo>
                      <a:pt x="3322" y="297"/>
                      <a:pt x="2593" y="0"/>
                      <a:pt x="1675" y="0"/>
                    </a:cubicBezTo>
                    <a:close/>
                  </a:path>
                </a:pathLst>
              </a:custGeom>
              <a:solidFill>
                <a:schemeClr val="dk1">
                  <a:alpha val="236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68"/>
              <p:cNvSpPr/>
              <p:nvPr/>
            </p:nvSpPr>
            <p:spPr>
              <a:xfrm>
                <a:off x="1975650" y="6216813"/>
                <a:ext cx="2230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988" extrusionOk="0">
                    <a:moveTo>
                      <a:pt x="529" y="0"/>
                    </a:moveTo>
                    <a:cubicBezTo>
                      <a:pt x="391" y="0"/>
                      <a:pt x="253" y="84"/>
                      <a:pt x="163" y="228"/>
                    </a:cubicBezTo>
                    <a:cubicBezTo>
                      <a:pt x="1" y="444"/>
                      <a:pt x="28" y="714"/>
                      <a:pt x="190" y="903"/>
                    </a:cubicBezTo>
                    <a:cubicBezTo>
                      <a:pt x="247" y="961"/>
                      <a:pt x="318" y="988"/>
                      <a:pt x="392" y="988"/>
                    </a:cubicBezTo>
                    <a:cubicBezTo>
                      <a:pt x="526" y="988"/>
                      <a:pt x="670" y="898"/>
                      <a:pt x="757" y="741"/>
                    </a:cubicBezTo>
                    <a:cubicBezTo>
                      <a:pt x="892" y="525"/>
                      <a:pt x="892" y="255"/>
                      <a:pt x="730" y="66"/>
                    </a:cubicBezTo>
                    <a:cubicBezTo>
                      <a:pt x="667" y="21"/>
                      <a:pt x="598" y="0"/>
                      <a:pt x="529" y="0"/>
                    </a:cubicBezTo>
                    <a:close/>
                  </a:path>
                </a:pathLst>
              </a:custGeom>
              <a:solidFill>
                <a:schemeClr val="dk1">
                  <a:alpha val="236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68"/>
              <p:cNvSpPr/>
              <p:nvPr/>
            </p:nvSpPr>
            <p:spPr>
              <a:xfrm>
                <a:off x="1991175" y="6210088"/>
                <a:ext cx="94600" cy="79975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3199" extrusionOk="0">
                    <a:moveTo>
                      <a:pt x="2125" y="0"/>
                    </a:moveTo>
                    <a:cubicBezTo>
                      <a:pt x="1750" y="0"/>
                      <a:pt x="1369" y="136"/>
                      <a:pt x="1054" y="443"/>
                    </a:cubicBezTo>
                    <a:cubicBezTo>
                      <a:pt x="1" y="1442"/>
                      <a:pt x="703" y="3198"/>
                      <a:pt x="2134" y="3198"/>
                    </a:cubicBezTo>
                    <a:cubicBezTo>
                      <a:pt x="2151" y="3198"/>
                      <a:pt x="2167" y="3198"/>
                      <a:pt x="2184" y="3198"/>
                    </a:cubicBezTo>
                    <a:cubicBezTo>
                      <a:pt x="3025" y="3198"/>
                      <a:pt x="3701" y="2533"/>
                      <a:pt x="3727" y="1685"/>
                    </a:cubicBezTo>
                    <a:cubicBezTo>
                      <a:pt x="3783" y="694"/>
                      <a:pt x="2971" y="0"/>
                      <a:pt x="2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68"/>
              <p:cNvSpPr/>
              <p:nvPr/>
            </p:nvSpPr>
            <p:spPr>
              <a:xfrm>
                <a:off x="2022225" y="6234888"/>
                <a:ext cx="39875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342" extrusionOk="0">
                    <a:moveTo>
                      <a:pt x="886" y="0"/>
                    </a:moveTo>
                    <a:cubicBezTo>
                      <a:pt x="727" y="0"/>
                      <a:pt x="566" y="56"/>
                      <a:pt x="433" y="180"/>
                    </a:cubicBezTo>
                    <a:cubicBezTo>
                      <a:pt x="1" y="612"/>
                      <a:pt x="298" y="1342"/>
                      <a:pt x="919" y="1342"/>
                    </a:cubicBezTo>
                    <a:cubicBezTo>
                      <a:pt x="1270" y="1342"/>
                      <a:pt x="1567" y="1071"/>
                      <a:pt x="1594" y="693"/>
                    </a:cubicBezTo>
                    <a:cubicBezTo>
                      <a:pt x="1594" y="282"/>
                      <a:pt x="1244" y="0"/>
                      <a:pt x="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68"/>
              <p:cNvSpPr/>
              <p:nvPr/>
            </p:nvSpPr>
            <p:spPr>
              <a:xfrm>
                <a:off x="2016150" y="6512113"/>
                <a:ext cx="51350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40" extrusionOk="0">
                    <a:moveTo>
                      <a:pt x="1000" y="1"/>
                    </a:moveTo>
                    <a:cubicBezTo>
                      <a:pt x="460" y="1"/>
                      <a:pt x="1" y="460"/>
                      <a:pt x="1" y="1027"/>
                    </a:cubicBezTo>
                    <a:lnTo>
                      <a:pt x="1" y="1540"/>
                    </a:lnTo>
                    <a:lnTo>
                      <a:pt x="2026" y="1540"/>
                    </a:lnTo>
                    <a:lnTo>
                      <a:pt x="2026" y="1027"/>
                    </a:lnTo>
                    <a:cubicBezTo>
                      <a:pt x="2053" y="460"/>
                      <a:pt x="1567" y="1"/>
                      <a:pt x="10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68"/>
              <p:cNvSpPr/>
              <p:nvPr/>
            </p:nvSpPr>
            <p:spPr>
              <a:xfrm>
                <a:off x="1509175" y="5375588"/>
                <a:ext cx="1054500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42180" h="2392" extrusionOk="0">
                    <a:moveTo>
                      <a:pt x="14432" y="0"/>
                    </a:moveTo>
                    <a:cubicBezTo>
                      <a:pt x="10155" y="0"/>
                      <a:pt x="7056" y="1095"/>
                      <a:pt x="3862" y="1095"/>
                    </a:cubicBezTo>
                    <a:cubicBezTo>
                      <a:pt x="2755" y="1095"/>
                      <a:pt x="1431" y="1041"/>
                      <a:pt x="0" y="960"/>
                    </a:cubicBezTo>
                    <a:lnTo>
                      <a:pt x="0" y="2283"/>
                    </a:lnTo>
                    <a:cubicBezTo>
                      <a:pt x="1431" y="2337"/>
                      <a:pt x="2755" y="2391"/>
                      <a:pt x="3862" y="2391"/>
                    </a:cubicBezTo>
                    <a:cubicBezTo>
                      <a:pt x="7056" y="2391"/>
                      <a:pt x="10155" y="1297"/>
                      <a:pt x="14432" y="1297"/>
                    </a:cubicBezTo>
                    <a:cubicBezTo>
                      <a:pt x="14711" y="1297"/>
                      <a:pt x="14995" y="1301"/>
                      <a:pt x="15284" y="1311"/>
                    </a:cubicBezTo>
                    <a:cubicBezTo>
                      <a:pt x="19964" y="1444"/>
                      <a:pt x="24774" y="2284"/>
                      <a:pt x="29458" y="2284"/>
                    </a:cubicBezTo>
                    <a:cubicBezTo>
                      <a:pt x="29531" y="2284"/>
                      <a:pt x="29604" y="2284"/>
                      <a:pt x="29677" y="2283"/>
                    </a:cubicBezTo>
                    <a:cubicBezTo>
                      <a:pt x="33079" y="2256"/>
                      <a:pt x="38291" y="1797"/>
                      <a:pt x="42180" y="1581"/>
                    </a:cubicBezTo>
                    <a:lnTo>
                      <a:pt x="42099" y="285"/>
                    </a:lnTo>
                    <a:cubicBezTo>
                      <a:pt x="38210" y="501"/>
                      <a:pt x="33052" y="960"/>
                      <a:pt x="29677" y="987"/>
                    </a:cubicBezTo>
                    <a:cubicBezTo>
                      <a:pt x="29538" y="989"/>
                      <a:pt x="29399" y="990"/>
                      <a:pt x="29260" y="990"/>
                    </a:cubicBezTo>
                    <a:cubicBezTo>
                      <a:pt x="24663" y="990"/>
                      <a:pt x="19897" y="146"/>
                      <a:pt x="15284" y="15"/>
                    </a:cubicBezTo>
                    <a:cubicBezTo>
                      <a:pt x="14995" y="5"/>
                      <a:pt x="14711" y="0"/>
                      <a:pt x="14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68"/>
              <p:cNvSpPr/>
              <p:nvPr/>
            </p:nvSpPr>
            <p:spPr>
              <a:xfrm>
                <a:off x="1509175" y="5431738"/>
                <a:ext cx="1058550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42342" h="1631" extrusionOk="0">
                    <a:moveTo>
                      <a:pt x="14638" y="0"/>
                    </a:moveTo>
                    <a:cubicBezTo>
                      <a:pt x="10246" y="0"/>
                      <a:pt x="7116" y="1117"/>
                      <a:pt x="3889" y="1117"/>
                    </a:cubicBezTo>
                    <a:cubicBezTo>
                      <a:pt x="2782" y="1117"/>
                      <a:pt x="1458" y="1036"/>
                      <a:pt x="0" y="982"/>
                    </a:cubicBezTo>
                    <a:lnTo>
                      <a:pt x="0" y="1522"/>
                    </a:lnTo>
                    <a:cubicBezTo>
                      <a:pt x="1458" y="1577"/>
                      <a:pt x="2782" y="1631"/>
                      <a:pt x="3889" y="1631"/>
                    </a:cubicBezTo>
                    <a:cubicBezTo>
                      <a:pt x="7112" y="1631"/>
                      <a:pt x="10263" y="540"/>
                      <a:pt x="14626" y="540"/>
                    </a:cubicBezTo>
                    <a:cubicBezTo>
                      <a:pt x="14869" y="540"/>
                      <a:pt x="15115" y="543"/>
                      <a:pt x="15365" y="550"/>
                    </a:cubicBezTo>
                    <a:cubicBezTo>
                      <a:pt x="20045" y="710"/>
                      <a:pt x="24881" y="1550"/>
                      <a:pt x="29592" y="1550"/>
                    </a:cubicBezTo>
                    <a:cubicBezTo>
                      <a:pt x="29665" y="1550"/>
                      <a:pt x="29739" y="1550"/>
                      <a:pt x="29812" y="1550"/>
                    </a:cubicBezTo>
                    <a:cubicBezTo>
                      <a:pt x="33187" y="1495"/>
                      <a:pt x="38453" y="1036"/>
                      <a:pt x="42342" y="847"/>
                    </a:cubicBezTo>
                    <a:lnTo>
                      <a:pt x="42261" y="307"/>
                    </a:lnTo>
                    <a:cubicBezTo>
                      <a:pt x="38372" y="523"/>
                      <a:pt x="33187" y="955"/>
                      <a:pt x="29812" y="1009"/>
                    </a:cubicBezTo>
                    <a:cubicBezTo>
                      <a:pt x="29672" y="1011"/>
                      <a:pt x="29531" y="1012"/>
                      <a:pt x="29391" y="1012"/>
                    </a:cubicBezTo>
                    <a:cubicBezTo>
                      <a:pt x="24744" y="1012"/>
                      <a:pt x="19978" y="168"/>
                      <a:pt x="15365" y="10"/>
                    </a:cubicBezTo>
                    <a:cubicBezTo>
                      <a:pt x="15119" y="3"/>
                      <a:pt x="14876" y="0"/>
                      <a:pt x="14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9" name="Google Shape;3319;p68"/>
            <p:cNvGrpSpPr/>
            <p:nvPr/>
          </p:nvGrpSpPr>
          <p:grpSpPr>
            <a:xfrm>
              <a:off x="8971963" y="6161640"/>
              <a:ext cx="698867" cy="395720"/>
              <a:chOff x="2013351" y="4582349"/>
              <a:chExt cx="824233" cy="466705"/>
            </a:xfrm>
          </p:grpSpPr>
          <p:sp>
            <p:nvSpPr>
              <p:cNvPr id="3320" name="Google Shape;3320;p68"/>
              <p:cNvSpPr/>
              <p:nvPr/>
            </p:nvSpPr>
            <p:spPr>
              <a:xfrm>
                <a:off x="2582172" y="4652203"/>
                <a:ext cx="235017" cy="361613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5213" extrusionOk="0">
                    <a:moveTo>
                      <a:pt x="1" y="0"/>
                    </a:moveTo>
                    <a:lnTo>
                      <a:pt x="1" y="5212"/>
                    </a:lnTo>
                    <a:lnTo>
                      <a:pt x="3388" y="5212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8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68"/>
              <p:cNvSpPr/>
              <p:nvPr/>
            </p:nvSpPr>
            <p:spPr>
              <a:xfrm>
                <a:off x="2529799" y="4662400"/>
                <a:ext cx="235780" cy="36300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5233" extrusionOk="0">
                    <a:moveTo>
                      <a:pt x="1" y="0"/>
                    </a:moveTo>
                    <a:lnTo>
                      <a:pt x="1" y="5233"/>
                    </a:lnTo>
                    <a:lnTo>
                      <a:pt x="3398" y="5233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rgbClr val="D3B5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68"/>
              <p:cNvSpPr/>
              <p:nvPr/>
            </p:nvSpPr>
            <p:spPr>
              <a:xfrm>
                <a:off x="2482559" y="4685639"/>
                <a:ext cx="235017" cy="363069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5234" extrusionOk="0">
                    <a:moveTo>
                      <a:pt x="0" y="1"/>
                    </a:moveTo>
                    <a:lnTo>
                      <a:pt x="0" y="5233"/>
                    </a:lnTo>
                    <a:lnTo>
                      <a:pt x="3387" y="5233"/>
                    </a:lnTo>
                    <a:lnTo>
                      <a:pt x="2014" y="1"/>
                    </a:lnTo>
                    <a:close/>
                  </a:path>
                </a:pathLst>
              </a:custGeom>
              <a:solidFill>
                <a:srgbClr val="48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68"/>
              <p:cNvSpPr/>
              <p:nvPr/>
            </p:nvSpPr>
            <p:spPr>
              <a:xfrm>
                <a:off x="2601110" y="4652620"/>
                <a:ext cx="235780" cy="39643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5715" extrusionOk="0">
                    <a:moveTo>
                      <a:pt x="1689" y="0"/>
                    </a:moveTo>
                    <a:cubicBezTo>
                      <a:pt x="1675" y="0"/>
                      <a:pt x="1661" y="2"/>
                      <a:pt x="1647" y="5"/>
                    </a:cubicBezTo>
                    <a:lnTo>
                      <a:pt x="137" y="477"/>
                    </a:lnTo>
                    <a:cubicBezTo>
                      <a:pt x="53" y="498"/>
                      <a:pt x="1" y="592"/>
                      <a:pt x="32" y="686"/>
                    </a:cubicBezTo>
                    <a:lnTo>
                      <a:pt x="1542" y="5594"/>
                    </a:lnTo>
                    <a:cubicBezTo>
                      <a:pt x="1568" y="5673"/>
                      <a:pt x="1638" y="5715"/>
                      <a:pt x="1709" y="5715"/>
                    </a:cubicBezTo>
                    <a:cubicBezTo>
                      <a:pt x="1723" y="5715"/>
                      <a:pt x="1738" y="5713"/>
                      <a:pt x="1752" y="5709"/>
                    </a:cubicBezTo>
                    <a:lnTo>
                      <a:pt x="3262" y="5238"/>
                    </a:lnTo>
                    <a:cubicBezTo>
                      <a:pt x="3356" y="5217"/>
                      <a:pt x="3398" y="5122"/>
                      <a:pt x="3377" y="5028"/>
                    </a:cubicBezTo>
                    <a:lnTo>
                      <a:pt x="1857" y="120"/>
                    </a:lnTo>
                    <a:cubicBezTo>
                      <a:pt x="1839" y="49"/>
                      <a:pt x="1768" y="0"/>
                      <a:pt x="1689" y="0"/>
                    </a:cubicBezTo>
                    <a:close/>
                  </a:path>
                </a:pathLst>
              </a:custGeom>
              <a:solidFill>
                <a:srgbClr val="5E44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68"/>
              <p:cNvSpPr/>
              <p:nvPr/>
            </p:nvSpPr>
            <p:spPr>
              <a:xfrm>
                <a:off x="2630938" y="4652897"/>
                <a:ext cx="206646" cy="38852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5601" extrusionOk="0">
                    <a:moveTo>
                      <a:pt x="1332" y="1"/>
                    </a:moveTo>
                    <a:lnTo>
                      <a:pt x="137" y="378"/>
                    </a:lnTo>
                    <a:cubicBezTo>
                      <a:pt x="42" y="399"/>
                      <a:pt x="0" y="494"/>
                      <a:pt x="21" y="588"/>
                    </a:cubicBezTo>
                    <a:lnTo>
                      <a:pt x="1542" y="5496"/>
                    </a:lnTo>
                    <a:cubicBezTo>
                      <a:pt x="1563" y="5548"/>
                      <a:pt x="1594" y="5590"/>
                      <a:pt x="1647" y="5601"/>
                    </a:cubicBezTo>
                    <a:lnTo>
                      <a:pt x="2842" y="5234"/>
                    </a:lnTo>
                    <a:cubicBezTo>
                      <a:pt x="2937" y="5202"/>
                      <a:pt x="2979" y="5108"/>
                      <a:pt x="2958" y="5024"/>
                    </a:cubicBezTo>
                    <a:lnTo>
                      <a:pt x="1437" y="116"/>
                    </a:lnTo>
                    <a:cubicBezTo>
                      <a:pt x="1427" y="64"/>
                      <a:pt x="1385" y="22"/>
                      <a:pt x="1332" y="1"/>
                    </a:cubicBezTo>
                    <a:close/>
                  </a:path>
                </a:pathLst>
              </a:custGeom>
              <a:solidFill>
                <a:srgbClr val="705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68"/>
              <p:cNvSpPr/>
              <p:nvPr/>
            </p:nvSpPr>
            <p:spPr>
              <a:xfrm>
                <a:off x="2618590" y="4670725"/>
                <a:ext cx="117855" cy="66454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958" extrusionOk="0">
                    <a:moveTo>
                      <a:pt x="1448" y="1"/>
                    </a:moveTo>
                    <a:cubicBezTo>
                      <a:pt x="1434" y="1"/>
                      <a:pt x="1420" y="2"/>
                      <a:pt x="1405" y="6"/>
                    </a:cubicBezTo>
                    <a:lnTo>
                      <a:pt x="116" y="404"/>
                    </a:lnTo>
                    <a:cubicBezTo>
                      <a:pt x="42" y="425"/>
                      <a:pt x="0" y="499"/>
                      <a:pt x="21" y="583"/>
                    </a:cubicBezTo>
                    <a:lnTo>
                      <a:pt x="137" y="950"/>
                    </a:lnTo>
                    <a:cubicBezTo>
                      <a:pt x="152" y="955"/>
                      <a:pt x="168" y="958"/>
                      <a:pt x="184" y="958"/>
                    </a:cubicBezTo>
                    <a:cubicBezTo>
                      <a:pt x="199" y="958"/>
                      <a:pt x="215" y="955"/>
                      <a:pt x="231" y="950"/>
                    </a:cubicBezTo>
                    <a:lnTo>
                      <a:pt x="1605" y="530"/>
                    </a:lnTo>
                    <a:cubicBezTo>
                      <a:pt x="1647" y="520"/>
                      <a:pt x="1678" y="488"/>
                      <a:pt x="1699" y="446"/>
                    </a:cubicBezTo>
                    <a:lnTo>
                      <a:pt x="1594" y="100"/>
                    </a:lnTo>
                    <a:cubicBezTo>
                      <a:pt x="1568" y="40"/>
                      <a:pt x="1514" y="1"/>
                      <a:pt x="1448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68"/>
              <p:cNvSpPr/>
              <p:nvPr/>
            </p:nvSpPr>
            <p:spPr>
              <a:xfrm>
                <a:off x="2658547" y="4724485"/>
                <a:ext cx="77206" cy="43979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634" extrusionOk="0">
                    <a:moveTo>
                      <a:pt x="952" y="0"/>
                    </a:moveTo>
                    <a:cubicBezTo>
                      <a:pt x="942" y="0"/>
                      <a:pt x="933" y="3"/>
                      <a:pt x="924" y="7"/>
                    </a:cubicBezTo>
                    <a:lnTo>
                      <a:pt x="85" y="269"/>
                    </a:lnTo>
                    <a:cubicBezTo>
                      <a:pt x="32" y="280"/>
                      <a:pt x="1" y="332"/>
                      <a:pt x="22" y="385"/>
                    </a:cubicBezTo>
                    <a:lnTo>
                      <a:pt x="95" y="626"/>
                    </a:lnTo>
                    <a:cubicBezTo>
                      <a:pt x="106" y="631"/>
                      <a:pt x="116" y="634"/>
                      <a:pt x="127" y="634"/>
                    </a:cubicBezTo>
                    <a:cubicBezTo>
                      <a:pt x="137" y="634"/>
                      <a:pt x="148" y="631"/>
                      <a:pt x="158" y="626"/>
                    </a:cubicBezTo>
                    <a:lnTo>
                      <a:pt x="1050" y="353"/>
                    </a:lnTo>
                    <a:cubicBezTo>
                      <a:pt x="1081" y="343"/>
                      <a:pt x="1102" y="322"/>
                      <a:pt x="1112" y="301"/>
                    </a:cubicBezTo>
                    <a:lnTo>
                      <a:pt x="1039" y="70"/>
                    </a:lnTo>
                    <a:cubicBezTo>
                      <a:pt x="1023" y="29"/>
                      <a:pt x="987" y="0"/>
                      <a:pt x="952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68"/>
              <p:cNvSpPr/>
              <p:nvPr/>
            </p:nvSpPr>
            <p:spPr>
              <a:xfrm>
                <a:off x="2440383" y="4589633"/>
                <a:ext cx="136793" cy="132492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910" extrusionOk="0">
                    <a:moveTo>
                      <a:pt x="147" y="1"/>
                    </a:moveTo>
                    <a:cubicBezTo>
                      <a:pt x="0" y="1"/>
                      <a:pt x="0" y="1909"/>
                      <a:pt x="147" y="1909"/>
                    </a:cubicBezTo>
                    <a:lnTo>
                      <a:pt x="1971" y="1909"/>
                    </a:lnTo>
                    <a:cubicBezTo>
                      <a:pt x="1741" y="1573"/>
                      <a:pt x="1688" y="661"/>
                      <a:pt x="1971" y="1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68"/>
              <p:cNvSpPr/>
              <p:nvPr/>
            </p:nvSpPr>
            <p:spPr>
              <a:xfrm>
                <a:off x="2472986" y="4629589"/>
                <a:ext cx="93993" cy="65622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946" extrusionOk="0">
                    <a:moveTo>
                      <a:pt x="645" y="1"/>
                    </a:moveTo>
                    <a:cubicBezTo>
                      <a:pt x="179" y="1"/>
                      <a:pt x="0" y="416"/>
                      <a:pt x="23" y="672"/>
                    </a:cubicBezTo>
                    <a:cubicBezTo>
                      <a:pt x="44" y="861"/>
                      <a:pt x="694" y="945"/>
                      <a:pt x="1355" y="945"/>
                    </a:cubicBezTo>
                    <a:cubicBezTo>
                      <a:pt x="1313" y="704"/>
                      <a:pt x="1302" y="463"/>
                      <a:pt x="1323" y="221"/>
                    </a:cubicBezTo>
                    <a:cubicBezTo>
                      <a:pt x="1051" y="63"/>
                      <a:pt x="826" y="1"/>
                      <a:pt x="645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68"/>
              <p:cNvSpPr/>
              <p:nvPr/>
            </p:nvSpPr>
            <p:spPr>
              <a:xfrm>
                <a:off x="2456338" y="4582349"/>
                <a:ext cx="151360" cy="2261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2014" y="326"/>
                    </a:lnTo>
                    <a:cubicBezTo>
                      <a:pt x="2182" y="326"/>
                      <a:pt x="2182" y="1"/>
                      <a:pt x="2014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68"/>
              <p:cNvSpPr/>
              <p:nvPr/>
            </p:nvSpPr>
            <p:spPr>
              <a:xfrm>
                <a:off x="2456338" y="4705270"/>
                <a:ext cx="149209" cy="23377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337" extrusionOk="0">
                    <a:moveTo>
                      <a:pt x="1" y="1"/>
                    </a:moveTo>
                    <a:lnTo>
                      <a:pt x="1" y="336"/>
                    </a:lnTo>
                    <a:lnTo>
                      <a:pt x="2014" y="336"/>
                    </a:lnTo>
                    <a:cubicBezTo>
                      <a:pt x="2150" y="336"/>
                      <a:pt x="2150" y="1"/>
                      <a:pt x="2014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68"/>
              <p:cNvSpPr/>
              <p:nvPr/>
            </p:nvSpPr>
            <p:spPr>
              <a:xfrm>
                <a:off x="2149382" y="4582349"/>
                <a:ext cx="328108" cy="146296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2109" extrusionOk="0">
                    <a:moveTo>
                      <a:pt x="997" y="1"/>
                    </a:moveTo>
                    <a:cubicBezTo>
                      <a:pt x="1" y="1"/>
                      <a:pt x="1" y="2108"/>
                      <a:pt x="997" y="2108"/>
                    </a:cubicBezTo>
                    <a:lnTo>
                      <a:pt x="4667" y="2108"/>
                    </a:lnTo>
                    <a:cubicBezTo>
                      <a:pt x="4709" y="2108"/>
                      <a:pt x="4730" y="2056"/>
                      <a:pt x="4730" y="2004"/>
                    </a:cubicBezTo>
                    <a:cubicBezTo>
                      <a:pt x="4730" y="1941"/>
                      <a:pt x="4709" y="1773"/>
                      <a:pt x="4667" y="1773"/>
                    </a:cubicBezTo>
                    <a:lnTo>
                      <a:pt x="4594" y="1773"/>
                    </a:lnTo>
                    <a:cubicBezTo>
                      <a:pt x="4394" y="1773"/>
                      <a:pt x="4394" y="326"/>
                      <a:pt x="4594" y="326"/>
                    </a:cubicBezTo>
                    <a:lnTo>
                      <a:pt x="4667" y="326"/>
                    </a:lnTo>
                    <a:cubicBezTo>
                      <a:pt x="4709" y="326"/>
                      <a:pt x="4730" y="158"/>
                      <a:pt x="4730" y="106"/>
                    </a:cubicBezTo>
                    <a:cubicBezTo>
                      <a:pt x="4730" y="43"/>
                      <a:pt x="4709" y="1"/>
                      <a:pt x="46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68"/>
              <p:cNvSpPr/>
              <p:nvPr/>
            </p:nvSpPr>
            <p:spPr>
              <a:xfrm>
                <a:off x="2418532" y="4582349"/>
                <a:ext cx="58962" cy="146296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109" extrusionOk="0">
                    <a:moveTo>
                      <a:pt x="493" y="1"/>
                    </a:moveTo>
                    <a:cubicBezTo>
                      <a:pt x="0" y="221"/>
                      <a:pt x="0" y="1899"/>
                      <a:pt x="493" y="2108"/>
                    </a:cubicBezTo>
                    <a:lnTo>
                      <a:pt x="787" y="2108"/>
                    </a:lnTo>
                    <a:cubicBezTo>
                      <a:pt x="818" y="2108"/>
                      <a:pt x="850" y="2066"/>
                      <a:pt x="850" y="2004"/>
                    </a:cubicBezTo>
                    <a:cubicBezTo>
                      <a:pt x="850" y="1951"/>
                      <a:pt x="818" y="1773"/>
                      <a:pt x="787" y="1773"/>
                    </a:cubicBezTo>
                    <a:lnTo>
                      <a:pt x="714" y="1773"/>
                    </a:lnTo>
                    <a:cubicBezTo>
                      <a:pt x="514" y="1773"/>
                      <a:pt x="514" y="336"/>
                      <a:pt x="714" y="336"/>
                    </a:cubicBezTo>
                    <a:lnTo>
                      <a:pt x="787" y="336"/>
                    </a:lnTo>
                    <a:cubicBezTo>
                      <a:pt x="818" y="336"/>
                      <a:pt x="850" y="158"/>
                      <a:pt x="850" y="106"/>
                    </a:cubicBezTo>
                    <a:cubicBezTo>
                      <a:pt x="850" y="43"/>
                      <a:pt x="818" y="1"/>
                      <a:pt x="787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68"/>
              <p:cNvSpPr/>
              <p:nvPr/>
            </p:nvSpPr>
            <p:spPr>
              <a:xfrm>
                <a:off x="2193015" y="4610027"/>
                <a:ext cx="53899" cy="9094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311" extrusionOk="0">
                    <a:moveTo>
                      <a:pt x="347" y="0"/>
                    </a:moveTo>
                    <a:cubicBezTo>
                      <a:pt x="1" y="0"/>
                      <a:pt x="1" y="1311"/>
                      <a:pt x="347" y="1311"/>
                    </a:cubicBezTo>
                    <a:lnTo>
                      <a:pt x="777" y="1311"/>
                    </a:lnTo>
                    <a:cubicBezTo>
                      <a:pt x="504" y="1164"/>
                      <a:pt x="504" y="147"/>
                      <a:pt x="77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68"/>
              <p:cNvSpPr/>
              <p:nvPr/>
            </p:nvSpPr>
            <p:spPr>
              <a:xfrm>
                <a:off x="2355962" y="4610027"/>
                <a:ext cx="53899" cy="9094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311" extrusionOk="0">
                    <a:moveTo>
                      <a:pt x="357" y="0"/>
                    </a:moveTo>
                    <a:cubicBezTo>
                      <a:pt x="1" y="0"/>
                      <a:pt x="1" y="1311"/>
                      <a:pt x="357" y="1311"/>
                    </a:cubicBezTo>
                    <a:lnTo>
                      <a:pt x="777" y="1311"/>
                    </a:lnTo>
                    <a:cubicBezTo>
                      <a:pt x="514" y="1164"/>
                      <a:pt x="514" y="147"/>
                      <a:pt x="77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68"/>
              <p:cNvSpPr/>
              <p:nvPr/>
            </p:nvSpPr>
            <p:spPr>
              <a:xfrm>
                <a:off x="2469448" y="4733642"/>
                <a:ext cx="175361" cy="163777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361" extrusionOk="0">
                    <a:moveTo>
                      <a:pt x="231" y="1"/>
                    </a:moveTo>
                    <a:cubicBezTo>
                      <a:pt x="0" y="1"/>
                      <a:pt x="0" y="2360"/>
                      <a:pt x="231" y="2360"/>
                    </a:cubicBezTo>
                    <a:lnTo>
                      <a:pt x="2528" y="2360"/>
                    </a:lnTo>
                    <a:cubicBezTo>
                      <a:pt x="2370" y="1773"/>
                      <a:pt x="2349" y="630"/>
                      <a:pt x="2528" y="1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68"/>
              <p:cNvSpPr/>
              <p:nvPr/>
            </p:nvSpPr>
            <p:spPr>
              <a:xfrm>
                <a:off x="2522585" y="4778731"/>
                <a:ext cx="117855" cy="9975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38" extrusionOk="0">
                    <a:moveTo>
                      <a:pt x="1657" y="1"/>
                    </a:moveTo>
                    <a:cubicBezTo>
                      <a:pt x="734" y="1"/>
                      <a:pt x="0" y="326"/>
                      <a:pt x="0" y="714"/>
                    </a:cubicBezTo>
                    <a:cubicBezTo>
                      <a:pt x="0" y="1113"/>
                      <a:pt x="745" y="1438"/>
                      <a:pt x="1657" y="1438"/>
                    </a:cubicBezTo>
                    <a:lnTo>
                      <a:pt x="1699" y="1438"/>
                    </a:lnTo>
                    <a:cubicBezTo>
                      <a:pt x="1636" y="955"/>
                      <a:pt x="1615" y="483"/>
                      <a:pt x="1657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68"/>
              <p:cNvSpPr/>
              <p:nvPr/>
            </p:nvSpPr>
            <p:spPr>
              <a:xfrm>
                <a:off x="2099160" y="4722751"/>
                <a:ext cx="427789" cy="184864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665" extrusionOk="0">
                    <a:moveTo>
                      <a:pt x="819" y="1"/>
                    </a:moveTo>
                    <a:cubicBezTo>
                      <a:pt x="1" y="1"/>
                      <a:pt x="1" y="2664"/>
                      <a:pt x="819" y="2664"/>
                    </a:cubicBezTo>
                    <a:lnTo>
                      <a:pt x="6062" y="2664"/>
                    </a:lnTo>
                    <a:cubicBezTo>
                      <a:pt x="6114" y="2664"/>
                      <a:pt x="6167" y="2591"/>
                      <a:pt x="6167" y="2507"/>
                    </a:cubicBezTo>
                    <a:cubicBezTo>
                      <a:pt x="6167" y="2412"/>
                      <a:pt x="6114" y="2339"/>
                      <a:pt x="6062" y="2339"/>
                    </a:cubicBezTo>
                    <a:lnTo>
                      <a:pt x="5947" y="2339"/>
                    </a:lnTo>
                    <a:cubicBezTo>
                      <a:pt x="5632" y="2339"/>
                      <a:pt x="5632" y="315"/>
                      <a:pt x="5947" y="315"/>
                    </a:cubicBezTo>
                    <a:lnTo>
                      <a:pt x="6062" y="315"/>
                    </a:lnTo>
                    <a:cubicBezTo>
                      <a:pt x="6114" y="315"/>
                      <a:pt x="6167" y="252"/>
                      <a:pt x="6167" y="158"/>
                    </a:cubicBezTo>
                    <a:cubicBezTo>
                      <a:pt x="6167" y="74"/>
                      <a:pt x="6114" y="1"/>
                      <a:pt x="6062" y="1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68"/>
              <p:cNvSpPr/>
              <p:nvPr/>
            </p:nvSpPr>
            <p:spPr>
              <a:xfrm>
                <a:off x="2494213" y="4722751"/>
                <a:ext cx="165164" cy="2192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2307" y="315"/>
                    </a:lnTo>
                    <a:cubicBezTo>
                      <a:pt x="2349" y="315"/>
                      <a:pt x="2380" y="242"/>
                      <a:pt x="2380" y="158"/>
                    </a:cubicBezTo>
                    <a:cubicBezTo>
                      <a:pt x="2380" y="74"/>
                      <a:pt x="2349" y="1"/>
                      <a:pt x="2307" y="1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68"/>
              <p:cNvSpPr/>
              <p:nvPr/>
            </p:nvSpPr>
            <p:spPr>
              <a:xfrm>
                <a:off x="2494213" y="4885004"/>
                <a:ext cx="165164" cy="22614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326" extrusionOk="0">
                    <a:moveTo>
                      <a:pt x="0" y="0"/>
                    </a:moveTo>
                    <a:lnTo>
                      <a:pt x="0" y="325"/>
                    </a:lnTo>
                    <a:lnTo>
                      <a:pt x="2307" y="325"/>
                    </a:lnTo>
                    <a:cubicBezTo>
                      <a:pt x="2349" y="325"/>
                      <a:pt x="2380" y="252"/>
                      <a:pt x="2380" y="168"/>
                    </a:cubicBezTo>
                    <a:cubicBezTo>
                      <a:pt x="2380" y="73"/>
                      <a:pt x="2349" y="0"/>
                      <a:pt x="2307" y="0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68"/>
              <p:cNvSpPr/>
              <p:nvPr/>
            </p:nvSpPr>
            <p:spPr>
              <a:xfrm>
                <a:off x="2099160" y="4722751"/>
                <a:ext cx="397961" cy="184864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2665" extrusionOk="0">
                    <a:moveTo>
                      <a:pt x="819" y="1"/>
                    </a:moveTo>
                    <a:cubicBezTo>
                      <a:pt x="1" y="1"/>
                      <a:pt x="1" y="2664"/>
                      <a:pt x="819" y="2664"/>
                    </a:cubicBezTo>
                    <a:lnTo>
                      <a:pt x="5737" y="2664"/>
                    </a:lnTo>
                    <a:cubicBezTo>
                      <a:pt x="4919" y="2664"/>
                      <a:pt x="4919" y="1"/>
                      <a:pt x="5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68"/>
              <p:cNvSpPr/>
              <p:nvPr/>
            </p:nvSpPr>
            <p:spPr>
              <a:xfrm>
                <a:off x="2126838" y="4748972"/>
                <a:ext cx="60419" cy="131729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899" extrusionOk="0">
                    <a:moveTo>
                      <a:pt x="451" y="0"/>
                    </a:moveTo>
                    <a:cubicBezTo>
                      <a:pt x="0" y="0"/>
                      <a:pt x="0" y="1898"/>
                      <a:pt x="451" y="1898"/>
                    </a:cubicBezTo>
                    <a:lnTo>
                      <a:pt x="871" y="1898"/>
                    </a:lnTo>
                    <a:cubicBezTo>
                      <a:pt x="598" y="1625"/>
                      <a:pt x="598" y="273"/>
                      <a:pt x="871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68"/>
              <p:cNvSpPr/>
              <p:nvPr/>
            </p:nvSpPr>
            <p:spPr>
              <a:xfrm>
                <a:off x="2202519" y="4794755"/>
                <a:ext cx="216080" cy="40788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588" extrusionOk="0">
                    <a:moveTo>
                      <a:pt x="94" y="1"/>
                    </a:moveTo>
                    <a:cubicBezTo>
                      <a:pt x="0" y="1"/>
                      <a:pt x="0" y="588"/>
                      <a:pt x="94" y="588"/>
                    </a:cubicBezTo>
                    <a:lnTo>
                      <a:pt x="3114" y="588"/>
                    </a:lnTo>
                    <a:cubicBezTo>
                      <a:pt x="3052" y="588"/>
                      <a:pt x="3052" y="1"/>
                      <a:pt x="3114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68"/>
              <p:cNvSpPr/>
              <p:nvPr/>
            </p:nvSpPr>
            <p:spPr>
              <a:xfrm>
                <a:off x="2462928" y="4911919"/>
                <a:ext cx="181882" cy="125139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1804" extrusionOk="0">
                    <a:moveTo>
                      <a:pt x="283" y="0"/>
                    </a:moveTo>
                    <a:cubicBezTo>
                      <a:pt x="0" y="0"/>
                      <a:pt x="0" y="1804"/>
                      <a:pt x="283" y="1804"/>
                    </a:cubicBezTo>
                    <a:lnTo>
                      <a:pt x="2622" y="1804"/>
                    </a:lnTo>
                    <a:cubicBezTo>
                      <a:pt x="2129" y="1300"/>
                      <a:pt x="2129" y="503"/>
                      <a:pt x="2622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68"/>
              <p:cNvSpPr/>
              <p:nvPr/>
            </p:nvSpPr>
            <p:spPr>
              <a:xfrm>
                <a:off x="2510168" y="4943897"/>
                <a:ext cx="134642" cy="93161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43" extrusionOk="0">
                    <a:moveTo>
                      <a:pt x="1647" y="0"/>
                    </a:moveTo>
                    <a:cubicBezTo>
                      <a:pt x="735" y="32"/>
                      <a:pt x="1" y="367"/>
                      <a:pt x="1" y="776"/>
                    </a:cubicBezTo>
                    <a:cubicBezTo>
                      <a:pt x="1" y="997"/>
                      <a:pt x="210" y="1196"/>
                      <a:pt x="546" y="1343"/>
                    </a:cubicBezTo>
                    <a:lnTo>
                      <a:pt x="1941" y="1343"/>
                    </a:lnTo>
                    <a:cubicBezTo>
                      <a:pt x="1595" y="986"/>
                      <a:pt x="1479" y="462"/>
                      <a:pt x="164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68"/>
              <p:cNvSpPr/>
              <p:nvPr/>
            </p:nvSpPr>
            <p:spPr>
              <a:xfrm>
                <a:off x="2013351" y="4903178"/>
                <a:ext cx="519424" cy="141163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2035" extrusionOk="0">
                    <a:moveTo>
                      <a:pt x="997" y="0"/>
                    </a:moveTo>
                    <a:cubicBezTo>
                      <a:pt x="1" y="0"/>
                      <a:pt x="1" y="2035"/>
                      <a:pt x="997" y="2035"/>
                    </a:cubicBezTo>
                    <a:lnTo>
                      <a:pt x="7362" y="2035"/>
                    </a:lnTo>
                    <a:cubicBezTo>
                      <a:pt x="7435" y="2035"/>
                      <a:pt x="7488" y="1982"/>
                      <a:pt x="7488" y="1919"/>
                    </a:cubicBezTo>
                    <a:cubicBezTo>
                      <a:pt x="7488" y="1846"/>
                      <a:pt x="7435" y="1793"/>
                      <a:pt x="7362" y="1793"/>
                    </a:cubicBezTo>
                    <a:lnTo>
                      <a:pt x="7226" y="1793"/>
                    </a:lnTo>
                    <a:cubicBezTo>
                      <a:pt x="6848" y="1793"/>
                      <a:pt x="6848" y="241"/>
                      <a:pt x="7226" y="241"/>
                    </a:cubicBezTo>
                    <a:lnTo>
                      <a:pt x="7362" y="241"/>
                    </a:lnTo>
                    <a:cubicBezTo>
                      <a:pt x="7435" y="241"/>
                      <a:pt x="7488" y="189"/>
                      <a:pt x="7488" y="126"/>
                    </a:cubicBezTo>
                    <a:cubicBezTo>
                      <a:pt x="7488" y="53"/>
                      <a:pt x="7435" y="0"/>
                      <a:pt x="7362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68"/>
              <p:cNvSpPr/>
              <p:nvPr/>
            </p:nvSpPr>
            <p:spPr>
              <a:xfrm>
                <a:off x="2493450" y="4903178"/>
                <a:ext cx="169534" cy="16787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42" extrusionOk="0">
                    <a:moveTo>
                      <a:pt x="1" y="0"/>
                    </a:moveTo>
                    <a:lnTo>
                      <a:pt x="1" y="241"/>
                    </a:lnTo>
                    <a:lnTo>
                      <a:pt x="2360" y="241"/>
                    </a:lnTo>
                    <a:cubicBezTo>
                      <a:pt x="2402" y="241"/>
                      <a:pt x="2444" y="189"/>
                      <a:pt x="2444" y="126"/>
                    </a:cubicBezTo>
                    <a:cubicBezTo>
                      <a:pt x="2444" y="53"/>
                      <a:pt x="2402" y="0"/>
                      <a:pt x="2360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68"/>
              <p:cNvSpPr/>
              <p:nvPr/>
            </p:nvSpPr>
            <p:spPr>
              <a:xfrm>
                <a:off x="2493450" y="5027556"/>
                <a:ext cx="169534" cy="16787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42" extrusionOk="0">
                    <a:moveTo>
                      <a:pt x="1" y="0"/>
                    </a:moveTo>
                    <a:lnTo>
                      <a:pt x="1" y="242"/>
                    </a:lnTo>
                    <a:lnTo>
                      <a:pt x="2360" y="242"/>
                    </a:lnTo>
                    <a:cubicBezTo>
                      <a:pt x="2402" y="242"/>
                      <a:pt x="2444" y="189"/>
                      <a:pt x="2444" y="126"/>
                    </a:cubicBezTo>
                    <a:cubicBezTo>
                      <a:pt x="2444" y="53"/>
                      <a:pt x="2402" y="0"/>
                      <a:pt x="2360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68"/>
              <p:cNvSpPr/>
              <p:nvPr/>
            </p:nvSpPr>
            <p:spPr>
              <a:xfrm>
                <a:off x="2013351" y="4903178"/>
                <a:ext cx="497642" cy="141163"/>
              </a:xfrm>
              <a:custGeom>
                <a:avLst/>
                <a:gdLst/>
                <a:ahLst/>
                <a:cxnLst/>
                <a:rect l="l" t="t" r="r" b="b"/>
                <a:pathLst>
                  <a:path w="7174" h="2035" extrusionOk="0">
                    <a:moveTo>
                      <a:pt x="997" y="0"/>
                    </a:moveTo>
                    <a:cubicBezTo>
                      <a:pt x="1" y="0"/>
                      <a:pt x="1" y="2035"/>
                      <a:pt x="997" y="2035"/>
                    </a:cubicBezTo>
                    <a:lnTo>
                      <a:pt x="7173" y="2035"/>
                    </a:lnTo>
                    <a:cubicBezTo>
                      <a:pt x="6481" y="2035"/>
                      <a:pt x="6481" y="0"/>
                      <a:pt x="7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9" name="Google Shape;3349;p68"/>
          <p:cNvGrpSpPr/>
          <p:nvPr/>
        </p:nvGrpSpPr>
        <p:grpSpPr>
          <a:xfrm rot="1321491" flipH="1">
            <a:off x="5707956" y="2654883"/>
            <a:ext cx="714934" cy="378491"/>
            <a:chOff x="-1074225" y="4512538"/>
            <a:chExt cx="714950" cy="378500"/>
          </a:xfrm>
        </p:grpSpPr>
        <p:sp>
          <p:nvSpPr>
            <p:cNvPr id="3350" name="Google Shape;3350;p68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8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8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8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8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8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8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8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8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8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8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1" name="Google Shape;3361;p68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2" name="Google Shape;3362;p68"/>
          <p:cNvGrpSpPr/>
          <p:nvPr/>
        </p:nvGrpSpPr>
        <p:grpSpPr>
          <a:xfrm>
            <a:off x="7782400" y="1078331"/>
            <a:ext cx="648376" cy="880878"/>
            <a:chOff x="638276" y="3526008"/>
            <a:chExt cx="714936" cy="971200"/>
          </a:xfrm>
        </p:grpSpPr>
        <p:sp>
          <p:nvSpPr>
            <p:cNvPr id="3363" name="Google Shape;3363;p68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4" name="Google Shape;3364;p68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365" name="Google Shape;3365;p68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68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68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68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68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68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68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68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68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68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68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68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68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68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68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68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68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68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68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68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68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68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68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68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68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68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1" name="Google Shape;3391;p68"/>
          <p:cNvGrpSpPr/>
          <p:nvPr/>
        </p:nvGrpSpPr>
        <p:grpSpPr>
          <a:xfrm>
            <a:off x="8073288" y="4156950"/>
            <a:ext cx="714950" cy="378500"/>
            <a:chOff x="-1074225" y="4512538"/>
            <a:chExt cx="714950" cy="378500"/>
          </a:xfrm>
        </p:grpSpPr>
        <p:sp>
          <p:nvSpPr>
            <p:cNvPr id="3392" name="Google Shape;3392;p68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8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8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8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8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8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8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8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68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68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8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68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3E4D55B-8338-7532-36A2-55C680356098}"/>
              </a:ext>
            </a:extLst>
          </p:cNvPr>
          <p:cNvGrpSpPr/>
          <p:nvPr/>
        </p:nvGrpSpPr>
        <p:grpSpPr>
          <a:xfrm rot="5400000">
            <a:off x="798199" y="1807857"/>
            <a:ext cx="245636" cy="587128"/>
            <a:chOff x="3144331" y="1426666"/>
            <a:chExt cx="382809" cy="781622"/>
          </a:xfrm>
        </p:grpSpPr>
        <p:sp>
          <p:nvSpPr>
            <p:cNvPr id="2" name="Google Shape;10514;p120">
              <a:extLst>
                <a:ext uri="{FF2B5EF4-FFF2-40B4-BE49-F238E27FC236}">
                  <a16:creationId xmlns:a16="http://schemas.microsoft.com/office/drawing/2014/main" id="{590FF93E-0898-5B97-BEDC-358FCDFC2F74}"/>
                </a:ext>
              </a:extLst>
            </p:cNvPr>
            <p:cNvSpPr/>
            <p:nvPr/>
          </p:nvSpPr>
          <p:spPr>
            <a:xfrm>
              <a:off x="3272878" y="1426666"/>
              <a:ext cx="116521" cy="353646"/>
            </a:xfrm>
            <a:custGeom>
              <a:avLst/>
              <a:gdLst/>
              <a:ahLst/>
              <a:cxnLst/>
              <a:rect l="l" t="t" r="r" b="b"/>
              <a:pathLst>
                <a:path w="1907" h="7421" extrusionOk="0">
                  <a:moveTo>
                    <a:pt x="954" y="0"/>
                  </a:moveTo>
                  <a:cubicBezTo>
                    <a:pt x="332" y="922"/>
                    <a:pt x="1" y="2006"/>
                    <a:pt x="1" y="3114"/>
                  </a:cubicBezTo>
                  <a:lnTo>
                    <a:pt x="1" y="7420"/>
                  </a:lnTo>
                  <a:lnTo>
                    <a:pt x="1907" y="7420"/>
                  </a:lnTo>
                  <a:lnTo>
                    <a:pt x="1907" y="3114"/>
                  </a:lnTo>
                  <a:cubicBezTo>
                    <a:pt x="1907" y="2027"/>
                    <a:pt x="1588" y="941"/>
                    <a:pt x="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" name="Google Shape;10517;p120">
              <a:extLst>
                <a:ext uri="{FF2B5EF4-FFF2-40B4-BE49-F238E27FC236}">
                  <a16:creationId xmlns:a16="http://schemas.microsoft.com/office/drawing/2014/main" id="{1E41B101-1147-63A5-63B2-B17323D2EF1D}"/>
                </a:ext>
              </a:extLst>
            </p:cNvPr>
            <p:cNvSpPr/>
            <p:nvPr/>
          </p:nvSpPr>
          <p:spPr>
            <a:xfrm>
              <a:off x="3144331" y="1837909"/>
              <a:ext cx="382809" cy="93663"/>
            </a:xfrm>
            <a:custGeom>
              <a:avLst/>
              <a:gdLst/>
              <a:ahLst/>
              <a:cxnLst/>
              <a:rect l="l" t="t" r="r" b="b"/>
              <a:pathLst>
                <a:path w="5676" h="1907" extrusionOk="0">
                  <a:moveTo>
                    <a:pt x="1" y="0"/>
                  </a:moveTo>
                  <a:lnTo>
                    <a:pt x="1" y="1906"/>
                  </a:lnTo>
                  <a:lnTo>
                    <a:pt x="5676" y="1906"/>
                  </a:lnTo>
                  <a:lnTo>
                    <a:pt x="5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518;p120">
              <a:extLst>
                <a:ext uri="{FF2B5EF4-FFF2-40B4-BE49-F238E27FC236}">
                  <a16:creationId xmlns:a16="http://schemas.microsoft.com/office/drawing/2014/main" id="{CAFCDCA6-55C1-C6B9-F165-7703E4715331}"/>
                </a:ext>
              </a:extLst>
            </p:cNvPr>
            <p:cNvSpPr/>
            <p:nvPr/>
          </p:nvSpPr>
          <p:spPr>
            <a:xfrm>
              <a:off x="3144331" y="2092228"/>
              <a:ext cx="382809" cy="116060"/>
            </a:xfrm>
            <a:custGeom>
              <a:avLst/>
              <a:gdLst/>
              <a:ahLst/>
              <a:cxnLst/>
              <a:rect l="l" t="t" r="r" b="b"/>
              <a:pathLst>
                <a:path w="5676" h="2363" extrusionOk="0">
                  <a:moveTo>
                    <a:pt x="1" y="0"/>
                  </a:moveTo>
                  <a:lnTo>
                    <a:pt x="1" y="2362"/>
                  </a:lnTo>
                  <a:lnTo>
                    <a:pt x="5676" y="2362"/>
                  </a:lnTo>
                  <a:lnTo>
                    <a:pt x="5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19;p120">
              <a:extLst>
                <a:ext uri="{FF2B5EF4-FFF2-40B4-BE49-F238E27FC236}">
                  <a16:creationId xmlns:a16="http://schemas.microsoft.com/office/drawing/2014/main" id="{84517A73-928C-A9C4-1CF7-0DD598CB9D63}"/>
                </a:ext>
              </a:extLst>
            </p:cNvPr>
            <p:cNvSpPr/>
            <p:nvPr/>
          </p:nvSpPr>
          <p:spPr>
            <a:xfrm>
              <a:off x="3226410" y="1976267"/>
              <a:ext cx="221080" cy="69253"/>
            </a:xfrm>
            <a:custGeom>
              <a:avLst/>
              <a:gdLst/>
              <a:ahLst/>
              <a:cxnLst/>
              <a:rect l="l" t="t" r="r" b="b"/>
              <a:pathLst>
                <a:path w="3278" h="1410" extrusionOk="0">
                  <a:moveTo>
                    <a:pt x="1" y="1"/>
                  </a:moveTo>
                  <a:cubicBezTo>
                    <a:pt x="186" y="454"/>
                    <a:pt x="274" y="957"/>
                    <a:pt x="214" y="1410"/>
                  </a:cubicBezTo>
                  <a:lnTo>
                    <a:pt x="3064" y="1410"/>
                  </a:lnTo>
                  <a:cubicBezTo>
                    <a:pt x="3004" y="957"/>
                    <a:pt x="3091" y="454"/>
                    <a:pt x="3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66DA742-DA74-F8D8-1BEF-9ABF1F365927}"/>
              </a:ext>
            </a:extLst>
          </p:cNvPr>
          <p:cNvGrpSpPr/>
          <p:nvPr/>
        </p:nvGrpSpPr>
        <p:grpSpPr>
          <a:xfrm rot="5400000">
            <a:off x="1378770" y="2301339"/>
            <a:ext cx="245636" cy="587128"/>
            <a:chOff x="3144331" y="1426666"/>
            <a:chExt cx="382809" cy="781622"/>
          </a:xfrm>
        </p:grpSpPr>
        <p:sp>
          <p:nvSpPr>
            <p:cNvPr id="8" name="Google Shape;10514;p120">
              <a:extLst>
                <a:ext uri="{FF2B5EF4-FFF2-40B4-BE49-F238E27FC236}">
                  <a16:creationId xmlns:a16="http://schemas.microsoft.com/office/drawing/2014/main" id="{E8422E65-5367-CF49-8EFF-44A5976AE36B}"/>
                </a:ext>
              </a:extLst>
            </p:cNvPr>
            <p:cNvSpPr/>
            <p:nvPr/>
          </p:nvSpPr>
          <p:spPr>
            <a:xfrm>
              <a:off x="3272878" y="1426666"/>
              <a:ext cx="116521" cy="353646"/>
            </a:xfrm>
            <a:custGeom>
              <a:avLst/>
              <a:gdLst/>
              <a:ahLst/>
              <a:cxnLst/>
              <a:rect l="l" t="t" r="r" b="b"/>
              <a:pathLst>
                <a:path w="1907" h="7421" extrusionOk="0">
                  <a:moveTo>
                    <a:pt x="954" y="0"/>
                  </a:moveTo>
                  <a:cubicBezTo>
                    <a:pt x="332" y="922"/>
                    <a:pt x="1" y="2006"/>
                    <a:pt x="1" y="3114"/>
                  </a:cubicBezTo>
                  <a:lnTo>
                    <a:pt x="1" y="7420"/>
                  </a:lnTo>
                  <a:lnTo>
                    <a:pt x="1907" y="7420"/>
                  </a:lnTo>
                  <a:lnTo>
                    <a:pt x="1907" y="3114"/>
                  </a:lnTo>
                  <a:cubicBezTo>
                    <a:pt x="1907" y="2027"/>
                    <a:pt x="1588" y="941"/>
                    <a:pt x="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0517;p120">
              <a:extLst>
                <a:ext uri="{FF2B5EF4-FFF2-40B4-BE49-F238E27FC236}">
                  <a16:creationId xmlns:a16="http://schemas.microsoft.com/office/drawing/2014/main" id="{40E5A16B-C9E7-1037-09BB-BA9C973AB69B}"/>
                </a:ext>
              </a:extLst>
            </p:cNvPr>
            <p:cNvSpPr/>
            <p:nvPr/>
          </p:nvSpPr>
          <p:spPr>
            <a:xfrm>
              <a:off x="3144331" y="1837909"/>
              <a:ext cx="382809" cy="93663"/>
            </a:xfrm>
            <a:custGeom>
              <a:avLst/>
              <a:gdLst/>
              <a:ahLst/>
              <a:cxnLst/>
              <a:rect l="l" t="t" r="r" b="b"/>
              <a:pathLst>
                <a:path w="5676" h="1907" extrusionOk="0">
                  <a:moveTo>
                    <a:pt x="1" y="0"/>
                  </a:moveTo>
                  <a:lnTo>
                    <a:pt x="1" y="1906"/>
                  </a:lnTo>
                  <a:lnTo>
                    <a:pt x="5676" y="1906"/>
                  </a:lnTo>
                  <a:lnTo>
                    <a:pt x="5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518;p120">
              <a:extLst>
                <a:ext uri="{FF2B5EF4-FFF2-40B4-BE49-F238E27FC236}">
                  <a16:creationId xmlns:a16="http://schemas.microsoft.com/office/drawing/2014/main" id="{FC4F9465-A898-EF41-C6DB-0977BB3AFC5B}"/>
                </a:ext>
              </a:extLst>
            </p:cNvPr>
            <p:cNvSpPr/>
            <p:nvPr/>
          </p:nvSpPr>
          <p:spPr>
            <a:xfrm>
              <a:off x="3144331" y="2092228"/>
              <a:ext cx="382809" cy="116060"/>
            </a:xfrm>
            <a:custGeom>
              <a:avLst/>
              <a:gdLst/>
              <a:ahLst/>
              <a:cxnLst/>
              <a:rect l="l" t="t" r="r" b="b"/>
              <a:pathLst>
                <a:path w="5676" h="2363" extrusionOk="0">
                  <a:moveTo>
                    <a:pt x="1" y="0"/>
                  </a:moveTo>
                  <a:lnTo>
                    <a:pt x="1" y="2362"/>
                  </a:lnTo>
                  <a:lnTo>
                    <a:pt x="5676" y="2362"/>
                  </a:lnTo>
                  <a:lnTo>
                    <a:pt x="5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19;p120">
              <a:extLst>
                <a:ext uri="{FF2B5EF4-FFF2-40B4-BE49-F238E27FC236}">
                  <a16:creationId xmlns:a16="http://schemas.microsoft.com/office/drawing/2014/main" id="{7546905D-ACBD-166C-01A3-921BAB741CC7}"/>
                </a:ext>
              </a:extLst>
            </p:cNvPr>
            <p:cNvSpPr/>
            <p:nvPr/>
          </p:nvSpPr>
          <p:spPr>
            <a:xfrm>
              <a:off x="3226410" y="1976267"/>
              <a:ext cx="221080" cy="69253"/>
            </a:xfrm>
            <a:custGeom>
              <a:avLst/>
              <a:gdLst/>
              <a:ahLst/>
              <a:cxnLst/>
              <a:rect l="l" t="t" r="r" b="b"/>
              <a:pathLst>
                <a:path w="3278" h="1410" extrusionOk="0">
                  <a:moveTo>
                    <a:pt x="1" y="1"/>
                  </a:moveTo>
                  <a:cubicBezTo>
                    <a:pt x="186" y="454"/>
                    <a:pt x="274" y="957"/>
                    <a:pt x="214" y="1410"/>
                  </a:cubicBezTo>
                  <a:lnTo>
                    <a:pt x="3064" y="1410"/>
                  </a:lnTo>
                  <a:cubicBezTo>
                    <a:pt x="3004" y="957"/>
                    <a:pt x="3091" y="454"/>
                    <a:pt x="3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1CD6D3-920B-0301-E0D4-00162F7DD3CF}"/>
              </a:ext>
            </a:extLst>
          </p:cNvPr>
          <p:cNvGrpSpPr/>
          <p:nvPr/>
        </p:nvGrpSpPr>
        <p:grpSpPr>
          <a:xfrm rot="5400000">
            <a:off x="1973853" y="2751277"/>
            <a:ext cx="245636" cy="587128"/>
            <a:chOff x="3144331" y="1426666"/>
            <a:chExt cx="382809" cy="781622"/>
          </a:xfrm>
        </p:grpSpPr>
        <p:sp>
          <p:nvSpPr>
            <p:cNvPr id="13" name="Google Shape;10514;p120">
              <a:extLst>
                <a:ext uri="{FF2B5EF4-FFF2-40B4-BE49-F238E27FC236}">
                  <a16:creationId xmlns:a16="http://schemas.microsoft.com/office/drawing/2014/main" id="{E82B892F-D769-2C44-F05A-DABFB9C29D6F}"/>
                </a:ext>
              </a:extLst>
            </p:cNvPr>
            <p:cNvSpPr/>
            <p:nvPr/>
          </p:nvSpPr>
          <p:spPr>
            <a:xfrm>
              <a:off x="3272878" y="1426666"/>
              <a:ext cx="116521" cy="353646"/>
            </a:xfrm>
            <a:custGeom>
              <a:avLst/>
              <a:gdLst/>
              <a:ahLst/>
              <a:cxnLst/>
              <a:rect l="l" t="t" r="r" b="b"/>
              <a:pathLst>
                <a:path w="1907" h="7421" extrusionOk="0">
                  <a:moveTo>
                    <a:pt x="954" y="0"/>
                  </a:moveTo>
                  <a:cubicBezTo>
                    <a:pt x="332" y="922"/>
                    <a:pt x="1" y="2006"/>
                    <a:pt x="1" y="3114"/>
                  </a:cubicBezTo>
                  <a:lnTo>
                    <a:pt x="1" y="7420"/>
                  </a:lnTo>
                  <a:lnTo>
                    <a:pt x="1907" y="7420"/>
                  </a:lnTo>
                  <a:lnTo>
                    <a:pt x="1907" y="3114"/>
                  </a:lnTo>
                  <a:cubicBezTo>
                    <a:pt x="1907" y="2027"/>
                    <a:pt x="1588" y="941"/>
                    <a:pt x="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0517;p120">
              <a:extLst>
                <a:ext uri="{FF2B5EF4-FFF2-40B4-BE49-F238E27FC236}">
                  <a16:creationId xmlns:a16="http://schemas.microsoft.com/office/drawing/2014/main" id="{4E9F08C8-93F1-6B45-BA32-AF02A51E384C}"/>
                </a:ext>
              </a:extLst>
            </p:cNvPr>
            <p:cNvSpPr/>
            <p:nvPr/>
          </p:nvSpPr>
          <p:spPr>
            <a:xfrm>
              <a:off x="3144331" y="1837909"/>
              <a:ext cx="382809" cy="93663"/>
            </a:xfrm>
            <a:custGeom>
              <a:avLst/>
              <a:gdLst/>
              <a:ahLst/>
              <a:cxnLst/>
              <a:rect l="l" t="t" r="r" b="b"/>
              <a:pathLst>
                <a:path w="5676" h="1907" extrusionOk="0">
                  <a:moveTo>
                    <a:pt x="1" y="0"/>
                  </a:moveTo>
                  <a:lnTo>
                    <a:pt x="1" y="1906"/>
                  </a:lnTo>
                  <a:lnTo>
                    <a:pt x="5676" y="1906"/>
                  </a:lnTo>
                  <a:lnTo>
                    <a:pt x="5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518;p120">
              <a:extLst>
                <a:ext uri="{FF2B5EF4-FFF2-40B4-BE49-F238E27FC236}">
                  <a16:creationId xmlns:a16="http://schemas.microsoft.com/office/drawing/2014/main" id="{2E2BBF73-0B98-222D-3E3B-DE70B5BFFD5F}"/>
                </a:ext>
              </a:extLst>
            </p:cNvPr>
            <p:cNvSpPr/>
            <p:nvPr/>
          </p:nvSpPr>
          <p:spPr>
            <a:xfrm>
              <a:off x="3144331" y="2092228"/>
              <a:ext cx="382809" cy="116060"/>
            </a:xfrm>
            <a:custGeom>
              <a:avLst/>
              <a:gdLst/>
              <a:ahLst/>
              <a:cxnLst/>
              <a:rect l="l" t="t" r="r" b="b"/>
              <a:pathLst>
                <a:path w="5676" h="2363" extrusionOk="0">
                  <a:moveTo>
                    <a:pt x="1" y="0"/>
                  </a:moveTo>
                  <a:lnTo>
                    <a:pt x="1" y="2362"/>
                  </a:lnTo>
                  <a:lnTo>
                    <a:pt x="5676" y="2362"/>
                  </a:lnTo>
                  <a:lnTo>
                    <a:pt x="5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519;p120">
              <a:extLst>
                <a:ext uri="{FF2B5EF4-FFF2-40B4-BE49-F238E27FC236}">
                  <a16:creationId xmlns:a16="http://schemas.microsoft.com/office/drawing/2014/main" id="{4A9EB9DC-7EF1-1D1C-CC32-B1AF36119F05}"/>
                </a:ext>
              </a:extLst>
            </p:cNvPr>
            <p:cNvSpPr/>
            <p:nvPr/>
          </p:nvSpPr>
          <p:spPr>
            <a:xfrm>
              <a:off x="3226410" y="1976267"/>
              <a:ext cx="221080" cy="69253"/>
            </a:xfrm>
            <a:custGeom>
              <a:avLst/>
              <a:gdLst/>
              <a:ahLst/>
              <a:cxnLst/>
              <a:rect l="l" t="t" r="r" b="b"/>
              <a:pathLst>
                <a:path w="3278" h="1410" extrusionOk="0">
                  <a:moveTo>
                    <a:pt x="1" y="1"/>
                  </a:moveTo>
                  <a:cubicBezTo>
                    <a:pt x="186" y="454"/>
                    <a:pt x="274" y="957"/>
                    <a:pt x="214" y="1410"/>
                  </a:cubicBezTo>
                  <a:lnTo>
                    <a:pt x="3064" y="1410"/>
                  </a:lnTo>
                  <a:cubicBezTo>
                    <a:pt x="3004" y="957"/>
                    <a:pt x="3091" y="454"/>
                    <a:pt x="3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90AC89-7170-937C-3ED4-3676DF7AAC29}"/>
              </a:ext>
            </a:extLst>
          </p:cNvPr>
          <p:cNvGrpSpPr/>
          <p:nvPr/>
        </p:nvGrpSpPr>
        <p:grpSpPr>
          <a:xfrm rot="5400000">
            <a:off x="2554424" y="3201217"/>
            <a:ext cx="245636" cy="587128"/>
            <a:chOff x="3144331" y="1426666"/>
            <a:chExt cx="382809" cy="781622"/>
          </a:xfrm>
        </p:grpSpPr>
        <p:sp>
          <p:nvSpPr>
            <p:cNvPr id="18" name="Google Shape;10514;p120">
              <a:extLst>
                <a:ext uri="{FF2B5EF4-FFF2-40B4-BE49-F238E27FC236}">
                  <a16:creationId xmlns:a16="http://schemas.microsoft.com/office/drawing/2014/main" id="{E2E905AC-6F97-CC58-098D-5618E593C17D}"/>
                </a:ext>
              </a:extLst>
            </p:cNvPr>
            <p:cNvSpPr/>
            <p:nvPr/>
          </p:nvSpPr>
          <p:spPr>
            <a:xfrm>
              <a:off x="3272878" y="1426666"/>
              <a:ext cx="116521" cy="353646"/>
            </a:xfrm>
            <a:custGeom>
              <a:avLst/>
              <a:gdLst/>
              <a:ahLst/>
              <a:cxnLst/>
              <a:rect l="l" t="t" r="r" b="b"/>
              <a:pathLst>
                <a:path w="1907" h="7421" extrusionOk="0">
                  <a:moveTo>
                    <a:pt x="954" y="0"/>
                  </a:moveTo>
                  <a:cubicBezTo>
                    <a:pt x="332" y="922"/>
                    <a:pt x="1" y="2006"/>
                    <a:pt x="1" y="3114"/>
                  </a:cubicBezTo>
                  <a:lnTo>
                    <a:pt x="1" y="7420"/>
                  </a:lnTo>
                  <a:lnTo>
                    <a:pt x="1907" y="7420"/>
                  </a:lnTo>
                  <a:lnTo>
                    <a:pt x="1907" y="3114"/>
                  </a:lnTo>
                  <a:cubicBezTo>
                    <a:pt x="1907" y="2027"/>
                    <a:pt x="1588" y="941"/>
                    <a:pt x="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0517;p120">
              <a:extLst>
                <a:ext uri="{FF2B5EF4-FFF2-40B4-BE49-F238E27FC236}">
                  <a16:creationId xmlns:a16="http://schemas.microsoft.com/office/drawing/2014/main" id="{97FFABD8-552E-8EAB-B1C2-B2B00B857B83}"/>
                </a:ext>
              </a:extLst>
            </p:cNvPr>
            <p:cNvSpPr/>
            <p:nvPr/>
          </p:nvSpPr>
          <p:spPr>
            <a:xfrm>
              <a:off x="3144331" y="1837909"/>
              <a:ext cx="382809" cy="93663"/>
            </a:xfrm>
            <a:custGeom>
              <a:avLst/>
              <a:gdLst/>
              <a:ahLst/>
              <a:cxnLst/>
              <a:rect l="l" t="t" r="r" b="b"/>
              <a:pathLst>
                <a:path w="5676" h="1907" extrusionOk="0">
                  <a:moveTo>
                    <a:pt x="1" y="0"/>
                  </a:moveTo>
                  <a:lnTo>
                    <a:pt x="1" y="1906"/>
                  </a:lnTo>
                  <a:lnTo>
                    <a:pt x="5676" y="1906"/>
                  </a:lnTo>
                  <a:lnTo>
                    <a:pt x="5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18;p120">
              <a:extLst>
                <a:ext uri="{FF2B5EF4-FFF2-40B4-BE49-F238E27FC236}">
                  <a16:creationId xmlns:a16="http://schemas.microsoft.com/office/drawing/2014/main" id="{45AD2AB2-D8B8-734B-DAA2-F4D97B15CE5C}"/>
                </a:ext>
              </a:extLst>
            </p:cNvPr>
            <p:cNvSpPr/>
            <p:nvPr/>
          </p:nvSpPr>
          <p:spPr>
            <a:xfrm>
              <a:off x="3144331" y="2092228"/>
              <a:ext cx="382809" cy="116060"/>
            </a:xfrm>
            <a:custGeom>
              <a:avLst/>
              <a:gdLst/>
              <a:ahLst/>
              <a:cxnLst/>
              <a:rect l="l" t="t" r="r" b="b"/>
              <a:pathLst>
                <a:path w="5676" h="2363" extrusionOk="0">
                  <a:moveTo>
                    <a:pt x="1" y="0"/>
                  </a:moveTo>
                  <a:lnTo>
                    <a:pt x="1" y="2362"/>
                  </a:lnTo>
                  <a:lnTo>
                    <a:pt x="5676" y="2362"/>
                  </a:lnTo>
                  <a:lnTo>
                    <a:pt x="5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519;p120">
              <a:extLst>
                <a:ext uri="{FF2B5EF4-FFF2-40B4-BE49-F238E27FC236}">
                  <a16:creationId xmlns:a16="http://schemas.microsoft.com/office/drawing/2014/main" id="{CF271465-9916-E597-07D7-C60147DE1D8C}"/>
                </a:ext>
              </a:extLst>
            </p:cNvPr>
            <p:cNvSpPr/>
            <p:nvPr/>
          </p:nvSpPr>
          <p:spPr>
            <a:xfrm>
              <a:off x="3226410" y="1976267"/>
              <a:ext cx="221080" cy="69253"/>
            </a:xfrm>
            <a:custGeom>
              <a:avLst/>
              <a:gdLst/>
              <a:ahLst/>
              <a:cxnLst/>
              <a:rect l="l" t="t" r="r" b="b"/>
              <a:pathLst>
                <a:path w="3278" h="1410" extrusionOk="0">
                  <a:moveTo>
                    <a:pt x="1" y="1"/>
                  </a:moveTo>
                  <a:cubicBezTo>
                    <a:pt x="186" y="454"/>
                    <a:pt x="274" y="957"/>
                    <a:pt x="214" y="1410"/>
                  </a:cubicBezTo>
                  <a:lnTo>
                    <a:pt x="3064" y="1410"/>
                  </a:lnTo>
                  <a:cubicBezTo>
                    <a:pt x="3004" y="957"/>
                    <a:pt x="3091" y="454"/>
                    <a:pt x="3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E8C59DA-4EAB-54E2-A808-6CDD076A881C}"/>
              </a:ext>
            </a:extLst>
          </p:cNvPr>
          <p:cNvSpPr txBox="1"/>
          <p:nvPr/>
        </p:nvSpPr>
        <p:spPr>
          <a:xfrm>
            <a:off x="1229054" y="1937638"/>
            <a:ext cx="160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of dataset.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AE9DA3-3465-B760-822E-97BE94154104}"/>
              </a:ext>
            </a:extLst>
          </p:cNvPr>
          <p:cNvSpPr txBox="1"/>
          <p:nvPr/>
        </p:nvSpPr>
        <p:spPr>
          <a:xfrm>
            <a:off x="1810412" y="2439374"/>
            <a:ext cx="160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 of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C4156-32B2-73B5-49DA-631BA5139EF4}"/>
              </a:ext>
            </a:extLst>
          </p:cNvPr>
          <p:cNvSpPr txBox="1"/>
          <p:nvPr/>
        </p:nvSpPr>
        <p:spPr>
          <a:xfrm>
            <a:off x="2397631" y="2881980"/>
            <a:ext cx="234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Labelled classes.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A2713E-2D9E-9DAA-4823-92E96F2997F7}"/>
              </a:ext>
            </a:extLst>
          </p:cNvPr>
          <p:cNvSpPr txBox="1"/>
          <p:nvPr/>
        </p:nvSpPr>
        <p:spPr>
          <a:xfrm>
            <a:off x="2971566" y="3332899"/>
            <a:ext cx="220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plot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8" name="Google Shape;3408;p69"/>
          <p:cNvSpPr/>
          <p:nvPr/>
        </p:nvSpPr>
        <p:spPr>
          <a:xfrm>
            <a:off x="2351607" y="1801925"/>
            <a:ext cx="811613" cy="811850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9" name="Google Shape;3409;p69"/>
          <p:cNvSpPr/>
          <p:nvPr/>
        </p:nvSpPr>
        <p:spPr>
          <a:xfrm>
            <a:off x="5980781" y="1801974"/>
            <a:ext cx="811613" cy="811850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0" name="Google Shape;3410;p6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</a:p>
        </p:txBody>
      </p:sp>
      <p:sp>
        <p:nvSpPr>
          <p:cNvPr id="3411" name="Google Shape;3411;p69"/>
          <p:cNvSpPr txBox="1">
            <a:spLocks noGrp="1"/>
          </p:cNvSpPr>
          <p:nvPr>
            <p:ph type="title" idx="2"/>
          </p:nvPr>
        </p:nvSpPr>
        <p:spPr>
          <a:xfrm>
            <a:off x="1095263" y="2712821"/>
            <a:ext cx="33243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of dataset.</a:t>
            </a:r>
          </a:p>
        </p:txBody>
      </p:sp>
      <p:sp>
        <p:nvSpPr>
          <p:cNvPr id="3412" name="Google Shape;3412;p69"/>
          <p:cNvSpPr txBox="1">
            <a:spLocks noGrp="1"/>
          </p:cNvSpPr>
          <p:nvPr>
            <p:ph type="title" idx="3"/>
          </p:nvPr>
        </p:nvSpPr>
        <p:spPr>
          <a:xfrm>
            <a:off x="4724437" y="2712821"/>
            <a:ext cx="33243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 of data.</a:t>
            </a:r>
          </a:p>
        </p:txBody>
      </p:sp>
      <p:sp>
        <p:nvSpPr>
          <p:cNvPr id="3413" name="Google Shape;3413;p69"/>
          <p:cNvSpPr txBox="1">
            <a:spLocks noGrp="1"/>
          </p:cNvSpPr>
          <p:nvPr>
            <p:ph type="subTitle" idx="1"/>
          </p:nvPr>
        </p:nvSpPr>
        <p:spPr>
          <a:xfrm>
            <a:off x="5437742" y="3123450"/>
            <a:ext cx="1869904" cy="376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4658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3414" name="Google Shape;3414;p69"/>
          <p:cNvSpPr txBox="1">
            <a:spLocks noGrp="1"/>
          </p:cNvSpPr>
          <p:nvPr>
            <p:ph type="subTitle" idx="4"/>
          </p:nvPr>
        </p:nvSpPr>
        <p:spPr>
          <a:xfrm>
            <a:off x="1962937" y="3123450"/>
            <a:ext cx="1565253" cy="376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abeled dataset</a:t>
            </a:r>
          </a:p>
        </p:txBody>
      </p:sp>
      <p:grpSp>
        <p:nvGrpSpPr>
          <p:cNvPr id="3415" name="Google Shape;3415;p69"/>
          <p:cNvGrpSpPr/>
          <p:nvPr/>
        </p:nvGrpSpPr>
        <p:grpSpPr>
          <a:xfrm>
            <a:off x="2549103" y="2018021"/>
            <a:ext cx="416620" cy="379475"/>
            <a:chOff x="-40745125" y="3632900"/>
            <a:chExt cx="318225" cy="289875"/>
          </a:xfrm>
        </p:grpSpPr>
        <p:sp>
          <p:nvSpPr>
            <p:cNvPr id="3416" name="Google Shape;3416;p69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9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9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9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9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9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9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3" name="Google Shape;3423;p69"/>
          <p:cNvGrpSpPr/>
          <p:nvPr/>
        </p:nvGrpSpPr>
        <p:grpSpPr>
          <a:xfrm>
            <a:off x="6178832" y="2018773"/>
            <a:ext cx="415509" cy="378399"/>
            <a:chOff x="-40378075" y="3267450"/>
            <a:chExt cx="317425" cy="289075"/>
          </a:xfrm>
        </p:grpSpPr>
        <p:sp>
          <p:nvSpPr>
            <p:cNvPr id="3424" name="Google Shape;3424;p69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9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9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9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8" name="Google Shape;3428;p69"/>
          <p:cNvGrpSpPr/>
          <p:nvPr/>
        </p:nvGrpSpPr>
        <p:grpSpPr>
          <a:xfrm rot="1321491" flipH="1">
            <a:off x="7978064" y="4248133"/>
            <a:ext cx="714934" cy="378491"/>
            <a:chOff x="-1074225" y="4512538"/>
            <a:chExt cx="714950" cy="378500"/>
          </a:xfrm>
        </p:grpSpPr>
        <p:sp>
          <p:nvSpPr>
            <p:cNvPr id="3429" name="Google Shape;3429;p69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9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9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9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9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9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9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9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9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9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9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69"/>
          <p:cNvGrpSpPr/>
          <p:nvPr/>
        </p:nvGrpSpPr>
        <p:grpSpPr>
          <a:xfrm>
            <a:off x="713225" y="960550"/>
            <a:ext cx="714950" cy="378500"/>
            <a:chOff x="-1074225" y="4512538"/>
            <a:chExt cx="714950" cy="378500"/>
          </a:xfrm>
        </p:grpSpPr>
        <p:sp>
          <p:nvSpPr>
            <p:cNvPr id="3441" name="Google Shape;3441;p69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9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9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9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9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9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9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9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69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9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9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9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3" name="Google Shape;3453;p69"/>
          <p:cNvGrpSpPr/>
          <p:nvPr/>
        </p:nvGrpSpPr>
        <p:grpSpPr>
          <a:xfrm>
            <a:off x="7715851" y="445296"/>
            <a:ext cx="714936" cy="971200"/>
            <a:chOff x="638276" y="3526008"/>
            <a:chExt cx="714936" cy="971200"/>
          </a:xfrm>
        </p:grpSpPr>
        <p:sp>
          <p:nvSpPr>
            <p:cNvPr id="3454" name="Google Shape;3454;p69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5" name="Google Shape;3455;p69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456" name="Google Shape;3456;p69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69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69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69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69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69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69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69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69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69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69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69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69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69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69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69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69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69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69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69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69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69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69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69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69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69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8" name="Google Shape;3408;p69"/>
          <p:cNvSpPr/>
          <p:nvPr/>
        </p:nvSpPr>
        <p:spPr>
          <a:xfrm>
            <a:off x="1985952" y="1395733"/>
            <a:ext cx="811613" cy="811850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9" name="Google Shape;3409;p69"/>
          <p:cNvSpPr/>
          <p:nvPr/>
        </p:nvSpPr>
        <p:spPr>
          <a:xfrm>
            <a:off x="6199616" y="1329854"/>
            <a:ext cx="811613" cy="811850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0" name="Google Shape;3410;p6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</a:p>
        </p:txBody>
      </p:sp>
      <p:sp>
        <p:nvSpPr>
          <p:cNvPr id="3411" name="Google Shape;3411;p69"/>
          <p:cNvSpPr txBox="1">
            <a:spLocks noGrp="1"/>
          </p:cNvSpPr>
          <p:nvPr>
            <p:ph type="title" idx="2"/>
          </p:nvPr>
        </p:nvSpPr>
        <p:spPr>
          <a:xfrm>
            <a:off x="723813" y="2065454"/>
            <a:ext cx="33243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21B1A"/>
                </a:solidFill>
              </a:rPr>
              <a:t>Labelled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421B1A"/>
                </a:solidFill>
              </a:rPr>
              <a:t>classes</a:t>
            </a:r>
          </a:p>
        </p:txBody>
      </p:sp>
      <p:sp>
        <p:nvSpPr>
          <p:cNvPr id="3412" name="Google Shape;3412;p69"/>
          <p:cNvSpPr txBox="1">
            <a:spLocks noGrp="1"/>
          </p:cNvSpPr>
          <p:nvPr>
            <p:ph type="title" idx="3"/>
          </p:nvPr>
        </p:nvSpPr>
        <p:spPr>
          <a:xfrm>
            <a:off x="4929379" y="2044151"/>
            <a:ext cx="33243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Distribution plot</a:t>
            </a:r>
          </a:p>
        </p:txBody>
      </p:sp>
      <p:grpSp>
        <p:nvGrpSpPr>
          <p:cNvPr id="3415" name="Google Shape;3415;p69"/>
          <p:cNvGrpSpPr/>
          <p:nvPr/>
        </p:nvGrpSpPr>
        <p:grpSpPr>
          <a:xfrm>
            <a:off x="2162143" y="1572916"/>
            <a:ext cx="416620" cy="379475"/>
            <a:chOff x="-40745125" y="3632900"/>
            <a:chExt cx="318225" cy="289875"/>
          </a:xfrm>
        </p:grpSpPr>
        <p:sp>
          <p:nvSpPr>
            <p:cNvPr id="3416" name="Google Shape;3416;p69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9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9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9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9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9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9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3" name="Google Shape;3423;p69"/>
          <p:cNvGrpSpPr/>
          <p:nvPr/>
        </p:nvGrpSpPr>
        <p:grpSpPr>
          <a:xfrm>
            <a:off x="6397667" y="1546653"/>
            <a:ext cx="415509" cy="378399"/>
            <a:chOff x="-40378075" y="3267450"/>
            <a:chExt cx="317425" cy="289075"/>
          </a:xfrm>
        </p:grpSpPr>
        <p:sp>
          <p:nvSpPr>
            <p:cNvPr id="3424" name="Google Shape;3424;p69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9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9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9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69"/>
          <p:cNvGrpSpPr/>
          <p:nvPr/>
        </p:nvGrpSpPr>
        <p:grpSpPr>
          <a:xfrm>
            <a:off x="713225" y="960550"/>
            <a:ext cx="714950" cy="378500"/>
            <a:chOff x="-1074225" y="4512538"/>
            <a:chExt cx="714950" cy="378500"/>
          </a:xfrm>
        </p:grpSpPr>
        <p:sp>
          <p:nvSpPr>
            <p:cNvPr id="3441" name="Google Shape;3441;p69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9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9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9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9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9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9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9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69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9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9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9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C6CD4A-32C7-05CD-10CD-BBA91C993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75" y="2470633"/>
            <a:ext cx="3453395" cy="300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5DA0E-64E6-9396-67FB-53D253BDF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518" y="2412107"/>
            <a:ext cx="3479072" cy="2282650"/>
          </a:xfrm>
          <a:prstGeom prst="rect">
            <a:avLst/>
          </a:prstGeom>
        </p:spPr>
      </p:pic>
      <p:grpSp>
        <p:nvGrpSpPr>
          <p:cNvPr id="3428" name="Google Shape;3428;p69"/>
          <p:cNvGrpSpPr/>
          <p:nvPr/>
        </p:nvGrpSpPr>
        <p:grpSpPr>
          <a:xfrm rot="1321491" flipH="1">
            <a:off x="7897785" y="877418"/>
            <a:ext cx="714934" cy="378491"/>
            <a:chOff x="-1074225" y="4512538"/>
            <a:chExt cx="714950" cy="378500"/>
          </a:xfrm>
        </p:grpSpPr>
        <p:sp>
          <p:nvSpPr>
            <p:cNvPr id="3429" name="Google Shape;3429;p69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9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9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9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9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9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9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9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9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9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9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4583;p75">
            <a:extLst>
              <a:ext uri="{FF2B5EF4-FFF2-40B4-BE49-F238E27FC236}">
                <a16:creationId xmlns:a16="http://schemas.microsoft.com/office/drawing/2014/main" id="{6B3D7AD8-BF8C-932C-5ACC-65ACD57F7460}"/>
              </a:ext>
            </a:extLst>
          </p:cNvPr>
          <p:cNvGrpSpPr/>
          <p:nvPr/>
        </p:nvGrpSpPr>
        <p:grpSpPr>
          <a:xfrm>
            <a:off x="2079133" y="3235328"/>
            <a:ext cx="941524" cy="1575885"/>
            <a:chOff x="8885363" y="6161640"/>
            <a:chExt cx="941524" cy="1575885"/>
          </a:xfrm>
        </p:grpSpPr>
        <p:grpSp>
          <p:nvGrpSpPr>
            <p:cNvPr id="9" name="Google Shape;4584;p75">
              <a:extLst>
                <a:ext uri="{FF2B5EF4-FFF2-40B4-BE49-F238E27FC236}">
                  <a16:creationId xmlns:a16="http://schemas.microsoft.com/office/drawing/2014/main" id="{7FC35B06-24FF-DAED-5FDE-CE1E76BC60E6}"/>
                </a:ext>
              </a:extLst>
            </p:cNvPr>
            <p:cNvGrpSpPr/>
            <p:nvPr/>
          </p:nvGrpSpPr>
          <p:grpSpPr>
            <a:xfrm>
              <a:off x="8885363" y="6543873"/>
              <a:ext cx="941524" cy="1193652"/>
              <a:chOff x="1509175" y="5194363"/>
              <a:chExt cx="1071375" cy="1358275"/>
            </a:xfrm>
          </p:grpSpPr>
          <p:sp>
            <p:nvSpPr>
              <p:cNvPr id="3400" name="Google Shape;4585;p75">
                <a:extLst>
                  <a:ext uri="{FF2B5EF4-FFF2-40B4-BE49-F238E27FC236}">
                    <a16:creationId xmlns:a16="http://schemas.microsoft.com/office/drawing/2014/main" id="{842C3C01-27D6-371B-1F3B-C42BF224F914}"/>
                  </a:ext>
                </a:extLst>
              </p:cNvPr>
              <p:cNvSpPr/>
              <p:nvPr/>
            </p:nvSpPr>
            <p:spPr>
              <a:xfrm>
                <a:off x="1997925" y="5623713"/>
                <a:ext cx="93200" cy="62582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25033" extrusionOk="0">
                    <a:moveTo>
                      <a:pt x="1" y="0"/>
                    </a:moveTo>
                    <a:cubicBezTo>
                      <a:pt x="1270" y="0"/>
                      <a:pt x="1270" y="25032"/>
                      <a:pt x="1" y="25032"/>
                    </a:cubicBezTo>
                    <a:lnTo>
                      <a:pt x="3727" y="25032"/>
                    </a:lnTo>
                    <a:cubicBezTo>
                      <a:pt x="2458" y="25032"/>
                      <a:pt x="2458" y="0"/>
                      <a:pt x="3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4586;p75">
                <a:extLst>
                  <a:ext uri="{FF2B5EF4-FFF2-40B4-BE49-F238E27FC236}">
                    <a16:creationId xmlns:a16="http://schemas.microsoft.com/office/drawing/2014/main" id="{EC7932A9-0BD3-4BD7-4283-D7BB5EFC9F9C}"/>
                  </a:ext>
                </a:extLst>
              </p:cNvPr>
              <p:cNvSpPr/>
              <p:nvPr/>
            </p:nvSpPr>
            <p:spPr>
              <a:xfrm>
                <a:off x="1997925" y="5623713"/>
                <a:ext cx="93200" cy="37132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14853" extrusionOk="0">
                    <a:moveTo>
                      <a:pt x="1" y="0"/>
                    </a:moveTo>
                    <a:cubicBezTo>
                      <a:pt x="622" y="0"/>
                      <a:pt x="919" y="5536"/>
                      <a:pt x="973" y="11396"/>
                    </a:cubicBezTo>
                    <a:cubicBezTo>
                      <a:pt x="1054" y="11315"/>
                      <a:pt x="1162" y="11261"/>
                      <a:pt x="1270" y="11261"/>
                    </a:cubicBezTo>
                    <a:cubicBezTo>
                      <a:pt x="1864" y="11261"/>
                      <a:pt x="2404" y="12638"/>
                      <a:pt x="2782" y="14852"/>
                    </a:cubicBezTo>
                    <a:cubicBezTo>
                      <a:pt x="2701" y="7939"/>
                      <a:pt x="3025" y="0"/>
                      <a:pt x="3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4587;p75">
                <a:extLst>
                  <a:ext uri="{FF2B5EF4-FFF2-40B4-BE49-F238E27FC236}">
                    <a16:creationId xmlns:a16="http://schemas.microsoft.com/office/drawing/2014/main" id="{A38FAE60-DBC5-6D06-FF95-90D809AB3998}"/>
                  </a:ext>
                </a:extLst>
              </p:cNvPr>
              <p:cNvSpPr/>
              <p:nvPr/>
            </p:nvSpPr>
            <p:spPr>
              <a:xfrm>
                <a:off x="1988475" y="6258963"/>
                <a:ext cx="112775" cy="170825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6833" extrusionOk="0">
                    <a:moveTo>
                      <a:pt x="1" y="0"/>
                    </a:moveTo>
                    <a:cubicBezTo>
                      <a:pt x="1540" y="0"/>
                      <a:pt x="1540" y="6832"/>
                      <a:pt x="1" y="6832"/>
                    </a:cubicBezTo>
                    <a:lnTo>
                      <a:pt x="4510" y="6832"/>
                    </a:lnTo>
                    <a:cubicBezTo>
                      <a:pt x="2944" y="6832"/>
                      <a:pt x="2944" y="0"/>
                      <a:pt x="4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4588;p75">
                <a:extLst>
                  <a:ext uri="{FF2B5EF4-FFF2-40B4-BE49-F238E27FC236}">
                    <a16:creationId xmlns:a16="http://schemas.microsoft.com/office/drawing/2014/main" id="{AD4C9BC9-03A3-86AB-1BC1-2C72380BD3DE}"/>
                  </a:ext>
                </a:extLst>
              </p:cNvPr>
              <p:cNvSpPr/>
              <p:nvPr/>
            </p:nvSpPr>
            <p:spPr>
              <a:xfrm>
                <a:off x="1976325" y="5610888"/>
                <a:ext cx="136400" cy="126250"/>
              </a:xfrm>
              <a:custGeom>
                <a:avLst/>
                <a:gdLst/>
                <a:ahLst/>
                <a:cxnLst/>
                <a:rect l="l" t="t" r="r" b="b"/>
                <a:pathLst>
                  <a:path w="5456" h="5050" extrusionOk="0">
                    <a:moveTo>
                      <a:pt x="2728" y="0"/>
                    </a:moveTo>
                    <a:cubicBezTo>
                      <a:pt x="1216" y="0"/>
                      <a:pt x="1" y="1134"/>
                      <a:pt x="1" y="2539"/>
                    </a:cubicBezTo>
                    <a:cubicBezTo>
                      <a:pt x="1" y="3916"/>
                      <a:pt x="1216" y="5050"/>
                      <a:pt x="2728" y="5050"/>
                    </a:cubicBezTo>
                    <a:cubicBezTo>
                      <a:pt x="4240" y="5050"/>
                      <a:pt x="5455" y="3916"/>
                      <a:pt x="5455" y="2539"/>
                    </a:cubicBezTo>
                    <a:cubicBezTo>
                      <a:pt x="5455" y="1134"/>
                      <a:pt x="4240" y="0"/>
                      <a:pt x="27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4589;p75">
                <a:extLst>
                  <a:ext uri="{FF2B5EF4-FFF2-40B4-BE49-F238E27FC236}">
                    <a16:creationId xmlns:a16="http://schemas.microsoft.com/office/drawing/2014/main" id="{130C8225-A95B-474B-1EA1-2365356D0793}"/>
                  </a:ext>
                </a:extLst>
              </p:cNvPr>
              <p:cNvSpPr/>
              <p:nvPr/>
            </p:nvSpPr>
            <p:spPr>
              <a:xfrm>
                <a:off x="1962825" y="6174588"/>
                <a:ext cx="164075" cy="155275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6211" extrusionOk="0">
                    <a:moveTo>
                      <a:pt x="3268" y="0"/>
                    </a:moveTo>
                    <a:cubicBezTo>
                      <a:pt x="1459" y="0"/>
                      <a:pt x="1" y="1404"/>
                      <a:pt x="1" y="3105"/>
                    </a:cubicBezTo>
                    <a:cubicBezTo>
                      <a:pt x="1" y="4834"/>
                      <a:pt x="1459" y="6211"/>
                      <a:pt x="3268" y="6211"/>
                    </a:cubicBezTo>
                    <a:cubicBezTo>
                      <a:pt x="5077" y="6211"/>
                      <a:pt x="6562" y="4834"/>
                      <a:pt x="6562" y="3105"/>
                    </a:cubicBezTo>
                    <a:cubicBezTo>
                      <a:pt x="6562" y="1404"/>
                      <a:pt x="5077" y="0"/>
                      <a:pt x="3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4590;p75">
                <a:extLst>
                  <a:ext uri="{FF2B5EF4-FFF2-40B4-BE49-F238E27FC236}">
                    <a16:creationId xmlns:a16="http://schemas.microsoft.com/office/drawing/2014/main" id="{1BA92B82-A95B-96F1-A531-7A8A47046813}"/>
                  </a:ext>
                </a:extLst>
              </p:cNvPr>
              <p:cNvSpPr/>
              <p:nvPr/>
            </p:nvSpPr>
            <p:spPr>
              <a:xfrm>
                <a:off x="1702950" y="6400738"/>
                <a:ext cx="684025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27361" h="6076" extrusionOk="0">
                    <a:moveTo>
                      <a:pt x="13312" y="0"/>
                    </a:moveTo>
                    <a:cubicBezTo>
                      <a:pt x="13258" y="0"/>
                      <a:pt x="13177" y="0"/>
                      <a:pt x="13123" y="27"/>
                    </a:cubicBezTo>
                    <a:cubicBezTo>
                      <a:pt x="10515" y="623"/>
                      <a:pt x="7817" y="4827"/>
                      <a:pt x="4880" y="4827"/>
                    </a:cubicBezTo>
                    <a:cubicBezTo>
                      <a:pt x="4623" y="4827"/>
                      <a:pt x="4364" y="4795"/>
                      <a:pt x="4104" y="4726"/>
                    </a:cubicBezTo>
                    <a:cubicBezTo>
                      <a:pt x="3351" y="4529"/>
                      <a:pt x="2702" y="4443"/>
                      <a:pt x="2167" y="4443"/>
                    </a:cubicBezTo>
                    <a:cubicBezTo>
                      <a:pt x="575" y="4443"/>
                      <a:pt x="0" y="5207"/>
                      <a:pt x="728" y="6076"/>
                    </a:cubicBezTo>
                    <a:lnTo>
                      <a:pt x="26598" y="6076"/>
                    </a:lnTo>
                    <a:cubicBezTo>
                      <a:pt x="27361" y="5192"/>
                      <a:pt x="26794" y="4428"/>
                      <a:pt x="25220" y="4428"/>
                    </a:cubicBezTo>
                    <a:cubicBezTo>
                      <a:pt x="24678" y="4428"/>
                      <a:pt x="24017" y="4518"/>
                      <a:pt x="23249" y="4726"/>
                    </a:cubicBezTo>
                    <a:cubicBezTo>
                      <a:pt x="22989" y="4795"/>
                      <a:pt x="22730" y="4827"/>
                      <a:pt x="22473" y="4827"/>
                    </a:cubicBezTo>
                    <a:cubicBezTo>
                      <a:pt x="19536" y="4827"/>
                      <a:pt x="16837" y="623"/>
                      <a:pt x="14230" y="27"/>
                    </a:cubicBezTo>
                    <a:cubicBezTo>
                      <a:pt x="14176" y="0"/>
                      <a:pt x="14095" y="0"/>
                      <a:pt x="140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4591;p75">
                <a:extLst>
                  <a:ext uri="{FF2B5EF4-FFF2-40B4-BE49-F238E27FC236}">
                    <a16:creationId xmlns:a16="http://schemas.microsoft.com/office/drawing/2014/main" id="{DE8C6540-0D3F-FA3F-F531-46780F01547F}"/>
                  </a:ext>
                </a:extLst>
              </p:cNvPr>
              <p:cNvSpPr/>
              <p:nvPr/>
            </p:nvSpPr>
            <p:spPr>
              <a:xfrm>
                <a:off x="1509175" y="5194363"/>
                <a:ext cx="1071375" cy="533975"/>
              </a:xfrm>
              <a:custGeom>
                <a:avLst/>
                <a:gdLst/>
                <a:ahLst/>
                <a:cxnLst/>
                <a:rect l="l" t="t" r="r" b="b"/>
                <a:pathLst>
                  <a:path w="42855" h="21359" extrusionOk="0">
                    <a:moveTo>
                      <a:pt x="20860" y="0"/>
                    </a:moveTo>
                    <a:cubicBezTo>
                      <a:pt x="10430" y="0"/>
                      <a:pt x="0" y="432"/>
                      <a:pt x="0" y="1296"/>
                    </a:cubicBezTo>
                    <a:lnTo>
                      <a:pt x="0" y="20928"/>
                    </a:lnTo>
                    <a:cubicBezTo>
                      <a:pt x="562" y="21216"/>
                      <a:pt x="1186" y="21358"/>
                      <a:pt x="1814" y="21358"/>
                    </a:cubicBezTo>
                    <a:cubicBezTo>
                      <a:pt x="2362" y="21358"/>
                      <a:pt x="2914" y="21250"/>
                      <a:pt x="3430" y="21036"/>
                    </a:cubicBezTo>
                    <a:cubicBezTo>
                      <a:pt x="4306" y="20675"/>
                      <a:pt x="5218" y="20552"/>
                      <a:pt x="6118" y="20552"/>
                    </a:cubicBezTo>
                    <a:cubicBezTo>
                      <a:pt x="8045" y="20552"/>
                      <a:pt x="9917" y="21117"/>
                      <a:pt x="11261" y="21117"/>
                    </a:cubicBezTo>
                    <a:cubicBezTo>
                      <a:pt x="13120" y="21117"/>
                      <a:pt x="14908" y="18713"/>
                      <a:pt x="17394" y="18713"/>
                    </a:cubicBezTo>
                    <a:cubicBezTo>
                      <a:pt x="17543" y="18713"/>
                      <a:pt x="17695" y="18722"/>
                      <a:pt x="17850" y="18740"/>
                    </a:cubicBezTo>
                    <a:cubicBezTo>
                      <a:pt x="20503" y="19056"/>
                      <a:pt x="23234" y="20905"/>
                      <a:pt x="25917" y="20905"/>
                    </a:cubicBezTo>
                    <a:cubicBezTo>
                      <a:pt x="25991" y="20905"/>
                      <a:pt x="26065" y="20904"/>
                      <a:pt x="26140" y="20901"/>
                    </a:cubicBezTo>
                    <a:cubicBezTo>
                      <a:pt x="28658" y="20801"/>
                      <a:pt x="32948" y="19136"/>
                      <a:pt x="35015" y="19136"/>
                    </a:cubicBezTo>
                    <a:cubicBezTo>
                      <a:pt x="35187" y="19136"/>
                      <a:pt x="35344" y="19148"/>
                      <a:pt x="35483" y="19173"/>
                    </a:cubicBezTo>
                    <a:cubicBezTo>
                      <a:pt x="37256" y="19485"/>
                      <a:pt x="38551" y="20906"/>
                      <a:pt x="40412" y="20906"/>
                    </a:cubicBezTo>
                    <a:cubicBezTo>
                      <a:pt x="40479" y="20906"/>
                      <a:pt x="40546" y="20904"/>
                      <a:pt x="40613" y="20901"/>
                    </a:cubicBezTo>
                    <a:cubicBezTo>
                      <a:pt x="42558" y="20793"/>
                      <a:pt x="42855" y="19497"/>
                      <a:pt x="42855" y="19497"/>
                    </a:cubicBezTo>
                    <a:lnTo>
                      <a:pt x="41721" y="1296"/>
                    </a:lnTo>
                    <a:cubicBezTo>
                      <a:pt x="41721" y="432"/>
                      <a:pt x="31290" y="0"/>
                      <a:pt x="208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4592;p75">
                <a:extLst>
                  <a:ext uri="{FF2B5EF4-FFF2-40B4-BE49-F238E27FC236}">
                    <a16:creationId xmlns:a16="http://schemas.microsoft.com/office/drawing/2014/main" id="{98F790BD-0ECE-67CE-AD5B-3371FD14495D}"/>
                  </a:ext>
                </a:extLst>
              </p:cNvPr>
              <p:cNvSpPr/>
              <p:nvPr/>
            </p:nvSpPr>
            <p:spPr>
              <a:xfrm>
                <a:off x="1509175" y="5213263"/>
                <a:ext cx="39850" cy="5144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577" extrusionOk="0">
                    <a:moveTo>
                      <a:pt x="1593" y="0"/>
                    </a:moveTo>
                    <a:lnTo>
                      <a:pt x="1593" y="0"/>
                    </a:lnTo>
                    <a:cubicBezTo>
                      <a:pt x="567" y="162"/>
                      <a:pt x="0" y="351"/>
                      <a:pt x="0" y="540"/>
                    </a:cubicBezTo>
                    <a:lnTo>
                      <a:pt x="0" y="20172"/>
                    </a:lnTo>
                    <a:cubicBezTo>
                      <a:pt x="432" y="20415"/>
                      <a:pt x="918" y="20550"/>
                      <a:pt x="1404" y="20577"/>
                    </a:cubicBezTo>
                    <a:cubicBezTo>
                      <a:pt x="1161" y="17552"/>
                      <a:pt x="1026" y="14393"/>
                      <a:pt x="1026" y="11153"/>
                    </a:cubicBezTo>
                    <a:cubicBezTo>
                      <a:pt x="999" y="7426"/>
                      <a:pt x="1188" y="3727"/>
                      <a:pt x="1593" y="0"/>
                    </a:cubicBezTo>
                    <a:close/>
                  </a:path>
                </a:pathLst>
              </a:custGeom>
              <a:solidFill>
                <a:srgbClr val="8E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4593;p75">
                <a:extLst>
                  <a:ext uri="{FF2B5EF4-FFF2-40B4-BE49-F238E27FC236}">
                    <a16:creationId xmlns:a16="http://schemas.microsoft.com/office/drawing/2014/main" id="{8B345B37-1002-3D33-7EF5-0F87C876B13B}"/>
                  </a:ext>
                </a:extLst>
              </p:cNvPr>
              <p:cNvSpPr/>
              <p:nvPr/>
            </p:nvSpPr>
            <p:spPr>
              <a:xfrm>
                <a:off x="1509175" y="5194363"/>
                <a:ext cx="104505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41802" h="3360" extrusionOk="0">
                    <a:moveTo>
                      <a:pt x="20860" y="0"/>
                    </a:moveTo>
                    <a:cubicBezTo>
                      <a:pt x="10430" y="0"/>
                      <a:pt x="0" y="432"/>
                      <a:pt x="0" y="1296"/>
                    </a:cubicBezTo>
                    <a:lnTo>
                      <a:pt x="0" y="1350"/>
                    </a:lnTo>
                    <a:cubicBezTo>
                      <a:pt x="2848" y="2653"/>
                      <a:pt x="5622" y="2981"/>
                      <a:pt x="8752" y="2981"/>
                    </a:cubicBezTo>
                    <a:cubicBezTo>
                      <a:pt x="11913" y="2981"/>
                      <a:pt x="15438" y="2646"/>
                      <a:pt x="19767" y="2646"/>
                    </a:cubicBezTo>
                    <a:cubicBezTo>
                      <a:pt x="24499" y="2646"/>
                      <a:pt x="29955" y="3359"/>
                      <a:pt x="34688" y="3359"/>
                    </a:cubicBezTo>
                    <a:cubicBezTo>
                      <a:pt x="37382" y="3359"/>
                      <a:pt x="39842" y="3128"/>
                      <a:pt x="41802" y="2403"/>
                    </a:cubicBezTo>
                    <a:lnTo>
                      <a:pt x="41721" y="1296"/>
                    </a:lnTo>
                    <a:cubicBezTo>
                      <a:pt x="41721" y="432"/>
                      <a:pt x="31290" y="0"/>
                      <a:pt x="20860" y="0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4594;p75">
                <a:extLst>
                  <a:ext uri="{FF2B5EF4-FFF2-40B4-BE49-F238E27FC236}">
                    <a16:creationId xmlns:a16="http://schemas.microsoft.com/office/drawing/2014/main" id="{EF2CFA79-9659-A431-1DA4-57ABA5DD1B03}"/>
                  </a:ext>
                </a:extLst>
              </p:cNvPr>
              <p:cNvSpPr/>
              <p:nvPr/>
            </p:nvSpPr>
            <p:spPr>
              <a:xfrm>
                <a:off x="1831175" y="5294263"/>
                <a:ext cx="281550" cy="416550"/>
              </a:xfrm>
              <a:custGeom>
                <a:avLst/>
                <a:gdLst/>
                <a:ahLst/>
                <a:cxnLst/>
                <a:rect l="l" t="t" r="r" b="b"/>
                <a:pathLst>
                  <a:path w="11262" h="16662" extrusionOk="0">
                    <a:moveTo>
                      <a:pt x="5456" y="1"/>
                    </a:moveTo>
                    <a:cubicBezTo>
                      <a:pt x="2755" y="1"/>
                      <a:pt x="649" y="10451"/>
                      <a:pt x="1" y="16635"/>
                    </a:cubicBezTo>
                    <a:cubicBezTo>
                      <a:pt x="1341" y="15915"/>
                      <a:pt x="2750" y="14716"/>
                      <a:pt x="4501" y="14716"/>
                    </a:cubicBezTo>
                    <a:cubicBezTo>
                      <a:pt x="4654" y="14716"/>
                      <a:pt x="4810" y="14725"/>
                      <a:pt x="4970" y="14744"/>
                    </a:cubicBezTo>
                    <a:cubicBezTo>
                      <a:pt x="7049" y="14988"/>
                      <a:pt x="9182" y="16176"/>
                      <a:pt x="11261" y="16662"/>
                    </a:cubicBezTo>
                    <a:cubicBezTo>
                      <a:pt x="10640" y="10451"/>
                      <a:pt x="8183" y="1"/>
                      <a:pt x="5456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4595;p75">
                <a:extLst>
                  <a:ext uri="{FF2B5EF4-FFF2-40B4-BE49-F238E27FC236}">
                    <a16:creationId xmlns:a16="http://schemas.microsoft.com/office/drawing/2014/main" id="{D8C1006E-8EF2-75C4-DF78-09FDB5631753}"/>
                  </a:ext>
                </a:extLst>
              </p:cNvPr>
              <p:cNvSpPr/>
              <p:nvPr/>
            </p:nvSpPr>
            <p:spPr>
              <a:xfrm>
                <a:off x="1555750" y="5367838"/>
                <a:ext cx="123575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14421" extrusionOk="0">
                    <a:moveTo>
                      <a:pt x="2134" y="1"/>
                    </a:moveTo>
                    <a:cubicBezTo>
                      <a:pt x="919" y="1"/>
                      <a:pt x="298" y="8804"/>
                      <a:pt x="0" y="14421"/>
                    </a:cubicBezTo>
                    <a:cubicBezTo>
                      <a:pt x="541" y="14421"/>
                      <a:pt x="1081" y="14313"/>
                      <a:pt x="1567" y="14097"/>
                    </a:cubicBezTo>
                    <a:cubicBezTo>
                      <a:pt x="2429" y="13774"/>
                      <a:pt x="3325" y="13605"/>
                      <a:pt x="4242" y="13605"/>
                    </a:cubicBezTo>
                    <a:cubicBezTo>
                      <a:pt x="4474" y="13605"/>
                      <a:pt x="4708" y="13616"/>
                      <a:pt x="4942" y="13638"/>
                    </a:cubicBezTo>
                    <a:cubicBezTo>
                      <a:pt x="4591" y="8426"/>
                      <a:pt x="3268" y="1"/>
                      <a:pt x="2134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4596;p75">
                <a:extLst>
                  <a:ext uri="{FF2B5EF4-FFF2-40B4-BE49-F238E27FC236}">
                    <a16:creationId xmlns:a16="http://schemas.microsoft.com/office/drawing/2014/main" id="{90312B28-2527-70C3-F5A4-65F2F486615C}"/>
                  </a:ext>
                </a:extLst>
              </p:cNvPr>
              <p:cNvSpPr/>
              <p:nvPr/>
            </p:nvSpPr>
            <p:spPr>
              <a:xfrm>
                <a:off x="1963500" y="6213738"/>
                <a:ext cx="163400" cy="116400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4656" extrusionOk="0">
                    <a:moveTo>
                      <a:pt x="6103" y="0"/>
                    </a:moveTo>
                    <a:lnTo>
                      <a:pt x="6103" y="0"/>
                    </a:lnTo>
                    <a:cubicBezTo>
                      <a:pt x="6130" y="162"/>
                      <a:pt x="6130" y="324"/>
                      <a:pt x="6130" y="486"/>
                    </a:cubicBezTo>
                    <a:cubicBezTo>
                      <a:pt x="6077" y="2209"/>
                      <a:pt x="4672" y="3593"/>
                      <a:pt x="2961" y="3593"/>
                    </a:cubicBezTo>
                    <a:cubicBezTo>
                      <a:pt x="2928" y="3593"/>
                      <a:pt x="2896" y="3593"/>
                      <a:pt x="2863" y="3592"/>
                    </a:cubicBezTo>
                    <a:cubicBezTo>
                      <a:pt x="2838" y="3592"/>
                      <a:pt x="2812" y="3593"/>
                      <a:pt x="2787" y="3593"/>
                    </a:cubicBezTo>
                    <a:cubicBezTo>
                      <a:pt x="1655" y="3593"/>
                      <a:pt x="608" y="3003"/>
                      <a:pt x="1" y="2026"/>
                    </a:cubicBezTo>
                    <a:lnTo>
                      <a:pt x="1" y="2026"/>
                    </a:lnTo>
                    <a:cubicBezTo>
                      <a:pt x="333" y="3558"/>
                      <a:pt x="1679" y="4656"/>
                      <a:pt x="3218" y="4656"/>
                    </a:cubicBezTo>
                    <a:cubicBezTo>
                      <a:pt x="3306" y="4656"/>
                      <a:pt x="3395" y="4652"/>
                      <a:pt x="3484" y="4645"/>
                    </a:cubicBezTo>
                    <a:cubicBezTo>
                      <a:pt x="5131" y="4537"/>
                      <a:pt x="6427" y="3187"/>
                      <a:pt x="6535" y="1539"/>
                    </a:cubicBezTo>
                    <a:cubicBezTo>
                      <a:pt x="6535" y="999"/>
                      <a:pt x="6373" y="459"/>
                      <a:pt x="6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4597;p75">
                <a:extLst>
                  <a:ext uri="{FF2B5EF4-FFF2-40B4-BE49-F238E27FC236}">
                    <a16:creationId xmlns:a16="http://schemas.microsoft.com/office/drawing/2014/main" id="{B9B4B702-EF16-F8D9-AF5B-1E2A9DAF9F06}"/>
                  </a:ext>
                </a:extLst>
              </p:cNvPr>
              <p:cNvSpPr/>
              <p:nvPr/>
            </p:nvSpPr>
            <p:spPr>
              <a:xfrm>
                <a:off x="1711025" y="6511538"/>
                <a:ext cx="67575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27030" h="1617" extrusionOk="0">
                    <a:moveTo>
                      <a:pt x="24888" y="1"/>
                    </a:moveTo>
                    <a:cubicBezTo>
                      <a:pt x="24660" y="1"/>
                      <a:pt x="24411" y="17"/>
                      <a:pt x="24141" y="51"/>
                    </a:cubicBezTo>
                    <a:cubicBezTo>
                      <a:pt x="20550" y="834"/>
                      <a:pt x="15932" y="1320"/>
                      <a:pt x="10883" y="1320"/>
                    </a:cubicBezTo>
                    <a:cubicBezTo>
                      <a:pt x="7318" y="1320"/>
                      <a:pt x="3754" y="1050"/>
                      <a:pt x="216" y="510"/>
                    </a:cubicBezTo>
                    <a:lnTo>
                      <a:pt x="216" y="510"/>
                    </a:lnTo>
                    <a:cubicBezTo>
                      <a:pt x="0" y="807"/>
                      <a:pt x="54" y="1185"/>
                      <a:pt x="405" y="1617"/>
                    </a:cubicBezTo>
                    <a:lnTo>
                      <a:pt x="26275" y="1617"/>
                    </a:lnTo>
                    <a:cubicBezTo>
                      <a:pt x="27030" y="768"/>
                      <a:pt x="26465" y="1"/>
                      <a:pt x="24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4598;p75">
                <a:extLst>
                  <a:ext uri="{FF2B5EF4-FFF2-40B4-BE49-F238E27FC236}">
                    <a16:creationId xmlns:a16="http://schemas.microsoft.com/office/drawing/2014/main" id="{34FF7EF5-31DE-F2B7-B3D6-378FB107E8DE}"/>
                  </a:ext>
                </a:extLst>
              </p:cNvPr>
              <p:cNvSpPr/>
              <p:nvPr/>
            </p:nvSpPr>
            <p:spPr>
              <a:xfrm>
                <a:off x="1909500" y="6416938"/>
                <a:ext cx="13502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3133" extrusionOk="0">
                    <a:moveTo>
                      <a:pt x="4726" y="0"/>
                    </a:moveTo>
                    <a:lnTo>
                      <a:pt x="4564" y="27"/>
                    </a:lnTo>
                    <a:cubicBezTo>
                      <a:pt x="3106" y="378"/>
                      <a:pt x="1593" y="2215"/>
                      <a:pt x="0" y="3133"/>
                    </a:cubicBezTo>
                    <a:lnTo>
                      <a:pt x="513" y="3079"/>
                    </a:lnTo>
                    <a:cubicBezTo>
                      <a:pt x="3187" y="2674"/>
                      <a:pt x="5293" y="1350"/>
                      <a:pt x="5401" y="27"/>
                    </a:cubicBezTo>
                    <a:lnTo>
                      <a:pt x="5266" y="0"/>
                    </a:lnTo>
                    <a:close/>
                  </a:path>
                </a:pathLst>
              </a:custGeom>
              <a:solidFill>
                <a:schemeClr val="dk1">
                  <a:alpha val="236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4599;p75">
                <a:extLst>
                  <a:ext uri="{FF2B5EF4-FFF2-40B4-BE49-F238E27FC236}">
                    <a16:creationId xmlns:a16="http://schemas.microsoft.com/office/drawing/2014/main" id="{9873CBF1-5B9D-CE2B-67A8-E843F7B13D5B}"/>
                  </a:ext>
                </a:extLst>
              </p:cNvPr>
              <p:cNvSpPr/>
              <p:nvPr/>
            </p:nvSpPr>
            <p:spPr>
              <a:xfrm>
                <a:off x="2000625" y="6186738"/>
                <a:ext cx="83075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297" extrusionOk="0">
                    <a:moveTo>
                      <a:pt x="1675" y="0"/>
                    </a:moveTo>
                    <a:cubicBezTo>
                      <a:pt x="730" y="0"/>
                      <a:pt x="1" y="297"/>
                      <a:pt x="1" y="648"/>
                    </a:cubicBezTo>
                    <a:cubicBezTo>
                      <a:pt x="1" y="999"/>
                      <a:pt x="730" y="1296"/>
                      <a:pt x="1675" y="1296"/>
                    </a:cubicBezTo>
                    <a:cubicBezTo>
                      <a:pt x="2593" y="1296"/>
                      <a:pt x="3322" y="999"/>
                      <a:pt x="3322" y="648"/>
                    </a:cubicBezTo>
                    <a:cubicBezTo>
                      <a:pt x="3322" y="297"/>
                      <a:pt x="2593" y="0"/>
                      <a:pt x="1675" y="0"/>
                    </a:cubicBezTo>
                    <a:close/>
                  </a:path>
                </a:pathLst>
              </a:custGeom>
              <a:solidFill>
                <a:schemeClr val="dk1">
                  <a:alpha val="236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4600;p75">
                <a:extLst>
                  <a:ext uri="{FF2B5EF4-FFF2-40B4-BE49-F238E27FC236}">
                    <a16:creationId xmlns:a16="http://schemas.microsoft.com/office/drawing/2014/main" id="{065B47E8-8BB2-425C-C53A-40B1643736A4}"/>
                  </a:ext>
                </a:extLst>
              </p:cNvPr>
              <p:cNvSpPr/>
              <p:nvPr/>
            </p:nvSpPr>
            <p:spPr>
              <a:xfrm>
                <a:off x="1975650" y="6216813"/>
                <a:ext cx="22300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988" extrusionOk="0">
                    <a:moveTo>
                      <a:pt x="529" y="0"/>
                    </a:moveTo>
                    <a:cubicBezTo>
                      <a:pt x="391" y="0"/>
                      <a:pt x="253" y="84"/>
                      <a:pt x="163" y="228"/>
                    </a:cubicBezTo>
                    <a:cubicBezTo>
                      <a:pt x="1" y="444"/>
                      <a:pt x="28" y="714"/>
                      <a:pt x="190" y="903"/>
                    </a:cubicBezTo>
                    <a:cubicBezTo>
                      <a:pt x="247" y="961"/>
                      <a:pt x="318" y="988"/>
                      <a:pt x="392" y="988"/>
                    </a:cubicBezTo>
                    <a:cubicBezTo>
                      <a:pt x="526" y="988"/>
                      <a:pt x="670" y="898"/>
                      <a:pt x="757" y="741"/>
                    </a:cubicBezTo>
                    <a:cubicBezTo>
                      <a:pt x="892" y="525"/>
                      <a:pt x="892" y="255"/>
                      <a:pt x="730" y="66"/>
                    </a:cubicBezTo>
                    <a:cubicBezTo>
                      <a:pt x="667" y="21"/>
                      <a:pt x="598" y="0"/>
                      <a:pt x="529" y="0"/>
                    </a:cubicBezTo>
                    <a:close/>
                  </a:path>
                </a:pathLst>
              </a:custGeom>
              <a:solidFill>
                <a:schemeClr val="dk1">
                  <a:alpha val="236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4601;p75">
                <a:extLst>
                  <a:ext uri="{FF2B5EF4-FFF2-40B4-BE49-F238E27FC236}">
                    <a16:creationId xmlns:a16="http://schemas.microsoft.com/office/drawing/2014/main" id="{67A35604-713A-1C9D-F7CF-A187F080A521}"/>
                  </a:ext>
                </a:extLst>
              </p:cNvPr>
              <p:cNvSpPr/>
              <p:nvPr/>
            </p:nvSpPr>
            <p:spPr>
              <a:xfrm>
                <a:off x="1991175" y="6210088"/>
                <a:ext cx="94600" cy="79975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3199" extrusionOk="0">
                    <a:moveTo>
                      <a:pt x="2125" y="0"/>
                    </a:moveTo>
                    <a:cubicBezTo>
                      <a:pt x="1750" y="0"/>
                      <a:pt x="1369" y="136"/>
                      <a:pt x="1054" y="443"/>
                    </a:cubicBezTo>
                    <a:cubicBezTo>
                      <a:pt x="1" y="1442"/>
                      <a:pt x="703" y="3198"/>
                      <a:pt x="2134" y="3198"/>
                    </a:cubicBezTo>
                    <a:cubicBezTo>
                      <a:pt x="2151" y="3198"/>
                      <a:pt x="2167" y="3198"/>
                      <a:pt x="2184" y="3198"/>
                    </a:cubicBezTo>
                    <a:cubicBezTo>
                      <a:pt x="3025" y="3198"/>
                      <a:pt x="3701" y="2533"/>
                      <a:pt x="3727" y="1685"/>
                    </a:cubicBezTo>
                    <a:cubicBezTo>
                      <a:pt x="3783" y="694"/>
                      <a:pt x="2971" y="0"/>
                      <a:pt x="2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4602;p75">
                <a:extLst>
                  <a:ext uri="{FF2B5EF4-FFF2-40B4-BE49-F238E27FC236}">
                    <a16:creationId xmlns:a16="http://schemas.microsoft.com/office/drawing/2014/main" id="{F5B3C8B5-ECEF-E479-4981-23CFA342A697}"/>
                  </a:ext>
                </a:extLst>
              </p:cNvPr>
              <p:cNvSpPr/>
              <p:nvPr/>
            </p:nvSpPr>
            <p:spPr>
              <a:xfrm>
                <a:off x="2022225" y="6234888"/>
                <a:ext cx="39875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342" extrusionOk="0">
                    <a:moveTo>
                      <a:pt x="886" y="0"/>
                    </a:moveTo>
                    <a:cubicBezTo>
                      <a:pt x="727" y="0"/>
                      <a:pt x="566" y="56"/>
                      <a:pt x="433" y="180"/>
                    </a:cubicBezTo>
                    <a:cubicBezTo>
                      <a:pt x="1" y="612"/>
                      <a:pt x="298" y="1342"/>
                      <a:pt x="919" y="1342"/>
                    </a:cubicBezTo>
                    <a:cubicBezTo>
                      <a:pt x="1270" y="1342"/>
                      <a:pt x="1567" y="1071"/>
                      <a:pt x="1594" y="693"/>
                    </a:cubicBezTo>
                    <a:cubicBezTo>
                      <a:pt x="1594" y="282"/>
                      <a:pt x="1244" y="0"/>
                      <a:pt x="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4603;p75">
                <a:extLst>
                  <a:ext uri="{FF2B5EF4-FFF2-40B4-BE49-F238E27FC236}">
                    <a16:creationId xmlns:a16="http://schemas.microsoft.com/office/drawing/2014/main" id="{25CF4C7B-DD56-7113-D7E5-1ABD77008E8E}"/>
                  </a:ext>
                </a:extLst>
              </p:cNvPr>
              <p:cNvSpPr/>
              <p:nvPr/>
            </p:nvSpPr>
            <p:spPr>
              <a:xfrm>
                <a:off x="2016150" y="6512113"/>
                <a:ext cx="51350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40" extrusionOk="0">
                    <a:moveTo>
                      <a:pt x="1000" y="1"/>
                    </a:moveTo>
                    <a:cubicBezTo>
                      <a:pt x="460" y="1"/>
                      <a:pt x="1" y="460"/>
                      <a:pt x="1" y="1027"/>
                    </a:cubicBezTo>
                    <a:lnTo>
                      <a:pt x="1" y="1540"/>
                    </a:lnTo>
                    <a:lnTo>
                      <a:pt x="2026" y="1540"/>
                    </a:lnTo>
                    <a:lnTo>
                      <a:pt x="2026" y="1027"/>
                    </a:lnTo>
                    <a:cubicBezTo>
                      <a:pt x="2053" y="460"/>
                      <a:pt x="1567" y="1"/>
                      <a:pt x="10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4604;p75">
                <a:extLst>
                  <a:ext uri="{FF2B5EF4-FFF2-40B4-BE49-F238E27FC236}">
                    <a16:creationId xmlns:a16="http://schemas.microsoft.com/office/drawing/2014/main" id="{BF7F5F53-0BEE-E447-4977-3F3EA87F7490}"/>
                  </a:ext>
                </a:extLst>
              </p:cNvPr>
              <p:cNvSpPr/>
              <p:nvPr/>
            </p:nvSpPr>
            <p:spPr>
              <a:xfrm>
                <a:off x="1509175" y="5375588"/>
                <a:ext cx="1054500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42180" h="2392" extrusionOk="0">
                    <a:moveTo>
                      <a:pt x="14432" y="0"/>
                    </a:moveTo>
                    <a:cubicBezTo>
                      <a:pt x="10155" y="0"/>
                      <a:pt x="7056" y="1095"/>
                      <a:pt x="3862" y="1095"/>
                    </a:cubicBezTo>
                    <a:cubicBezTo>
                      <a:pt x="2755" y="1095"/>
                      <a:pt x="1431" y="1041"/>
                      <a:pt x="0" y="960"/>
                    </a:cubicBezTo>
                    <a:lnTo>
                      <a:pt x="0" y="2283"/>
                    </a:lnTo>
                    <a:cubicBezTo>
                      <a:pt x="1431" y="2337"/>
                      <a:pt x="2755" y="2391"/>
                      <a:pt x="3862" y="2391"/>
                    </a:cubicBezTo>
                    <a:cubicBezTo>
                      <a:pt x="7056" y="2391"/>
                      <a:pt x="10155" y="1297"/>
                      <a:pt x="14432" y="1297"/>
                    </a:cubicBezTo>
                    <a:cubicBezTo>
                      <a:pt x="14711" y="1297"/>
                      <a:pt x="14995" y="1301"/>
                      <a:pt x="15284" y="1311"/>
                    </a:cubicBezTo>
                    <a:cubicBezTo>
                      <a:pt x="19964" y="1444"/>
                      <a:pt x="24774" y="2284"/>
                      <a:pt x="29458" y="2284"/>
                    </a:cubicBezTo>
                    <a:cubicBezTo>
                      <a:pt x="29531" y="2284"/>
                      <a:pt x="29604" y="2284"/>
                      <a:pt x="29677" y="2283"/>
                    </a:cubicBezTo>
                    <a:cubicBezTo>
                      <a:pt x="33079" y="2256"/>
                      <a:pt x="38291" y="1797"/>
                      <a:pt x="42180" y="1581"/>
                    </a:cubicBezTo>
                    <a:lnTo>
                      <a:pt x="42099" y="285"/>
                    </a:lnTo>
                    <a:cubicBezTo>
                      <a:pt x="38210" y="501"/>
                      <a:pt x="33052" y="960"/>
                      <a:pt x="29677" y="987"/>
                    </a:cubicBezTo>
                    <a:cubicBezTo>
                      <a:pt x="29538" y="989"/>
                      <a:pt x="29399" y="990"/>
                      <a:pt x="29260" y="990"/>
                    </a:cubicBezTo>
                    <a:cubicBezTo>
                      <a:pt x="24663" y="990"/>
                      <a:pt x="19897" y="146"/>
                      <a:pt x="15284" y="15"/>
                    </a:cubicBezTo>
                    <a:cubicBezTo>
                      <a:pt x="14995" y="5"/>
                      <a:pt x="14711" y="0"/>
                      <a:pt x="14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4605;p75">
                <a:extLst>
                  <a:ext uri="{FF2B5EF4-FFF2-40B4-BE49-F238E27FC236}">
                    <a16:creationId xmlns:a16="http://schemas.microsoft.com/office/drawing/2014/main" id="{D9248DDF-B5FE-7AE5-633C-B9C78C4C32E8}"/>
                  </a:ext>
                </a:extLst>
              </p:cNvPr>
              <p:cNvSpPr/>
              <p:nvPr/>
            </p:nvSpPr>
            <p:spPr>
              <a:xfrm>
                <a:off x="1509175" y="5431738"/>
                <a:ext cx="1058550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42342" h="1631" extrusionOk="0">
                    <a:moveTo>
                      <a:pt x="14638" y="0"/>
                    </a:moveTo>
                    <a:cubicBezTo>
                      <a:pt x="10246" y="0"/>
                      <a:pt x="7116" y="1117"/>
                      <a:pt x="3889" y="1117"/>
                    </a:cubicBezTo>
                    <a:cubicBezTo>
                      <a:pt x="2782" y="1117"/>
                      <a:pt x="1458" y="1036"/>
                      <a:pt x="0" y="982"/>
                    </a:cubicBezTo>
                    <a:lnTo>
                      <a:pt x="0" y="1522"/>
                    </a:lnTo>
                    <a:cubicBezTo>
                      <a:pt x="1458" y="1577"/>
                      <a:pt x="2782" y="1631"/>
                      <a:pt x="3889" y="1631"/>
                    </a:cubicBezTo>
                    <a:cubicBezTo>
                      <a:pt x="7112" y="1631"/>
                      <a:pt x="10263" y="540"/>
                      <a:pt x="14626" y="540"/>
                    </a:cubicBezTo>
                    <a:cubicBezTo>
                      <a:pt x="14869" y="540"/>
                      <a:pt x="15115" y="543"/>
                      <a:pt x="15365" y="550"/>
                    </a:cubicBezTo>
                    <a:cubicBezTo>
                      <a:pt x="20045" y="710"/>
                      <a:pt x="24881" y="1550"/>
                      <a:pt x="29592" y="1550"/>
                    </a:cubicBezTo>
                    <a:cubicBezTo>
                      <a:pt x="29665" y="1550"/>
                      <a:pt x="29739" y="1550"/>
                      <a:pt x="29812" y="1550"/>
                    </a:cubicBezTo>
                    <a:cubicBezTo>
                      <a:pt x="33187" y="1495"/>
                      <a:pt x="38453" y="1036"/>
                      <a:pt x="42342" y="847"/>
                    </a:cubicBezTo>
                    <a:lnTo>
                      <a:pt x="42261" y="307"/>
                    </a:lnTo>
                    <a:cubicBezTo>
                      <a:pt x="38372" y="523"/>
                      <a:pt x="33187" y="955"/>
                      <a:pt x="29812" y="1009"/>
                    </a:cubicBezTo>
                    <a:cubicBezTo>
                      <a:pt x="29672" y="1011"/>
                      <a:pt x="29531" y="1012"/>
                      <a:pt x="29391" y="1012"/>
                    </a:cubicBezTo>
                    <a:cubicBezTo>
                      <a:pt x="24744" y="1012"/>
                      <a:pt x="19978" y="168"/>
                      <a:pt x="15365" y="10"/>
                    </a:cubicBezTo>
                    <a:cubicBezTo>
                      <a:pt x="15119" y="3"/>
                      <a:pt x="14876" y="0"/>
                      <a:pt x="14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4606;p75">
              <a:extLst>
                <a:ext uri="{FF2B5EF4-FFF2-40B4-BE49-F238E27FC236}">
                  <a16:creationId xmlns:a16="http://schemas.microsoft.com/office/drawing/2014/main" id="{A51302D7-6897-A45A-B716-C3B5534DEB62}"/>
                </a:ext>
              </a:extLst>
            </p:cNvPr>
            <p:cNvGrpSpPr/>
            <p:nvPr/>
          </p:nvGrpSpPr>
          <p:grpSpPr>
            <a:xfrm>
              <a:off x="8971963" y="6161640"/>
              <a:ext cx="698867" cy="395720"/>
              <a:chOff x="2013351" y="4582349"/>
              <a:chExt cx="824233" cy="466705"/>
            </a:xfrm>
          </p:grpSpPr>
          <p:sp>
            <p:nvSpPr>
              <p:cNvPr id="11" name="Google Shape;4607;p75">
                <a:extLst>
                  <a:ext uri="{FF2B5EF4-FFF2-40B4-BE49-F238E27FC236}">
                    <a16:creationId xmlns:a16="http://schemas.microsoft.com/office/drawing/2014/main" id="{8B3AB792-68AA-762D-11B5-652BD71ECF92}"/>
                  </a:ext>
                </a:extLst>
              </p:cNvPr>
              <p:cNvSpPr/>
              <p:nvPr/>
            </p:nvSpPr>
            <p:spPr>
              <a:xfrm>
                <a:off x="2582172" y="4652203"/>
                <a:ext cx="235017" cy="361613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5213" extrusionOk="0">
                    <a:moveTo>
                      <a:pt x="1" y="0"/>
                    </a:moveTo>
                    <a:lnTo>
                      <a:pt x="1" y="5212"/>
                    </a:lnTo>
                    <a:lnTo>
                      <a:pt x="3388" y="5212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8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608;p75">
                <a:extLst>
                  <a:ext uri="{FF2B5EF4-FFF2-40B4-BE49-F238E27FC236}">
                    <a16:creationId xmlns:a16="http://schemas.microsoft.com/office/drawing/2014/main" id="{E1B9DBEA-5FD9-D9C4-A153-644BED02B7D6}"/>
                  </a:ext>
                </a:extLst>
              </p:cNvPr>
              <p:cNvSpPr/>
              <p:nvPr/>
            </p:nvSpPr>
            <p:spPr>
              <a:xfrm>
                <a:off x="2529799" y="4662400"/>
                <a:ext cx="235780" cy="36300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5233" extrusionOk="0">
                    <a:moveTo>
                      <a:pt x="1" y="0"/>
                    </a:moveTo>
                    <a:lnTo>
                      <a:pt x="1" y="5233"/>
                    </a:lnTo>
                    <a:lnTo>
                      <a:pt x="3398" y="5233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rgbClr val="D3B5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609;p75">
                <a:extLst>
                  <a:ext uri="{FF2B5EF4-FFF2-40B4-BE49-F238E27FC236}">
                    <a16:creationId xmlns:a16="http://schemas.microsoft.com/office/drawing/2014/main" id="{FA76925B-52F1-A3F8-7E7A-47D7716F59B8}"/>
                  </a:ext>
                </a:extLst>
              </p:cNvPr>
              <p:cNvSpPr/>
              <p:nvPr/>
            </p:nvSpPr>
            <p:spPr>
              <a:xfrm>
                <a:off x="2482559" y="4685639"/>
                <a:ext cx="235017" cy="363069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5234" extrusionOk="0">
                    <a:moveTo>
                      <a:pt x="0" y="1"/>
                    </a:moveTo>
                    <a:lnTo>
                      <a:pt x="0" y="5233"/>
                    </a:lnTo>
                    <a:lnTo>
                      <a:pt x="3387" y="5233"/>
                    </a:lnTo>
                    <a:lnTo>
                      <a:pt x="2014" y="1"/>
                    </a:lnTo>
                    <a:close/>
                  </a:path>
                </a:pathLst>
              </a:custGeom>
              <a:solidFill>
                <a:srgbClr val="48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610;p75">
                <a:extLst>
                  <a:ext uri="{FF2B5EF4-FFF2-40B4-BE49-F238E27FC236}">
                    <a16:creationId xmlns:a16="http://schemas.microsoft.com/office/drawing/2014/main" id="{90AD3948-9233-4690-2253-ACF9DB4B142B}"/>
                  </a:ext>
                </a:extLst>
              </p:cNvPr>
              <p:cNvSpPr/>
              <p:nvPr/>
            </p:nvSpPr>
            <p:spPr>
              <a:xfrm>
                <a:off x="2601110" y="4652620"/>
                <a:ext cx="235780" cy="39643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5715" extrusionOk="0">
                    <a:moveTo>
                      <a:pt x="1689" y="0"/>
                    </a:moveTo>
                    <a:cubicBezTo>
                      <a:pt x="1675" y="0"/>
                      <a:pt x="1661" y="2"/>
                      <a:pt x="1647" y="5"/>
                    </a:cubicBezTo>
                    <a:lnTo>
                      <a:pt x="137" y="477"/>
                    </a:lnTo>
                    <a:cubicBezTo>
                      <a:pt x="53" y="498"/>
                      <a:pt x="1" y="592"/>
                      <a:pt x="32" y="686"/>
                    </a:cubicBezTo>
                    <a:lnTo>
                      <a:pt x="1542" y="5594"/>
                    </a:lnTo>
                    <a:cubicBezTo>
                      <a:pt x="1568" y="5673"/>
                      <a:pt x="1638" y="5715"/>
                      <a:pt x="1709" y="5715"/>
                    </a:cubicBezTo>
                    <a:cubicBezTo>
                      <a:pt x="1723" y="5715"/>
                      <a:pt x="1738" y="5713"/>
                      <a:pt x="1752" y="5709"/>
                    </a:cubicBezTo>
                    <a:lnTo>
                      <a:pt x="3262" y="5238"/>
                    </a:lnTo>
                    <a:cubicBezTo>
                      <a:pt x="3356" y="5217"/>
                      <a:pt x="3398" y="5122"/>
                      <a:pt x="3377" y="5028"/>
                    </a:cubicBezTo>
                    <a:lnTo>
                      <a:pt x="1857" y="120"/>
                    </a:lnTo>
                    <a:cubicBezTo>
                      <a:pt x="1839" y="49"/>
                      <a:pt x="1768" y="0"/>
                      <a:pt x="1689" y="0"/>
                    </a:cubicBezTo>
                    <a:close/>
                  </a:path>
                </a:pathLst>
              </a:custGeom>
              <a:solidFill>
                <a:srgbClr val="5E44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611;p75">
                <a:extLst>
                  <a:ext uri="{FF2B5EF4-FFF2-40B4-BE49-F238E27FC236}">
                    <a16:creationId xmlns:a16="http://schemas.microsoft.com/office/drawing/2014/main" id="{AF60B02E-4FB2-E902-614B-0CAEFB2E2590}"/>
                  </a:ext>
                </a:extLst>
              </p:cNvPr>
              <p:cNvSpPr/>
              <p:nvPr/>
            </p:nvSpPr>
            <p:spPr>
              <a:xfrm>
                <a:off x="2630938" y="4652897"/>
                <a:ext cx="206646" cy="38852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5601" extrusionOk="0">
                    <a:moveTo>
                      <a:pt x="1332" y="1"/>
                    </a:moveTo>
                    <a:lnTo>
                      <a:pt x="137" y="378"/>
                    </a:lnTo>
                    <a:cubicBezTo>
                      <a:pt x="42" y="399"/>
                      <a:pt x="0" y="494"/>
                      <a:pt x="21" y="588"/>
                    </a:cubicBezTo>
                    <a:lnTo>
                      <a:pt x="1542" y="5496"/>
                    </a:lnTo>
                    <a:cubicBezTo>
                      <a:pt x="1563" y="5548"/>
                      <a:pt x="1594" y="5590"/>
                      <a:pt x="1647" y="5601"/>
                    </a:cubicBezTo>
                    <a:lnTo>
                      <a:pt x="2842" y="5234"/>
                    </a:lnTo>
                    <a:cubicBezTo>
                      <a:pt x="2937" y="5202"/>
                      <a:pt x="2979" y="5108"/>
                      <a:pt x="2958" y="5024"/>
                    </a:cubicBezTo>
                    <a:lnTo>
                      <a:pt x="1437" y="116"/>
                    </a:lnTo>
                    <a:cubicBezTo>
                      <a:pt x="1427" y="64"/>
                      <a:pt x="1385" y="22"/>
                      <a:pt x="1332" y="1"/>
                    </a:cubicBezTo>
                    <a:close/>
                  </a:path>
                </a:pathLst>
              </a:custGeom>
              <a:solidFill>
                <a:srgbClr val="705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612;p75">
                <a:extLst>
                  <a:ext uri="{FF2B5EF4-FFF2-40B4-BE49-F238E27FC236}">
                    <a16:creationId xmlns:a16="http://schemas.microsoft.com/office/drawing/2014/main" id="{76C38BCF-CAEB-D657-9159-7D63E092CAE7}"/>
                  </a:ext>
                </a:extLst>
              </p:cNvPr>
              <p:cNvSpPr/>
              <p:nvPr/>
            </p:nvSpPr>
            <p:spPr>
              <a:xfrm>
                <a:off x="2618590" y="4670725"/>
                <a:ext cx="117855" cy="66454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958" extrusionOk="0">
                    <a:moveTo>
                      <a:pt x="1448" y="1"/>
                    </a:moveTo>
                    <a:cubicBezTo>
                      <a:pt x="1434" y="1"/>
                      <a:pt x="1420" y="2"/>
                      <a:pt x="1405" y="6"/>
                    </a:cubicBezTo>
                    <a:lnTo>
                      <a:pt x="116" y="404"/>
                    </a:lnTo>
                    <a:cubicBezTo>
                      <a:pt x="42" y="425"/>
                      <a:pt x="0" y="499"/>
                      <a:pt x="21" y="583"/>
                    </a:cubicBezTo>
                    <a:lnTo>
                      <a:pt x="137" y="950"/>
                    </a:lnTo>
                    <a:cubicBezTo>
                      <a:pt x="152" y="955"/>
                      <a:pt x="168" y="958"/>
                      <a:pt x="184" y="958"/>
                    </a:cubicBezTo>
                    <a:cubicBezTo>
                      <a:pt x="199" y="958"/>
                      <a:pt x="215" y="955"/>
                      <a:pt x="231" y="950"/>
                    </a:cubicBezTo>
                    <a:lnTo>
                      <a:pt x="1605" y="530"/>
                    </a:lnTo>
                    <a:cubicBezTo>
                      <a:pt x="1647" y="520"/>
                      <a:pt x="1678" y="488"/>
                      <a:pt x="1699" y="446"/>
                    </a:cubicBezTo>
                    <a:lnTo>
                      <a:pt x="1594" y="100"/>
                    </a:lnTo>
                    <a:cubicBezTo>
                      <a:pt x="1568" y="40"/>
                      <a:pt x="1514" y="1"/>
                      <a:pt x="1448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613;p75">
                <a:extLst>
                  <a:ext uri="{FF2B5EF4-FFF2-40B4-BE49-F238E27FC236}">
                    <a16:creationId xmlns:a16="http://schemas.microsoft.com/office/drawing/2014/main" id="{6B4DC2C7-5007-E89F-4157-AB39F1B51284}"/>
                  </a:ext>
                </a:extLst>
              </p:cNvPr>
              <p:cNvSpPr/>
              <p:nvPr/>
            </p:nvSpPr>
            <p:spPr>
              <a:xfrm>
                <a:off x="2658547" y="4724485"/>
                <a:ext cx="77206" cy="43979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634" extrusionOk="0">
                    <a:moveTo>
                      <a:pt x="952" y="0"/>
                    </a:moveTo>
                    <a:cubicBezTo>
                      <a:pt x="942" y="0"/>
                      <a:pt x="933" y="3"/>
                      <a:pt x="924" y="7"/>
                    </a:cubicBezTo>
                    <a:lnTo>
                      <a:pt x="85" y="269"/>
                    </a:lnTo>
                    <a:cubicBezTo>
                      <a:pt x="32" y="280"/>
                      <a:pt x="1" y="332"/>
                      <a:pt x="22" y="385"/>
                    </a:cubicBezTo>
                    <a:lnTo>
                      <a:pt x="95" y="626"/>
                    </a:lnTo>
                    <a:cubicBezTo>
                      <a:pt x="106" y="631"/>
                      <a:pt x="116" y="634"/>
                      <a:pt x="127" y="634"/>
                    </a:cubicBezTo>
                    <a:cubicBezTo>
                      <a:pt x="137" y="634"/>
                      <a:pt x="148" y="631"/>
                      <a:pt x="158" y="626"/>
                    </a:cubicBezTo>
                    <a:lnTo>
                      <a:pt x="1050" y="353"/>
                    </a:lnTo>
                    <a:cubicBezTo>
                      <a:pt x="1081" y="343"/>
                      <a:pt x="1102" y="322"/>
                      <a:pt x="1112" y="301"/>
                    </a:cubicBezTo>
                    <a:lnTo>
                      <a:pt x="1039" y="70"/>
                    </a:lnTo>
                    <a:cubicBezTo>
                      <a:pt x="1023" y="29"/>
                      <a:pt x="987" y="0"/>
                      <a:pt x="952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614;p75">
                <a:extLst>
                  <a:ext uri="{FF2B5EF4-FFF2-40B4-BE49-F238E27FC236}">
                    <a16:creationId xmlns:a16="http://schemas.microsoft.com/office/drawing/2014/main" id="{BA068EC6-08E3-4C13-862D-28A03827C528}"/>
                  </a:ext>
                </a:extLst>
              </p:cNvPr>
              <p:cNvSpPr/>
              <p:nvPr/>
            </p:nvSpPr>
            <p:spPr>
              <a:xfrm>
                <a:off x="2440383" y="4589633"/>
                <a:ext cx="136793" cy="132492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910" extrusionOk="0">
                    <a:moveTo>
                      <a:pt x="147" y="1"/>
                    </a:moveTo>
                    <a:cubicBezTo>
                      <a:pt x="0" y="1"/>
                      <a:pt x="0" y="1909"/>
                      <a:pt x="147" y="1909"/>
                    </a:cubicBezTo>
                    <a:lnTo>
                      <a:pt x="1971" y="1909"/>
                    </a:lnTo>
                    <a:cubicBezTo>
                      <a:pt x="1741" y="1573"/>
                      <a:pt x="1688" y="661"/>
                      <a:pt x="1971" y="1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615;p75">
                <a:extLst>
                  <a:ext uri="{FF2B5EF4-FFF2-40B4-BE49-F238E27FC236}">
                    <a16:creationId xmlns:a16="http://schemas.microsoft.com/office/drawing/2014/main" id="{2F55E068-D311-15A0-B544-052115E9A1CE}"/>
                  </a:ext>
                </a:extLst>
              </p:cNvPr>
              <p:cNvSpPr/>
              <p:nvPr/>
            </p:nvSpPr>
            <p:spPr>
              <a:xfrm>
                <a:off x="2472986" y="4629589"/>
                <a:ext cx="93993" cy="65622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946" extrusionOk="0">
                    <a:moveTo>
                      <a:pt x="645" y="1"/>
                    </a:moveTo>
                    <a:cubicBezTo>
                      <a:pt x="179" y="1"/>
                      <a:pt x="0" y="416"/>
                      <a:pt x="23" y="672"/>
                    </a:cubicBezTo>
                    <a:cubicBezTo>
                      <a:pt x="44" y="861"/>
                      <a:pt x="694" y="945"/>
                      <a:pt x="1355" y="945"/>
                    </a:cubicBezTo>
                    <a:cubicBezTo>
                      <a:pt x="1313" y="704"/>
                      <a:pt x="1302" y="463"/>
                      <a:pt x="1323" y="221"/>
                    </a:cubicBezTo>
                    <a:cubicBezTo>
                      <a:pt x="1051" y="63"/>
                      <a:pt x="826" y="1"/>
                      <a:pt x="645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616;p75">
                <a:extLst>
                  <a:ext uri="{FF2B5EF4-FFF2-40B4-BE49-F238E27FC236}">
                    <a16:creationId xmlns:a16="http://schemas.microsoft.com/office/drawing/2014/main" id="{370B7CBA-2C18-A68A-9ECA-4CC4AF3BB20E}"/>
                  </a:ext>
                </a:extLst>
              </p:cNvPr>
              <p:cNvSpPr/>
              <p:nvPr/>
            </p:nvSpPr>
            <p:spPr>
              <a:xfrm>
                <a:off x="2456338" y="4582349"/>
                <a:ext cx="151360" cy="2261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2014" y="326"/>
                    </a:lnTo>
                    <a:cubicBezTo>
                      <a:pt x="2182" y="326"/>
                      <a:pt x="2182" y="1"/>
                      <a:pt x="2014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617;p75">
                <a:extLst>
                  <a:ext uri="{FF2B5EF4-FFF2-40B4-BE49-F238E27FC236}">
                    <a16:creationId xmlns:a16="http://schemas.microsoft.com/office/drawing/2014/main" id="{E35375E3-C98F-9428-D541-CE00B9FF4EDC}"/>
                  </a:ext>
                </a:extLst>
              </p:cNvPr>
              <p:cNvSpPr/>
              <p:nvPr/>
            </p:nvSpPr>
            <p:spPr>
              <a:xfrm>
                <a:off x="2456338" y="4705270"/>
                <a:ext cx="149209" cy="23377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337" extrusionOk="0">
                    <a:moveTo>
                      <a:pt x="1" y="1"/>
                    </a:moveTo>
                    <a:lnTo>
                      <a:pt x="1" y="336"/>
                    </a:lnTo>
                    <a:lnTo>
                      <a:pt x="2014" y="336"/>
                    </a:lnTo>
                    <a:cubicBezTo>
                      <a:pt x="2150" y="336"/>
                      <a:pt x="2150" y="1"/>
                      <a:pt x="2014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618;p75">
                <a:extLst>
                  <a:ext uri="{FF2B5EF4-FFF2-40B4-BE49-F238E27FC236}">
                    <a16:creationId xmlns:a16="http://schemas.microsoft.com/office/drawing/2014/main" id="{1A0FFFD0-2D4A-834F-55BB-24F975AADBB1}"/>
                  </a:ext>
                </a:extLst>
              </p:cNvPr>
              <p:cNvSpPr/>
              <p:nvPr/>
            </p:nvSpPr>
            <p:spPr>
              <a:xfrm>
                <a:off x="2149382" y="4582349"/>
                <a:ext cx="328108" cy="146296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2109" extrusionOk="0">
                    <a:moveTo>
                      <a:pt x="997" y="1"/>
                    </a:moveTo>
                    <a:cubicBezTo>
                      <a:pt x="1" y="1"/>
                      <a:pt x="1" y="2108"/>
                      <a:pt x="997" y="2108"/>
                    </a:cubicBezTo>
                    <a:lnTo>
                      <a:pt x="4667" y="2108"/>
                    </a:lnTo>
                    <a:cubicBezTo>
                      <a:pt x="4709" y="2108"/>
                      <a:pt x="4730" y="2056"/>
                      <a:pt x="4730" y="2004"/>
                    </a:cubicBezTo>
                    <a:cubicBezTo>
                      <a:pt x="4730" y="1941"/>
                      <a:pt x="4709" y="1773"/>
                      <a:pt x="4667" y="1773"/>
                    </a:cubicBezTo>
                    <a:lnTo>
                      <a:pt x="4594" y="1773"/>
                    </a:lnTo>
                    <a:cubicBezTo>
                      <a:pt x="4394" y="1773"/>
                      <a:pt x="4394" y="326"/>
                      <a:pt x="4594" y="326"/>
                    </a:cubicBezTo>
                    <a:lnTo>
                      <a:pt x="4667" y="326"/>
                    </a:lnTo>
                    <a:cubicBezTo>
                      <a:pt x="4709" y="326"/>
                      <a:pt x="4730" y="158"/>
                      <a:pt x="4730" y="106"/>
                    </a:cubicBezTo>
                    <a:cubicBezTo>
                      <a:pt x="4730" y="43"/>
                      <a:pt x="4709" y="1"/>
                      <a:pt x="46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19;p75">
                <a:extLst>
                  <a:ext uri="{FF2B5EF4-FFF2-40B4-BE49-F238E27FC236}">
                    <a16:creationId xmlns:a16="http://schemas.microsoft.com/office/drawing/2014/main" id="{0AD93DB0-D0A2-070D-65EA-F286104C9BBA}"/>
                  </a:ext>
                </a:extLst>
              </p:cNvPr>
              <p:cNvSpPr/>
              <p:nvPr/>
            </p:nvSpPr>
            <p:spPr>
              <a:xfrm>
                <a:off x="2418532" y="4582349"/>
                <a:ext cx="58962" cy="146296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109" extrusionOk="0">
                    <a:moveTo>
                      <a:pt x="493" y="1"/>
                    </a:moveTo>
                    <a:cubicBezTo>
                      <a:pt x="0" y="221"/>
                      <a:pt x="0" y="1899"/>
                      <a:pt x="493" y="2108"/>
                    </a:cubicBezTo>
                    <a:lnTo>
                      <a:pt x="787" y="2108"/>
                    </a:lnTo>
                    <a:cubicBezTo>
                      <a:pt x="818" y="2108"/>
                      <a:pt x="850" y="2066"/>
                      <a:pt x="850" y="2004"/>
                    </a:cubicBezTo>
                    <a:cubicBezTo>
                      <a:pt x="850" y="1951"/>
                      <a:pt x="818" y="1773"/>
                      <a:pt x="787" y="1773"/>
                    </a:cubicBezTo>
                    <a:lnTo>
                      <a:pt x="714" y="1773"/>
                    </a:lnTo>
                    <a:cubicBezTo>
                      <a:pt x="514" y="1773"/>
                      <a:pt x="514" y="336"/>
                      <a:pt x="714" y="336"/>
                    </a:cubicBezTo>
                    <a:lnTo>
                      <a:pt x="787" y="336"/>
                    </a:lnTo>
                    <a:cubicBezTo>
                      <a:pt x="818" y="336"/>
                      <a:pt x="850" y="158"/>
                      <a:pt x="850" y="106"/>
                    </a:cubicBezTo>
                    <a:cubicBezTo>
                      <a:pt x="850" y="43"/>
                      <a:pt x="818" y="1"/>
                      <a:pt x="787" y="1"/>
                    </a:cubicBezTo>
                    <a:close/>
                  </a:path>
                </a:pathLst>
              </a:custGeom>
              <a:solidFill>
                <a:srgbClr val="E2AF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620;p75">
                <a:extLst>
                  <a:ext uri="{FF2B5EF4-FFF2-40B4-BE49-F238E27FC236}">
                    <a16:creationId xmlns:a16="http://schemas.microsoft.com/office/drawing/2014/main" id="{4D196920-2766-2CCB-E555-382F88C4EAE8}"/>
                  </a:ext>
                </a:extLst>
              </p:cNvPr>
              <p:cNvSpPr/>
              <p:nvPr/>
            </p:nvSpPr>
            <p:spPr>
              <a:xfrm>
                <a:off x="2193015" y="4610027"/>
                <a:ext cx="53899" cy="9094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311" extrusionOk="0">
                    <a:moveTo>
                      <a:pt x="347" y="0"/>
                    </a:moveTo>
                    <a:cubicBezTo>
                      <a:pt x="1" y="0"/>
                      <a:pt x="1" y="1311"/>
                      <a:pt x="347" y="1311"/>
                    </a:cubicBezTo>
                    <a:lnTo>
                      <a:pt x="777" y="1311"/>
                    </a:lnTo>
                    <a:cubicBezTo>
                      <a:pt x="504" y="1164"/>
                      <a:pt x="504" y="147"/>
                      <a:pt x="77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621;p75">
                <a:extLst>
                  <a:ext uri="{FF2B5EF4-FFF2-40B4-BE49-F238E27FC236}">
                    <a16:creationId xmlns:a16="http://schemas.microsoft.com/office/drawing/2014/main" id="{19A5F797-050C-B4FC-87EC-53CA5B00DB76}"/>
                  </a:ext>
                </a:extLst>
              </p:cNvPr>
              <p:cNvSpPr/>
              <p:nvPr/>
            </p:nvSpPr>
            <p:spPr>
              <a:xfrm>
                <a:off x="2355962" y="4610027"/>
                <a:ext cx="53899" cy="9094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311" extrusionOk="0">
                    <a:moveTo>
                      <a:pt x="357" y="0"/>
                    </a:moveTo>
                    <a:cubicBezTo>
                      <a:pt x="1" y="0"/>
                      <a:pt x="1" y="1311"/>
                      <a:pt x="357" y="1311"/>
                    </a:cubicBezTo>
                    <a:lnTo>
                      <a:pt x="777" y="1311"/>
                    </a:lnTo>
                    <a:cubicBezTo>
                      <a:pt x="514" y="1164"/>
                      <a:pt x="514" y="147"/>
                      <a:pt x="77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622;p75">
                <a:extLst>
                  <a:ext uri="{FF2B5EF4-FFF2-40B4-BE49-F238E27FC236}">
                    <a16:creationId xmlns:a16="http://schemas.microsoft.com/office/drawing/2014/main" id="{5D8D33C3-A2A8-7B4E-AEEF-D39513D03327}"/>
                  </a:ext>
                </a:extLst>
              </p:cNvPr>
              <p:cNvSpPr/>
              <p:nvPr/>
            </p:nvSpPr>
            <p:spPr>
              <a:xfrm>
                <a:off x="2469448" y="4733642"/>
                <a:ext cx="175361" cy="163777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361" extrusionOk="0">
                    <a:moveTo>
                      <a:pt x="231" y="1"/>
                    </a:moveTo>
                    <a:cubicBezTo>
                      <a:pt x="0" y="1"/>
                      <a:pt x="0" y="2360"/>
                      <a:pt x="231" y="2360"/>
                    </a:cubicBezTo>
                    <a:lnTo>
                      <a:pt x="2528" y="2360"/>
                    </a:lnTo>
                    <a:cubicBezTo>
                      <a:pt x="2370" y="1773"/>
                      <a:pt x="2349" y="630"/>
                      <a:pt x="2528" y="1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623;p75">
                <a:extLst>
                  <a:ext uri="{FF2B5EF4-FFF2-40B4-BE49-F238E27FC236}">
                    <a16:creationId xmlns:a16="http://schemas.microsoft.com/office/drawing/2014/main" id="{350A2B02-A445-9223-26B6-BCC7E7E1654B}"/>
                  </a:ext>
                </a:extLst>
              </p:cNvPr>
              <p:cNvSpPr/>
              <p:nvPr/>
            </p:nvSpPr>
            <p:spPr>
              <a:xfrm>
                <a:off x="2522585" y="4778731"/>
                <a:ext cx="117855" cy="9975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38" extrusionOk="0">
                    <a:moveTo>
                      <a:pt x="1657" y="1"/>
                    </a:moveTo>
                    <a:cubicBezTo>
                      <a:pt x="734" y="1"/>
                      <a:pt x="0" y="326"/>
                      <a:pt x="0" y="714"/>
                    </a:cubicBezTo>
                    <a:cubicBezTo>
                      <a:pt x="0" y="1113"/>
                      <a:pt x="745" y="1438"/>
                      <a:pt x="1657" y="1438"/>
                    </a:cubicBezTo>
                    <a:lnTo>
                      <a:pt x="1699" y="1438"/>
                    </a:lnTo>
                    <a:cubicBezTo>
                      <a:pt x="1636" y="955"/>
                      <a:pt x="1615" y="483"/>
                      <a:pt x="1657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624;p75">
                <a:extLst>
                  <a:ext uri="{FF2B5EF4-FFF2-40B4-BE49-F238E27FC236}">
                    <a16:creationId xmlns:a16="http://schemas.microsoft.com/office/drawing/2014/main" id="{57A05E03-EB03-F72A-14DB-8826ED01E911}"/>
                  </a:ext>
                </a:extLst>
              </p:cNvPr>
              <p:cNvSpPr/>
              <p:nvPr/>
            </p:nvSpPr>
            <p:spPr>
              <a:xfrm>
                <a:off x="2099160" y="4722751"/>
                <a:ext cx="427789" cy="184864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665" extrusionOk="0">
                    <a:moveTo>
                      <a:pt x="819" y="1"/>
                    </a:moveTo>
                    <a:cubicBezTo>
                      <a:pt x="1" y="1"/>
                      <a:pt x="1" y="2664"/>
                      <a:pt x="819" y="2664"/>
                    </a:cubicBezTo>
                    <a:lnTo>
                      <a:pt x="6062" y="2664"/>
                    </a:lnTo>
                    <a:cubicBezTo>
                      <a:pt x="6114" y="2664"/>
                      <a:pt x="6167" y="2591"/>
                      <a:pt x="6167" y="2507"/>
                    </a:cubicBezTo>
                    <a:cubicBezTo>
                      <a:pt x="6167" y="2412"/>
                      <a:pt x="6114" y="2339"/>
                      <a:pt x="6062" y="2339"/>
                    </a:cubicBezTo>
                    <a:lnTo>
                      <a:pt x="5947" y="2339"/>
                    </a:lnTo>
                    <a:cubicBezTo>
                      <a:pt x="5632" y="2339"/>
                      <a:pt x="5632" y="315"/>
                      <a:pt x="5947" y="315"/>
                    </a:cubicBezTo>
                    <a:lnTo>
                      <a:pt x="6062" y="315"/>
                    </a:lnTo>
                    <a:cubicBezTo>
                      <a:pt x="6114" y="315"/>
                      <a:pt x="6167" y="252"/>
                      <a:pt x="6167" y="158"/>
                    </a:cubicBezTo>
                    <a:cubicBezTo>
                      <a:pt x="6167" y="74"/>
                      <a:pt x="6114" y="1"/>
                      <a:pt x="6062" y="1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625;p75">
                <a:extLst>
                  <a:ext uri="{FF2B5EF4-FFF2-40B4-BE49-F238E27FC236}">
                    <a16:creationId xmlns:a16="http://schemas.microsoft.com/office/drawing/2014/main" id="{DC20F907-F197-D02D-5D6C-046BC4423C69}"/>
                  </a:ext>
                </a:extLst>
              </p:cNvPr>
              <p:cNvSpPr/>
              <p:nvPr/>
            </p:nvSpPr>
            <p:spPr>
              <a:xfrm>
                <a:off x="2494213" y="4722751"/>
                <a:ext cx="165164" cy="2192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2307" y="315"/>
                    </a:lnTo>
                    <a:cubicBezTo>
                      <a:pt x="2349" y="315"/>
                      <a:pt x="2380" y="242"/>
                      <a:pt x="2380" y="158"/>
                    </a:cubicBezTo>
                    <a:cubicBezTo>
                      <a:pt x="2380" y="74"/>
                      <a:pt x="2349" y="1"/>
                      <a:pt x="2307" y="1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626;p75">
                <a:extLst>
                  <a:ext uri="{FF2B5EF4-FFF2-40B4-BE49-F238E27FC236}">
                    <a16:creationId xmlns:a16="http://schemas.microsoft.com/office/drawing/2014/main" id="{75DE4472-E080-D345-E37D-F5D58C439215}"/>
                  </a:ext>
                </a:extLst>
              </p:cNvPr>
              <p:cNvSpPr/>
              <p:nvPr/>
            </p:nvSpPr>
            <p:spPr>
              <a:xfrm>
                <a:off x="2494213" y="4885004"/>
                <a:ext cx="165164" cy="22614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326" extrusionOk="0">
                    <a:moveTo>
                      <a:pt x="0" y="0"/>
                    </a:moveTo>
                    <a:lnTo>
                      <a:pt x="0" y="325"/>
                    </a:lnTo>
                    <a:lnTo>
                      <a:pt x="2307" y="325"/>
                    </a:lnTo>
                    <a:cubicBezTo>
                      <a:pt x="2349" y="325"/>
                      <a:pt x="2380" y="252"/>
                      <a:pt x="2380" y="168"/>
                    </a:cubicBezTo>
                    <a:cubicBezTo>
                      <a:pt x="2380" y="73"/>
                      <a:pt x="2349" y="0"/>
                      <a:pt x="2307" y="0"/>
                    </a:cubicBezTo>
                    <a:close/>
                  </a:path>
                </a:pathLst>
              </a:custGeom>
              <a:solidFill>
                <a:srgbClr val="7E62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627;p75">
                <a:extLst>
                  <a:ext uri="{FF2B5EF4-FFF2-40B4-BE49-F238E27FC236}">
                    <a16:creationId xmlns:a16="http://schemas.microsoft.com/office/drawing/2014/main" id="{22E80048-A711-DA88-F1BF-32B98E278CCA}"/>
                  </a:ext>
                </a:extLst>
              </p:cNvPr>
              <p:cNvSpPr/>
              <p:nvPr/>
            </p:nvSpPr>
            <p:spPr>
              <a:xfrm>
                <a:off x="2099160" y="4722751"/>
                <a:ext cx="397961" cy="184864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2665" extrusionOk="0">
                    <a:moveTo>
                      <a:pt x="819" y="1"/>
                    </a:moveTo>
                    <a:cubicBezTo>
                      <a:pt x="1" y="1"/>
                      <a:pt x="1" y="2664"/>
                      <a:pt x="819" y="2664"/>
                    </a:cubicBezTo>
                    <a:lnTo>
                      <a:pt x="5737" y="2664"/>
                    </a:lnTo>
                    <a:cubicBezTo>
                      <a:pt x="4919" y="2664"/>
                      <a:pt x="4919" y="1"/>
                      <a:pt x="5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4628;p75">
                <a:extLst>
                  <a:ext uri="{FF2B5EF4-FFF2-40B4-BE49-F238E27FC236}">
                    <a16:creationId xmlns:a16="http://schemas.microsoft.com/office/drawing/2014/main" id="{E3DBDBE0-CB29-3997-8608-7864AC96D221}"/>
                  </a:ext>
                </a:extLst>
              </p:cNvPr>
              <p:cNvSpPr/>
              <p:nvPr/>
            </p:nvSpPr>
            <p:spPr>
              <a:xfrm>
                <a:off x="2126838" y="4748972"/>
                <a:ext cx="60419" cy="131729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899" extrusionOk="0">
                    <a:moveTo>
                      <a:pt x="451" y="0"/>
                    </a:moveTo>
                    <a:cubicBezTo>
                      <a:pt x="0" y="0"/>
                      <a:pt x="0" y="1898"/>
                      <a:pt x="451" y="1898"/>
                    </a:cubicBezTo>
                    <a:lnTo>
                      <a:pt x="871" y="1898"/>
                    </a:lnTo>
                    <a:cubicBezTo>
                      <a:pt x="598" y="1625"/>
                      <a:pt x="598" y="273"/>
                      <a:pt x="871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4629;p75">
                <a:extLst>
                  <a:ext uri="{FF2B5EF4-FFF2-40B4-BE49-F238E27FC236}">
                    <a16:creationId xmlns:a16="http://schemas.microsoft.com/office/drawing/2014/main" id="{143246DE-0BE4-FBD3-E3C2-ADF7B9E06A03}"/>
                  </a:ext>
                </a:extLst>
              </p:cNvPr>
              <p:cNvSpPr/>
              <p:nvPr/>
            </p:nvSpPr>
            <p:spPr>
              <a:xfrm>
                <a:off x="2202519" y="4794755"/>
                <a:ext cx="216080" cy="40788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588" extrusionOk="0">
                    <a:moveTo>
                      <a:pt x="94" y="1"/>
                    </a:moveTo>
                    <a:cubicBezTo>
                      <a:pt x="0" y="1"/>
                      <a:pt x="0" y="588"/>
                      <a:pt x="94" y="588"/>
                    </a:cubicBezTo>
                    <a:lnTo>
                      <a:pt x="3114" y="588"/>
                    </a:lnTo>
                    <a:cubicBezTo>
                      <a:pt x="3052" y="588"/>
                      <a:pt x="3052" y="1"/>
                      <a:pt x="3114" y="1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4630;p75">
                <a:extLst>
                  <a:ext uri="{FF2B5EF4-FFF2-40B4-BE49-F238E27FC236}">
                    <a16:creationId xmlns:a16="http://schemas.microsoft.com/office/drawing/2014/main" id="{BD18FFBA-04C7-5748-2783-57A03D84BF43}"/>
                  </a:ext>
                </a:extLst>
              </p:cNvPr>
              <p:cNvSpPr/>
              <p:nvPr/>
            </p:nvSpPr>
            <p:spPr>
              <a:xfrm>
                <a:off x="2462928" y="4911919"/>
                <a:ext cx="181882" cy="125139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1804" extrusionOk="0">
                    <a:moveTo>
                      <a:pt x="283" y="0"/>
                    </a:moveTo>
                    <a:cubicBezTo>
                      <a:pt x="0" y="0"/>
                      <a:pt x="0" y="1804"/>
                      <a:pt x="283" y="1804"/>
                    </a:cubicBezTo>
                    <a:lnTo>
                      <a:pt x="2622" y="1804"/>
                    </a:lnTo>
                    <a:cubicBezTo>
                      <a:pt x="2129" y="1300"/>
                      <a:pt x="2129" y="503"/>
                      <a:pt x="2622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4631;p75">
                <a:extLst>
                  <a:ext uri="{FF2B5EF4-FFF2-40B4-BE49-F238E27FC236}">
                    <a16:creationId xmlns:a16="http://schemas.microsoft.com/office/drawing/2014/main" id="{445C64A9-EBE5-1717-8673-58664B219B70}"/>
                  </a:ext>
                </a:extLst>
              </p:cNvPr>
              <p:cNvSpPr/>
              <p:nvPr/>
            </p:nvSpPr>
            <p:spPr>
              <a:xfrm>
                <a:off x="2510168" y="4943897"/>
                <a:ext cx="134642" cy="93161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43" extrusionOk="0">
                    <a:moveTo>
                      <a:pt x="1647" y="0"/>
                    </a:moveTo>
                    <a:cubicBezTo>
                      <a:pt x="735" y="32"/>
                      <a:pt x="1" y="367"/>
                      <a:pt x="1" y="776"/>
                    </a:cubicBezTo>
                    <a:cubicBezTo>
                      <a:pt x="1" y="997"/>
                      <a:pt x="210" y="1196"/>
                      <a:pt x="546" y="1343"/>
                    </a:cubicBezTo>
                    <a:lnTo>
                      <a:pt x="1941" y="1343"/>
                    </a:lnTo>
                    <a:cubicBezTo>
                      <a:pt x="1595" y="986"/>
                      <a:pt x="1479" y="462"/>
                      <a:pt x="1647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4632;p75">
                <a:extLst>
                  <a:ext uri="{FF2B5EF4-FFF2-40B4-BE49-F238E27FC236}">
                    <a16:creationId xmlns:a16="http://schemas.microsoft.com/office/drawing/2014/main" id="{D16E7918-243D-7A1D-171E-8B6B2DC73F5C}"/>
                  </a:ext>
                </a:extLst>
              </p:cNvPr>
              <p:cNvSpPr/>
              <p:nvPr/>
            </p:nvSpPr>
            <p:spPr>
              <a:xfrm>
                <a:off x="2013351" y="4903178"/>
                <a:ext cx="519424" cy="141163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2035" extrusionOk="0">
                    <a:moveTo>
                      <a:pt x="997" y="0"/>
                    </a:moveTo>
                    <a:cubicBezTo>
                      <a:pt x="1" y="0"/>
                      <a:pt x="1" y="2035"/>
                      <a:pt x="997" y="2035"/>
                    </a:cubicBezTo>
                    <a:lnTo>
                      <a:pt x="7362" y="2035"/>
                    </a:lnTo>
                    <a:cubicBezTo>
                      <a:pt x="7435" y="2035"/>
                      <a:pt x="7488" y="1982"/>
                      <a:pt x="7488" y="1919"/>
                    </a:cubicBezTo>
                    <a:cubicBezTo>
                      <a:pt x="7488" y="1846"/>
                      <a:pt x="7435" y="1793"/>
                      <a:pt x="7362" y="1793"/>
                    </a:cubicBezTo>
                    <a:lnTo>
                      <a:pt x="7226" y="1793"/>
                    </a:lnTo>
                    <a:cubicBezTo>
                      <a:pt x="6848" y="1793"/>
                      <a:pt x="6848" y="241"/>
                      <a:pt x="7226" y="241"/>
                    </a:cubicBezTo>
                    <a:lnTo>
                      <a:pt x="7362" y="241"/>
                    </a:lnTo>
                    <a:cubicBezTo>
                      <a:pt x="7435" y="241"/>
                      <a:pt x="7488" y="189"/>
                      <a:pt x="7488" y="126"/>
                    </a:cubicBezTo>
                    <a:cubicBezTo>
                      <a:pt x="7488" y="53"/>
                      <a:pt x="7435" y="0"/>
                      <a:pt x="7362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4633;p75">
                <a:extLst>
                  <a:ext uri="{FF2B5EF4-FFF2-40B4-BE49-F238E27FC236}">
                    <a16:creationId xmlns:a16="http://schemas.microsoft.com/office/drawing/2014/main" id="{D8D72EF8-D19E-2B3F-AC97-57875444EF3D}"/>
                  </a:ext>
                </a:extLst>
              </p:cNvPr>
              <p:cNvSpPr/>
              <p:nvPr/>
            </p:nvSpPr>
            <p:spPr>
              <a:xfrm>
                <a:off x="2493450" y="4903178"/>
                <a:ext cx="169534" cy="16787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42" extrusionOk="0">
                    <a:moveTo>
                      <a:pt x="1" y="0"/>
                    </a:moveTo>
                    <a:lnTo>
                      <a:pt x="1" y="241"/>
                    </a:lnTo>
                    <a:lnTo>
                      <a:pt x="2360" y="241"/>
                    </a:lnTo>
                    <a:cubicBezTo>
                      <a:pt x="2402" y="241"/>
                      <a:pt x="2444" y="189"/>
                      <a:pt x="2444" y="126"/>
                    </a:cubicBezTo>
                    <a:cubicBezTo>
                      <a:pt x="2444" y="53"/>
                      <a:pt x="2402" y="0"/>
                      <a:pt x="2360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4634;p75">
                <a:extLst>
                  <a:ext uri="{FF2B5EF4-FFF2-40B4-BE49-F238E27FC236}">
                    <a16:creationId xmlns:a16="http://schemas.microsoft.com/office/drawing/2014/main" id="{78A49F41-0D98-EC9C-F6ED-CB0E5B7BC5E4}"/>
                  </a:ext>
                </a:extLst>
              </p:cNvPr>
              <p:cNvSpPr/>
              <p:nvPr/>
            </p:nvSpPr>
            <p:spPr>
              <a:xfrm>
                <a:off x="2493450" y="5027556"/>
                <a:ext cx="169534" cy="16787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42" extrusionOk="0">
                    <a:moveTo>
                      <a:pt x="1" y="0"/>
                    </a:moveTo>
                    <a:lnTo>
                      <a:pt x="1" y="242"/>
                    </a:lnTo>
                    <a:lnTo>
                      <a:pt x="2360" y="242"/>
                    </a:lnTo>
                    <a:cubicBezTo>
                      <a:pt x="2402" y="242"/>
                      <a:pt x="2444" y="189"/>
                      <a:pt x="2444" y="126"/>
                    </a:cubicBezTo>
                    <a:cubicBezTo>
                      <a:pt x="2444" y="53"/>
                      <a:pt x="2402" y="0"/>
                      <a:pt x="2360" y="0"/>
                    </a:cubicBezTo>
                    <a:close/>
                  </a:path>
                </a:pathLst>
              </a:custGeom>
              <a:solidFill>
                <a:srgbClr val="285A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4635;p75">
                <a:extLst>
                  <a:ext uri="{FF2B5EF4-FFF2-40B4-BE49-F238E27FC236}">
                    <a16:creationId xmlns:a16="http://schemas.microsoft.com/office/drawing/2014/main" id="{A13AEE07-FC7F-44E2-2DCB-677F42181414}"/>
                  </a:ext>
                </a:extLst>
              </p:cNvPr>
              <p:cNvSpPr/>
              <p:nvPr/>
            </p:nvSpPr>
            <p:spPr>
              <a:xfrm>
                <a:off x="2013351" y="4903178"/>
                <a:ext cx="497642" cy="141163"/>
              </a:xfrm>
              <a:custGeom>
                <a:avLst/>
                <a:gdLst/>
                <a:ahLst/>
                <a:cxnLst/>
                <a:rect l="l" t="t" r="r" b="b"/>
                <a:pathLst>
                  <a:path w="7174" h="2035" extrusionOk="0">
                    <a:moveTo>
                      <a:pt x="997" y="0"/>
                    </a:moveTo>
                    <a:cubicBezTo>
                      <a:pt x="1" y="0"/>
                      <a:pt x="1" y="2035"/>
                      <a:pt x="997" y="2035"/>
                    </a:cubicBezTo>
                    <a:lnTo>
                      <a:pt x="7173" y="2035"/>
                    </a:lnTo>
                    <a:cubicBezTo>
                      <a:pt x="6481" y="2035"/>
                      <a:pt x="6481" y="0"/>
                      <a:pt x="7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260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9" name="Google Shape;4049;p73"/>
          <p:cNvSpPr txBox="1">
            <a:spLocks noGrp="1"/>
          </p:cNvSpPr>
          <p:nvPr>
            <p:ph type="title"/>
          </p:nvPr>
        </p:nvSpPr>
        <p:spPr>
          <a:xfrm>
            <a:off x="713225" y="3037772"/>
            <a:ext cx="45243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</a:t>
            </a:r>
          </a:p>
        </p:txBody>
      </p:sp>
      <p:grpSp>
        <p:nvGrpSpPr>
          <p:cNvPr id="4051" name="Google Shape;4051;p73"/>
          <p:cNvGrpSpPr/>
          <p:nvPr/>
        </p:nvGrpSpPr>
        <p:grpSpPr>
          <a:xfrm>
            <a:off x="5473156" y="1886487"/>
            <a:ext cx="2957621" cy="2611109"/>
            <a:chOff x="6423875" y="640263"/>
            <a:chExt cx="3460825" cy="3055000"/>
          </a:xfrm>
        </p:grpSpPr>
        <p:sp>
          <p:nvSpPr>
            <p:cNvPr id="4052" name="Google Shape;4052;p73"/>
            <p:cNvSpPr/>
            <p:nvPr/>
          </p:nvSpPr>
          <p:spPr>
            <a:xfrm>
              <a:off x="7811675" y="1343113"/>
              <a:ext cx="891300" cy="760250"/>
            </a:xfrm>
            <a:custGeom>
              <a:avLst/>
              <a:gdLst/>
              <a:ahLst/>
              <a:cxnLst/>
              <a:rect l="l" t="t" r="r" b="b"/>
              <a:pathLst>
                <a:path w="35652" h="30410" extrusionOk="0">
                  <a:moveTo>
                    <a:pt x="13034" y="0"/>
                  </a:moveTo>
                  <a:cubicBezTo>
                    <a:pt x="6864" y="0"/>
                    <a:pt x="1611" y="224"/>
                    <a:pt x="1151" y="914"/>
                  </a:cubicBezTo>
                  <a:cubicBezTo>
                    <a:pt x="0" y="2600"/>
                    <a:pt x="1205" y="27037"/>
                    <a:pt x="1205" y="27037"/>
                  </a:cubicBezTo>
                  <a:lnTo>
                    <a:pt x="34447" y="30410"/>
                  </a:lnTo>
                  <a:cubicBezTo>
                    <a:pt x="34447" y="30410"/>
                    <a:pt x="35652" y="1048"/>
                    <a:pt x="33832" y="673"/>
                  </a:cubicBezTo>
                  <a:cubicBezTo>
                    <a:pt x="32772" y="468"/>
                    <a:pt x="21946" y="0"/>
                    <a:pt x="13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73"/>
            <p:cNvSpPr/>
            <p:nvPr/>
          </p:nvSpPr>
          <p:spPr>
            <a:xfrm>
              <a:off x="7856500" y="1343113"/>
              <a:ext cx="891325" cy="760250"/>
            </a:xfrm>
            <a:custGeom>
              <a:avLst/>
              <a:gdLst/>
              <a:ahLst/>
              <a:cxnLst/>
              <a:rect l="l" t="t" r="r" b="b"/>
              <a:pathLst>
                <a:path w="35653" h="30410" extrusionOk="0">
                  <a:moveTo>
                    <a:pt x="13009" y="0"/>
                  </a:moveTo>
                  <a:cubicBezTo>
                    <a:pt x="6837" y="0"/>
                    <a:pt x="1584" y="224"/>
                    <a:pt x="1125" y="914"/>
                  </a:cubicBezTo>
                  <a:cubicBezTo>
                    <a:pt x="0" y="2600"/>
                    <a:pt x="1205" y="27037"/>
                    <a:pt x="1205" y="27037"/>
                  </a:cubicBezTo>
                  <a:lnTo>
                    <a:pt x="34448" y="30410"/>
                  </a:lnTo>
                  <a:cubicBezTo>
                    <a:pt x="34448" y="30410"/>
                    <a:pt x="35652" y="1048"/>
                    <a:pt x="33832" y="673"/>
                  </a:cubicBezTo>
                  <a:cubicBezTo>
                    <a:pt x="32757" y="468"/>
                    <a:pt x="21924" y="0"/>
                    <a:pt x="13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73"/>
            <p:cNvSpPr/>
            <p:nvPr/>
          </p:nvSpPr>
          <p:spPr>
            <a:xfrm>
              <a:off x="7899325" y="1393188"/>
              <a:ext cx="340625" cy="383650"/>
            </a:xfrm>
            <a:custGeom>
              <a:avLst/>
              <a:gdLst/>
              <a:ahLst/>
              <a:cxnLst/>
              <a:rect l="l" t="t" r="r" b="b"/>
              <a:pathLst>
                <a:path w="13625" h="15346" extrusionOk="0">
                  <a:moveTo>
                    <a:pt x="11741" y="1"/>
                  </a:moveTo>
                  <a:cubicBezTo>
                    <a:pt x="5885" y="1"/>
                    <a:pt x="1025" y="241"/>
                    <a:pt x="589" y="919"/>
                  </a:cubicBezTo>
                  <a:cubicBezTo>
                    <a:pt x="0" y="1775"/>
                    <a:pt x="54" y="8788"/>
                    <a:pt x="215" y="15345"/>
                  </a:cubicBezTo>
                  <a:cubicBezTo>
                    <a:pt x="4765" y="14168"/>
                    <a:pt x="9663" y="9564"/>
                    <a:pt x="12420" y="3381"/>
                  </a:cubicBezTo>
                  <a:cubicBezTo>
                    <a:pt x="12901" y="2284"/>
                    <a:pt x="13303" y="1160"/>
                    <a:pt x="13624" y="9"/>
                  </a:cubicBezTo>
                  <a:cubicBezTo>
                    <a:pt x="12988" y="3"/>
                    <a:pt x="12359" y="1"/>
                    <a:pt x="11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73"/>
            <p:cNvSpPr/>
            <p:nvPr/>
          </p:nvSpPr>
          <p:spPr>
            <a:xfrm>
              <a:off x="8225875" y="1374963"/>
              <a:ext cx="458375" cy="688925"/>
            </a:xfrm>
            <a:custGeom>
              <a:avLst/>
              <a:gdLst/>
              <a:ahLst/>
              <a:cxnLst/>
              <a:rect l="l" t="t" r="r" b="b"/>
              <a:pathLst>
                <a:path w="18335" h="27557" extrusionOk="0">
                  <a:moveTo>
                    <a:pt x="6072" y="0"/>
                  </a:moveTo>
                  <a:cubicBezTo>
                    <a:pt x="3094" y="0"/>
                    <a:pt x="621" y="109"/>
                    <a:pt x="241" y="229"/>
                  </a:cubicBezTo>
                  <a:cubicBezTo>
                    <a:pt x="161" y="256"/>
                    <a:pt x="80" y="523"/>
                    <a:pt x="0" y="978"/>
                  </a:cubicBezTo>
                  <a:cubicBezTo>
                    <a:pt x="842" y="890"/>
                    <a:pt x="2958" y="816"/>
                    <a:pt x="5430" y="816"/>
                  </a:cubicBezTo>
                  <a:cubicBezTo>
                    <a:pt x="10423" y="816"/>
                    <a:pt x="16870" y="1118"/>
                    <a:pt x="17210" y="2210"/>
                  </a:cubicBezTo>
                  <a:cubicBezTo>
                    <a:pt x="17665" y="3735"/>
                    <a:pt x="16166" y="23462"/>
                    <a:pt x="15845" y="27557"/>
                  </a:cubicBezTo>
                  <a:lnTo>
                    <a:pt x="16407" y="27476"/>
                  </a:lnTo>
                  <a:cubicBezTo>
                    <a:pt x="16407" y="27476"/>
                    <a:pt x="18335" y="3093"/>
                    <a:pt x="17826" y="1380"/>
                  </a:cubicBezTo>
                  <a:cubicBezTo>
                    <a:pt x="17491" y="307"/>
                    <a:pt x="11070" y="0"/>
                    <a:pt x="6072" y="0"/>
                  </a:cubicBezTo>
                  <a:close/>
                </a:path>
              </a:pathLst>
            </a:custGeom>
            <a:solidFill>
              <a:srgbClr val="C66A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73"/>
            <p:cNvSpPr/>
            <p:nvPr/>
          </p:nvSpPr>
          <p:spPr>
            <a:xfrm>
              <a:off x="7914725" y="1374563"/>
              <a:ext cx="734725" cy="678625"/>
            </a:xfrm>
            <a:custGeom>
              <a:avLst/>
              <a:gdLst/>
              <a:ahLst/>
              <a:cxnLst/>
              <a:rect l="l" t="t" r="r" b="b"/>
              <a:pathLst>
                <a:path w="29389" h="27145" extrusionOk="0">
                  <a:moveTo>
                    <a:pt x="11168" y="0"/>
                  </a:moveTo>
                  <a:cubicBezTo>
                    <a:pt x="5868" y="0"/>
                    <a:pt x="1358" y="224"/>
                    <a:pt x="964" y="914"/>
                  </a:cubicBezTo>
                  <a:cubicBezTo>
                    <a:pt x="0" y="2600"/>
                    <a:pt x="1044" y="27037"/>
                    <a:pt x="1044" y="27037"/>
                  </a:cubicBezTo>
                  <a:lnTo>
                    <a:pt x="1927" y="27144"/>
                  </a:lnTo>
                  <a:cubicBezTo>
                    <a:pt x="1740" y="23049"/>
                    <a:pt x="1017" y="3270"/>
                    <a:pt x="1874" y="1771"/>
                  </a:cubicBezTo>
                  <a:cubicBezTo>
                    <a:pt x="2272" y="1079"/>
                    <a:pt x="6820" y="855"/>
                    <a:pt x="12148" y="855"/>
                  </a:cubicBezTo>
                  <a:cubicBezTo>
                    <a:pt x="18984" y="855"/>
                    <a:pt x="27102" y="1224"/>
                    <a:pt x="29389" y="1449"/>
                  </a:cubicBezTo>
                  <a:cubicBezTo>
                    <a:pt x="29282" y="994"/>
                    <a:pt x="29175" y="727"/>
                    <a:pt x="29041" y="673"/>
                  </a:cubicBezTo>
                  <a:cubicBezTo>
                    <a:pt x="28123" y="468"/>
                    <a:pt x="18823" y="0"/>
                    <a:pt x="11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73"/>
            <p:cNvSpPr/>
            <p:nvPr/>
          </p:nvSpPr>
          <p:spPr>
            <a:xfrm>
              <a:off x="7780875" y="1291688"/>
              <a:ext cx="1057950" cy="790950"/>
            </a:xfrm>
            <a:custGeom>
              <a:avLst/>
              <a:gdLst/>
              <a:ahLst/>
              <a:cxnLst/>
              <a:rect l="l" t="t" r="r" b="b"/>
              <a:pathLst>
                <a:path w="42318" h="31638" extrusionOk="0">
                  <a:moveTo>
                    <a:pt x="21039" y="0"/>
                  </a:moveTo>
                  <a:cubicBezTo>
                    <a:pt x="19834" y="0"/>
                    <a:pt x="12447" y="1847"/>
                    <a:pt x="11644" y="2356"/>
                  </a:cubicBezTo>
                  <a:cubicBezTo>
                    <a:pt x="10841" y="2837"/>
                    <a:pt x="804" y="20074"/>
                    <a:pt x="1" y="29228"/>
                  </a:cubicBezTo>
                  <a:lnTo>
                    <a:pt x="33565" y="31637"/>
                  </a:lnTo>
                  <a:cubicBezTo>
                    <a:pt x="33565" y="31637"/>
                    <a:pt x="42317" y="27836"/>
                    <a:pt x="41996" y="25909"/>
                  </a:cubicBezTo>
                  <a:cubicBezTo>
                    <a:pt x="41675" y="23982"/>
                    <a:pt x="30193" y="2811"/>
                    <a:pt x="29390" y="2570"/>
                  </a:cubicBezTo>
                  <a:cubicBezTo>
                    <a:pt x="28587" y="2329"/>
                    <a:pt x="22243" y="0"/>
                    <a:pt x="2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73"/>
            <p:cNvSpPr/>
            <p:nvPr/>
          </p:nvSpPr>
          <p:spPr>
            <a:xfrm>
              <a:off x="8538350" y="1386038"/>
              <a:ext cx="292450" cy="562100"/>
            </a:xfrm>
            <a:custGeom>
              <a:avLst/>
              <a:gdLst/>
              <a:ahLst/>
              <a:cxnLst/>
              <a:rect l="l" t="t" r="r" b="b"/>
              <a:pathLst>
                <a:path w="11698" h="22484" extrusionOk="0">
                  <a:moveTo>
                    <a:pt x="1" y="0"/>
                  </a:moveTo>
                  <a:lnTo>
                    <a:pt x="1" y="0"/>
                  </a:lnTo>
                  <a:cubicBezTo>
                    <a:pt x="1044" y="10867"/>
                    <a:pt x="4042" y="21787"/>
                    <a:pt x="5354" y="22216"/>
                  </a:cubicBezTo>
                  <a:cubicBezTo>
                    <a:pt x="5954" y="22422"/>
                    <a:pt x="7660" y="22484"/>
                    <a:pt x="9437" y="22484"/>
                  </a:cubicBezTo>
                  <a:cubicBezTo>
                    <a:pt x="10195" y="22484"/>
                    <a:pt x="10966" y="22472"/>
                    <a:pt x="11670" y="22456"/>
                  </a:cubicBezTo>
                  <a:cubicBezTo>
                    <a:pt x="11697" y="22349"/>
                    <a:pt x="11697" y="22242"/>
                    <a:pt x="11697" y="22135"/>
                  </a:cubicBezTo>
                  <a:cubicBezTo>
                    <a:pt x="11403" y="20476"/>
                    <a:pt x="2891" y="460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73"/>
            <p:cNvSpPr/>
            <p:nvPr/>
          </p:nvSpPr>
          <p:spPr>
            <a:xfrm>
              <a:off x="7786250" y="1355238"/>
              <a:ext cx="281050" cy="628350"/>
            </a:xfrm>
            <a:custGeom>
              <a:avLst/>
              <a:gdLst/>
              <a:ahLst/>
              <a:cxnLst/>
              <a:rect l="l" t="t" r="r" b="b"/>
              <a:pathLst>
                <a:path w="11242" h="25134" extrusionOk="0">
                  <a:moveTo>
                    <a:pt x="11242" y="1"/>
                  </a:moveTo>
                  <a:lnTo>
                    <a:pt x="11242" y="1"/>
                  </a:lnTo>
                  <a:cubicBezTo>
                    <a:pt x="9716" y="1928"/>
                    <a:pt x="1526" y="16248"/>
                    <a:pt x="0" y="25134"/>
                  </a:cubicBezTo>
                  <a:cubicBezTo>
                    <a:pt x="2061" y="25134"/>
                    <a:pt x="6236" y="25053"/>
                    <a:pt x="7227" y="24625"/>
                  </a:cubicBezTo>
                  <a:cubicBezTo>
                    <a:pt x="8458" y="24117"/>
                    <a:pt x="10894" y="11697"/>
                    <a:pt x="11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73"/>
            <p:cNvSpPr/>
            <p:nvPr/>
          </p:nvSpPr>
          <p:spPr>
            <a:xfrm>
              <a:off x="8073300" y="1291688"/>
              <a:ext cx="495850" cy="561000"/>
            </a:xfrm>
            <a:custGeom>
              <a:avLst/>
              <a:gdLst/>
              <a:ahLst/>
              <a:cxnLst/>
              <a:rect l="l" t="t" r="r" b="b"/>
              <a:pathLst>
                <a:path w="19834" h="22440" extrusionOk="0">
                  <a:moveTo>
                    <a:pt x="9342" y="0"/>
                  </a:moveTo>
                  <a:cubicBezTo>
                    <a:pt x="8164" y="0"/>
                    <a:pt x="1018" y="1767"/>
                    <a:pt x="0" y="2302"/>
                  </a:cubicBezTo>
                  <a:cubicBezTo>
                    <a:pt x="1044" y="12848"/>
                    <a:pt x="1928" y="21279"/>
                    <a:pt x="3079" y="21975"/>
                  </a:cubicBezTo>
                  <a:cubicBezTo>
                    <a:pt x="3597" y="22299"/>
                    <a:pt x="6214" y="22440"/>
                    <a:pt x="9198" y="22440"/>
                  </a:cubicBezTo>
                  <a:cubicBezTo>
                    <a:pt x="13606" y="22440"/>
                    <a:pt x="18814" y="22132"/>
                    <a:pt x="19245" y="21654"/>
                  </a:cubicBezTo>
                  <a:cubicBezTo>
                    <a:pt x="19834" y="21011"/>
                    <a:pt x="18362" y="7923"/>
                    <a:pt x="17666" y="2570"/>
                  </a:cubicBezTo>
                  <a:cubicBezTo>
                    <a:pt x="16783" y="2275"/>
                    <a:pt x="10546" y="0"/>
                    <a:pt x="9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73"/>
            <p:cNvSpPr/>
            <p:nvPr/>
          </p:nvSpPr>
          <p:spPr>
            <a:xfrm>
              <a:off x="8170325" y="1862213"/>
              <a:ext cx="714125" cy="162875"/>
            </a:xfrm>
            <a:custGeom>
              <a:avLst/>
              <a:gdLst/>
              <a:ahLst/>
              <a:cxnLst/>
              <a:rect l="l" t="t" r="r" b="b"/>
              <a:pathLst>
                <a:path w="28565" h="6515" extrusionOk="0">
                  <a:moveTo>
                    <a:pt x="20281" y="1"/>
                  </a:moveTo>
                  <a:cubicBezTo>
                    <a:pt x="20150" y="1"/>
                    <a:pt x="20019" y="4"/>
                    <a:pt x="19887" y="10"/>
                  </a:cubicBezTo>
                  <a:cubicBezTo>
                    <a:pt x="15391" y="251"/>
                    <a:pt x="1633" y="3945"/>
                    <a:pt x="803" y="4346"/>
                  </a:cubicBezTo>
                  <a:cubicBezTo>
                    <a:pt x="0" y="4721"/>
                    <a:pt x="375" y="6300"/>
                    <a:pt x="375" y="6300"/>
                  </a:cubicBezTo>
                  <a:lnTo>
                    <a:pt x="26070" y="6514"/>
                  </a:lnTo>
                  <a:cubicBezTo>
                    <a:pt x="28565" y="3396"/>
                    <a:pt x="24627" y="1"/>
                    <a:pt x="20281" y="1"/>
                  </a:cubicBez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73"/>
            <p:cNvSpPr/>
            <p:nvPr/>
          </p:nvSpPr>
          <p:spPr>
            <a:xfrm>
              <a:off x="7780875" y="1870138"/>
              <a:ext cx="725375" cy="156950"/>
            </a:xfrm>
            <a:custGeom>
              <a:avLst/>
              <a:gdLst/>
              <a:ahLst/>
              <a:cxnLst/>
              <a:rect l="l" t="t" r="r" b="b"/>
              <a:pathLst>
                <a:path w="29015" h="6278" extrusionOk="0">
                  <a:moveTo>
                    <a:pt x="7665" y="1"/>
                  </a:moveTo>
                  <a:cubicBezTo>
                    <a:pt x="3255" y="1"/>
                    <a:pt x="104" y="2898"/>
                    <a:pt x="1" y="6117"/>
                  </a:cubicBezTo>
                  <a:lnTo>
                    <a:pt x="27944" y="6278"/>
                  </a:lnTo>
                  <a:cubicBezTo>
                    <a:pt x="27944" y="6278"/>
                    <a:pt x="29015" y="4511"/>
                    <a:pt x="28265" y="4083"/>
                  </a:cubicBezTo>
                  <a:cubicBezTo>
                    <a:pt x="27543" y="3655"/>
                    <a:pt x="12875" y="229"/>
                    <a:pt x="8191" y="14"/>
                  </a:cubicBezTo>
                  <a:cubicBezTo>
                    <a:pt x="8014" y="5"/>
                    <a:pt x="7839" y="1"/>
                    <a:pt x="7665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73"/>
            <p:cNvSpPr/>
            <p:nvPr/>
          </p:nvSpPr>
          <p:spPr>
            <a:xfrm>
              <a:off x="8413900" y="1942563"/>
              <a:ext cx="188725" cy="69800"/>
            </a:xfrm>
            <a:custGeom>
              <a:avLst/>
              <a:gdLst/>
              <a:ahLst/>
              <a:cxnLst/>
              <a:rect l="l" t="t" r="r" b="b"/>
              <a:pathLst>
                <a:path w="7549" h="2792" extrusionOk="0">
                  <a:moveTo>
                    <a:pt x="3711" y="1"/>
                  </a:moveTo>
                  <a:cubicBezTo>
                    <a:pt x="2498" y="1"/>
                    <a:pt x="664" y="1053"/>
                    <a:pt x="0" y="2738"/>
                  </a:cubicBezTo>
                  <a:lnTo>
                    <a:pt x="7548" y="2792"/>
                  </a:lnTo>
                  <a:cubicBezTo>
                    <a:pt x="7548" y="2792"/>
                    <a:pt x="7280" y="1186"/>
                    <a:pt x="6852" y="838"/>
                  </a:cubicBezTo>
                  <a:cubicBezTo>
                    <a:pt x="5915" y="410"/>
                    <a:pt x="4925" y="115"/>
                    <a:pt x="3881" y="8"/>
                  </a:cubicBezTo>
                  <a:cubicBezTo>
                    <a:pt x="3826" y="3"/>
                    <a:pt x="3769" y="1"/>
                    <a:pt x="3711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73"/>
            <p:cNvSpPr/>
            <p:nvPr/>
          </p:nvSpPr>
          <p:spPr>
            <a:xfrm>
              <a:off x="7758800" y="1858188"/>
              <a:ext cx="297125" cy="154850"/>
            </a:xfrm>
            <a:custGeom>
              <a:avLst/>
              <a:gdLst/>
              <a:ahLst/>
              <a:cxnLst/>
              <a:rect l="l" t="t" r="r" b="b"/>
              <a:pathLst>
                <a:path w="11885" h="6194" extrusionOk="0">
                  <a:moveTo>
                    <a:pt x="8584" y="0"/>
                  </a:moveTo>
                  <a:cubicBezTo>
                    <a:pt x="5532" y="0"/>
                    <a:pt x="1380" y="993"/>
                    <a:pt x="1" y="6033"/>
                  </a:cubicBezTo>
                  <a:lnTo>
                    <a:pt x="9074" y="6193"/>
                  </a:lnTo>
                  <a:cubicBezTo>
                    <a:pt x="9369" y="4454"/>
                    <a:pt x="10975" y="1991"/>
                    <a:pt x="11724" y="947"/>
                  </a:cubicBezTo>
                  <a:cubicBezTo>
                    <a:pt x="11885" y="680"/>
                    <a:pt x="11751" y="332"/>
                    <a:pt x="11456" y="278"/>
                  </a:cubicBezTo>
                  <a:cubicBezTo>
                    <a:pt x="10833" y="157"/>
                    <a:pt x="9795" y="0"/>
                    <a:pt x="8584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73"/>
            <p:cNvSpPr/>
            <p:nvPr/>
          </p:nvSpPr>
          <p:spPr>
            <a:xfrm>
              <a:off x="7819025" y="1858463"/>
              <a:ext cx="216150" cy="113900"/>
            </a:xfrm>
            <a:custGeom>
              <a:avLst/>
              <a:gdLst/>
              <a:ahLst/>
              <a:cxnLst/>
              <a:rect l="l" t="t" r="r" b="b"/>
              <a:pathLst>
                <a:path w="8646" h="4556" extrusionOk="0">
                  <a:moveTo>
                    <a:pt x="6156" y="1"/>
                  </a:moveTo>
                  <a:cubicBezTo>
                    <a:pt x="4212" y="1"/>
                    <a:pt x="1830" y="409"/>
                    <a:pt x="1" y="2007"/>
                  </a:cubicBezTo>
                  <a:cubicBezTo>
                    <a:pt x="81" y="2676"/>
                    <a:pt x="402" y="3292"/>
                    <a:pt x="911" y="3774"/>
                  </a:cubicBezTo>
                  <a:cubicBezTo>
                    <a:pt x="1488" y="4301"/>
                    <a:pt x="2248" y="4555"/>
                    <a:pt x="3074" y="4555"/>
                  </a:cubicBezTo>
                  <a:cubicBezTo>
                    <a:pt x="4469" y="4555"/>
                    <a:pt x="6054" y="3833"/>
                    <a:pt x="7281" y="2489"/>
                  </a:cubicBezTo>
                  <a:cubicBezTo>
                    <a:pt x="7870" y="1820"/>
                    <a:pt x="8351" y="1043"/>
                    <a:pt x="8646" y="214"/>
                  </a:cubicBezTo>
                  <a:cubicBezTo>
                    <a:pt x="8015" y="106"/>
                    <a:pt x="7142" y="1"/>
                    <a:pt x="6156" y="1"/>
                  </a:cubicBezTo>
                  <a:close/>
                </a:path>
              </a:pathLst>
            </a:custGeom>
            <a:solidFill>
              <a:srgbClr val="EFD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73"/>
            <p:cNvSpPr/>
            <p:nvPr/>
          </p:nvSpPr>
          <p:spPr>
            <a:xfrm>
              <a:off x="8569800" y="1851188"/>
              <a:ext cx="296450" cy="161850"/>
            </a:xfrm>
            <a:custGeom>
              <a:avLst/>
              <a:gdLst/>
              <a:ahLst/>
              <a:cxnLst/>
              <a:rect l="l" t="t" r="r" b="b"/>
              <a:pathLst>
                <a:path w="11858" h="6474" extrusionOk="0">
                  <a:moveTo>
                    <a:pt x="4405" y="1"/>
                  </a:moveTo>
                  <a:cubicBezTo>
                    <a:pt x="2712" y="1"/>
                    <a:pt x="1162" y="379"/>
                    <a:pt x="268" y="612"/>
                  </a:cubicBezTo>
                  <a:cubicBezTo>
                    <a:pt x="81" y="639"/>
                    <a:pt x="1" y="879"/>
                    <a:pt x="108" y="1040"/>
                  </a:cubicBezTo>
                  <a:cubicBezTo>
                    <a:pt x="777" y="1977"/>
                    <a:pt x="2570" y="4627"/>
                    <a:pt x="2865" y="6473"/>
                  </a:cubicBezTo>
                  <a:lnTo>
                    <a:pt x="11858" y="6313"/>
                  </a:lnTo>
                  <a:cubicBezTo>
                    <a:pt x="10784" y="1164"/>
                    <a:pt x="7375" y="1"/>
                    <a:pt x="4405" y="1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73"/>
            <p:cNvSpPr/>
            <p:nvPr/>
          </p:nvSpPr>
          <p:spPr>
            <a:xfrm>
              <a:off x="8612625" y="1851188"/>
              <a:ext cx="215500" cy="131825"/>
            </a:xfrm>
            <a:custGeom>
              <a:avLst/>
              <a:gdLst/>
              <a:ahLst/>
              <a:cxnLst/>
              <a:rect l="l" t="t" r="r" b="b"/>
              <a:pathLst>
                <a:path w="8620" h="5273" extrusionOk="0">
                  <a:moveTo>
                    <a:pt x="2640" y="1"/>
                  </a:moveTo>
                  <a:cubicBezTo>
                    <a:pt x="1680" y="1"/>
                    <a:pt x="768" y="120"/>
                    <a:pt x="1" y="264"/>
                  </a:cubicBezTo>
                  <a:cubicBezTo>
                    <a:pt x="54" y="1254"/>
                    <a:pt x="402" y="2191"/>
                    <a:pt x="937" y="2994"/>
                  </a:cubicBezTo>
                  <a:cubicBezTo>
                    <a:pt x="1944" y="4459"/>
                    <a:pt x="3497" y="5272"/>
                    <a:pt x="4991" y="5272"/>
                  </a:cubicBezTo>
                  <a:cubicBezTo>
                    <a:pt x="5762" y="5272"/>
                    <a:pt x="6518" y="5056"/>
                    <a:pt x="7174" y="4600"/>
                  </a:cubicBezTo>
                  <a:cubicBezTo>
                    <a:pt x="7843" y="4145"/>
                    <a:pt x="8351" y="3449"/>
                    <a:pt x="8619" y="2673"/>
                  </a:cubicBezTo>
                  <a:cubicBezTo>
                    <a:pt x="7043" y="565"/>
                    <a:pt x="4726" y="1"/>
                    <a:pt x="2640" y="1"/>
                  </a:cubicBezTo>
                  <a:close/>
                </a:path>
              </a:pathLst>
            </a:custGeom>
            <a:solidFill>
              <a:srgbClr val="EFD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73"/>
            <p:cNvSpPr/>
            <p:nvPr/>
          </p:nvSpPr>
          <p:spPr>
            <a:xfrm>
              <a:off x="8432625" y="1011988"/>
              <a:ext cx="75650" cy="111525"/>
            </a:xfrm>
            <a:custGeom>
              <a:avLst/>
              <a:gdLst/>
              <a:ahLst/>
              <a:cxnLst/>
              <a:rect l="l" t="t" r="r" b="b"/>
              <a:pathLst>
                <a:path w="3026" h="4461" extrusionOk="0">
                  <a:moveTo>
                    <a:pt x="2139" y="1"/>
                  </a:moveTo>
                  <a:cubicBezTo>
                    <a:pt x="1607" y="1"/>
                    <a:pt x="906" y="640"/>
                    <a:pt x="482" y="1686"/>
                  </a:cubicBezTo>
                  <a:cubicBezTo>
                    <a:pt x="1" y="2944"/>
                    <a:pt x="134" y="4176"/>
                    <a:pt x="750" y="4417"/>
                  </a:cubicBezTo>
                  <a:cubicBezTo>
                    <a:pt x="826" y="4446"/>
                    <a:pt x="904" y="4461"/>
                    <a:pt x="984" y="4461"/>
                  </a:cubicBezTo>
                  <a:cubicBezTo>
                    <a:pt x="1552" y="4461"/>
                    <a:pt x="2195" y="3742"/>
                    <a:pt x="2570" y="2757"/>
                  </a:cubicBezTo>
                  <a:cubicBezTo>
                    <a:pt x="3025" y="1633"/>
                    <a:pt x="2972" y="428"/>
                    <a:pt x="2436" y="81"/>
                  </a:cubicBezTo>
                  <a:cubicBezTo>
                    <a:pt x="2346" y="27"/>
                    <a:pt x="2246" y="1"/>
                    <a:pt x="2139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73"/>
            <p:cNvSpPr/>
            <p:nvPr/>
          </p:nvSpPr>
          <p:spPr>
            <a:xfrm>
              <a:off x="7975600" y="1291688"/>
              <a:ext cx="503900" cy="217500"/>
            </a:xfrm>
            <a:custGeom>
              <a:avLst/>
              <a:gdLst/>
              <a:ahLst/>
              <a:cxnLst/>
              <a:rect l="l" t="t" r="r" b="b"/>
              <a:pathLst>
                <a:path w="20156" h="8700" extrusionOk="0">
                  <a:moveTo>
                    <a:pt x="13250" y="0"/>
                  </a:moveTo>
                  <a:cubicBezTo>
                    <a:pt x="12045" y="0"/>
                    <a:pt x="4658" y="1847"/>
                    <a:pt x="3855" y="2329"/>
                  </a:cubicBezTo>
                  <a:cubicBezTo>
                    <a:pt x="3561" y="2516"/>
                    <a:pt x="1928" y="5086"/>
                    <a:pt x="1" y="8699"/>
                  </a:cubicBezTo>
                  <a:cubicBezTo>
                    <a:pt x="3132" y="8431"/>
                    <a:pt x="6210" y="7816"/>
                    <a:pt x="9208" y="6933"/>
                  </a:cubicBezTo>
                  <a:cubicBezTo>
                    <a:pt x="13839" y="5541"/>
                    <a:pt x="17746" y="3774"/>
                    <a:pt x="20155" y="2061"/>
                  </a:cubicBezTo>
                  <a:cubicBezTo>
                    <a:pt x="17960" y="1312"/>
                    <a:pt x="14160" y="0"/>
                    <a:pt x="13250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73"/>
            <p:cNvSpPr/>
            <p:nvPr/>
          </p:nvSpPr>
          <p:spPr>
            <a:xfrm>
              <a:off x="7956200" y="640263"/>
              <a:ext cx="636375" cy="605275"/>
            </a:xfrm>
            <a:custGeom>
              <a:avLst/>
              <a:gdLst/>
              <a:ahLst/>
              <a:cxnLst/>
              <a:rect l="l" t="t" r="r" b="b"/>
              <a:pathLst>
                <a:path w="25455" h="24211" extrusionOk="0">
                  <a:moveTo>
                    <a:pt x="12539" y="1"/>
                  </a:moveTo>
                  <a:cubicBezTo>
                    <a:pt x="11824" y="1"/>
                    <a:pt x="10938" y="104"/>
                    <a:pt x="9850" y="389"/>
                  </a:cubicBezTo>
                  <a:cubicBezTo>
                    <a:pt x="5862" y="1406"/>
                    <a:pt x="215" y="11925"/>
                    <a:pt x="108" y="12621"/>
                  </a:cubicBezTo>
                  <a:cubicBezTo>
                    <a:pt x="0" y="13344"/>
                    <a:pt x="2436" y="17439"/>
                    <a:pt x="2436" y="17439"/>
                  </a:cubicBezTo>
                  <a:lnTo>
                    <a:pt x="4738" y="17465"/>
                  </a:lnTo>
                  <a:lnTo>
                    <a:pt x="3614" y="18750"/>
                  </a:lnTo>
                  <a:cubicBezTo>
                    <a:pt x="3614" y="18750"/>
                    <a:pt x="6050" y="20811"/>
                    <a:pt x="11081" y="23434"/>
                  </a:cubicBezTo>
                  <a:lnTo>
                    <a:pt x="16006" y="24210"/>
                  </a:lnTo>
                  <a:cubicBezTo>
                    <a:pt x="22296" y="22337"/>
                    <a:pt x="25455" y="13611"/>
                    <a:pt x="25455" y="13611"/>
                  </a:cubicBezTo>
                  <a:lnTo>
                    <a:pt x="23875" y="13129"/>
                  </a:lnTo>
                  <a:lnTo>
                    <a:pt x="25374" y="12166"/>
                  </a:lnTo>
                  <a:cubicBezTo>
                    <a:pt x="25401" y="9650"/>
                    <a:pt x="23929" y="2798"/>
                    <a:pt x="21199" y="1058"/>
                  </a:cubicBezTo>
                  <a:cubicBezTo>
                    <a:pt x="20151" y="397"/>
                    <a:pt x="19022" y="192"/>
                    <a:pt x="18025" y="192"/>
                  </a:cubicBezTo>
                  <a:cubicBezTo>
                    <a:pt x="16398" y="192"/>
                    <a:pt x="15123" y="737"/>
                    <a:pt x="15123" y="737"/>
                  </a:cubicBezTo>
                  <a:cubicBezTo>
                    <a:pt x="15123" y="737"/>
                    <a:pt x="14444" y="1"/>
                    <a:pt x="12539" y="1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73"/>
            <p:cNvSpPr/>
            <p:nvPr/>
          </p:nvSpPr>
          <p:spPr>
            <a:xfrm>
              <a:off x="7956200" y="684113"/>
              <a:ext cx="636375" cy="561425"/>
            </a:xfrm>
            <a:custGeom>
              <a:avLst/>
              <a:gdLst/>
              <a:ahLst/>
              <a:cxnLst/>
              <a:rect l="l" t="t" r="r" b="b"/>
              <a:pathLst>
                <a:path w="25455" h="22457" extrusionOk="0">
                  <a:moveTo>
                    <a:pt x="7575" y="0"/>
                  </a:moveTo>
                  <a:cubicBezTo>
                    <a:pt x="4015" y="3158"/>
                    <a:pt x="188" y="10305"/>
                    <a:pt x="108" y="10867"/>
                  </a:cubicBezTo>
                  <a:cubicBezTo>
                    <a:pt x="0" y="11590"/>
                    <a:pt x="2436" y="15685"/>
                    <a:pt x="2436" y="15685"/>
                  </a:cubicBezTo>
                  <a:lnTo>
                    <a:pt x="4738" y="15711"/>
                  </a:lnTo>
                  <a:lnTo>
                    <a:pt x="3614" y="16996"/>
                  </a:lnTo>
                  <a:cubicBezTo>
                    <a:pt x="3614" y="16996"/>
                    <a:pt x="6050" y="19057"/>
                    <a:pt x="11081" y="21680"/>
                  </a:cubicBezTo>
                  <a:lnTo>
                    <a:pt x="16006" y="22456"/>
                  </a:lnTo>
                  <a:cubicBezTo>
                    <a:pt x="22296" y="20583"/>
                    <a:pt x="25455" y="11857"/>
                    <a:pt x="25455" y="11857"/>
                  </a:cubicBezTo>
                  <a:lnTo>
                    <a:pt x="23902" y="11349"/>
                  </a:lnTo>
                  <a:lnTo>
                    <a:pt x="25374" y="10412"/>
                  </a:lnTo>
                  <a:lnTo>
                    <a:pt x="25374" y="10358"/>
                  </a:lnTo>
                  <a:cubicBezTo>
                    <a:pt x="23908" y="10878"/>
                    <a:pt x="22378" y="11139"/>
                    <a:pt x="20849" y="11139"/>
                  </a:cubicBezTo>
                  <a:cubicBezTo>
                    <a:pt x="19226" y="11139"/>
                    <a:pt x="17604" y="10844"/>
                    <a:pt x="16060" y="10251"/>
                  </a:cubicBezTo>
                  <a:cubicBezTo>
                    <a:pt x="11055" y="8431"/>
                    <a:pt x="7763" y="4229"/>
                    <a:pt x="7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73"/>
            <p:cNvSpPr/>
            <p:nvPr/>
          </p:nvSpPr>
          <p:spPr>
            <a:xfrm>
              <a:off x="8169650" y="1286338"/>
              <a:ext cx="260325" cy="408200"/>
            </a:xfrm>
            <a:custGeom>
              <a:avLst/>
              <a:gdLst/>
              <a:ahLst/>
              <a:cxnLst/>
              <a:rect l="l" t="t" r="r" b="b"/>
              <a:pathLst>
                <a:path w="10413" h="16328" extrusionOk="0">
                  <a:moveTo>
                    <a:pt x="5407" y="0"/>
                  </a:moveTo>
                  <a:cubicBezTo>
                    <a:pt x="4738" y="0"/>
                    <a:pt x="2276" y="776"/>
                    <a:pt x="1" y="1365"/>
                  </a:cubicBezTo>
                  <a:cubicBezTo>
                    <a:pt x="1955" y="8940"/>
                    <a:pt x="6960" y="16327"/>
                    <a:pt x="6960" y="16327"/>
                  </a:cubicBezTo>
                  <a:cubicBezTo>
                    <a:pt x="6960" y="16327"/>
                    <a:pt x="10011" y="8378"/>
                    <a:pt x="10413" y="1606"/>
                  </a:cubicBezTo>
                  <a:cubicBezTo>
                    <a:pt x="8405" y="937"/>
                    <a:pt x="6077" y="0"/>
                    <a:pt x="5407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73"/>
            <p:cNvSpPr/>
            <p:nvPr/>
          </p:nvSpPr>
          <p:spPr>
            <a:xfrm>
              <a:off x="8169650" y="1286988"/>
              <a:ext cx="260325" cy="174000"/>
            </a:xfrm>
            <a:custGeom>
              <a:avLst/>
              <a:gdLst/>
              <a:ahLst/>
              <a:cxnLst/>
              <a:rect l="l" t="t" r="r" b="b"/>
              <a:pathLst>
                <a:path w="10413" h="6960" extrusionOk="0">
                  <a:moveTo>
                    <a:pt x="5407" y="1"/>
                  </a:moveTo>
                  <a:cubicBezTo>
                    <a:pt x="4738" y="1"/>
                    <a:pt x="2276" y="750"/>
                    <a:pt x="1" y="1339"/>
                  </a:cubicBezTo>
                  <a:cubicBezTo>
                    <a:pt x="509" y="3240"/>
                    <a:pt x="1152" y="5140"/>
                    <a:pt x="1928" y="6960"/>
                  </a:cubicBezTo>
                  <a:cubicBezTo>
                    <a:pt x="4792" y="6103"/>
                    <a:pt x="7575" y="4979"/>
                    <a:pt x="10225" y="3587"/>
                  </a:cubicBezTo>
                  <a:cubicBezTo>
                    <a:pt x="10306" y="2918"/>
                    <a:pt x="10359" y="2249"/>
                    <a:pt x="10413" y="1580"/>
                  </a:cubicBezTo>
                  <a:cubicBezTo>
                    <a:pt x="8405" y="911"/>
                    <a:pt x="6077" y="1"/>
                    <a:pt x="5407" y="1"/>
                  </a:cubicBezTo>
                  <a:close/>
                </a:path>
              </a:pathLst>
            </a:custGeom>
            <a:solidFill>
              <a:srgbClr val="C6A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73"/>
            <p:cNvSpPr/>
            <p:nvPr/>
          </p:nvSpPr>
          <p:spPr>
            <a:xfrm>
              <a:off x="8197750" y="1052138"/>
              <a:ext cx="186725" cy="298900"/>
            </a:xfrm>
            <a:custGeom>
              <a:avLst/>
              <a:gdLst/>
              <a:ahLst/>
              <a:cxnLst/>
              <a:rect l="l" t="t" r="r" b="b"/>
              <a:pathLst>
                <a:path w="7469" h="11956" extrusionOk="0">
                  <a:moveTo>
                    <a:pt x="6505" y="0"/>
                  </a:moveTo>
                  <a:lnTo>
                    <a:pt x="804" y="482"/>
                  </a:lnTo>
                  <a:cubicBezTo>
                    <a:pt x="804" y="482"/>
                    <a:pt x="108" y="7923"/>
                    <a:pt x="1" y="10332"/>
                  </a:cubicBezTo>
                  <a:cubicBezTo>
                    <a:pt x="524" y="11685"/>
                    <a:pt x="1607" y="11956"/>
                    <a:pt x="2757" y="11956"/>
                  </a:cubicBezTo>
                  <a:cubicBezTo>
                    <a:pt x="3313" y="11956"/>
                    <a:pt x="3885" y="11892"/>
                    <a:pt x="4417" y="11857"/>
                  </a:cubicBezTo>
                  <a:cubicBezTo>
                    <a:pt x="6023" y="11723"/>
                    <a:pt x="7361" y="11911"/>
                    <a:pt x="7468" y="10385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rgbClr val="EA8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73"/>
            <p:cNvSpPr/>
            <p:nvPr/>
          </p:nvSpPr>
          <p:spPr>
            <a:xfrm>
              <a:off x="8162300" y="821288"/>
              <a:ext cx="306475" cy="479125"/>
            </a:xfrm>
            <a:custGeom>
              <a:avLst/>
              <a:gdLst/>
              <a:ahLst/>
              <a:cxnLst/>
              <a:rect l="l" t="t" r="r" b="b"/>
              <a:pathLst>
                <a:path w="12259" h="19165" extrusionOk="0">
                  <a:moveTo>
                    <a:pt x="7495" y="0"/>
                  </a:moveTo>
                  <a:cubicBezTo>
                    <a:pt x="5835" y="2007"/>
                    <a:pt x="2730" y="7494"/>
                    <a:pt x="0" y="9582"/>
                  </a:cubicBezTo>
                  <a:cubicBezTo>
                    <a:pt x="54" y="11857"/>
                    <a:pt x="81" y="15818"/>
                    <a:pt x="6906" y="19164"/>
                  </a:cubicBezTo>
                  <a:cubicBezTo>
                    <a:pt x="6906" y="19164"/>
                    <a:pt x="12259" y="15417"/>
                    <a:pt x="12152" y="8940"/>
                  </a:cubicBezTo>
                  <a:cubicBezTo>
                    <a:pt x="12098" y="4015"/>
                    <a:pt x="9743" y="2650"/>
                    <a:pt x="7495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73"/>
            <p:cNvSpPr/>
            <p:nvPr/>
          </p:nvSpPr>
          <p:spPr>
            <a:xfrm>
              <a:off x="8101400" y="1024463"/>
              <a:ext cx="81000" cy="109075"/>
            </a:xfrm>
            <a:custGeom>
              <a:avLst/>
              <a:gdLst/>
              <a:ahLst/>
              <a:cxnLst/>
              <a:rect l="l" t="t" r="r" b="b"/>
              <a:pathLst>
                <a:path w="3240" h="4363" extrusionOk="0">
                  <a:moveTo>
                    <a:pt x="918" y="0"/>
                  </a:moveTo>
                  <a:cubicBezTo>
                    <a:pt x="879" y="0"/>
                    <a:pt x="841" y="4"/>
                    <a:pt x="804" y="10"/>
                  </a:cubicBezTo>
                  <a:cubicBezTo>
                    <a:pt x="188" y="144"/>
                    <a:pt x="1" y="1268"/>
                    <a:pt x="536" y="2526"/>
                  </a:cubicBezTo>
                  <a:cubicBezTo>
                    <a:pt x="982" y="3630"/>
                    <a:pt x="1758" y="4363"/>
                    <a:pt x="2358" y="4363"/>
                  </a:cubicBezTo>
                  <a:cubicBezTo>
                    <a:pt x="2441" y="4363"/>
                    <a:pt x="2522" y="4349"/>
                    <a:pt x="2597" y="4319"/>
                  </a:cubicBezTo>
                  <a:cubicBezTo>
                    <a:pt x="3213" y="4051"/>
                    <a:pt x="3239" y="2981"/>
                    <a:pt x="2784" y="1857"/>
                  </a:cubicBezTo>
                  <a:cubicBezTo>
                    <a:pt x="2331" y="798"/>
                    <a:pt x="1545" y="0"/>
                    <a:pt x="918" y="0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73"/>
            <p:cNvSpPr/>
            <p:nvPr/>
          </p:nvSpPr>
          <p:spPr>
            <a:xfrm>
              <a:off x="8179700" y="1268263"/>
              <a:ext cx="222850" cy="133850"/>
            </a:xfrm>
            <a:custGeom>
              <a:avLst/>
              <a:gdLst/>
              <a:ahLst/>
              <a:cxnLst/>
              <a:rect l="l" t="t" r="r" b="b"/>
              <a:pathLst>
                <a:path w="8914" h="5354" extrusionOk="0">
                  <a:moveTo>
                    <a:pt x="803" y="0"/>
                  </a:moveTo>
                  <a:lnTo>
                    <a:pt x="0" y="1928"/>
                  </a:lnTo>
                  <a:cubicBezTo>
                    <a:pt x="0" y="1928"/>
                    <a:pt x="1071" y="4845"/>
                    <a:pt x="3881" y="5354"/>
                  </a:cubicBezTo>
                  <a:lnTo>
                    <a:pt x="5166" y="3507"/>
                  </a:lnTo>
                  <a:lnTo>
                    <a:pt x="6504" y="5059"/>
                  </a:lnTo>
                  <a:cubicBezTo>
                    <a:pt x="7655" y="4310"/>
                    <a:pt x="8512" y="3186"/>
                    <a:pt x="8913" y="1874"/>
                  </a:cubicBezTo>
                  <a:lnTo>
                    <a:pt x="8083" y="455"/>
                  </a:lnTo>
                  <a:cubicBezTo>
                    <a:pt x="6999" y="1721"/>
                    <a:pt x="5931" y="2286"/>
                    <a:pt x="4852" y="2286"/>
                  </a:cubicBezTo>
                  <a:cubicBezTo>
                    <a:pt x="3535" y="2286"/>
                    <a:pt x="2201" y="1443"/>
                    <a:pt x="803" y="0"/>
                  </a:cubicBezTo>
                  <a:close/>
                </a:path>
              </a:pathLst>
            </a:custGeom>
            <a:solidFill>
              <a:srgbClr val="DDC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73"/>
            <p:cNvSpPr/>
            <p:nvPr/>
          </p:nvSpPr>
          <p:spPr>
            <a:xfrm>
              <a:off x="8166975" y="1319113"/>
              <a:ext cx="265000" cy="382775"/>
            </a:xfrm>
            <a:custGeom>
              <a:avLst/>
              <a:gdLst/>
              <a:ahLst/>
              <a:cxnLst/>
              <a:rect l="l" t="t" r="r" b="b"/>
              <a:pathLst>
                <a:path w="10600" h="15311" extrusionOk="0">
                  <a:moveTo>
                    <a:pt x="295" y="1"/>
                  </a:moveTo>
                  <a:lnTo>
                    <a:pt x="1" y="81"/>
                  </a:lnTo>
                  <a:cubicBezTo>
                    <a:pt x="1955" y="7682"/>
                    <a:pt x="7067" y="15311"/>
                    <a:pt x="7067" y="15311"/>
                  </a:cubicBezTo>
                  <a:cubicBezTo>
                    <a:pt x="7067" y="15311"/>
                    <a:pt x="10198" y="7093"/>
                    <a:pt x="10600" y="322"/>
                  </a:cubicBezTo>
                  <a:lnTo>
                    <a:pt x="10252" y="215"/>
                  </a:lnTo>
                  <a:cubicBezTo>
                    <a:pt x="9610" y="6692"/>
                    <a:pt x="6986" y="14053"/>
                    <a:pt x="6986" y="14053"/>
                  </a:cubicBezTo>
                  <a:cubicBezTo>
                    <a:pt x="6986" y="14053"/>
                    <a:pt x="2436" y="7120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73"/>
            <p:cNvSpPr/>
            <p:nvPr/>
          </p:nvSpPr>
          <p:spPr>
            <a:xfrm>
              <a:off x="8117475" y="1051363"/>
              <a:ext cx="47525" cy="63825"/>
            </a:xfrm>
            <a:custGeom>
              <a:avLst/>
              <a:gdLst/>
              <a:ahLst/>
              <a:cxnLst/>
              <a:rect l="l" t="t" r="r" b="b"/>
              <a:pathLst>
                <a:path w="1901" h="2553" extrusionOk="0">
                  <a:moveTo>
                    <a:pt x="543" y="0"/>
                  </a:moveTo>
                  <a:cubicBezTo>
                    <a:pt x="522" y="0"/>
                    <a:pt x="502" y="2"/>
                    <a:pt x="482" y="4"/>
                  </a:cubicBezTo>
                  <a:cubicBezTo>
                    <a:pt x="107" y="85"/>
                    <a:pt x="0" y="727"/>
                    <a:pt x="294" y="1477"/>
                  </a:cubicBezTo>
                  <a:cubicBezTo>
                    <a:pt x="549" y="2125"/>
                    <a:pt x="1004" y="2553"/>
                    <a:pt x="1347" y="2553"/>
                  </a:cubicBezTo>
                  <a:cubicBezTo>
                    <a:pt x="1401" y="2553"/>
                    <a:pt x="1452" y="2542"/>
                    <a:pt x="1499" y="2520"/>
                  </a:cubicBezTo>
                  <a:cubicBezTo>
                    <a:pt x="1874" y="2387"/>
                    <a:pt x="1900" y="1744"/>
                    <a:pt x="1633" y="1075"/>
                  </a:cubicBezTo>
                  <a:cubicBezTo>
                    <a:pt x="1379" y="442"/>
                    <a:pt x="910" y="0"/>
                    <a:pt x="543" y="0"/>
                  </a:cubicBezTo>
                  <a:close/>
                </a:path>
              </a:pathLst>
            </a:custGeom>
            <a:solidFill>
              <a:srgbClr val="CC4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73"/>
            <p:cNvSpPr/>
            <p:nvPr/>
          </p:nvSpPr>
          <p:spPr>
            <a:xfrm>
              <a:off x="8133525" y="1086738"/>
              <a:ext cx="33475" cy="35700"/>
            </a:xfrm>
            <a:custGeom>
              <a:avLst/>
              <a:gdLst/>
              <a:ahLst/>
              <a:cxnLst/>
              <a:rect l="l" t="t" r="r" b="b"/>
              <a:pathLst>
                <a:path w="1339" h="1428" extrusionOk="0">
                  <a:moveTo>
                    <a:pt x="505" y="1"/>
                  </a:moveTo>
                  <a:cubicBezTo>
                    <a:pt x="479" y="1"/>
                    <a:pt x="454" y="3"/>
                    <a:pt x="429" y="8"/>
                  </a:cubicBezTo>
                  <a:cubicBezTo>
                    <a:pt x="134" y="88"/>
                    <a:pt x="0" y="490"/>
                    <a:pt x="188" y="891"/>
                  </a:cubicBezTo>
                  <a:cubicBezTo>
                    <a:pt x="321" y="1223"/>
                    <a:pt x="600" y="1427"/>
                    <a:pt x="844" y="1427"/>
                  </a:cubicBezTo>
                  <a:cubicBezTo>
                    <a:pt x="895" y="1427"/>
                    <a:pt x="944" y="1418"/>
                    <a:pt x="991" y="1400"/>
                  </a:cubicBezTo>
                  <a:cubicBezTo>
                    <a:pt x="1258" y="1293"/>
                    <a:pt x="1339" y="918"/>
                    <a:pt x="1178" y="570"/>
                  </a:cubicBezTo>
                  <a:cubicBezTo>
                    <a:pt x="1057" y="230"/>
                    <a:pt x="759" y="1"/>
                    <a:pt x="505" y="1"/>
                  </a:cubicBezTo>
                  <a:close/>
                </a:path>
              </a:pathLst>
            </a:custGeom>
            <a:solidFill>
              <a:srgbClr val="FFA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73"/>
            <p:cNvSpPr/>
            <p:nvPr/>
          </p:nvSpPr>
          <p:spPr>
            <a:xfrm>
              <a:off x="8298800" y="1405488"/>
              <a:ext cx="22775" cy="19375"/>
            </a:xfrm>
            <a:custGeom>
              <a:avLst/>
              <a:gdLst/>
              <a:ahLst/>
              <a:cxnLst/>
              <a:rect l="l" t="t" r="r" b="b"/>
              <a:pathLst>
                <a:path w="911" h="775" extrusionOk="0">
                  <a:moveTo>
                    <a:pt x="493" y="1"/>
                  </a:moveTo>
                  <a:cubicBezTo>
                    <a:pt x="388" y="1"/>
                    <a:pt x="284" y="42"/>
                    <a:pt x="215" y="132"/>
                  </a:cubicBezTo>
                  <a:cubicBezTo>
                    <a:pt x="0" y="400"/>
                    <a:pt x="161" y="775"/>
                    <a:pt x="509" y="775"/>
                  </a:cubicBezTo>
                  <a:cubicBezTo>
                    <a:pt x="723" y="748"/>
                    <a:pt x="911" y="560"/>
                    <a:pt x="884" y="320"/>
                  </a:cubicBezTo>
                  <a:cubicBezTo>
                    <a:pt x="850" y="118"/>
                    <a:pt x="669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73"/>
            <p:cNvSpPr/>
            <p:nvPr/>
          </p:nvSpPr>
          <p:spPr>
            <a:xfrm>
              <a:off x="8251300" y="1009938"/>
              <a:ext cx="42850" cy="62325"/>
            </a:xfrm>
            <a:custGeom>
              <a:avLst/>
              <a:gdLst/>
              <a:ahLst/>
              <a:cxnLst/>
              <a:rect l="l" t="t" r="r" b="b"/>
              <a:pathLst>
                <a:path w="1714" h="2493" extrusionOk="0">
                  <a:moveTo>
                    <a:pt x="864" y="1"/>
                  </a:moveTo>
                  <a:cubicBezTo>
                    <a:pt x="853" y="1"/>
                    <a:pt x="841" y="1"/>
                    <a:pt x="830" y="2"/>
                  </a:cubicBezTo>
                  <a:cubicBezTo>
                    <a:pt x="375" y="55"/>
                    <a:pt x="0" y="618"/>
                    <a:pt x="0" y="1287"/>
                  </a:cubicBezTo>
                  <a:cubicBezTo>
                    <a:pt x="0" y="1966"/>
                    <a:pt x="383" y="2492"/>
                    <a:pt x="849" y="2492"/>
                  </a:cubicBezTo>
                  <a:cubicBezTo>
                    <a:pt x="860" y="2492"/>
                    <a:pt x="872" y="2492"/>
                    <a:pt x="883" y="2491"/>
                  </a:cubicBezTo>
                  <a:cubicBezTo>
                    <a:pt x="1338" y="2438"/>
                    <a:pt x="1713" y="1876"/>
                    <a:pt x="1713" y="1206"/>
                  </a:cubicBezTo>
                  <a:cubicBezTo>
                    <a:pt x="1687" y="527"/>
                    <a:pt x="1329" y="1"/>
                    <a:pt x="864" y="1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73"/>
            <p:cNvSpPr/>
            <p:nvPr/>
          </p:nvSpPr>
          <p:spPr>
            <a:xfrm>
              <a:off x="8220500" y="953263"/>
              <a:ext cx="83675" cy="41200"/>
            </a:xfrm>
            <a:custGeom>
              <a:avLst/>
              <a:gdLst/>
              <a:ahLst/>
              <a:cxnLst/>
              <a:rect l="l" t="t" r="r" b="b"/>
              <a:pathLst>
                <a:path w="3347" h="1648" extrusionOk="0">
                  <a:moveTo>
                    <a:pt x="2825" y="0"/>
                  </a:moveTo>
                  <a:cubicBezTo>
                    <a:pt x="2776" y="0"/>
                    <a:pt x="2726" y="7"/>
                    <a:pt x="2677" y="21"/>
                  </a:cubicBezTo>
                  <a:lnTo>
                    <a:pt x="349" y="690"/>
                  </a:lnTo>
                  <a:cubicBezTo>
                    <a:pt x="135" y="743"/>
                    <a:pt x="1" y="904"/>
                    <a:pt x="54" y="1038"/>
                  </a:cubicBezTo>
                  <a:lnTo>
                    <a:pt x="242" y="1493"/>
                  </a:lnTo>
                  <a:cubicBezTo>
                    <a:pt x="262" y="1592"/>
                    <a:pt x="385" y="1647"/>
                    <a:pt x="523" y="1647"/>
                  </a:cubicBezTo>
                  <a:cubicBezTo>
                    <a:pt x="571" y="1647"/>
                    <a:pt x="622" y="1640"/>
                    <a:pt x="670" y="1627"/>
                  </a:cubicBezTo>
                  <a:lnTo>
                    <a:pt x="3025" y="957"/>
                  </a:lnTo>
                  <a:cubicBezTo>
                    <a:pt x="3213" y="904"/>
                    <a:pt x="3347" y="743"/>
                    <a:pt x="3293" y="609"/>
                  </a:cubicBezTo>
                  <a:lnTo>
                    <a:pt x="3132" y="154"/>
                  </a:lnTo>
                  <a:cubicBezTo>
                    <a:pt x="3093" y="55"/>
                    <a:pt x="2965" y="0"/>
                    <a:pt x="2825" y="0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73"/>
            <p:cNvSpPr/>
            <p:nvPr/>
          </p:nvSpPr>
          <p:spPr>
            <a:xfrm>
              <a:off x="8396500" y="1017913"/>
              <a:ext cx="39475" cy="61025"/>
            </a:xfrm>
            <a:custGeom>
              <a:avLst/>
              <a:gdLst/>
              <a:ahLst/>
              <a:cxnLst/>
              <a:rect l="l" t="t" r="r" b="b"/>
              <a:pathLst>
                <a:path w="1579" h="2441" extrusionOk="0">
                  <a:moveTo>
                    <a:pt x="912" y="0"/>
                  </a:moveTo>
                  <a:cubicBezTo>
                    <a:pt x="894" y="0"/>
                    <a:pt x="875" y="2"/>
                    <a:pt x="857" y="4"/>
                  </a:cubicBezTo>
                  <a:cubicBezTo>
                    <a:pt x="429" y="31"/>
                    <a:pt x="54" y="620"/>
                    <a:pt x="27" y="1289"/>
                  </a:cubicBezTo>
                  <a:cubicBezTo>
                    <a:pt x="1" y="1941"/>
                    <a:pt x="305" y="2441"/>
                    <a:pt x="718" y="2441"/>
                  </a:cubicBezTo>
                  <a:cubicBezTo>
                    <a:pt x="728" y="2441"/>
                    <a:pt x="739" y="2440"/>
                    <a:pt x="750" y="2440"/>
                  </a:cubicBezTo>
                  <a:cubicBezTo>
                    <a:pt x="1178" y="2386"/>
                    <a:pt x="1526" y="1824"/>
                    <a:pt x="1553" y="1155"/>
                  </a:cubicBezTo>
                  <a:cubicBezTo>
                    <a:pt x="1578" y="517"/>
                    <a:pt x="1287" y="0"/>
                    <a:pt x="912" y="0"/>
                  </a:cubicBezTo>
                  <a:close/>
                </a:path>
              </a:pathLst>
            </a:custGeom>
            <a:solidFill>
              <a:srgbClr val="5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73"/>
            <p:cNvSpPr/>
            <p:nvPr/>
          </p:nvSpPr>
          <p:spPr>
            <a:xfrm>
              <a:off x="8396500" y="959963"/>
              <a:ext cx="56225" cy="41200"/>
            </a:xfrm>
            <a:custGeom>
              <a:avLst/>
              <a:gdLst/>
              <a:ahLst/>
              <a:cxnLst/>
              <a:rect l="l" t="t" r="r" b="b"/>
              <a:pathLst>
                <a:path w="2249" h="1648" extrusionOk="0">
                  <a:moveTo>
                    <a:pt x="357" y="0"/>
                  </a:moveTo>
                  <a:cubicBezTo>
                    <a:pt x="286" y="0"/>
                    <a:pt x="231" y="36"/>
                    <a:pt x="214" y="101"/>
                  </a:cubicBezTo>
                  <a:lnTo>
                    <a:pt x="54" y="449"/>
                  </a:lnTo>
                  <a:cubicBezTo>
                    <a:pt x="0" y="556"/>
                    <a:pt x="81" y="689"/>
                    <a:pt x="214" y="743"/>
                  </a:cubicBezTo>
                  <a:lnTo>
                    <a:pt x="1767" y="1599"/>
                  </a:lnTo>
                  <a:cubicBezTo>
                    <a:pt x="1823" y="1633"/>
                    <a:pt x="1879" y="1648"/>
                    <a:pt x="1929" y="1648"/>
                  </a:cubicBezTo>
                  <a:cubicBezTo>
                    <a:pt x="1999" y="1648"/>
                    <a:pt x="2057" y="1619"/>
                    <a:pt x="2088" y="1573"/>
                  </a:cubicBezTo>
                  <a:lnTo>
                    <a:pt x="2222" y="1198"/>
                  </a:lnTo>
                  <a:cubicBezTo>
                    <a:pt x="2249" y="1064"/>
                    <a:pt x="2168" y="957"/>
                    <a:pt x="2061" y="904"/>
                  </a:cubicBezTo>
                  <a:lnTo>
                    <a:pt x="509" y="47"/>
                  </a:lnTo>
                  <a:cubicBezTo>
                    <a:pt x="456" y="15"/>
                    <a:pt x="403" y="0"/>
                    <a:pt x="357" y="0"/>
                  </a:cubicBezTo>
                  <a:close/>
                </a:path>
              </a:pathLst>
            </a:custGeom>
            <a:solidFill>
              <a:srgbClr val="9B3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73"/>
            <p:cNvSpPr/>
            <p:nvPr/>
          </p:nvSpPr>
          <p:spPr>
            <a:xfrm>
              <a:off x="8327575" y="1089613"/>
              <a:ext cx="44175" cy="50200"/>
            </a:xfrm>
            <a:custGeom>
              <a:avLst/>
              <a:gdLst/>
              <a:ahLst/>
              <a:cxnLst/>
              <a:rect l="l" t="t" r="r" b="b"/>
              <a:pathLst>
                <a:path w="1767" h="2008" extrusionOk="0">
                  <a:moveTo>
                    <a:pt x="937" y="0"/>
                  </a:moveTo>
                  <a:lnTo>
                    <a:pt x="937" y="0"/>
                  </a:lnTo>
                  <a:cubicBezTo>
                    <a:pt x="1258" y="669"/>
                    <a:pt x="1392" y="1231"/>
                    <a:pt x="1018" y="1579"/>
                  </a:cubicBezTo>
                  <a:cubicBezTo>
                    <a:pt x="772" y="1800"/>
                    <a:pt x="438" y="1931"/>
                    <a:pt x="95" y="1931"/>
                  </a:cubicBezTo>
                  <a:cubicBezTo>
                    <a:pt x="64" y="1931"/>
                    <a:pt x="32" y="1929"/>
                    <a:pt x="0" y="1927"/>
                  </a:cubicBezTo>
                  <a:lnTo>
                    <a:pt x="0" y="1954"/>
                  </a:lnTo>
                  <a:cubicBezTo>
                    <a:pt x="0" y="1954"/>
                    <a:pt x="255" y="2007"/>
                    <a:pt x="562" y="2007"/>
                  </a:cubicBezTo>
                  <a:cubicBezTo>
                    <a:pt x="870" y="2007"/>
                    <a:pt x="1232" y="1954"/>
                    <a:pt x="1446" y="1740"/>
                  </a:cubicBezTo>
                  <a:cubicBezTo>
                    <a:pt x="1767" y="1365"/>
                    <a:pt x="1473" y="776"/>
                    <a:pt x="937" y="0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73"/>
            <p:cNvSpPr/>
            <p:nvPr/>
          </p:nvSpPr>
          <p:spPr>
            <a:xfrm>
              <a:off x="8285425" y="1162538"/>
              <a:ext cx="87000" cy="22225"/>
            </a:xfrm>
            <a:custGeom>
              <a:avLst/>
              <a:gdLst/>
              <a:ahLst/>
              <a:cxnLst/>
              <a:rect l="l" t="t" r="r" b="b"/>
              <a:pathLst>
                <a:path w="3480" h="889" extrusionOk="0">
                  <a:moveTo>
                    <a:pt x="188" y="0"/>
                  </a:moveTo>
                  <a:lnTo>
                    <a:pt x="0" y="455"/>
                  </a:lnTo>
                  <a:cubicBezTo>
                    <a:pt x="40" y="476"/>
                    <a:pt x="790" y="888"/>
                    <a:pt x="2057" y="888"/>
                  </a:cubicBezTo>
                  <a:cubicBezTo>
                    <a:pt x="2477" y="888"/>
                    <a:pt x="2954" y="843"/>
                    <a:pt x="3480" y="723"/>
                  </a:cubicBezTo>
                  <a:lnTo>
                    <a:pt x="3399" y="509"/>
                  </a:lnTo>
                  <a:cubicBezTo>
                    <a:pt x="3071" y="589"/>
                    <a:pt x="2738" y="629"/>
                    <a:pt x="2406" y="629"/>
                  </a:cubicBezTo>
                  <a:cubicBezTo>
                    <a:pt x="1630" y="629"/>
                    <a:pt x="863" y="413"/>
                    <a:pt x="188" y="0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73"/>
            <p:cNvSpPr/>
            <p:nvPr/>
          </p:nvSpPr>
          <p:spPr>
            <a:xfrm>
              <a:off x="8316525" y="1200263"/>
              <a:ext cx="40525" cy="13925"/>
            </a:xfrm>
            <a:custGeom>
              <a:avLst/>
              <a:gdLst/>
              <a:ahLst/>
              <a:cxnLst/>
              <a:rect l="l" t="t" r="r" b="b"/>
              <a:pathLst>
                <a:path w="1621" h="557" extrusionOk="0">
                  <a:moveTo>
                    <a:pt x="1500" y="1"/>
                  </a:moveTo>
                  <a:cubicBezTo>
                    <a:pt x="1370" y="1"/>
                    <a:pt x="1123" y="146"/>
                    <a:pt x="790" y="204"/>
                  </a:cubicBezTo>
                  <a:cubicBezTo>
                    <a:pt x="705" y="215"/>
                    <a:pt x="621" y="218"/>
                    <a:pt x="543" y="218"/>
                  </a:cubicBezTo>
                  <a:cubicBezTo>
                    <a:pt x="425" y="218"/>
                    <a:pt x="318" y="211"/>
                    <a:pt x="232" y="211"/>
                  </a:cubicBezTo>
                  <a:cubicBezTo>
                    <a:pt x="88" y="211"/>
                    <a:pt x="1" y="231"/>
                    <a:pt x="14" y="338"/>
                  </a:cubicBezTo>
                  <a:cubicBezTo>
                    <a:pt x="54" y="477"/>
                    <a:pt x="268" y="557"/>
                    <a:pt x="551" y="557"/>
                  </a:cubicBezTo>
                  <a:cubicBezTo>
                    <a:pt x="650" y="557"/>
                    <a:pt x="759" y="547"/>
                    <a:pt x="871" y="526"/>
                  </a:cubicBezTo>
                  <a:cubicBezTo>
                    <a:pt x="1299" y="445"/>
                    <a:pt x="1620" y="258"/>
                    <a:pt x="1593" y="71"/>
                  </a:cubicBezTo>
                  <a:cubicBezTo>
                    <a:pt x="1579" y="20"/>
                    <a:pt x="1547" y="1"/>
                    <a:pt x="1500" y="1"/>
                  </a:cubicBezTo>
                  <a:close/>
                </a:path>
              </a:pathLst>
            </a:custGeom>
            <a:solidFill>
              <a:srgbClr val="D275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73"/>
            <p:cNvSpPr/>
            <p:nvPr/>
          </p:nvSpPr>
          <p:spPr>
            <a:xfrm>
              <a:off x="9185400" y="3254263"/>
              <a:ext cx="412900" cy="441000"/>
            </a:xfrm>
            <a:custGeom>
              <a:avLst/>
              <a:gdLst/>
              <a:ahLst/>
              <a:cxnLst/>
              <a:rect l="l" t="t" r="r" b="b"/>
              <a:pathLst>
                <a:path w="16516" h="17640" extrusionOk="0">
                  <a:moveTo>
                    <a:pt x="7174" y="1"/>
                  </a:moveTo>
                  <a:cubicBezTo>
                    <a:pt x="3106" y="1"/>
                    <a:pt x="1" y="13865"/>
                    <a:pt x="1" y="13865"/>
                  </a:cubicBezTo>
                  <a:cubicBezTo>
                    <a:pt x="1" y="13865"/>
                    <a:pt x="3052" y="14079"/>
                    <a:pt x="3052" y="17639"/>
                  </a:cubicBezTo>
                  <a:lnTo>
                    <a:pt x="15686" y="17639"/>
                  </a:lnTo>
                  <a:cubicBezTo>
                    <a:pt x="15686" y="17639"/>
                    <a:pt x="16515" y="13490"/>
                    <a:pt x="11858" y="13490"/>
                  </a:cubicBezTo>
                  <a:cubicBezTo>
                    <a:pt x="11858" y="13490"/>
                    <a:pt x="11778" y="11296"/>
                    <a:pt x="10225" y="11296"/>
                  </a:cubicBezTo>
                  <a:cubicBezTo>
                    <a:pt x="10225" y="11296"/>
                    <a:pt x="11216" y="1"/>
                    <a:pt x="7174" y="1"/>
                  </a:cubicBezTo>
                  <a:close/>
                </a:path>
              </a:pathLst>
            </a:custGeom>
            <a:solidFill>
              <a:srgbClr val="C9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73"/>
            <p:cNvSpPr/>
            <p:nvPr/>
          </p:nvSpPr>
          <p:spPr>
            <a:xfrm>
              <a:off x="6722300" y="3254263"/>
              <a:ext cx="412900" cy="441000"/>
            </a:xfrm>
            <a:custGeom>
              <a:avLst/>
              <a:gdLst/>
              <a:ahLst/>
              <a:cxnLst/>
              <a:rect l="l" t="t" r="r" b="b"/>
              <a:pathLst>
                <a:path w="16516" h="17640" extrusionOk="0">
                  <a:moveTo>
                    <a:pt x="9342" y="1"/>
                  </a:moveTo>
                  <a:cubicBezTo>
                    <a:pt x="5300" y="1"/>
                    <a:pt x="6317" y="11296"/>
                    <a:pt x="6317" y="11296"/>
                  </a:cubicBezTo>
                  <a:cubicBezTo>
                    <a:pt x="4738" y="11296"/>
                    <a:pt x="4685" y="13490"/>
                    <a:pt x="4685" y="13490"/>
                  </a:cubicBezTo>
                  <a:cubicBezTo>
                    <a:pt x="1" y="13490"/>
                    <a:pt x="857" y="17639"/>
                    <a:pt x="857" y="17639"/>
                  </a:cubicBezTo>
                  <a:lnTo>
                    <a:pt x="13464" y="17639"/>
                  </a:lnTo>
                  <a:cubicBezTo>
                    <a:pt x="13464" y="14079"/>
                    <a:pt x="16515" y="13865"/>
                    <a:pt x="16515" y="13865"/>
                  </a:cubicBezTo>
                  <a:cubicBezTo>
                    <a:pt x="16515" y="13865"/>
                    <a:pt x="13410" y="1"/>
                    <a:pt x="9342" y="1"/>
                  </a:cubicBezTo>
                  <a:close/>
                </a:path>
              </a:pathLst>
            </a:custGeom>
            <a:solidFill>
              <a:srgbClr val="C9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73"/>
            <p:cNvSpPr/>
            <p:nvPr/>
          </p:nvSpPr>
          <p:spPr>
            <a:xfrm>
              <a:off x="9420950" y="1835663"/>
              <a:ext cx="113100" cy="157975"/>
            </a:xfrm>
            <a:custGeom>
              <a:avLst/>
              <a:gdLst/>
              <a:ahLst/>
              <a:cxnLst/>
              <a:rect l="l" t="t" r="r" b="b"/>
              <a:pathLst>
                <a:path w="4524" h="6319" extrusionOk="0">
                  <a:moveTo>
                    <a:pt x="3314" y="1"/>
                  </a:moveTo>
                  <a:cubicBezTo>
                    <a:pt x="3298" y="1"/>
                    <a:pt x="3282" y="1"/>
                    <a:pt x="3266" y="2"/>
                  </a:cubicBezTo>
                  <a:lnTo>
                    <a:pt x="27" y="2"/>
                  </a:lnTo>
                  <a:lnTo>
                    <a:pt x="27" y="1367"/>
                  </a:lnTo>
                  <a:lnTo>
                    <a:pt x="2302" y="1260"/>
                  </a:lnTo>
                  <a:cubicBezTo>
                    <a:pt x="2319" y="1259"/>
                    <a:pt x="2335" y="1258"/>
                    <a:pt x="2351" y="1258"/>
                  </a:cubicBezTo>
                  <a:cubicBezTo>
                    <a:pt x="2786" y="1258"/>
                    <a:pt x="3159" y="1598"/>
                    <a:pt x="3159" y="2063"/>
                  </a:cubicBezTo>
                  <a:lnTo>
                    <a:pt x="3132" y="3990"/>
                  </a:lnTo>
                  <a:cubicBezTo>
                    <a:pt x="3079" y="4445"/>
                    <a:pt x="2731" y="4819"/>
                    <a:pt x="2249" y="4900"/>
                  </a:cubicBezTo>
                  <a:lnTo>
                    <a:pt x="0" y="4846"/>
                  </a:lnTo>
                  <a:lnTo>
                    <a:pt x="0" y="6318"/>
                  </a:lnTo>
                  <a:lnTo>
                    <a:pt x="3159" y="6104"/>
                  </a:lnTo>
                  <a:cubicBezTo>
                    <a:pt x="3855" y="5970"/>
                    <a:pt x="4363" y="5408"/>
                    <a:pt x="4417" y="4686"/>
                  </a:cubicBezTo>
                  <a:lnTo>
                    <a:pt x="4497" y="1233"/>
                  </a:lnTo>
                  <a:cubicBezTo>
                    <a:pt x="4523" y="553"/>
                    <a:pt x="3987" y="1"/>
                    <a:pt x="3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73"/>
            <p:cNvSpPr/>
            <p:nvPr/>
          </p:nvSpPr>
          <p:spPr>
            <a:xfrm>
              <a:off x="9232250" y="1787088"/>
              <a:ext cx="237575" cy="243175"/>
            </a:xfrm>
            <a:custGeom>
              <a:avLst/>
              <a:gdLst/>
              <a:ahLst/>
              <a:cxnLst/>
              <a:rect l="l" t="t" r="r" b="b"/>
              <a:pathLst>
                <a:path w="9503" h="9727" extrusionOk="0">
                  <a:moveTo>
                    <a:pt x="4431" y="0"/>
                  </a:moveTo>
                  <a:cubicBezTo>
                    <a:pt x="2621" y="0"/>
                    <a:pt x="857" y="134"/>
                    <a:pt x="482" y="392"/>
                  </a:cubicBezTo>
                  <a:cubicBezTo>
                    <a:pt x="1" y="687"/>
                    <a:pt x="241" y="8930"/>
                    <a:pt x="402" y="9278"/>
                  </a:cubicBezTo>
                  <a:cubicBezTo>
                    <a:pt x="573" y="9609"/>
                    <a:pt x="2292" y="9726"/>
                    <a:pt x="4134" y="9726"/>
                  </a:cubicBezTo>
                  <a:cubicBezTo>
                    <a:pt x="6324" y="9726"/>
                    <a:pt x="8688" y="9560"/>
                    <a:pt x="8833" y="9385"/>
                  </a:cubicBezTo>
                  <a:cubicBezTo>
                    <a:pt x="9128" y="9064"/>
                    <a:pt x="9502" y="1088"/>
                    <a:pt x="8753" y="473"/>
                  </a:cubicBezTo>
                  <a:cubicBezTo>
                    <a:pt x="8365" y="154"/>
                    <a:pt x="6372" y="0"/>
                    <a:pt x="4431" y="0"/>
                  </a:cubicBezTo>
                  <a:close/>
                </a:path>
              </a:pathLst>
            </a:custGeom>
            <a:solidFill>
              <a:srgbClr val="C12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73"/>
            <p:cNvSpPr/>
            <p:nvPr/>
          </p:nvSpPr>
          <p:spPr>
            <a:xfrm>
              <a:off x="9238950" y="1787438"/>
              <a:ext cx="200100" cy="192800"/>
            </a:xfrm>
            <a:custGeom>
              <a:avLst/>
              <a:gdLst/>
              <a:ahLst/>
              <a:cxnLst/>
              <a:rect l="l" t="t" r="r" b="b"/>
              <a:pathLst>
                <a:path w="8004" h="7712" extrusionOk="0">
                  <a:moveTo>
                    <a:pt x="4181" y="1"/>
                  </a:moveTo>
                  <a:cubicBezTo>
                    <a:pt x="2367" y="1"/>
                    <a:pt x="595" y="129"/>
                    <a:pt x="214" y="378"/>
                  </a:cubicBezTo>
                  <a:cubicBezTo>
                    <a:pt x="107" y="432"/>
                    <a:pt x="27" y="887"/>
                    <a:pt x="0" y="1529"/>
                  </a:cubicBezTo>
                  <a:cubicBezTo>
                    <a:pt x="375" y="5062"/>
                    <a:pt x="2008" y="7712"/>
                    <a:pt x="3962" y="7712"/>
                  </a:cubicBezTo>
                  <a:cubicBezTo>
                    <a:pt x="6130" y="7712"/>
                    <a:pt x="7923" y="4420"/>
                    <a:pt x="8003" y="271"/>
                  </a:cubicBezTo>
                  <a:cubicBezTo>
                    <a:pt x="7215" y="89"/>
                    <a:pt x="5684" y="1"/>
                    <a:pt x="4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73"/>
            <p:cNvSpPr/>
            <p:nvPr/>
          </p:nvSpPr>
          <p:spPr>
            <a:xfrm>
              <a:off x="9253000" y="1804238"/>
              <a:ext cx="32800" cy="103075"/>
            </a:xfrm>
            <a:custGeom>
              <a:avLst/>
              <a:gdLst/>
              <a:ahLst/>
              <a:cxnLst/>
              <a:rect l="l" t="t" r="r" b="b"/>
              <a:pathLst>
                <a:path w="1312" h="4123" extrusionOk="0">
                  <a:moveTo>
                    <a:pt x="589" y="1"/>
                  </a:moveTo>
                  <a:cubicBezTo>
                    <a:pt x="214" y="81"/>
                    <a:pt x="0" y="429"/>
                    <a:pt x="81" y="804"/>
                  </a:cubicBezTo>
                  <a:cubicBezTo>
                    <a:pt x="214" y="1981"/>
                    <a:pt x="643" y="3132"/>
                    <a:pt x="1312" y="4123"/>
                  </a:cubicBezTo>
                  <a:lnTo>
                    <a:pt x="1258" y="830"/>
                  </a:lnTo>
                  <a:cubicBezTo>
                    <a:pt x="1312" y="402"/>
                    <a:pt x="1017" y="54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73"/>
            <p:cNvSpPr/>
            <p:nvPr/>
          </p:nvSpPr>
          <p:spPr>
            <a:xfrm>
              <a:off x="9291125" y="1803538"/>
              <a:ext cx="33500" cy="28825"/>
            </a:xfrm>
            <a:custGeom>
              <a:avLst/>
              <a:gdLst/>
              <a:ahLst/>
              <a:cxnLst/>
              <a:rect l="l" t="t" r="r" b="b"/>
              <a:pathLst>
                <a:path w="1340" h="1153" extrusionOk="0">
                  <a:moveTo>
                    <a:pt x="766" y="0"/>
                  </a:moveTo>
                  <a:cubicBezTo>
                    <a:pt x="603" y="0"/>
                    <a:pt x="438" y="69"/>
                    <a:pt x="322" y="216"/>
                  </a:cubicBezTo>
                  <a:cubicBezTo>
                    <a:pt x="1" y="591"/>
                    <a:pt x="269" y="1153"/>
                    <a:pt x="750" y="1153"/>
                  </a:cubicBezTo>
                  <a:cubicBezTo>
                    <a:pt x="1098" y="1126"/>
                    <a:pt x="1339" y="805"/>
                    <a:pt x="1312" y="457"/>
                  </a:cubicBezTo>
                  <a:cubicBezTo>
                    <a:pt x="1264" y="164"/>
                    <a:pt x="1018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73"/>
            <p:cNvSpPr/>
            <p:nvPr/>
          </p:nvSpPr>
          <p:spPr>
            <a:xfrm>
              <a:off x="9248975" y="1110313"/>
              <a:ext cx="276375" cy="644425"/>
            </a:xfrm>
            <a:custGeom>
              <a:avLst/>
              <a:gdLst/>
              <a:ahLst/>
              <a:cxnLst/>
              <a:rect l="l" t="t" r="r" b="b"/>
              <a:pathLst>
                <a:path w="11055" h="25777" extrusionOk="0">
                  <a:moveTo>
                    <a:pt x="7890" y="1"/>
                  </a:moveTo>
                  <a:cubicBezTo>
                    <a:pt x="7865" y="1"/>
                    <a:pt x="7841" y="1"/>
                    <a:pt x="7816" y="2"/>
                  </a:cubicBezTo>
                  <a:cubicBezTo>
                    <a:pt x="8940" y="296"/>
                    <a:pt x="9208" y="1046"/>
                    <a:pt x="9208" y="2304"/>
                  </a:cubicBezTo>
                  <a:cubicBezTo>
                    <a:pt x="9208" y="3562"/>
                    <a:pt x="5461" y="4177"/>
                    <a:pt x="4899" y="7657"/>
                  </a:cubicBezTo>
                  <a:cubicBezTo>
                    <a:pt x="4337" y="11136"/>
                    <a:pt x="6210" y="12260"/>
                    <a:pt x="7281" y="13679"/>
                  </a:cubicBezTo>
                  <a:cubicBezTo>
                    <a:pt x="8378" y="15098"/>
                    <a:pt x="7120" y="20531"/>
                    <a:pt x="4899" y="20825"/>
                  </a:cubicBezTo>
                  <a:cubicBezTo>
                    <a:pt x="2383" y="21173"/>
                    <a:pt x="1" y="22164"/>
                    <a:pt x="3748" y="25643"/>
                  </a:cubicBezTo>
                  <a:lnTo>
                    <a:pt x="4176" y="25777"/>
                  </a:lnTo>
                  <a:cubicBezTo>
                    <a:pt x="5595" y="24920"/>
                    <a:pt x="3427" y="22672"/>
                    <a:pt x="5354" y="21387"/>
                  </a:cubicBezTo>
                  <a:cubicBezTo>
                    <a:pt x="6478" y="20665"/>
                    <a:pt x="8378" y="19086"/>
                    <a:pt x="8887" y="17212"/>
                  </a:cubicBezTo>
                  <a:cubicBezTo>
                    <a:pt x="9395" y="15338"/>
                    <a:pt x="9155" y="15338"/>
                    <a:pt x="8004" y="14295"/>
                  </a:cubicBezTo>
                  <a:cubicBezTo>
                    <a:pt x="6826" y="13277"/>
                    <a:pt x="6210" y="11109"/>
                    <a:pt x="6050" y="8005"/>
                  </a:cubicBezTo>
                  <a:cubicBezTo>
                    <a:pt x="5916" y="4900"/>
                    <a:pt x="8780" y="4846"/>
                    <a:pt x="9931" y="4150"/>
                  </a:cubicBezTo>
                  <a:cubicBezTo>
                    <a:pt x="11055" y="3428"/>
                    <a:pt x="10627" y="2250"/>
                    <a:pt x="9877" y="1099"/>
                  </a:cubicBezTo>
                  <a:cubicBezTo>
                    <a:pt x="9436" y="424"/>
                    <a:pt x="8692" y="1"/>
                    <a:pt x="7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73"/>
            <p:cNvSpPr/>
            <p:nvPr/>
          </p:nvSpPr>
          <p:spPr>
            <a:xfrm>
              <a:off x="8342300" y="1788813"/>
              <a:ext cx="432275" cy="196800"/>
            </a:xfrm>
            <a:custGeom>
              <a:avLst/>
              <a:gdLst/>
              <a:ahLst/>
              <a:cxnLst/>
              <a:rect l="l" t="t" r="r" b="b"/>
              <a:pathLst>
                <a:path w="17291" h="7872" extrusionOk="0">
                  <a:moveTo>
                    <a:pt x="8455" y="0"/>
                  </a:moveTo>
                  <a:cubicBezTo>
                    <a:pt x="7554" y="0"/>
                    <a:pt x="6614" y="136"/>
                    <a:pt x="5648" y="457"/>
                  </a:cubicBezTo>
                  <a:cubicBezTo>
                    <a:pt x="2436" y="1501"/>
                    <a:pt x="0" y="7871"/>
                    <a:pt x="0" y="7871"/>
                  </a:cubicBezTo>
                  <a:lnTo>
                    <a:pt x="15016" y="6265"/>
                  </a:lnTo>
                  <a:lnTo>
                    <a:pt x="17291" y="4258"/>
                  </a:lnTo>
                  <a:cubicBezTo>
                    <a:pt x="17291" y="4258"/>
                    <a:pt x="13496" y="0"/>
                    <a:pt x="8455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73"/>
            <p:cNvSpPr/>
            <p:nvPr/>
          </p:nvSpPr>
          <p:spPr>
            <a:xfrm>
              <a:off x="7973600" y="1730213"/>
              <a:ext cx="380100" cy="240000"/>
            </a:xfrm>
            <a:custGeom>
              <a:avLst/>
              <a:gdLst/>
              <a:ahLst/>
              <a:cxnLst/>
              <a:rect l="l" t="t" r="r" b="b"/>
              <a:pathLst>
                <a:path w="15204" h="9600" extrusionOk="0">
                  <a:moveTo>
                    <a:pt x="5042" y="0"/>
                  </a:moveTo>
                  <a:cubicBezTo>
                    <a:pt x="2304" y="0"/>
                    <a:pt x="0" y="526"/>
                    <a:pt x="0" y="526"/>
                  </a:cubicBezTo>
                  <a:lnTo>
                    <a:pt x="1044" y="7164"/>
                  </a:lnTo>
                  <a:lnTo>
                    <a:pt x="15203" y="9599"/>
                  </a:lnTo>
                  <a:cubicBezTo>
                    <a:pt x="15177" y="7137"/>
                    <a:pt x="14347" y="4782"/>
                    <a:pt x="12848" y="2828"/>
                  </a:cubicBezTo>
                  <a:cubicBezTo>
                    <a:pt x="11150" y="559"/>
                    <a:pt x="7865" y="0"/>
                    <a:pt x="5042" y="0"/>
                  </a:cubicBezTo>
                  <a:close/>
                </a:path>
              </a:pathLst>
            </a:custGeom>
            <a:solidFill>
              <a:srgbClr val="CCA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73"/>
            <p:cNvSpPr/>
            <p:nvPr/>
          </p:nvSpPr>
          <p:spPr>
            <a:xfrm>
              <a:off x="7910025" y="1791788"/>
              <a:ext cx="444350" cy="189800"/>
            </a:xfrm>
            <a:custGeom>
              <a:avLst/>
              <a:gdLst/>
              <a:ahLst/>
              <a:cxnLst/>
              <a:rect l="l" t="t" r="r" b="b"/>
              <a:pathLst>
                <a:path w="17774" h="7592" extrusionOk="0">
                  <a:moveTo>
                    <a:pt x="8993" y="1"/>
                  </a:moveTo>
                  <a:cubicBezTo>
                    <a:pt x="4623" y="1"/>
                    <a:pt x="1" y="2533"/>
                    <a:pt x="1" y="2533"/>
                  </a:cubicBezTo>
                  <a:lnTo>
                    <a:pt x="2865" y="6574"/>
                  </a:lnTo>
                  <a:lnTo>
                    <a:pt x="17773" y="7591"/>
                  </a:lnTo>
                  <a:cubicBezTo>
                    <a:pt x="17773" y="6253"/>
                    <a:pt x="16354" y="2292"/>
                    <a:pt x="12206" y="579"/>
                  </a:cubicBezTo>
                  <a:cubicBezTo>
                    <a:pt x="11205" y="166"/>
                    <a:pt x="10107" y="1"/>
                    <a:pt x="8993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73"/>
            <p:cNvSpPr/>
            <p:nvPr/>
          </p:nvSpPr>
          <p:spPr>
            <a:xfrm>
              <a:off x="7897975" y="1837663"/>
              <a:ext cx="895350" cy="165325"/>
            </a:xfrm>
            <a:custGeom>
              <a:avLst/>
              <a:gdLst/>
              <a:ahLst/>
              <a:cxnLst/>
              <a:rect l="l" t="t" r="r" b="b"/>
              <a:pathLst>
                <a:path w="35814" h="6613" extrusionOk="0">
                  <a:moveTo>
                    <a:pt x="25973" y="1"/>
                  </a:moveTo>
                  <a:cubicBezTo>
                    <a:pt x="22288" y="1"/>
                    <a:pt x="19527" y="3498"/>
                    <a:pt x="18362" y="4927"/>
                  </a:cubicBezTo>
                  <a:cubicBezTo>
                    <a:pt x="18236" y="5078"/>
                    <a:pt x="18069" y="5152"/>
                    <a:pt x="17905" y="5152"/>
                  </a:cubicBezTo>
                  <a:cubicBezTo>
                    <a:pt x="17720" y="5152"/>
                    <a:pt x="17539" y="5058"/>
                    <a:pt x="17425" y="4873"/>
                  </a:cubicBezTo>
                  <a:cubicBezTo>
                    <a:pt x="16729" y="3776"/>
                    <a:pt x="15016" y="832"/>
                    <a:pt x="11831" y="751"/>
                  </a:cubicBezTo>
                  <a:cubicBezTo>
                    <a:pt x="11773" y="750"/>
                    <a:pt x="11715" y="749"/>
                    <a:pt x="11656" y="749"/>
                  </a:cubicBezTo>
                  <a:cubicBezTo>
                    <a:pt x="7196" y="749"/>
                    <a:pt x="1" y="4686"/>
                    <a:pt x="1" y="4686"/>
                  </a:cubicBezTo>
                  <a:lnTo>
                    <a:pt x="322" y="5837"/>
                  </a:lnTo>
                  <a:lnTo>
                    <a:pt x="17746" y="6613"/>
                  </a:lnTo>
                  <a:lnTo>
                    <a:pt x="35010" y="5917"/>
                  </a:lnTo>
                  <a:lnTo>
                    <a:pt x="35813" y="4151"/>
                  </a:lnTo>
                  <a:cubicBezTo>
                    <a:pt x="35813" y="4151"/>
                    <a:pt x="30942" y="109"/>
                    <a:pt x="26097" y="2"/>
                  </a:cubicBezTo>
                  <a:cubicBezTo>
                    <a:pt x="26056" y="1"/>
                    <a:pt x="26014" y="1"/>
                    <a:pt x="25973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73"/>
            <p:cNvSpPr/>
            <p:nvPr/>
          </p:nvSpPr>
          <p:spPr>
            <a:xfrm>
              <a:off x="8619325" y="1885213"/>
              <a:ext cx="164625" cy="95700"/>
            </a:xfrm>
            <a:custGeom>
              <a:avLst/>
              <a:gdLst/>
              <a:ahLst/>
              <a:cxnLst/>
              <a:rect l="l" t="t" r="r" b="b"/>
              <a:pathLst>
                <a:path w="6585" h="3828" extrusionOk="0">
                  <a:moveTo>
                    <a:pt x="0" y="0"/>
                  </a:moveTo>
                  <a:cubicBezTo>
                    <a:pt x="0" y="0"/>
                    <a:pt x="1981" y="215"/>
                    <a:pt x="6237" y="3828"/>
                  </a:cubicBezTo>
                  <a:lnTo>
                    <a:pt x="6585" y="3052"/>
                  </a:lnTo>
                  <a:cubicBezTo>
                    <a:pt x="2409" y="5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73"/>
            <p:cNvSpPr/>
            <p:nvPr/>
          </p:nvSpPr>
          <p:spPr>
            <a:xfrm>
              <a:off x="8392475" y="1906913"/>
              <a:ext cx="215500" cy="70650"/>
            </a:xfrm>
            <a:custGeom>
              <a:avLst/>
              <a:gdLst/>
              <a:ahLst/>
              <a:cxnLst/>
              <a:rect l="l" t="t" r="r" b="b"/>
              <a:pathLst>
                <a:path w="8620" h="2826" extrusionOk="0">
                  <a:moveTo>
                    <a:pt x="6419" y="1"/>
                  </a:moveTo>
                  <a:cubicBezTo>
                    <a:pt x="4470" y="1"/>
                    <a:pt x="1680" y="468"/>
                    <a:pt x="1" y="2826"/>
                  </a:cubicBezTo>
                  <a:cubicBezTo>
                    <a:pt x="2448" y="1133"/>
                    <a:pt x="5378" y="201"/>
                    <a:pt x="8369" y="201"/>
                  </a:cubicBezTo>
                  <a:cubicBezTo>
                    <a:pt x="8452" y="201"/>
                    <a:pt x="8536" y="201"/>
                    <a:pt x="8619" y="203"/>
                  </a:cubicBezTo>
                  <a:cubicBezTo>
                    <a:pt x="8619" y="203"/>
                    <a:pt x="7701" y="1"/>
                    <a:pt x="6419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73"/>
            <p:cNvSpPr/>
            <p:nvPr/>
          </p:nvSpPr>
          <p:spPr>
            <a:xfrm>
              <a:off x="8503550" y="1946063"/>
              <a:ext cx="211475" cy="31500"/>
            </a:xfrm>
            <a:custGeom>
              <a:avLst/>
              <a:gdLst/>
              <a:ahLst/>
              <a:cxnLst/>
              <a:rect l="l" t="t" r="r" b="b"/>
              <a:pathLst>
                <a:path w="8459" h="1260" extrusionOk="0">
                  <a:moveTo>
                    <a:pt x="4569" y="1"/>
                  </a:moveTo>
                  <a:cubicBezTo>
                    <a:pt x="2910" y="1"/>
                    <a:pt x="1235" y="418"/>
                    <a:pt x="1" y="1260"/>
                  </a:cubicBezTo>
                  <a:cubicBezTo>
                    <a:pt x="1670" y="822"/>
                    <a:pt x="3387" y="601"/>
                    <a:pt x="5107" y="601"/>
                  </a:cubicBezTo>
                  <a:cubicBezTo>
                    <a:pt x="6228" y="601"/>
                    <a:pt x="7349" y="695"/>
                    <a:pt x="8459" y="885"/>
                  </a:cubicBezTo>
                  <a:cubicBezTo>
                    <a:pt x="7357" y="297"/>
                    <a:pt x="5969" y="1"/>
                    <a:pt x="4569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73"/>
            <p:cNvSpPr/>
            <p:nvPr/>
          </p:nvSpPr>
          <p:spPr>
            <a:xfrm>
              <a:off x="8094700" y="1876413"/>
              <a:ext cx="228875" cy="105850"/>
            </a:xfrm>
            <a:custGeom>
              <a:avLst/>
              <a:gdLst/>
              <a:ahLst/>
              <a:cxnLst/>
              <a:rect l="l" t="t" r="r" b="b"/>
              <a:pathLst>
                <a:path w="9155" h="4234" extrusionOk="0">
                  <a:moveTo>
                    <a:pt x="3064" y="0"/>
                  </a:moveTo>
                  <a:cubicBezTo>
                    <a:pt x="2046" y="0"/>
                    <a:pt x="1014" y="230"/>
                    <a:pt x="1" y="593"/>
                  </a:cubicBezTo>
                  <a:cubicBezTo>
                    <a:pt x="757" y="543"/>
                    <a:pt x="1481" y="469"/>
                    <a:pt x="2211" y="469"/>
                  </a:cubicBezTo>
                  <a:cubicBezTo>
                    <a:pt x="4219" y="469"/>
                    <a:pt x="6269" y="1034"/>
                    <a:pt x="9155" y="4233"/>
                  </a:cubicBezTo>
                  <a:cubicBezTo>
                    <a:pt x="7414" y="1082"/>
                    <a:pt x="5273" y="0"/>
                    <a:pt x="3064" y="0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73"/>
            <p:cNvSpPr/>
            <p:nvPr/>
          </p:nvSpPr>
          <p:spPr>
            <a:xfrm>
              <a:off x="8324225" y="1967513"/>
              <a:ext cx="59575" cy="51700"/>
            </a:xfrm>
            <a:custGeom>
              <a:avLst/>
              <a:gdLst/>
              <a:ahLst/>
              <a:cxnLst/>
              <a:rect l="l" t="t" r="r" b="b"/>
              <a:pathLst>
                <a:path w="2383" h="2068" extrusionOk="0">
                  <a:moveTo>
                    <a:pt x="1018" y="0"/>
                  </a:moveTo>
                  <a:cubicBezTo>
                    <a:pt x="456" y="0"/>
                    <a:pt x="1" y="455"/>
                    <a:pt x="1" y="1044"/>
                  </a:cubicBezTo>
                  <a:cubicBezTo>
                    <a:pt x="1" y="1660"/>
                    <a:pt x="503" y="2068"/>
                    <a:pt x="1027" y="2068"/>
                  </a:cubicBezTo>
                  <a:cubicBezTo>
                    <a:pt x="1277" y="2068"/>
                    <a:pt x="1533" y="1975"/>
                    <a:pt x="1740" y="1767"/>
                  </a:cubicBezTo>
                  <a:cubicBezTo>
                    <a:pt x="2383" y="1098"/>
                    <a:pt x="1928" y="0"/>
                    <a:pt x="1018" y="0"/>
                  </a:cubicBezTo>
                  <a:close/>
                </a:path>
              </a:pathLst>
            </a:custGeom>
            <a:solidFill>
              <a:srgbClr val="7C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73"/>
            <p:cNvSpPr/>
            <p:nvPr/>
          </p:nvSpPr>
          <p:spPr>
            <a:xfrm>
              <a:off x="8330250" y="1974863"/>
              <a:ext cx="46875" cy="39875"/>
            </a:xfrm>
            <a:custGeom>
              <a:avLst/>
              <a:gdLst/>
              <a:ahLst/>
              <a:cxnLst/>
              <a:rect l="l" t="t" r="r" b="b"/>
              <a:pathLst>
                <a:path w="1875" h="1595" extrusionOk="0">
                  <a:moveTo>
                    <a:pt x="830" y="1"/>
                  </a:moveTo>
                  <a:cubicBezTo>
                    <a:pt x="375" y="1"/>
                    <a:pt x="0" y="376"/>
                    <a:pt x="27" y="804"/>
                  </a:cubicBezTo>
                  <a:cubicBezTo>
                    <a:pt x="27" y="1290"/>
                    <a:pt x="416" y="1595"/>
                    <a:pt x="816" y="1595"/>
                  </a:cubicBezTo>
                  <a:cubicBezTo>
                    <a:pt x="1011" y="1595"/>
                    <a:pt x="1208" y="1523"/>
                    <a:pt x="1366" y="1366"/>
                  </a:cubicBezTo>
                  <a:cubicBezTo>
                    <a:pt x="1874" y="857"/>
                    <a:pt x="1526" y="1"/>
                    <a:pt x="830" y="1"/>
                  </a:cubicBezTo>
                  <a:close/>
                </a:path>
              </a:pathLst>
            </a:custGeom>
            <a:solidFill>
              <a:srgbClr val="492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73"/>
            <p:cNvSpPr/>
            <p:nvPr/>
          </p:nvSpPr>
          <p:spPr>
            <a:xfrm>
              <a:off x="7873200" y="1973463"/>
              <a:ext cx="962325" cy="46525"/>
            </a:xfrm>
            <a:custGeom>
              <a:avLst/>
              <a:gdLst/>
              <a:ahLst/>
              <a:cxnLst/>
              <a:rect l="l" t="t" r="r" b="b"/>
              <a:pathLst>
                <a:path w="38493" h="1861" extrusionOk="0">
                  <a:moveTo>
                    <a:pt x="1183" y="1"/>
                  </a:moveTo>
                  <a:cubicBezTo>
                    <a:pt x="0" y="1"/>
                    <a:pt x="0" y="1799"/>
                    <a:pt x="1183" y="1799"/>
                  </a:cubicBezTo>
                  <a:cubicBezTo>
                    <a:pt x="1208" y="1799"/>
                    <a:pt x="1234" y="1798"/>
                    <a:pt x="1260" y="1797"/>
                  </a:cubicBezTo>
                  <a:lnTo>
                    <a:pt x="18015" y="1797"/>
                  </a:lnTo>
                  <a:cubicBezTo>
                    <a:pt x="18063" y="1845"/>
                    <a:pt x="18128" y="1861"/>
                    <a:pt x="18207" y="1861"/>
                  </a:cubicBezTo>
                  <a:cubicBezTo>
                    <a:pt x="18303" y="1861"/>
                    <a:pt x="18418" y="1838"/>
                    <a:pt x="18550" y="1823"/>
                  </a:cubicBezTo>
                  <a:cubicBezTo>
                    <a:pt x="18697" y="1838"/>
                    <a:pt x="18819" y="1861"/>
                    <a:pt x="18913" y="1861"/>
                  </a:cubicBezTo>
                  <a:cubicBezTo>
                    <a:pt x="18991" y="1861"/>
                    <a:pt x="19049" y="1845"/>
                    <a:pt x="19085" y="1797"/>
                  </a:cubicBezTo>
                  <a:lnTo>
                    <a:pt x="37259" y="1797"/>
                  </a:lnTo>
                  <a:cubicBezTo>
                    <a:pt x="37285" y="1798"/>
                    <a:pt x="37309" y="1799"/>
                    <a:pt x="37334" y="1799"/>
                  </a:cubicBezTo>
                  <a:cubicBezTo>
                    <a:pt x="38492" y="1799"/>
                    <a:pt x="38492" y="1"/>
                    <a:pt x="37334" y="1"/>
                  </a:cubicBezTo>
                  <a:cubicBezTo>
                    <a:pt x="37309" y="1"/>
                    <a:pt x="37285" y="2"/>
                    <a:pt x="37259" y="3"/>
                  </a:cubicBezTo>
                  <a:lnTo>
                    <a:pt x="18978" y="672"/>
                  </a:lnTo>
                  <a:lnTo>
                    <a:pt x="1260" y="3"/>
                  </a:lnTo>
                  <a:cubicBezTo>
                    <a:pt x="1234" y="2"/>
                    <a:pt x="1208" y="1"/>
                    <a:pt x="1183" y="1"/>
                  </a:cubicBezTo>
                  <a:close/>
                </a:path>
              </a:pathLst>
            </a:custGeom>
            <a:solidFill>
              <a:srgbClr val="683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73"/>
            <p:cNvSpPr/>
            <p:nvPr/>
          </p:nvSpPr>
          <p:spPr>
            <a:xfrm>
              <a:off x="8105425" y="1978213"/>
              <a:ext cx="571475" cy="41775"/>
            </a:xfrm>
            <a:custGeom>
              <a:avLst/>
              <a:gdLst/>
              <a:ahLst/>
              <a:cxnLst/>
              <a:rect l="l" t="t" r="r" b="b"/>
              <a:pathLst>
                <a:path w="22859" h="1671" extrusionOk="0">
                  <a:moveTo>
                    <a:pt x="22858" y="1"/>
                  </a:moveTo>
                  <a:lnTo>
                    <a:pt x="9689" y="482"/>
                  </a:lnTo>
                  <a:lnTo>
                    <a:pt x="0" y="134"/>
                  </a:lnTo>
                  <a:lnTo>
                    <a:pt x="0" y="134"/>
                  </a:lnTo>
                  <a:cubicBezTo>
                    <a:pt x="321" y="723"/>
                    <a:pt x="803" y="1232"/>
                    <a:pt x="1392" y="1607"/>
                  </a:cubicBezTo>
                  <a:lnTo>
                    <a:pt x="8753" y="1607"/>
                  </a:lnTo>
                  <a:cubicBezTo>
                    <a:pt x="8789" y="1655"/>
                    <a:pt x="8847" y="1671"/>
                    <a:pt x="8925" y="1671"/>
                  </a:cubicBezTo>
                  <a:cubicBezTo>
                    <a:pt x="9019" y="1671"/>
                    <a:pt x="9142" y="1648"/>
                    <a:pt x="9288" y="1633"/>
                  </a:cubicBezTo>
                  <a:cubicBezTo>
                    <a:pt x="9420" y="1648"/>
                    <a:pt x="9535" y="1671"/>
                    <a:pt x="9631" y="1671"/>
                  </a:cubicBezTo>
                  <a:cubicBezTo>
                    <a:pt x="9710" y="1671"/>
                    <a:pt x="9775" y="1655"/>
                    <a:pt x="9823" y="1607"/>
                  </a:cubicBezTo>
                  <a:lnTo>
                    <a:pt x="21413" y="1607"/>
                  </a:lnTo>
                  <a:cubicBezTo>
                    <a:pt x="22002" y="1205"/>
                    <a:pt x="22510" y="670"/>
                    <a:pt x="22858" y="1"/>
                  </a:cubicBezTo>
                  <a:close/>
                </a:path>
              </a:pathLst>
            </a:custGeom>
            <a:solidFill>
              <a:srgbClr val="7C4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9" name="Google Shape;4109;p73"/>
            <p:cNvGrpSpPr/>
            <p:nvPr/>
          </p:nvGrpSpPr>
          <p:grpSpPr>
            <a:xfrm>
              <a:off x="6674800" y="914963"/>
              <a:ext cx="825075" cy="1107450"/>
              <a:chOff x="6674800" y="914963"/>
              <a:chExt cx="825075" cy="1107450"/>
            </a:xfrm>
          </p:grpSpPr>
          <p:sp>
            <p:nvSpPr>
              <p:cNvPr id="4110" name="Google Shape;4110;p73"/>
              <p:cNvSpPr/>
              <p:nvPr/>
            </p:nvSpPr>
            <p:spPr>
              <a:xfrm>
                <a:off x="7071600" y="1363288"/>
                <a:ext cx="31475" cy="60492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24197" extrusionOk="0">
                    <a:moveTo>
                      <a:pt x="0" y="0"/>
                    </a:moveTo>
                    <a:lnTo>
                      <a:pt x="0" y="24196"/>
                    </a:lnTo>
                    <a:lnTo>
                      <a:pt x="1258" y="24196"/>
                    </a:ln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73"/>
              <p:cNvSpPr/>
              <p:nvPr/>
            </p:nvSpPr>
            <p:spPr>
              <a:xfrm>
                <a:off x="7071600" y="1363288"/>
                <a:ext cx="31475" cy="37875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5150" extrusionOk="0">
                    <a:moveTo>
                      <a:pt x="0" y="0"/>
                    </a:moveTo>
                    <a:lnTo>
                      <a:pt x="0" y="14346"/>
                    </a:lnTo>
                    <a:cubicBezTo>
                      <a:pt x="321" y="14748"/>
                      <a:pt x="750" y="15042"/>
                      <a:pt x="1258" y="15149"/>
                    </a:cubicBezTo>
                    <a:lnTo>
                      <a:pt x="12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73"/>
              <p:cNvSpPr/>
              <p:nvPr/>
            </p:nvSpPr>
            <p:spPr>
              <a:xfrm>
                <a:off x="6849450" y="1922013"/>
                <a:ext cx="475100" cy="100400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4016" extrusionOk="0">
                    <a:moveTo>
                      <a:pt x="9582" y="0"/>
                    </a:moveTo>
                    <a:lnTo>
                      <a:pt x="0" y="4015"/>
                    </a:lnTo>
                    <a:lnTo>
                      <a:pt x="19004" y="4015"/>
                    </a:lnTo>
                    <a:lnTo>
                      <a:pt x="95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73"/>
              <p:cNvSpPr/>
              <p:nvPr/>
            </p:nvSpPr>
            <p:spPr>
              <a:xfrm>
                <a:off x="6694200" y="932363"/>
                <a:ext cx="785600" cy="448350"/>
              </a:xfrm>
              <a:custGeom>
                <a:avLst/>
                <a:gdLst/>
                <a:ahLst/>
                <a:cxnLst/>
                <a:rect l="l" t="t" r="r" b="b"/>
                <a:pathLst>
                  <a:path w="31424" h="17934" extrusionOk="0">
                    <a:moveTo>
                      <a:pt x="3882" y="0"/>
                    </a:moveTo>
                    <a:lnTo>
                      <a:pt x="0" y="17933"/>
                    </a:lnTo>
                    <a:lnTo>
                      <a:pt x="31423" y="17933"/>
                    </a:lnTo>
                    <a:lnTo>
                      <a:pt x="27569" y="0"/>
                    </a:ln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73"/>
              <p:cNvSpPr/>
              <p:nvPr/>
            </p:nvSpPr>
            <p:spPr>
              <a:xfrm>
                <a:off x="6816650" y="961788"/>
                <a:ext cx="586200" cy="370850"/>
              </a:xfrm>
              <a:custGeom>
                <a:avLst/>
                <a:gdLst/>
                <a:ahLst/>
                <a:cxnLst/>
                <a:rect l="l" t="t" r="r" b="b"/>
                <a:pathLst>
                  <a:path w="23448" h="14834" extrusionOk="0">
                    <a:moveTo>
                      <a:pt x="54" y="1"/>
                    </a:moveTo>
                    <a:cubicBezTo>
                      <a:pt x="1" y="1071"/>
                      <a:pt x="81" y="2142"/>
                      <a:pt x="268" y="3186"/>
                    </a:cubicBezTo>
                    <a:cubicBezTo>
                      <a:pt x="1403" y="9841"/>
                      <a:pt x="6715" y="14833"/>
                      <a:pt x="12382" y="14833"/>
                    </a:cubicBezTo>
                    <a:cubicBezTo>
                      <a:pt x="12733" y="14833"/>
                      <a:pt x="13085" y="14814"/>
                      <a:pt x="13437" y="14775"/>
                    </a:cubicBezTo>
                    <a:cubicBezTo>
                      <a:pt x="19513" y="14106"/>
                      <a:pt x="23447" y="7790"/>
                      <a:pt x="22243" y="723"/>
                    </a:cubicBezTo>
                    <a:cubicBezTo>
                      <a:pt x="22216" y="483"/>
                      <a:pt x="22163" y="242"/>
                      <a:pt x="22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73"/>
              <p:cNvSpPr/>
              <p:nvPr/>
            </p:nvSpPr>
            <p:spPr>
              <a:xfrm>
                <a:off x="6774500" y="914963"/>
                <a:ext cx="6256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25027" h="1125" extrusionOk="0">
                    <a:moveTo>
                      <a:pt x="562" y="0"/>
                    </a:moveTo>
                    <a:cubicBezTo>
                      <a:pt x="241" y="0"/>
                      <a:pt x="0" y="268"/>
                      <a:pt x="0" y="589"/>
                    </a:cubicBezTo>
                    <a:cubicBezTo>
                      <a:pt x="0" y="883"/>
                      <a:pt x="241" y="1124"/>
                      <a:pt x="562" y="1124"/>
                    </a:cubicBezTo>
                    <a:lnTo>
                      <a:pt x="24464" y="1124"/>
                    </a:lnTo>
                    <a:cubicBezTo>
                      <a:pt x="24759" y="1124"/>
                      <a:pt x="24999" y="883"/>
                      <a:pt x="24999" y="589"/>
                    </a:cubicBezTo>
                    <a:cubicBezTo>
                      <a:pt x="25026" y="268"/>
                      <a:pt x="24785" y="0"/>
                      <a:pt x="24464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73"/>
              <p:cNvSpPr/>
              <p:nvPr/>
            </p:nvSpPr>
            <p:spPr>
              <a:xfrm>
                <a:off x="6681475" y="1384338"/>
                <a:ext cx="811025" cy="99925"/>
              </a:xfrm>
              <a:custGeom>
                <a:avLst/>
                <a:gdLst/>
                <a:ahLst/>
                <a:cxnLst/>
                <a:rect l="l" t="t" r="r" b="b"/>
                <a:pathLst>
                  <a:path w="32441" h="3997" extrusionOk="0">
                    <a:moveTo>
                      <a:pt x="22012" y="0"/>
                    </a:moveTo>
                    <a:cubicBezTo>
                      <a:pt x="21831" y="0"/>
                      <a:pt x="21650" y="76"/>
                      <a:pt x="21521" y="229"/>
                    </a:cubicBezTo>
                    <a:cubicBezTo>
                      <a:pt x="21413" y="95"/>
                      <a:pt x="21253" y="15"/>
                      <a:pt x="21092" y="15"/>
                    </a:cubicBezTo>
                    <a:lnTo>
                      <a:pt x="20851" y="15"/>
                    </a:lnTo>
                    <a:cubicBezTo>
                      <a:pt x="20691" y="15"/>
                      <a:pt x="20557" y="68"/>
                      <a:pt x="20477" y="175"/>
                    </a:cubicBezTo>
                    <a:cubicBezTo>
                      <a:pt x="20370" y="68"/>
                      <a:pt x="20209" y="15"/>
                      <a:pt x="20075" y="15"/>
                    </a:cubicBezTo>
                    <a:lnTo>
                      <a:pt x="19941" y="15"/>
                    </a:lnTo>
                    <a:cubicBezTo>
                      <a:pt x="19674" y="15"/>
                      <a:pt x="19460" y="175"/>
                      <a:pt x="19379" y="416"/>
                    </a:cubicBezTo>
                    <a:cubicBezTo>
                      <a:pt x="19272" y="175"/>
                      <a:pt x="19031" y="15"/>
                      <a:pt x="18764" y="15"/>
                    </a:cubicBezTo>
                    <a:cubicBezTo>
                      <a:pt x="18550" y="15"/>
                      <a:pt x="18335" y="148"/>
                      <a:pt x="18202" y="336"/>
                    </a:cubicBezTo>
                    <a:cubicBezTo>
                      <a:pt x="18121" y="148"/>
                      <a:pt x="17907" y="15"/>
                      <a:pt x="17693" y="15"/>
                    </a:cubicBezTo>
                    <a:lnTo>
                      <a:pt x="17559" y="15"/>
                    </a:lnTo>
                    <a:cubicBezTo>
                      <a:pt x="17399" y="15"/>
                      <a:pt x="17265" y="68"/>
                      <a:pt x="17158" y="175"/>
                    </a:cubicBezTo>
                    <a:cubicBezTo>
                      <a:pt x="17051" y="68"/>
                      <a:pt x="16917" y="15"/>
                      <a:pt x="16783" y="15"/>
                    </a:cubicBezTo>
                    <a:lnTo>
                      <a:pt x="16542" y="15"/>
                    </a:lnTo>
                    <a:cubicBezTo>
                      <a:pt x="16355" y="15"/>
                      <a:pt x="16194" y="95"/>
                      <a:pt x="16114" y="229"/>
                    </a:cubicBezTo>
                    <a:cubicBezTo>
                      <a:pt x="15980" y="95"/>
                      <a:pt x="15819" y="15"/>
                      <a:pt x="15632" y="15"/>
                    </a:cubicBezTo>
                    <a:cubicBezTo>
                      <a:pt x="15498" y="215"/>
                      <a:pt x="15284" y="316"/>
                      <a:pt x="15073" y="316"/>
                    </a:cubicBezTo>
                    <a:cubicBezTo>
                      <a:pt x="14863" y="316"/>
                      <a:pt x="14655" y="215"/>
                      <a:pt x="14535" y="15"/>
                    </a:cubicBezTo>
                    <a:cubicBezTo>
                      <a:pt x="14294" y="15"/>
                      <a:pt x="14080" y="148"/>
                      <a:pt x="13973" y="336"/>
                    </a:cubicBezTo>
                    <a:cubicBezTo>
                      <a:pt x="13866" y="148"/>
                      <a:pt x="13651" y="15"/>
                      <a:pt x="13437" y="15"/>
                    </a:cubicBezTo>
                    <a:lnTo>
                      <a:pt x="13303" y="15"/>
                    </a:lnTo>
                    <a:cubicBezTo>
                      <a:pt x="13170" y="15"/>
                      <a:pt x="13009" y="68"/>
                      <a:pt x="12902" y="175"/>
                    </a:cubicBezTo>
                    <a:cubicBezTo>
                      <a:pt x="12822" y="68"/>
                      <a:pt x="12688" y="15"/>
                      <a:pt x="12527" y="15"/>
                    </a:cubicBezTo>
                    <a:lnTo>
                      <a:pt x="12286" y="15"/>
                    </a:lnTo>
                    <a:cubicBezTo>
                      <a:pt x="12099" y="15"/>
                      <a:pt x="11912" y="122"/>
                      <a:pt x="11831" y="309"/>
                    </a:cubicBezTo>
                    <a:cubicBezTo>
                      <a:pt x="11698" y="122"/>
                      <a:pt x="11510" y="15"/>
                      <a:pt x="11296" y="15"/>
                    </a:cubicBezTo>
                    <a:cubicBezTo>
                      <a:pt x="11109" y="15"/>
                      <a:pt x="10921" y="95"/>
                      <a:pt x="10787" y="229"/>
                    </a:cubicBezTo>
                    <a:cubicBezTo>
                      <a:pt x="10707" y="95"/>
                      <a:pt x="10547" y="15"/>
                      <a:pt x="10359" y="15"/>
                    </a:cubicBezTo>
                    <a:lnTo>
                      <a:pt x="10118" y="15"/>
                    </a:lnTo>
                    <a:cubicBezTo>
                      <a:pt x="9985" y="15"/>
                      <a:pt x="9851" y="68"/>
                      <a:pt x="9744" y="175"/>
                    </a:cubicBezTo>
                    <a:cubicBezTo>
                      <a:pt x="9637" y="68"/>
                      <a:pt x="9503" y="15"/>
                      <a:pt x="9342" y="15"/>
                    </a:cubicBezTo>
                    <a:lnTo>
                      <a:pt x="9235" y="15"/>
                    </a:lnTo>
                    <a:cubicBezTo>
                      <a:pt x="8967" y="15"/>
                      <a:pt x="8753" y="175"/>
                      <a:pt x="8673" y="416"/>
                    </a:cubicBezTo>
                    <a:cubicBezTo>
                      <a:pt x="8560" y="148"/>
                      <a:pt x="8313" y="14"/>
                      <a:pt x="8065" y="14"/>
                    </a:cubicBezTo>
                    <a:cubicBezTo>
                      <a:pt x="7844" y="14"/>
                      <a:pt x="7622" y="121"/>
                      <a:pt x="7495" y="336"/>
                    </a:cubicBezTo>
                    <a:cubicBezTo>
                      <a:pt x="7415" y="148"/>
                      <a:pt x="7201" y="15"/>
                      <a:pt x="6987" y="15"/>
                    </a:cubicBezTo>
                    <a:lnTo>
                      <a:pt x="6853" y="15"/>
                    </a:lnTo>
                    <a:cubicBezTo>
                      <a:pt x="6692" y="15"/>
                      <a:pt x="6559" y="68"/>
                      <a:pt x="6451" y="175"/>
                    </a:cubicBezTo>
                    <a:cubicBezTo>
                      <a:pt x="6344" y="68"/>
                      <a:pt x="6211" y="15"/>
                      <a:pt x="6077" y="15"/>
                    </a:cubicBezTo>
                    <a:lnTo>
                      <a:pt x="5836" y="15"/>
                    </a:lnTo>
                    <a:cubicBezTo>
                      <a:pt x="5648" y="15"/>
                      <a:pt x="5488" y="95"/>
                      <a:pt x="5408" y="256"/>
                    </a:cubicBezTo>
                    <a:cubicBezTo>
                      <a:pt x="5271" y="94"/>
                      <a:pt x="5082" y="13"/>
                      <a:pt x="4898" y="13"/>
                    </a:cubicBezTo>
                    <a:cubicBezTo>
                      <a:pt x="4685" y="13"/>
                      <a:pt x="4478" y="121"/>
                      <a:pt x="4364" y="336"/>
                    </a:cubicBezTo>
                    <a:cubicBezTo>
                      <a:pt x="4257" y="148"/>
                      <a:pt x="4043" y="15"/>
                      <a:pt x="3828" y="15"/>
                    </a:cubicBezTo>
                    <a:cubicBezTo>
                      <a:pt x="3588" y="15"/>
                      <a:pt x="3373" y="148"/>
                      <a:pt x="3266" y="336"/>
                    </a:cubicBezTo>
                    <a:cubicBezTo>
                      <a:pt x="3159" y="148"/>
                      <a:pt x="2945" y="15"/>
                      <a:pt x="2731" y="15"/>
                    </a:cubicBezTo>
                    <a:lnTo>
                      <a:pt x="2597" y="15"/>
                    </a:lnTo>
                    <a:cubicBezTo>
                      <a:pt x="2463" y="15"/>
                      <a:pt x="2303" y="68"/>
                      <a:pt x="2196" y="175"/>
                    </a:cubicBezTo>
                    <a:cubicBezTo>
                      <a:pt x="2115" y="68"/>
                      <a:pt x="1955" y="15"/>
                      <a:pt x="1821" y="15"/>
                    </a:cubicBezTo>
                    <a:lnTo>
                      <a:pt x="1580" y="15"/>
                    </a:lnTo>
                    <a:cubicBezTo>
                      <a:pt x="1393" y="15"/>
                      <a:pt x="1259" y="95"/>
                      <a:pt x="1152" y="256"/>
                    </a:cubicBezTo>
                    <a:cubicBezTo>
                      <a:pt x="1018" y="95"/>
                      <a:pt x="857" y="15"/>
                      <a:pt x="670" y="15"/>
                    </a:cubicBezTo>
                    <a:cubicBezTo>
                      <a:pt x="295" y="15"/>
                      <a:pt x="1" y="309"/>
                      <a:pt x="1" y="684"/>
                    </a:cubicBezTo>
                    <a:lnTo>
                      <a:pt x="1" y="2798"/>
                    </a:lnTo>
                    <a:cubicBezTo>
                      <a:pt x="54" y="3160"/>
                      <a:pt x="349" y="3340"/>
                      <a:pt x="647" y="3340"/>
                    </a:cubicBezTo>
                    <a:cubicBezTo>
                      <a:pt x="944" y="3340"/>
                      <a:pt x="1246" y="3160"/>
                      <a:pt x="1312" y="2798"/>
                    </a:cubicBezTo>
                    <a:lnTo>
                      <a:pt x="1312" y="2209"/>
                    </a:lnTo>
                    <a:cubicBezTo>
                      <a:pt x="1393" y="2236"/>
                      <a:pt x="1473" y="2263"/>
                      <a:pt x="1553" y="2263"/>
                    </a:cubicBezTo>
                    <a:lnTo>
                      <a:pt x="1821" y="2263"/>
                    </a:lnTo>
                    <a:cubicBezTo>
                      <a:pt x="1875" y="2263"/>
                      <a:pt x="1928" y="2263"/>
                      <a:pt x="1982" y="2236"/>
                    </a:cubicBezTo>
                    <a:cubicBezTo>
                      <a:pt x="2008" y="2557"/>
                      <a:pt x="2276" y="2825"/>
                      <a:pt x="2597" y="2825"/>
                    </a:cubicBezTo>
                    <a:lnTo>
                      <a:pt x="2704" y="2825"/>
                    </a:lnTo>
                    <a:cubicBezTo>
                      <a:pt x="2892" y="2825"/>
                      <a:pt x="3025" y="2745"/>
                      <a:pt x="3159" y="2611"/>
                    </a:cubicBezTo>
                    <a:lnTo>
                      <a:pt x="3159" y="3414"/>
                    </a:lnTo>
                    <a:cubicBezTo>
                      <a:pt x="3079" y="3802"/>
                      <a:pt x="3440" y="3996"/>
                      <a:pt x="3805" y="3996"/>
                    </a:cubicBezTo>
                    <a:cubicBezTo>
                      <a:pt x="4170" y="3996"/>
                      <a:pt x="4538" y="3802"/>
                      <a:pt x="4471" y="3414"/>
                    </a:cubicBezTo>
                    <a:lnTo>
                      <a:pt x="4471" y="3280"/>
                    </a:lnTo>
                    <a:cubicBezTo>
                      <a:pt x="4578" y="3387"/>
                      <a:pt x="4738" y="3441"/>
                      <a:pt x="4899" y="3441"/>
                    </a:cubicBezTo>
                    <a:cubicBezTo>
                      <a:pt x="5274" y="3441"/>
                      <a:pt x="5568" y="3146"/>
                      <a:pt x="5568" y="2771"/>
                    </a:cubicBezTo>
                    <a:lnTo>
                      <a:pt x="5568" y="2183"/>
                    </a:lnTo>
                    <a:cubicBezTo>
                      <a:pt x="5648" y="2236"/>
                      <a:pt x="5729" y="2263"/>
                      <a:pt x="5836" y="2263"/>
                    </a:cubicBezTo>
                    <a:lnTo>
                      <a:pt x="6077" y="2263"/>
                    </a:lnTo>
                    <a:cubicBezTo>
                      <a:pt x="6130" y="2263"/>
                      <a:pt x="6211" y="2236"/>
                      <a:pt x="6264" y="2236"/>
                    </a:cubicBezTo>
                    <a:cubicBezTo>
                      <a:pt x="6264" y="2557"/>
                      <a:pt x="6532" y="2798"/>
                      <a:pt x="6853" y="2798"/>
                    </a:cubicBezTo>
                    <a:lnTo>
                      <a:pt x="6960" y="2798"/>
                    </a:lnTo>
                    <a:cubicBezTo>
                      <a:pt x="7147" y="2798"/>
                      <a:pt x="7308" y="2718"/>
                      <a:pt x="7415" y="2611"/>
                    </a:cubicBezTo>
                    <a:lnTo>
                      <a:pt x="7415" y="3414"/>
                    </a:lnTo>
                    <a:cubicBezTo>
                      <a:pt x="7335" y="3789"/>
                      <a:pt x="7696" y="3976"/>
                      <a:pt x="8061" y="3976"/>
                    </a:cubicBezTo>
                    <a:cubicBezTo>
                      <a:pt x="8425" y="3976"/>
                      <a:pt x="8793" y="3789"/>
                      <a:pt x="8727" y="3414"/>
                    </a:cubicBezTo>
                    <a:lnTo>
                      <a:pt x="8727" y="2504"/>
                    </a:lnTo>
                    <a:cubicBezTo>
                      <a:pt x="8834" y="2691"/>
                      <a:pt x="9021" y="2798"/>
                      <a:pt x="9208" y="2798"/>
                    </a:cubicBezTo>
                    <a:lnTo>
                      <a:pt x="9342" y="2798"/>
                    </a:lnTo>
                    <a:cubicBezTo>
                      <a:pt x="9663" y="2798"/>
                      <a:pt x="9931" y="2557"/>
                      <a:pt x="9931" y="2236"/>
                    </a:cubicBezTo>
                    <a:cubicBezTo>
                      <a:pt x="9985" y="2236"/>
                      <a:pt x="10065" y="2263"/>
                      <a:pt x="10118" y="2263"/>
                    </a:cubicBezTo>
                    <a:lnTo>
                      <a:pt x="10359" y="2263"/>
                    </a:lnTo>
                    <a:cubicBezTo>
                      <a:pt x="10466" y="2263"/>
                      <a:pt x="10547" y="2236"/>
                      <a:pt x="10627" y="2183"/>
                    </a:cubicBezTo>
                    <a:lnTo>
                      <a:pt x="10627" y="2771"/>
                    </a:lnTo>
                    <a:cubicBezTo>
                      <a:pt x="10694" y="3133"/>
                      <a:pt x="10988" y="3313"/>
                      <a:pt x="11283" y="3313"/>
                    </a:cubicBezTo>
                    <a:cubicBezTo>
                      <a:pt x="11577" y="3313"/>
                      <a:pt x="11872" y="3133"/>
                      <a:pt x="11938" y="2771"/>
                    </a:cubicBezTo>
                    <a:lnTo>
                      <a:pt x="11938" y="2129"/>
                    </a:lnTo>
                    <a:cubicBezTo>
                      <a:pt x="12045" y="2209"/>
                      <a:pt x="12153" y="2263"/>
                      <a:pt x="12286" y="2263"/>
                    </a:cubicBezTo>
                    <a:lnTo>
                      <a:pt x="12527" y="2263"/>
                    </a:lnTo>
                    <a:cubicBezTo>
                      <a:pt x="12581" y="2263"/>
                      <a:pt x="12634" y="2236"/>
                      <a:pt x="12715" y="2236"/>
                    </a:cubicBezTo>
                    <a:cubicBezTo>
                      <a:pt x="12715" y="2557"/>
                      <a:pt x="12982" y="2798"/>
                      <a:pt x="13303" y="2798"/>
                    </a:cubicBezTo>
                    <a:lnTo>
                      <a:pt x="13411" y="2798"/>
                    </a:lnTo>
                    <a:cubicBezTo>
                      <a:pt x="13598" y="2798"/>
                      <a:pt x="13732" y="2718"/>
                      <a:pt x="13866" y="2611"/>
                    </a:cubicBezTo>
                    <a:lnTo>
                      <a:pt x="13866" y="3414"/>
                    </a:lnTo>
                    <a:cubicBezTo>
                      <a:pt x="13785" y="3789"/>
                      <a:pt x="14147" y="3976"/>
                      <a:pt x="14511" y="3976"/>
                    </a:cubicBezTo>
                    <a:cubicBezTo>
                      <a:pt x="14876" y="3976"/>
                      <a:pt x="15244" y="3789"/>
                      <a:pt x="15177" y="3414"/>
                    </a:cubicBezTo>
                    <a:lnTo>
                      <a:pt x="15177" y="3253"/>
                    </a:lnTo>
                    <a:cubicBezTo>
                      <a:pt x="15284" y="3387"/>
                      <a:pt x="15445" y="3441"/>
                      <a:pt x="15605" y="3441"/>
                    </a:cubicBezTo>
                    <a:cubicBezTo>
                      <a:pt x="15980" y="3441"/>
                      <a:pt x="16274" y="3146"/>
                      <a:pt x="16274" y="2771"/>
                    </a:cubicBezTo>
                    <a:lnTo>
                      <a:pt x="16274" y="2183"/>
                    </a:lnTo>
                    <a:cubicBezTo>
                      <a:pt x="16355" y="2209"/>
                      <a:pt x="16435" y="2236"/>
                      <a:pt x="16542" y="2236"/>
                    </a:cubicBezTo>
                    <a:lnTo>
                      <a:pt x="16783" y="2236"/>
                    </a:lnTo>
                    <a:cubicBezTo>
                      <a:pt x="16837" y="2236"/>
                      <a:pt x="16917" y="2236"/>
                      <a:pt x="16970" y="2209"/>
                    </a:cubicBezTo>
                    <a:cubicBezTo>
                      <a:pt x="16970" y="2531"/>
                      <a:pt x="17238" y="2798"/>
                      <a:pt x="17559" y="2798"/>
                    </a:cubicBezTo>
                    <a:lnTo>
                      <a:pt x="17693" y="2798"/>
                    </a:lnTo>
                    <a:cubicBezTo>
                      <a:pt x="17854" y="2798"/>
                      <a:pt x="18014" y="2718"/>
                      <a:pt x="18121" y="2584"/>
                    </a:cubicBezTo>
                    <a:lnTo>
                      <a:pt x="18121" y="3387"/>
                    </a:lnTo>
                    <a:cubicBezTo>
                      <a:pt x="18054" y="3775"/>
                      <a:pt x="18416" y="3969"/>
                      <a:pt x="18777" y="3969"/>
                    </a:cubicBezTo>
                    <a:cubicBezTo>
                      <a:pt x="19138" y="3969"/>
                      <a:pt x="19500" y="3775"/>
                      <a:pt x="19433" y="3387"/>
                    </a:cubicBezTo>
                    <a:lnTo>
                      <a:pt x="19433" y="2504"/>
                    </a:lnTo>
                    <a:cubicBezTo>
                      <a:pt x="19540" y="2664"/>
                      <a:pt x="19727" y="2798"/>
                      <a:pt x="19941" y="2798"/>
                    </a:cubicBezTo>
                    <a:lnTo>
                      <a:pt x="20048" y="2798"/>
                    </a:lnTo>
                    <a:cubicBezTo>
                      <a:pt x="20370" y="2798"/>
                      <a:pt x="20637" y="2531"/>
                      <a:pt x="20637" y="2209"/>
                    </a:cubicBezTo>
                    <a:cubicBezTo>
                      <a:pt x="20718" y="2236"/>
                      <a:pt x="20771" y="2236"/>
                      <a:pt x="20825" y="2236"/>
                    </a:cubicBezTo>
                    <a:lnTo>
                      <a:pt x="21066" y="2236"/>
                    </a:lnTo>
                    <a:cubicBezTo>
                      <a:pt x="21173" y="2236"/>
                      <a:pt x="21253" y="2209"/>
                      <a:pt x="21333" y="2183"/>
                    </a:cubicBezTo>
                    <a:lnTo>
                      <a:pt x="21333" y="2771"/>
                    </a:lnTo>
                    <a:cubicBezTo>
                      <a:pt x="21400" y="3133"/>
                      <a:pt x="21701" y="3313"/>
                      <a:pt x="21999" y="3313"/>
                    </a:cubicBezTo>
                    <a:cubicBezTo>
                      <a:pt x="22297" y="3313"/>
                      <a:pt x="22591" y="3133"/>
                      <a:pt x="22645" y="2771"/>
                    </a:cubicBezTo>
                    <a:lnTo>
                      <a:pt x="22645" y="2584"/>
                    </a:lnTo>
                    <a:cubicBezTo>
                      <a:pt x="22752" y="2718"/>
                      <a:pt x="22939" y="2798"/>
                      <a:pt x="23100" y="2798"/>
                    </a:cubicBezTo>
                    <a:lnTo>
                      <a:pt x="23234" y="2798"/>
                    </a:lnTo>
                    <a:cubicBezTo>
                      <a:pt x="23394" y="2798"/>
                      <a:pt x="23555" y="2718"/>
                      <a:pt x="23662" y="2584"/>
                    </a:cubicBezTo>
                    <a:lnTo>
                      <a:pt x="23662" y="3387"/>
                    </a:lnTo>
                    <a:cubicBezTo>
                      <a:pt x="23595" y="3775"/>
                      <a:pt x="23963" y="3969"/>
                      <a:pt x="24328" y="3969"/>
                    </a:cubicBezTo>
                    <a:cubicBezTo>
                      <a:pt x="24692" y="3969"/>
                      <a:pt x="25054" y="3775"/>
                      <a:pt x="24973" y="3387"/>
                    </a:cubicBezTo>
                    <a:lnTo>
                      <a:pt x="24973" y="3253"/>
                    </a:lnTo>
                    <a:cubicBezTo>
                      <a:pt x="25107" y="3360"/>
                      <a:pt x="25241" y="3414"/>
                      <a:pt x="25402" y="3414"/>
                    </a:cubicBezTo>
                    <a:cubicBezTo>
                      <a:pt x="25776" y="3414"/>
                      <a:pt x="26071" y="3119"/>
                      <a:pt x="26071" y="2745"/>
                    </a:cubicBezTo>
                    <a:lnTo>
                      <a:pt x="26071" y="2156"/>
                    </a:lnTo>
                    <a:cubicBezTo>
                      <a:pt x="26151" y="2209"/>
                      <a:pt x="26258" y="2236"/>
                      <a:pt x="26338" y="2236"/>
                    </a:cubicBezTo>
                    <a:lnTo>
                      <a:pt x="26579" y="2236"/>
                    </a:lnTo>
                    <a:cubicBezTo>
                      <a:pt x="26660" y="2236"/>
                      <a:pt x="26713" y="2209"/>
                      <a:pt x="26767" y="2209"/>
                    </a:cubicBezTo>
                    <a:cubicBezTo>
                      <a:pt x="26767" y="2531"/>
                      <a:pt x="27034" y="2771"/>
                      <a:pt x="27355" y="2771"/>
                    </a:cubicBezTo>
                    <a:lnTo>
                      <a:pt x="27489" y="2771"/>
                    </a:lnTo>
                    <a:cubicBezTo>
                      <a:pt x="27650" y="2771"/>
                      <a:pt x="27810" y="2691"/>
                      <a:pt x="27918" y="2584"/>
                    </a:cubicBezTo>
                    <a:lnTo>
                      <a:pt x="27918" y="3387"/>
                    </a:lnTo>
                    <a:cubicBezTo>
                      <a:pt x="27851" y="3762"/>
                      <a:pt x="28219" y="3949"/>
                      <a:pt x="28583" y="3949"/>
                    </a:cubicBezTo>
                    <a:cubicBezTo>
                      <a:pt x="28948" y="3949"/>
                      <a:pt x="29309" y="3762"/>
                      <a:pt x="29229" y="3387"/>
                    </a:cubicBezTo>
                    <a:lnTo>
                      <a:pt x="29229" y="2477"/>
                    </a:lnTo>
                    <a:cubicBezTo>
                      <a:pt x="29336" y="2664"/>
                      <a:pt x="29523" y="2771"/>
                      <a:pt x="29738" y="2771"/>
                    </a:cubicBezTo>
                    <a:lnTo>
                      <a:pt x="29871" y="2771"/>
                    </a:lnTo>
                    <a:cubicBezTo>
                      <a:pt x="30193" y="2771"/>
                      <a:pt x="30433" y="2531"/>
                      <a:pt x="30460" y="2209"/>
                    </a:cubicBezTo>
                    <a:cubicBezTo>
                      <a:pt x="30514" y="2209"/>
                      <a:pt x="30567" y="2236"/>
                      <a:pt x="30621" y="2236"/>
                    </a:cubicBezTo>
                    <a:lnTo>
                      <a:pt x="30888" y="2236"/>
                    </a:lnTo>
                    <a:cubicBezTo>
                      <a:pt x="30969" y="2236"/>
                      <a:pt x="31049" y="2209"/>
                      <a:pt x="31129" y="2156"/>
                    </a:cubicBezTo>
                    <a:lnTo>
                      <a:pt x="31129" y="2745"/>
                    </a:lnTo>
                    <a:cubicBezTo>
                      <a:pt x="31210" y="3106"/>
                      <a:pt x="31504" y="3287"/>
                      <a:pt x="31795" y="3287"/>
                    </a:cubicBezTo>
                    <a:cubicBezTo>
                      <a:pt x="32086" y="3287"/>
                      <a:pt x="32374" y="3106"/>
                      <a:pt x="32441" y="2745"/>
                    </a:cubicBezTo>
                    <a:lnTo>
                      <a:pt x="32441" y="630"/>
                    </a:lnTo>
                    <a:cubicBezTo>
                      <a:pt x="32441" y="282"/>
                      <a:pt x="32146" y="15"/>
                      <a:pt x="31799" y="15"/>
                    </a:cubicBezTo>
                    <a:cubicBezTo>
                      <a:pt x="31611" y="15"/>
                      <a:pt x="31424" y="95"/>
                      <a:pt x="31290" y="256"/>
                    </a:cubicBezTo>
                    <a:cubicBezTo>
                      <a:pt x="31210" y="95"/>
                      <a:pt x="31049" y="15"/>
                      <a:pt x="30862" y="15"/>
                    </a:cubicBezTo>
                    <a:lnTo>
                      <a:pt x="30648" y="15"/>
                    </a:lnTo>
                    <a:cubicBezTo>
                      <a:pt x="30487" y="15"/>
                      <a:pt x="30353" y="68"/>
                      <a:pt x="30246" y="175"/>
                    </a:cubicBezTo>
                    <a:cubicBezTo>
                      <a:pt x="30139" y="68"/>
                      <a:pt x="30005" y="15"/>
                      <a:pt x="29871" y="15"/>
                    </a:cubicBezTo>
                    <a:lnTo>
                      <a:pt x="29738" y="15"/>
                    </a:lnTo>
                    <a:cubicBezTo>
                      <a:pt x="29497" y="15"/>
                      <a:pt x="29256" y="175"/>
                      <a:pt x="29175" y="416"/>
                    </a:cubicBezTo>
                    <a:cubicBezTo>
                      <a:pt x="29068" y="175"/>
                      <a:pt x="28828" y="15"/>
                      <a:pt x="28587" y="15"/>
                    </a:cubicBezTo>
                    <a:cubicBezTo>
                      <a:pt x="28346" y="15"/>
                      <a:pt x="28132" y="148"/>
                      <a:pt x="28025" y="363"/>
                    </a:cubicBezTo>
                    <a:cubicBezTo>
                      <a:pt x="27918" y="148"/>
                      <a:pt x="27703" y="15"/>
                      <a:pt x="27489" y="15"/>
                    </a:cubicBezTo>
                    <a:lnTo>
                      <a:pt x="27355" y="15"/>
                    </a:lnTo>
                    <a:cubicBezTo>
                      <a:pt x="27222" y="15"/>
                      <a:pt x="27088" y="68"/>
                      <a:pt x="26981" y="175"/>
                    </a:cubicBezTo>
                    <a:cubicBezTo>
                      <a:pt x="26874" y="68"/>
                      <a:pt x="26740" y="15"/>
                      <a:pt x="26606" y="15"/>
                    </a:cubicBezTo>
                    <a:lnTo>
                      <a:pt x="26338" y="15"/>
                    </a:lnTo>
                    <a:cubicBezTo>
                      <a:pt x="26178" y="15"/>
                      <a:pt x="26017" y="95"/>
                      <a:pt x="25910" y="256"/>
                    </a:cubicBezTo>
                    <a:cubicBezTo>
                      <a:pt x="25789" y="98"/>
                      <a:pt x="25612" y="22"/>
                      <a:pt x="25435" y="22"/>
                    </a:cubicBezTo>
                    <a:cubicBezTo>
                      <a:pt x="25223" y="22"/>
                      <a:pt x="25010" y="131"/>
                      <a:pt x="24893" y="336"/>
                    </a:cubicBezTo>
                    <a:cubicBezTo>
                      <a:pt x="24759" y="148"/>
                      <a:pt x="24545" y="15"/>
                      <a:pt x="24331" y="15"/>
                    </a:cubicBezTo>
                    <a:cubicBezTo>
                      <a:pt x="24090" y="15"/>
                      <a:pt x="23876" y="148"/>
                      <a:pt x="23769" y="363"/>
                    </a:cubicBezTo>
                    <a:cubicBezTo>
                      <a:pt x="23662" y="148"/>
                      <a:pt x="23474" y="15"/>
                      <a:pt x="23234" y="15"/>
                    </a:cubicBezTo>
                    <a:lnTo>
                      <a:pt x="23126" y="15"/>
                    </a:lnTo>
                    <a:cubicBezTo>
                      <a:pt x="22886" y="15"/>
                      <a:pt x="22671" y="148"/>
                      <a:pt x="22591" y="363"/>
                    </a:cubicBezTo>
                    <a:cubicBezTo>
                      <a:pt x="22471" y="123"/>
                      <a:pt x="22242" y="0"/>
                      <a:pt x="22012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73"/>
              <p:cNvSpPr/>
              <p:nvPr/>
            </p:nvSpPr>
            <p:spPr>
              <a:xfrm>
                <a:off x="6674800" y="1358588"/>
                <a:ext cx="8250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33003" h="1447" extrusionOk="0">
                    <a:moveTo>
                      <a:pt x="723" y="1"/>
                    </a:moveTo>
                    <a:cubicBezTo>
                      <a:pt x="321" y="1"/>
                      <a:pt x="0" y="322"/>
                      <a:pt x="0" y="723"/>
                    </a:cubicBezTo>
                    <a:cubicBezTo>
                      <a:pt x="0" y="1125"/>
                      <a:pt x="321" y="1446"/>
                      <a:pt x="723" y="1446"/>
                    </a:cubicBezTo>
                    <a:lnTo>
                      <a:pt x="32280" y="1446"/>
                    </a:lnTo>
                    <a:cubicBezTo>
                      <a:pt x="32681" y="1446"/>
                      <a:pt x="33002" y="1125"/>
                      <a:pt x="33002" y="723"/>
                    </a:cubicBezTo>
                    <a:cubicBezTo>
                      <a:pt x="33002" y="322"/>
                      <a:pt x="32681" y="1"/>
                      <a:pt x="32280" y="1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73"/>
              <p:cNvSpPr/>
              <p:nvPr/>
            </p:nvSpPr>
            <p:spPr>
              <a:xfrm>
                <a:off x="6739025" y="1358588"/>
                <a:ext cx="701300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28052" h="1447" extrusionOk="0">
                    <a:moveTo>
                      <a:pt x="643" y="1"/>
                    </a:moveTo>
                    <a:cubicBezTo>
                      <a:pt x="295" y="1"/>
                      <a:pt x="1" y="295"/>
                      <a:pt x="1" y="670"/>
                    </a:cubicBezTo>
                    <a:lnTo>
                      <a:pt x="1" y="777"/>
                    </a:lnTo>
                    <a:cubicBezTo>
                      <a:pt x="1" y="1152"/>
                      <a:pt x="295" y="1446"/>
                      <a:pt x="643" y="1446"/>
                    </a:cubicBezTo>
                    <a:lnTo>
                      <a:pt x="27382" y="1446"/>
                    </a:lnTo>
                    <a:cubicBezTo>
                      <a:pt x="27757" y="1446"/>
                      <a:pt x="28051" y="1152"/>
                      <a:pt x="28051" y="777"/>
                    </a:cubicBezTo>
                    <a:lnTo>
                      <a:pt x="28051" y="670"/>
                    </a:lnTo>
                    <a:cubicBezTo>
                      <a:pt x="28051" y="295"/>
                      <a:pt x="27757" y="1"/>
                      <a:pt x="27382" y="1"/>
                    </a:cubicBezTo>
                    <a:close/>
                  </a:path>
                </a:pathLst>
              </a:custGeom>
              <a:solidFill>
                <a:srgbClr val="EFA5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73"/>
              <p:cNvSpPr/>
              <p:nvPr/>
            </p:nvSpPr>
            <p:spPr>
              <a:xfrm>
                <a:off x="6797925" y="1022688"/>
                <a:ext cx="182025" cy="295775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11831" extrusionOk="0">
                    <a:moveTo>
                      <a:pt x="188" y="0"/>
                    </a:moveTo>
                    <a:cubicBezTo>
                      <a:pt x="187" y="1"/>
                      <a:pt x="0" y="4819"/>
                      <a:pt x="1258" y="7896"/>
                    </a:cubicBezTo>
                    <a:cubicBezTo>
                      <a:pt x="2543" y="11055"/>
                      <a:pt x="7280" y="11831"/>
                      <a:pt x="7280" y="11831"/>
                    </a:cubicBezTo>
                    <a:cubicBezTo>
                      <a:pt x="7280" y="11831"/>
                      <a:pt x="1553" y="8887"/>
                      <a:pt x="188" y="0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73"/>
              <p:cNvSpPr/>
              <p:nvPr/>
            </p:nvSpPr>
            <p:spPr>
              <a:xfrm>
                <a:off x="7236200" y="1093613"/>
                <a:ext cx="166625" cy="251625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10065" extrusionOk="0">
                    <a:moveTo>
                      <a:pt x="6424" y="1"/>
                    </a:moveTo>
                    <a:cubicBezTo>
                      <a:pt x="6424" y="2"/>
                      <a:pt x="6370" y="5568"/>
                      <a:pt x="1" y="10064"/>
                    </a:cubicBezTo>
                    <a:cubicBezTo>
                      <a:pt x="1" y="10064"/>
                      <a:pt x="2998" y="8833"/>
                      <a:pt x="4685" y="6505"/>
                    </a:cubicBezTo>
                    <a:cubicBezTo>
                      <a:pt x="6665" y="3748"/>
                      <a:pt x="6424" y="2"/>
                      <a:pt x="6424" y="1"/>
                    </a:cubicBezTo>
                    <a:close/>
                  </a:path>
                </a:pathLst>
              </a:custGeom>
              <a:solidFill>
                <a:srgbClr val="C42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73"/>
              <p:cNvSpPr/>
              <p:nvPr/>
            </p:nvSpPr>
            <p:spPr>
              <a:xfrm>
                <a:off x="7265650" y="947738"/>
                <a:ext cx="84325" cy="267025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0681" extrusionOk="0">
                    <a:moveTo>
                      <a:pt x="3373" y="1"/>
                    </a:moveTo>
                    <a:lnTo>
                      <a:pt x="1740" y="188"/>
                    </a:lnTo>
                    <a:cubicBezTo>
                      <a:pt x="2677" y="7629"/>
                      <a:pt x="0" y="10680"/>
                      <a:pt x="0" y="10680"/>
                    </a:cubicBezTo>
                    <a:cubicBezTo>
                      <a:pt x="2061" y="8807"/>
                      <a:pt x="2918" y="6558"/>
                      <a:pt x="3373" y="1"/>
                    </a:cubicBez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73"/>
              <p:cNvSpPr/>
              <p:nvPr/>
            </p:nvSpPr>
            <p:spPr>
              <a:xfrm>
                <a:off x="6946475" y="947738"/>
                <a:ext cx="59575" cy="2670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068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21" y="6558"/>
                      <a:pt x="937" y="8807"/>
                      <a:pt x="2382" y="10680"/>
                    </a:cubicBezTo>
                    <a:cubicBezTo>
                      <a:pt x="2382" y="10680"/>
                      <a:pt x="482" y="7629"/>
                      <a:pt x="1151" y="18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3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23" name="Google Shape;4123;p73"/>
            <p:cNvSpPr/>
            <p:nvPr/>
          </p:nvSpPr>
          <p:spPr>
            <a:xfrm>
              <a:off x="8006375" y="1917338"/>
              <a:ext cx="222200" cy="38150"/>
            </a:xfrm>
            <a:custGeom>
              <a:avLst/>
              <a:gdLst/>
              <a:ahLst/>
              <a:cxnLst/>
              <a:rect l="l" t="t" r="r" b="b"/>
              <a:pathLst>
                <a:path w="8888" h="1526" extrusionOk="0">
                  <a:moveTo>
                    <a:pt x="5053" y="1"/>
                  </a:moveTo>
                  <a:cubicBezTo>
                    <a:pt x="3681" y="1"/>
                    <a:pt x="2039" y="413"/>
                    <a:pt x="1" y="1526"/>
                  </a:cubicBezTo>
                  <a:cubicBezTo>
                    <a:pt x="1330" y="1003"/>
                    <a:pt x="2846" y="687"/>
                    <a:pt x="4660" y="687"/>
                  </a:cubicBezTo>
                  <a:cubicBezTo>
                    <a:pt x="5914" y="687"/>
                    <a:pt x="7311" y="838"/>
                    <a:pt x="8887" y="1178"/>
                  </a:cubicBezTo>
                  <a:cubicBezTo>
                    <a:pt x="7832" y="536"/>
                    <a:pt x="6617" y="1"/>
                    <a:pt x="5053" y="1"/>
                  </a:cubicBezTo>
                  <a:close/>
                </a:path>
              </a:pathLst>
            </a:custGeom>
            <a:solidFill>
              <a:srgbClr val="DDBE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73"/>
            <p:cNvSpPr/>
            <p:nvPr/>
          </p:nvSpPr>
          <p:spPr>
            <a:xfrm>
              <a:off x="6618575" y="2007663"/>
              <a:ext cx="3066700" cy="1590575"/>
            </a:xfrm>
            <a:custGeom>
              <a:avLst/>
              <a:gdLst/>
              <a:ahLst/>
              <a:cxnLst/>
              <a:rect l="l" t="t" r="r" b="b"/>
              <a:pathLst>
                <a:path w="122668" h="63623" extrusionOk="0">
                  <a:moveTo>
                    <a:pt x="1" y="0"/>
                  </a:moveTo>
                  <a:lnTo>
                    <a:pt x="1098" y="63622"/>
                  </a:lnTo>
                  <a:lnTo>
                    <a:pt x="121704" y="63595"/>
                  </a:lnTo>
                  <a:lnTo>
                    <a:pt x="122668" y="0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73"/>
            <p:cNvSpPr/>
            <p:nvPr/>
          </p:nvSpPr>
          <p:spPr>
            <a:xfrm>
              <a:off x="9534700" y="2006988"/>
              <a:ext cx="350000" cy="225525"/>
            </a:xfrm>
            <a:custGeom>
              <a:avLst/>
              <a:gdLst/>
              <a:ahLst/>
              <a:cxnLst/>
              <a:rect l="l" t="t" r="r" b="b"/>
              <a:pathLst>
                <a:path w="14000" h="9021" extrusionOk="0">
                  <a:moveTo>
                    <a:pt x="1" y="1"/>
                  </a:moveTo>
                  <a:lnTo>
                    <a:pt x="4123" y="9021"/>
                  </a:lnTo>
                  <a:cubicBezTo>
                    <a:pt x="8459" y="9021"/>
                    <a:pt x="7442" y="5327"/>
                    <a:pt x="7441" y="5327"/>
                  </a:cubicBezTo>
                  <a:lnTo>
                    <a:pt x="7441" y="5327"/>
                  </a:lnTo>
                  <a:cubicBezTo>
                    <a:pt x="7783" y="5368"/>
                    <a:pt x="8125" y="5388"/>
                    <a:pt x="8466" y="5388"/>
                  </a:cubicBezTo>
                  <a:cubicBezTo>
                    <a:pt x="9460" y="5388"/>
                    <a:pt x="10446" y="5218"/>
                    <a:pt x="11403" y="4899"/>
                  </a:cubicBezTo>
                  <a:cubicBezTo>
                    <a:pt x="13999" y="3882"/>
                    <a:pt x="13250" y="1"/>
                    <a:pt x="10466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73"/>
            <p:cNvSpPr/>
            <p:nvPr/>
          </p:nvSpPr>
          <p:spPr>
            <a:xfrm>
              <a:off x="9631050" y="2007663"/>
              <a:ext cx="242275" cy="123675"/>
            </a:xfrm>
            <a:custGeom>
              <a:avLst/>
              <a:gdLst/>
              <a:ahLst/>
              <a:cxnLst/>
              <a:rect l="l" t="t" r="r" b="b"/>
              <a:pathLst>
                <a:path w="9691" h="4947" extrusionOk="0">
                  <a:moveTo>
                    <a:pt x="1" y="0"/>
                  </a:moveTo>
                  <a:cubicBezTo>
                    <a:pt x="301" y="2998"/>
                    <a:pt x="2830" y="4946"/>
                    <a:pt x="5495" y="4946"/>
                  </a:cubicBezTo>
                  <a:cubicBezTo>
                    <a:pt x="6638" y="4946"/>
                    <a:pt x="7806" y="4588"/>
                    <a:pt x="8834" y="3801"/>
                  </a:cubicBezTo>
                  <a:cubicBezTo>
                    <a:pt x="9690" y="2302"/>
                    <a:pt x="8753" y="0"/>
                    <a:pt x="6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73"/>
            <p:cNvSpPr/>
            <p:nvPr/>
          </p:nvSpPr>
          <p:spPr>
            <a:xfrm>
              <a:off x="6423875" y="2006988"/>
              <a:ext cx="349975" cy="225525"/>
            </a:xfrm>
            <a:custGeom>
              <a:avLst/>
              <a:gdLst/>
              <a:ahLst/>
              <a:cxnLst/>
              <a:rect l="l" t="t" r="r" b="b"/>
              <a:pathLst>
                <a:path w="13999" h="9021" extrusionOk="0">
                  <a:moveTo>
                    <a:pt x="3533" y="1"/>
                  </a:moveTo>
                  <a:cubicBezTo>
                    <a:pt x="750" y="1"/>
                    <a:pt x="0" y="3882"/>
                    <a:pt x="2596" y="4899"/>
                  </a:cubicBezTo>
                  <a:cubicBezTo>
                    <a:pt x="3533" y="5218"/>
                    <a:pt x="4529" y="5388"/>
                    <a:pt x="5529" y="5388"/>
                  </a:cubicBezTo>
                  <a:cubicBezTo>
                    <a:pt x="5872" y="5388"/>
                    <a:pt x="6216" y="5368"/>
                    <a:pt x="6558" y="5327"/>
                  </a:cubicBezTo>
                  <a:lnTo>
                    <a:pt x="6558" y="5327"/>
                  </a:lnTo>
                  <a:cubicBezTo>
                    <a:pt x="6558" y="5327"/>
                    <a:pt x="5541" y="9021"/>
                    <a:pt x="9877" y="9021"/>
                  </a:cubicBezTo>
                  <a:lnTo>
                    <a:pt x="13999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73"/>
            <p:cNvSpPr/>
            <p:nvPr/>
          </p:nvSpPr>
          <p:spPr>
            <a:xfrm>
              <a:off x="6618575" y="2007663"/>
              <a:ext cx="3066700" cy="68275"/>
            </a:xfrm>
            <a:custGeom>
              <a:avLst/>
              <a:gdLst/>
              <a:ahLst/>
              <a:cxnLst/>
              <a:rect l="l" t="t" r="r" b="b"/>
              <a:pathLst>
                <a:path w="122668" h="2731" extrusionOk="0">
                  <a:moveTo>
                    <a:pt x="1" y="0"/>
                  </a:moveTo>
                  <a:lnTo>
                    <a:pt x="55" y="2730"/>
                  </a:lnTo>
                  <a:lnTo>
                    <a:pt x="122641" y="2730"/>
                  </a:lnTo>
                  <a:lnTo>
                    <a:pt x="122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73"/>
            <p:cNvSpPr/>
            <p:nvPr/>
          </p:nvSpPr>
          <p:spPr>
            <a:xfrm>
              <a:off x="6447950" y="3254263"/>
              <a:ext cx="534675" cy="441000"/>
            </a:xfrm>
            <a:custGeom>
              <a:avLst/>
              <a:gdLst/>
              <a:ahLst/>
              <a:cxnLst/>
              <a:rect l="l" t="t" r="r" b="b"/>
              <a:pathLst>
                <a:path w="21387" h="17640" extrusionOk="0">
                  <a:moveTo>
                    <a:pt x="12126" y="1"/>
                  </a:moveTo>
                  <a:cubicBezTo>
                    <a:pt x="6880" y="1"/>
                    <a:pt x="8164" y="11296"/>
                    <a:pt x="8164" y="11296"/>
                  </a:cubicBezTo>
                  <a:cubicBezTo>
                    <a:pt x="6157" y="11296"/>
                    <a:pt x="6050" y="13490"/>
                    <a:pt x="6050" y="13490"/>
                  </a:cubicBezTo>
                  <a:cubicBezTo>
                    <a:pt x="1" y="13490"/>
                    <a:pt x="1098" y="17639"/>
                    <a:pt x="1098" y="17639"/>
                  </a:cubicBezTo>
                  <a:lnTo>
                    <a:pt x="17425" y="17639"/>
                  </a:lnTo>
                  <a:cubicBezTo>
                    <a:pt x="17425" y="14079"/>
                    <a:pt x="21386" y="13865"/>
                    <a:pt x="21386" y="13865"/>
                  </a:cubicBezTo>
                  <a:cubicBezTo>
                    <a:pt x="21386" y="13865"/>
                    <a:pt x="17345" y="1"/>
                    <a:pt x="12126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73"/>
            <p:cNvSpPr/>
            <p:nvPr/>
          </p:nvSpPr>
          <p:spPr>
            <a:xfrm>
              <a:off x="9325925" y="3254263"/>
              <a:ext cx="534675" cy="441000"/>
            </a:xfrm>
            <a:custGeom>
              <a:avLst/>
              <a:gdLst/>
              <a:ahLst/>
              <a:cxnLst/>
              <a:rect l="l" t="t" r="r" b="b"/>
              <a:pathLst>
                <a:path w="21387" h="17640" extrusionOk="0">
                  <a:moveTo>
                    <a:pt x="9262" y="1"/>
                  </a:moveTo>
                  <a:cubicBezTo>
                    <a:pt x="4042" y="1"/>
                    <a:pt x="1" y="13865"/>
                    <a:pt x="1" y="13865"/>
                  </a:cubicBezTo>
                  <a:cubicBezTo>
                    <a:pt x="1" y="13865"/>
                    <a:pt x="3962" y="14079"/>
                    <a:pt x="3962" y="17639"/>
                  </a:cubicBezTo>
                  <a:lnTo>
                    <a:pt x="20289" y="17639"/>
                  </a:lnTo>
                  <a:cubicBezTo>
                    <a:pt x="20289" y="17639"/>
                    <a:pt x="21387" y="13490"/>
                    <a:pt x="15337" y="13490"/>
                  </a:cubicBezTo>
                  <a:cubicBezTo>
                    <a:pt x="15337" y="13490"/>
                    <a:pt x="15230" y="11296"/>
                    <a:pt x="13223" y="11296"/>
                  </a:cubicBezTo>
                  <a:cubicBezTo>
                    <a:pt x="13223" y="11296"/>
                    <a:pt x="14508" y="1"/>
                    <a:pt x="9262" y="1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73"/>
            <p:cNvSpPr/>
            <p:nvPr/>
          </p:nvSpPr>
          <p:spPr>
            <a:xfrm>
              <a:off x="6696200" y="2114713"/>
              <a:ext cx="2910125" cy="1436000"/>
            </a:xfrm>
            <a:custGeom>
              <a:avLst/>
              <a:gdLst/>
              <a:ahLst/>
              <a:cxnLst/>
              <a:rect l="l" t="t" r="r" b="b"/>
              <a:pathLst>
                <a:path w="116405" h="57440" extrusionOk="0">
                  <a:moveTo>
                    <a:pt x="1" y="1"/>
                  </a:moveTo>
                  <a:lnTo>
                    <a:pt x="1071" y="57440"/>
                  </a:lnTo>
                  <a:lnTo>
                    <a:pt x="115521" y="57440"/>
                  </a:lnTo>
                  <a:lnTo>
                    <a:pt x="116405" y="1"/>
                  </a:lnTo>
                  <a:close/>
                </a:path>
              </a:pathLst>
            </a:custGeom>
            <a:solidFill>
              <a:srgbClr val="894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73"/>
            <p:cNvSpPr/>
            <p:nvPr/>
          </p:nvSpPr>
          <p:spPr>
            <a:xfrm>
              <a:off x="6696200" y="2114713"/>
              <a:ext cx="2910125" cy="1013775"/>
            </a:xfrm>
            <a:custGeom>
              <a:avLst/>
              <a:gdLst/>
              <a:ahLst/>
              <a:cxnLst/>
              <a:rect l="l" t="t" r="r" b="b"/>
              <a:pathLst>
                <a:path w="116405" h="40551" extrusionOk="0">
                  <a:moveTo>
                    <a:pt x="1" y="1"/>
                  </a:moveTo>
                  <a:lnTo>
                    <a:pt x="697" y="37178"/>
                  </a:lnTo>
                  <a:cubicBezTo>
                    <a:pt x="12420" y="23260"/>
                    <a:pt x="33217" y="11804"/>
                    <a:pt x="56931" y="11804"/>
                  </a:cubicBezTo>
                  <a:cubicBezTo>
                    <a:pt x="82492" y="11804"/>
                    <a:pt x="104681" y="24786"/>
                    <a:pt x="115762" y="40551"/>
                  </a:cubicBezTo>
                  <a:lnTo>
                    <a:pt x="116405" y="1"/>
                  </a:lnTo>
                  <a:close/>
                </a:path>
              </a:pathLst>
            </a:custGeom>
            <a:solidFill>
              <a:srgbClr val="7A3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73"/>
            <p:cNvSpPr/>
            <p:nvPr/>
          </p:nvSpPr>
          <p:spPr>
            <a:xfrm>
              <a:off x="6721625" y="3501838"/>
              <a:ext cx="2863300" cy="48875"/>
            </a:xfrm>
            <a:custGeom>
              <a:avLst/>
              <a:gdLst/>
              <a:ahLst/>
              <a:cxnLst/>
              <a:rect l="l" t="t" r="r" b="b"/>
              <a:pathLst>
                <a:path w="114532" h="1955" extrusionOk="0">
                  <a:moveTo>
                    <a:pt x="1" y="1"/>
                  </a:moveTo>
                  <a:lnTo>
                    <a:pt x="54" y="1955"/>
                  </a:lnTo>
                  <a:lnTo>
                    <a:pt x="114504" y="1955"/>
                  </a:lnTo>
                  <a:lnTo>
                    <a:pt x="114531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73"/>
            <p:cNvSpPr/>
            <p:nvPr/>
          </p:nvSpPr>
          <p:spPr>
            <a:xfrm>
              <a:off x="7455675" y="2114713"/>
              <a:ext cx="147250" cy="1436000"/>
            </a:xfrm>
            <a:custGeom>
              <a:avLst/>
              <a:gdLst/>
              <a:ahLst/>
              <a:cxnLst/>
              <a:rect l="l" t="t" r="r" b="b"/>
              <a:pathLst>
                <a:path w="5890" h="57440" extrusionOk="0">
                  <a:moveTo>
                    <a:pt x="1" y="1"/>
                  </a:moveTo>
                  <a:lnTo>
                    <a:pt x="483" y="57440"/>
                  </a:lnTo>
                  <a:lnTo>
                    <a:pt x="5488" y="57440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73"/>
            <p:cNvSpPr/>
            <p:nvPr/>
          </p:nvSpPr>
          <p:spPr>
            <a:xfrm>
              <a:off x="8704975" y="2114713"/>
              <a:ext cx="133850" cy="1436000"/>
            </a:xfrm>
            <a:custGeom>
              <a:avLst/>
              <a:gdLst/>
              <a:ahLst/>
              <a:cxnLst/>
              <a:rect l="l" t="t" r="r" b="b"/>
              <a:pathLst>
                <a:path w="5354" h="57440" extrusionOk="0">
                  <a:moveTo>
                    <a:pt x="0" y="1"/>
                  </a:moveTo>
                  <a:lnTo>
                    <a:pt x="455" y="57440"/>
                  </a:lnTo>
                  <a:lnTo>
                    <a:pt x="4979" y="57440"/>
                  </a:lnTo>
                  <a:lnTo>
                    <a:pt x="5353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73"/>
            <p:cNvSpPr/>
            <p:nvPr/>
          </p:nvSpPr>
          <p:spPr>
            <a:xfrm>
              <a:off x="6696200" y="2114713"/>
              <a:ext cx="2910125" cy="1436000"/>
            </a:xfrm>
            <a:custGeom>
              <a:avLst/>
              <a:gdLst/>
              <a:ahLst/>
              <a:cxnLst/>
              <a:rect l="l" t="t" r="r" b="b"/>
              <a:pathLst>
                <a:path w="116405" h="57440" extrusionOk="0">
                  <a:moveTo>
                    <a:pt x="1" y="1"/>
                  </a:moveTo>
                  <a:lnTo>
                    <a:pt x="1071" y="57440"/>
                  </a:lnTo>
                  <a:lnTo>
                    <a:pt x="2383" y="57440"/>
                  </a:lnTo>
                  <a:lnTo>
                    <a:pt x="2410" y="2196"/>
                  </a:lnTo>
                  <a:lnTo>
                    <a:pt x="113273" y="1901"/>
                  </a:lnTo>
                  <a:lnTo>
                    <a:pt x="113674" y="57440"/>
                  </a:lnTo>
                  <a:lnTo>
                    <a:pt x="115521" y="57440"/>
                  </a:lnTo>
                  <a:lnTo>
                    <a:pt x="116405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73"/>
            <p:cNvSpPr/>
            <p:nvPr/>
          </p:nvSpPr>
          <p:spPr>
            <a:xfrm>
              <a:off x="9738125" y="2022388"/>
              <a:ext cx="107750" cy="91825"/>
            </a:xfrm>
            <a:custGeom>
              <a:avLst/>
              <a:gdLst/>
              <a:ahLst/>
              <a:cxnLst/>
              <a:rect l="l" t="t" r="r" b="b"/>
              <a:pathLst>
                <a:path w="4310" h="3673" extrusionOk="0">
                  <a:moveTo>
                    <a:pt x="1847" y="0"/>
                  </a:moveTo>
                  <a:cubicBezTo>
                    <a:pt x="830" y="0"/>
                    <a:pt x="0" y="803"/>
                    <a:pt x="0" y="1820"/>
                  </a:cubicBezTo>
                  <a:cubicBezTo>
                    <a:pt x="0" y="2942"/>
                    <a:pt x="906" y="3672"/>
                    <a:pt x="1848" y="3672"/>
                  </a:cubicBezTo>
                  <a:cubicBezTo>
                    <a:pt x="2299" y="3672"/>
                    <a:pt x="2759" y="3505"/>
                    <a:pt x="3132" y="3132"/>
                  </a:cubicBezTo>
                  <a:cubicBezTo>
                    <a:pt x="4310" y="1981"/>
                    <a:pt x="3480" y="0"/>
                    <a:pt x="1847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73"/>
            <p:cNvSpPr/>
            <p:nvPr/>
          </p:nvSpPr>
          <p:spPr>
            <a:xfrm>
              <a:off x="6431900" y="2007663"/>
              <a:ext cx="295775" cy="118450"/>
            </a:xfrm>
            <a:custGeom>
              <a:avLst/>
              <a:gdLst/>
              <a:ahLst/>
              <a:cxnLst/>
              <a:rect l="l" t="t" r="r" b="b"/>
              <a:pathLst>
                <a:path w="11831" h="4738" extrusionOk="0">
                  <a:moveTo>
                    <a:pt x="3212" y="0"/>
                  </a:moveTo>
                  <a:cubicBezTo>
                    <a:pt x="937" y="0"/>
                    <a:pt x="0" y="2570"/>
                    <a:pt x="1178" y="4069"/>
                  </a:cubicBezTo>
                  <a:cubicBezTo>
                    <a:pt x="2249" y="4524"/>
                    <a:pt x="3400" y="4738"/>
                    <a:pt x="4577" y="4738"/>
                  </a:cubicBezTo>
                  <a:cubicBezTo>
                    <a:pt x="8191" y="4738"/>
                    <a:pt x="11188" y="2704"/>
                    <a:pt x="1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73"/>
            <p:cNvSpPr/>
            <p:nvPr/>
          </p:nvSpPr>
          <p:spPr>
            <a:xfrm>
              <a:off x="6481425" y="2031088"/>
              <a:ext cx="75625" cy="76300"/>
            </a:xfrm>
            <a:custGeom>
              <a:avLst/>
              <a:gdLst/>
              <a:ahLst/>
              <a:cxnLst/>
              <a:rect l="l" t="t" r="r" b="b"/>
              <a:pathLst>
                <a:path w="3025" h="3052" extrusionOk="0">
                  <a:moveTo>
                    <a:pt x="1499" y="0"/>
                  </a:moveTo>
                  <a:cubicBezTo>
                    <a:pt x="669" y="0"/>
                    <a:pt x="0" y="696"/>
                    <a:pt x="0" y="1526"/>
                  </a:cubicBezTo>
                  <a:cubicBezTo>
                    <a:pt x="0" y="2356"/>
                    <a:pt x="669" y="3051"/>
                    <a:pt x="1499" y="3051"/>
                  </a:cubicBezTo>
                  <a:cubicBezTo>
                    <a:pt x="2329" y="3051"/>
                    <a:pt x="3025" y="2356"/>
                    <a:pt x="3025" y="1526"/>
                  </a:cubicBezTo>
                  <a:cubicBezTo>
                    <a:pt x="3025" y="696"/>
                    <a:pt x="2329" y="0"/>
                    <a:pt x="1499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73"/>
            <p:cNvSpPr/>
            <p:nvPr/>
          </p:nvSpPr>
          <p:spPr>
            <a:xfrm>
              <a:off x="6474050" y="3535963"/>
              <a:ext cx="269025" cy="133850"/>
            </a:xfrm>
            <a:custGeom>
              <a:avLst/>
              <a:gdLst/>
              <a:ahLst/>
              <a:cxnLst/>
              <a:rect l="l" t="t" r="r" b="b"/>
              <a:pathLst>
                <a:path w="10761" h="5354" extrusionOk="0">
                  <a:moveTo>
                    <a:pt x="7120" y="1"/>
                  </a:moveTo>
                  <a:lnTo>
                    <a:pt x="7120" y="28"/>
                  </a:lnTo>
                  <a:cubicBezTo>
                    <a:pt x="5113" y="28"/>
                    <a:pt x="5006" y="2222"/>
                    <a:pt x="5006" y="2222"/>
                  </a:cubicBezTo>
                  <a:cubicBezTo>
                    <a:pt x="1044" y="2222"/>
                    <a:pt x="161" y="3989"/>
                    <a:pt x="1" y="5220"/>
                  </a:cubicBezTo>
                  <a:cubicBezTo>
                    <a:pt x="804" y="5300"/>
                    <a:pt x="1633" y="5354"/>
                    <a:pt x="2436" y="5354"/>
                  </a:cubicBezTo>
                  <a:cubicBezTo>
                    <a:pt x="7040" y="5354"/>
                    <a:pt x="10760" y="4042"/>
                    <a:pt x="10760" y="2410"/>
                  </a:cubicBezTo>
                  <a:cubicBezTo>
                    <a:pt x="10760" y="1419"/>
                    <a:pt x="9315" y="509"/>
                    <a:pt x="7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73"/>
            <p:cNvSpPr/>
            <p:nvPr/>
          </p:nvSpPr>
          <p:spPr>
            <a:xfrm>
              <a:off x="9572175" y="3536638"/>
              <a:ext cx="288425" cy="158625"/>
            </a:xfrm>
            <a:custGeom>
              <a:avLst/>
              <a:gdLst/>
              <a:ahLst/>
              <a:cxnLst/>
              <a:rect l="l" t="t" r="r" b="b"/>
              <a:pathLst>
                <a:path w="11537" h="6345" extrusionOk="0">
                  <a:moveTo>
                    <a:pt x="3427" y="1"/>
                  </a:moveTo>
                  <a:cubicBezTo>
                    <a:pt x="1366" y="777"/>
                    <a:pt x="1" y="2115"/>
                    <a:pt x="1" y="3614"/>
                  </a:cubicBezTo>
                  <a:cubicBezTo>
                    <a:pt x="1" y="4631"/>
                    <a:pt x="670" y="5595"/>
                    <a:pt x="1714" y="6344"/>
                  </a:cubicBezTo>
                  <a:lnTo>
                    <a:pt x="10412" y="6344"/>
                  </a:lnTo>
                  <a:cubicBezTo>
                    <a:pt x="10412" y="6344"/>
                    <a:pt x="11537" y="2195"/>
                    <a:pt x="5487" y="2195"/>
                  </a:cubicBezTo>
                  <a:cubicBezTo>
                    <a:pt x="5487" y="2195"/>
                    <a:pt x="5380" y="54"/>
                    <a:pt x="3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73"/>
            <p:cNvSpPr/>
            <p:nvPr/>
          </p:nvSpPr>
          <p:spPr>
            <a:xfrm>
              <a:off x="7644375" y="2203713"/>
              <a:ext cx="1012450" cy="1256000"/>
            </a:xfrm>
            <a:custGeom>
              <a:avLst/>
              <a:gdLst/>
              <a:ahLst/>
              <a:cxnLst/>
              <a:rect l="l" t="t" r="r" b="b"/>
              <a:pathLst>
                <a:path w="40498" h="50240" extrusionOk="0">
                  <a:moveTo>
                    <a:pt x="39105" y="1098"/>
                  </a:moveTo>
                  <a:lnTo>
                    <a:pt x="38570" y="47884"/>
                  </a:lnTo>
                  <a:lnTo>
                    <a:pt x="1393" y="48580"/>
                  </a:lnTo>
                  <a:lnTo>
                    <a:pt x="1393" y="48580"/>
                  </a:lnTo>
                  <a:lnTo>
                    <a:pt x="1901" y="1767"/>
                  </a:lnTo>
                  <a:lnTo>
                    <a:pt x="39105" y="1098"/>
                  </a:lnTo>
                  <a:close/>
                  <a:moveTo>
                    <a:pt x="1" y="1"/>
                  </a:moveTo>
                  <a:lnTo>
                    <a:pt x="1" y="50240"/>
                  </a:lnTo>
                  <a:lnTo>
                    <a:pt x="40497" y="50240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73"/>
            <p:cNvSpPr/>
            <p:nvPr/>
          </p:nvSpPr>
          <p:spPr>
            <a:xfrm>
              <a:off x="6797925" y="2203713"/>
              <a:ext cx="622975" cy="1256000"/>
            </a:xfrm>
            <a:custGeom>
              <a:avLst/>
              <a:gdLst/>
              <a:ahLst/>
              <a:cxnLst/>
              <a:rect l="l" t="t" r="r" b="b"/>
              <a:pathLst>
                <a:path w="24919" h="50240" extrusionOk="0">
                  <a:moveTo>
                    <a:pt x="1365" y="1500"/>
                  </a:moveTo>
                  <a:lnTo>
                    <a:pt x="24062" y="1660"/>
                  </a:lnTo>
                  <a:lnTo>
                    <a:pt x="23527" y="48875"/>
                  </a:lnTo>
                  <a:lnTo>
                    <a:pt x="830" y="49142"/>
                  </a:lnTo>
                  <a:lnTo>
                    <a:pt x="1365" y="1500"/>
                  </a:lnTo>
                  <a:close/>
                  <a:moveTo>
                    <a:pt x="0" y="1"/>
                  </a:moveTo>
                  <a:lnTo>
                    <a:pt x="0" y="50240"/>
                  </a:lnTo>
                  <a:lnTo>
                    <a:pt x="24919" y="50240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73"/>
            <p:cNvSpPr/>
            <p:nvPr/>
          </p:nvSpPr>
          <p:spPr>
            <a:xfrm>
              <a:off x="8876950" y="2203713"/>
              <a:ext cx="622975" cy="1256000"/>
            </a:xfrm>
            <a:custGeom>
              <a:avLst/>
              <a:gdLst/>
              <a:ahLst/>
              <a:cxnLst/>
              <a:rect l="l" t="t" r="r" b="b"/>
              <a:pathLst>
                <a:path w="24919" h="50240" extrusionOk="0">
                  <a:moveTo>
                    <a:pt x="1365" y="1500"/>
                  </a:moveTo>
                  <a:lnTo>
                    <a:pt x="24062" y="1660"/>
                  </a:lnTo>
                  <a:lnTo>
                    <a:pt x="23527" y="48875"/>
                  </a:lnTo>
                  <a:lnTo>
                    <a:pt x="830" y="49142"/>
                  </a:lnTo>
                  <a:lnTo>
                    <a:pt x="1365" y="1500"/>
                  </a:lnTo>
                  <a:close/>
                  <a:moveTo>
                    <a:pt x="0" y="1"/>
                  </a:moveTo>
                  <a:lnTo>
                    <a:pt x="0" y="50240"/>
                  </a:lnTo>
                  <a:lnTo>
                    <a:pt x="24919" y="50240"/>
                  </a:lnTo>
                  <a:lnTo>
                    <a:pt x="24919" y="1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73"/>
            <p:cNvSpPr/>
            <p:nvPr/>
          </p:nvSpPr>
          <p:spPr>
            <a:xfrm>
              <a:off x="7720000" y="2788538"/>
              <a:ext cx="764850" cy="598900"/>
            </a:xfrm>
            <a:custGeom>
              <a:avLst/>
              <a:gdLst/>
              <a:ahLst/>
              <a:cxnLst/>
              <a:rect l="l" t="t" r="r" b="b"/>
              <a:pathLst>
                <a:path w="30594" h="23956" extrusionOk="0">
                  <a:moveTo>
                    <a:pt x="0" y="1"/>
                  </a:moveTo>
                  <a:lnTo>
                    <a:pt x="0" y="23956"/>
                  </a:lnTo>
                  <a:lnTo>
                    <a:pt x="30593" y="23421"/>
                  </a:lnTo>
                  <a:cubicBezTo>
                    <a:pt x="30593" y="23421"/>
                    <a:pt x="7495" y="22377"/>
                    <a:pt x="4979" y="20369"/>
                  </a:cubicBezTo>
                  <a:cubicBezTo>
                    <a:pt x="1017" y="1726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73"/>
            <p:cNvSpPr/>
            <p:nvPr/>
          </p:nvSpPr>
          <p:spPr>
            <a:xfrm>
              <a:off x="8935150" y="2265288"/>
              <a:ext cx="523300" cy="812775"/>
            </a:xfrm>
            <a:custGeom>
              <a:avLst/>
              <a:gdLst/>
              <a:ahLst/>
              <a:cxnLst/>
              <a:rect l="l" t="t" r="r" b="b"/>
              <a:pathLst>
                <a:path w="20932" h="32511" extrusionOk="0">
                  <a:moveTo>
                    <a:pt x="20931" y="0"/>
                  </a:moveTo>
                  <a:lnTo>
                    <a:pt x="1" y="134"/>
                  </a:lnTo>
                  <a:lnTo>
                    <a:pt x="1" y="32493"/>
                  </a:lnTo>
                  <a:cubicBezTo>
                    <a:pt x="4" y="32505"/>
                    <a:pt x="7" y="32511"/>
                    <a:pt x="11" y="32511"/>
                  </a:cubicBezTo>
                  <a:cubicBezTo>
                    <a:pt x="271" y="32511"/>
                    <a:pt x="2207" y="5766"/>
                    <a:pt x="3025" y="4684"/>
                  </a:cubicBezTo>
                  <a:cubicBezTo>
                    <a:pt x="5407" y="1526"/>
                    <a:pt x="20931" y="0"/>
                    <a:pt x="20931" y="0"/>
                  </a:cubicBez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73"/>
            <p:cNvSpPr/>
            <p:nvPr/>
          </p:nvSpPr>
          <p:spPr>
            <a:xfrm>
              <a:off x="6898950" y="2270638"/>
              <a:ext cx="457725" cy="812775"/>
            </a:xfrm>
            <a:custGeom>
              <a:avLst/>
              <a:gdLst/>
              <a:ahLst/>
              <a:cxnLst/>
              <a:rect l="l" t="t" r="r" b="b"/>
              <a:pathLst>
                <a:path w="18309" h="32511" extrusionOk="0">
                  <a:moveTo>
                    <a:pt x="1" y="0"/>
                  </a:moveTo>
                  <a:cubicBezTo>
                    <a:pt x="1" y="0"/>
                    <a:pt x="13598" y="1553"/>
                    <a:pt x="15659" y="4684"/>
                  </a:cubicBezTo>
                  <a:cubicBezTo>
                    <a:pt x="16371" y="5792"/>
                    <a:pt x="18097" y="32511"/>
                    <a:pt x="18301" y="32511"/>
                  </a:cubicBezTo>
                  <a:cubicBezTo>
                    <a:pt x="18304" y="32511"/>
                    <a:pt x="18306" y="32505"/>
                    <a:pt x="18308" y="32494"/>
                  </a:cubicBezTo>
                  <a:lnTo>
                    <a:pt x="18308" y="1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73"/>
            <p:cNvSpPr/>
            <p:nvPr/>
          </p:nvSpPr>
          <p:spPr>
            <a:xfrm>
              <a:off x="8117475" y="2270638"/>
              <a:ext cx="457700" cy="812775"/>
            </a:xfrm>
            <a:custGeom>
              <a:avLst/>
              <a:gdLst/>
              <a:ahLst/>
              <a:cxnLst/>
              <a:rect l="l" t="t" r="r" b="b"/>
              <a:pathLst>
                <a:path w="18308" h="32511" extrusionOk="0">
                  <a:moveTo>
                    <a:pt x="0" y="0"/>
                  </a:moveTo>
                  <a:cubicBezTo>
                    <a:pt x="0" y="0"/>
                    <a:pt x="13597" y="1553"/>
                    <a:pt x="15658" y="4684"/>
                  </a:cubicBezTo>
                  <a:cubicBezTo>
                    <a:pt x="16370" y="5792"/>
                    <a:pt x="18070" y="32511"/>
                    <a:pt x="18299" y="32511"/>
                  </a:cubicBezTo>
                  <a:cubicBezTo>
                    <a:pt x="18302" y="32511"/>
                    <a:pt x="18305" y="32505"/>
                    <a:pt x="18308" y="32494"/>
                  </a:cubicBezTo>
                  <a:lnTo>
                    <a:pt x="18308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73"/>
            <p:cNvSpPr/>
            <p:nvPr/>
          </p:nvSpPr>
          <p:spPr>
            <a:xfrm>
              <a:off x="9234250" y="2596513"/>
              <a:ext cx="347975" cy="928100"/>
            </a:xfrm>
            <a:custGeom>
              <a:avLst/>
              <a:gdLst/>
              <a:ahLst/>
              <a:cxnLst/>
              <a:rect l="l" t="t" r="r" b="b"/>
              <a:pathLst>
                <a:path w="13919" h="37124" extrusionOk="0">
                  <a:moveTo>
                    <a:pt x="13919" y="0"/>
                  </a:moveTo>
                  <a:cubicBezTo>
                    <a:pt x="7763" y="6343"/>
                    <a:pt x="5033" y="15497"/>
                    <a:pt x="2651" y="23607"/>
                  </a:cubicBezTo>
                  <a:lnTo>
                    <a:pt x="2597" y="23821"/>
                  </a:lnTo>
                  <a:cubicBezTo>
                    <a:pt x="1125" y="28746"/>
                    <a:pt x="295" y="33055"/>
                    <a:pt x="1" y="37124"/>
                  </a:cubicBezTo>
                  <a:lnTo>
                    <a:pt x="456" y="37124"/>
                  </a:lnTo>
                  <a:cubicBezTo>
                    <a:pt x="750" y="33109"/>
                    <a:pt x="1580" y="28827"/>
                    <a:pt x="3025" y="23955"/>
                  </a:cubicBezTo>
                  <a:lnTo>
                    <a:pt x="3106" y="23714"/>
                  </a:lnTo>
                  <a:cubicBezTo>
                    <a:pt x="5461" y="15818"/>
                    <a:pt x="8084" y="6932"/>
                    <a:pt x="13919" y="669"/>
                  </a:cubicBezTo>
                  <a:lnTo>
                    <a:pt x="13919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73"/>
            <p:cNvSpPr/>
            <p:nvPr/>
          </p:nvSpPr>
          <p:spPr>
            <a:xfrm>
              <a:off x="8779900" y="2170788"/>
              <a:ext cx="525325" cy="1265500"/>
            </a:xfrm>
            <a:custGeom>
              <a:avLst/>
              <a:gdLst/>
              <a:ahLst/>
              <a:cxnLst/>
              <a:rect l="l" t="t" r="r" b="b"/>
              <a:pathLst>
                <a:path w="21013" h="50620" extrusionOk="0">
                  <a:moveTo>
                    <a:pt x="18657" y="434"/>
                  </a:moveTo>
                  <a:cubicBezTo>
                    <a:pt x="18790" y="434"/>
                    <a:pt x="18924" y="461"/>
                    <a:pt x="19058" y="515"/>
                  </a:cubicBezTo>
                  <a:cubicBezTo>
                    <a:pt x="20423" y="1264"/>
                    <a:pt x="19299" y="4503"/>
                    <a:pt x="18710" y="6243"/>
                  </a:cubicBezTo>
                  <a:cubicBezTo>
                    <a:pt x="18576" y="6644"/>
                    <a:pt x="18469" y="6965"/>
                    <a:pt x="18389" y="7233"/>
                  </a:cubicBezTo>
                  <a:cubicBezTo>
                    <a:pt x="17693" y="9669"/>
                    <a:pt x="16515" y="11997"/>
                    <a:pt x="15391" y="14245"/>
                  </a:cubicBezTo>
                  <a:cubicBezTo>
                    <a:pt x="14936" y="15209"/>
                    <a:pt x="14428" y="16173"/>
                    <a:pt x="13999" y="17163"/>
                  </a:cubicBezTo>
                  <a:cubicBezTo>
                    <a:pt x="11644" y="22275"/>
                    <a:pt x="9878" y="27789"/>
                    <a:pt x="8165" y="33115"/>
                  </a:cubicBezTo>
                  <a:lnTo>
                    <a:pt x="8004" y="33650"/>
                  </a:lnTo>
                  <a:cubicBezTo>
                    <a:pt x="7549" y="35015"/>
                    <a:pt x="7121" y="36461"/>
                    <a:pt x="6719" y="37826"/>
                  </a:cubicBezTo>
                  <a:cubicBezTo>
                    <a:pt x="5970" y="40449"/>
                    <a:pt x="5167" y="43152"/>
                    <a:pt x="4150" y="45695"/>
                  </a:cubicBezTo>
                  <a:cubicBezTo>
                    <a:pt x="4069" y="45882"/>
                    <a:pt x="3989" y="46070"/>
                    <a:pt x="3909" y="46284"/>
                  </a:cubicBezTo>
                  <a:cubicBezTo>
                    <a:pt x="3400" y="47622"/>
                    <a:pt x="2704" y="49442"/>
                    <a:pt x="1527" y="50058"/>
                  </a:cubicBezTo>
                  <a:cubicBezTo>
                    <a:pt x="510" y="48773"/>
                    <a:pt x="1018" y="45240"/>
                    <a:pt x="1313" y="43313"/>
                  </a:cubicBezTo>
                  <a:cubicBezTo>
                    <a:pt x="1366" y="42911"/>
                    <a:pt x="1420" y="42563"/>
                    <a:pt x="1446" y="42296"/>
                  </a:cubicBezTo>
                  <a:cubicBezTo>
                    <a:pt x="2062" y="37023"/>
                    <a:pt x="3026" y="31777"/>
                    <a:pt x="4391" y="26638"/>
                  </a:cubicBezTo>
                  <a:cubicBezTo>
                    <a:pt x="5996" y="20616"/>
                    <a:pt x="8486" y="14754"/>
                    <a:pt x="10921" y="9321"/>
                  </a:cubicBezTo>
                  <a:cubicBezTo>
                    <a:pt x="11055" y="9053"/>
                    <a:pt x="11189" y="8758"/>
                    <a:pt x="11296" y="8464"/>
                  </a:cubicBezTo>
                  <a:cubicBezTo>
                    <a:pt x="11858" y="7179"/>
                    <a:pt x="12420" y="5868"/>
                    <a:pt x="13384" y="4931"/>
                  </a:cubicBezTo>
                  <a:lnTo>
                    <a:pt x="13411" y="4904"/>
                  </a:lnTo>
                  <a:cubicBezTo>
                    <a:pt x="14802" y="3057"/>
                    <a:pt x="17318" y="434"/>
                    <a:pt x="18657" y="434"/>
                  </a:cubicBezTo>
                  <a:close/>
                  <a:moveTo>
                    <a:pt x="18716" y="1"/>
                  </a:moveTo>
                  <a:cubicBezTo>
                    <a:pt x="16642" y="1"/>
                    <a:pt x="13306" y="4296"/>
                    <a:pt x="13063" y="4637"/>
                  </a:cubicBezTo>
                  <a:cubicBezTo>
                    <a:pt x="12046" y="5627"/>
                    <a:pt x="11457" y="6992"/>
                    <a:pt x="10895" y="8303"/>
                  </a:cubicBezTo>
                  <a:cubicBezTo>
                    <a:pt x="10788" y="8598"/>
                    <a:pt x="10654" y="8892"/>
                    <a:pt x="10547" y="9160"/>
                  </a:cubicBezTo>
                  <a:cubicBezTo>
                    <a:pt x="8084" y="14620"/>
                    <a:pt x="5568" y="20482"/>
                    <a:pt x="3962" y="26558"/>
                  </a:cubicBezTo>
                  <a:cubicBezTo>
                    <a:pt x="2597" y="31723"/>
                    <a:pt x="1634" y="36969"/>
                    <a:pt x="1018" y="42269"/>
                  </a:cubicBezTo>
                  <a:cubicBezTo>
                    <a:pt x="991" y="42537"/>
                    <a:pt x="938" y="42858"/>
                    <a:pt x="884" y="43259"/>
                  </a:cubicBezTo>
                  <a:cubicBezTo>
                    <a:pt x="536" y="45481"/>
                    <a:pt x="1" y="49201"/>
                    <a:pt x="1313" y="50513"/>
                  </a:cubicBezTo>
                  <a:lnTo>
                    <a:pt x="1420" y="50620"/>
                  </a:lnTo>
                  <a:lnTo>
                    <a:pt x="1580" y="50566"/>
                  </a:lnTo>
                  <a:cubicBezTo>
                    <a:pt x="3026" y="49951"/>
                    <a:pt x="3802" y="47943"/>
                    <a:pt x="4364" y="46444"/>
                  </a:cubicBezTo>
                  <a:cubicBezTo>
                    <a:pt x="4444" y="46230"/>
                    <a:pt x="4524" y="46043"/>
                    <a:pt x="4605" y="45882"/>
                  </a:cubicBezTo>
                  <a:cubicBezTo>
                    <a:pt x="5622" y="43313"/>
                    <a:pt x="6425" y="40609"/>
                    <a:pt x="7201" y="37986"/>
                  </a:cubicBezTo>
                  <a:cubicBezTo>
                    <a:pt x="7602" y="36595"/>
                    <a:pt x="8004" y="35176"/>
                    <a:pt x="8459" y="33784"/>
                  </a:cubicBezTo>
                  <a:lnTo>
                    <a:pt x="8620" y="33276"/>
                  </a:lnTo>
                  <a:cubicBezTo>
                    <a:pt x="10333" y="27976"/>
                    <a:pt x="12099" y="22462"/>
                    <a:pt x="14428" y="17377"/>
                  </a:cubicBezTo>
                  <a:cubicBezTo>
                    <a:pt x="14856" y="16413"/>
                    <a:pt x="15338" y="15423"/>
                    <a:pt x="15819" y="14486"/>
                  </a:cubicBezTo>
                  <a:cubicBezTo>
                    <a:pt x="16944" y="12211"/>
                    <a:pt x="18121" y="9856"/>
                    <a:pt x="18817" y="7367"/>
                  </a:cubicBezTo>
                  <a:cubicBezTo>
                    <a:pt x="18898" y="7126"/>
                    <a:pt x="19005" y="6778"/>
                    <a:pt x="19165" y="6403"/>
                  </a:cubicBezTo>
                  <a:cubicBezTo>
                    <a:pt x="19861" y="4396"/>
                    <a:pt x="21012" y="1077"/>
                    <a:pt x="19299" y="140"/>
                  </a:cubicBezTo>
                  <a:cubicBezTo>
                    <a:pt x="19120" y="45"/>
                    <a:pt x="18924" y="1"/>
                    <a:pt x="18716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73"/>
            <p:cNvSpPr/>
            <p:nvPr/>
          </p:nvSpPr>
          <p:spPr>
            <a:xfrm>
              <a:off x="9004750" y="2130788"/>
              <a:ext cx="568800" cy="1393175"/>
            </a:xfrm>
            <a:custGeom>
              <a:avLst/>
              <a:gdLst/>
              <a:ahLst/>
              <a:cxnLst/>
              <a:rect l="l" t="t" r="r" b="b"/>
              <a:pathLst>
                <a:path w="22752" h="55727" extrusionOk="0">
                  <a:moveTo>
                    <a:pt x="22189" y="0"/>
                  </a:moveTo>
                  <a:cubicBezTo>
                    <a:pt x="14427" y="10091"/>
                    <a:pt x="10225" y="22269"/>
                    <a:pt x="6130" y="35705"/>
                  </a:cubicBezTo>
                  <a:cubicBezTo>
                    <a:pt x="5568" y="37552"/>
                    <a:pt x="5005" y="39399"/>
                    <a:pt x="4443" y="41246"/>
                  </a:cubicBezTo>
                  <a:cubicBezTo>
                    <a:pt x="3132" y="45555"/>
                    <a:pt x="1767" y="50025"/>
                    <a:pt x="402" y="54388"/>
                  </a:cubicBezTo>
                  <a:cubicBezTo>
                    <a:pt x="268" y="54843"/>
                    <a:pt x="134" y="55298"/>
                    <a:pt x="0" y="55726"/>
                  </a:cubicBezTo>
                  <a:lnTo>
                    <a:pt x="482" y="55726"/>
                  </a:lnTo>
                  <a:cubicBezTo>
                    <a:pt x="589" y="55325"/>
                    <a:pt x="723" y="54923"/>
                    <a:pt x="857" y="54522"/>
                  </a:cubicBezTo>
                  <a:cubicBezTo>
                    <a:pt x="2222" y="50159"/>
                    <a:pt x="3587" y="45689"/>
                    <a:pt x="4872" y="41380"/>
                  </a:cubicBezTo>
                  <a:cubicBezTo>
                    <a:pt x="5434" y="39533"/>
                    <a:pt x="5996" y="37686"/>
                    <a:pt x="6558" y="35839"/>
                  </a:cubicBezTo>
                  <a:cubicBezTo>
                    <a:pt x="10680" y="22323"/>
                    <a:pt x="14909" y="10091"/>
                    <a:pt x="22751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73"/>
            <p:cNvSpPr/>
            <p:nvPr/>
          </p:nvSpPr>
          <p:spPr>
            <a:xfrm>
              <a:off x="8612625" y="2131438"/>
              <a:ext cx="411550" cy="1393175"/>
            </a:xfrm>
            <a:custGeom>
              <a:avLst/>
              <a:gdLst/>
              <a:ahLst/>
              <a:cxnLst/>
              <a:rect l="l" t="t" r="r" b="b"/>
              <a:pathLst>
                <a:path w="16462" h="55727" extrusionOk="0">
                  <a:moveTo>
                    <a:pt x="15873" y="1"/>
                  </a:moveTo>
                  <a:cubicBezTo>
                    <a:pt x="12447" y="3989"/>
                    <a:pt x="9369" y="8325"/>
                    <a:pt x="7093" y="13223"/>
                  </a:cubicBezTo>
                  <a:cubicBezTo>
                    <a:pt x="3721" y="20503"/>
                    <a:pt x="1553" y="29711"/>
                    <a:pt x="429" y="41434"/>
                  </a:cubicBezTo>
                  <a:cubicBezTo>
                    <a:pt x="1" y="46198"/>
                    <a:pt x="54" y="50989"/>
                    <a:pt x="589" y="55727"/>
                  </a:cubicBezTo>
                  <a:lnTo>
                    <a:pt x="1044" y="55727"/>
                  </a:lnTo>
                  <a:cubicBezTo>
                    <a:pt x="509" y="50989"/>
                    <a:pt x="456" y="46225"/>
                    <a:pt x="911" y="41488"/>
                  </a:cubicBezTo>
                  <a:cubicBezTo>
                    <a:pt x="2008" y="29818"/>
                    <a:pt x="4176" y="20637"/>
                    <a:pt x="7522" y="13437"/>
                  </a:cubicBezTo>
                  <a:cubicBezTo>
                    <a:pt x="9824" y="8432"/>
                    <a:pt x="12982" y="4043"/>
                    <a:pt x="16461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73"/>
            <p:cNvSpPr/>
            <p:nvPr/>
          </p:nvSpPr>
          <p:spPr>
            <a:xfrm>
              <a:off x="7815000" y="3349313"/>
              <a:ext cx="196775" cy="176650"/>
            </a:xfrm>
            <a:custGeom>
              <a:avLst/>
              <a:gdLst/>
              <a:ahLst/>
              <a:cxnLst/>
              <a:rect l="l" t="t" r="r" b="b"/>
              <a:pathLst>
                <a:path w="7871" h="7066" extrusionOk="0">
                  <a:moveTo>
                    <a:pt x="1650" y="1"/>
                  </a:moveTo>
                  <a:cubicBezTo>
                    <a:pt x="1474" y="1"/>
                    <a:pt x="1293" y="48"/>
                    <a:pt x="1125" y="160"/>
                  </a:cubicBezTo>
                  <a:cubicBezTo>
                    <a:pt x="1" y="909"/>
                    <a:pt x="242" y="4335"/>
                    <a:pt x="938" y="7065"/>
                  </a:cubicBezTo>
                  <a:lnTo>
                    <a:pt x="1393" y="7065"/>
                  </a:lnTo>
                  <a:cubicBezTo>
                    <a:pt x="724" y="4362"/>
                    <a:pt x="536" y="1097"/>
                    <a:pt x="1393" y="535"/>
                  </a:cubicBezTo>
                  <a:cubicBezTo>
                    <a:pt x="1479" y="483"/>
                    <a:pt x="1566" y="453"/>
                    <a:pt x="1652" y="453"/>
                  </a:cubicBezTo>
                  <a:cubicBezTo>
                    <a:pt x="1699" y="453"/>
                    <a:pt x="1747" y="462"/>
                    <a:pt x="1794" y="481"/>
                  </a:cubicBezTo>
                  <a:cubicBezTo>
                    <a:pt x="3159" y="749"/>
                    <a:pt x="5622" y="4121"/>
                    <a:pt x="6451" y="5379"/>
                  </a:cubicBezTo>
                  <a:cubicBezTo>
                    <a:pt x="6799" y="5914"/>
                    <a:pt x="7094" y="6477"/>
                    <a:pt x="7361" y="7065"/>
                  </a:cubicBezTo>
                  <a:lnTo>
                    <a:pt x="7870" y="7065"/>
                  </a:lnTo>
                  <a:cubicBezTo>
                    <a:pt x="7576" y="6396"/>
                    <a:pt x="7228" y="5754"/>
                    <a:pt x="6853" y="5165"/>
                  </a:cubicBezTo>
                  <a:cubicBezTo>
                    <a:pt x="6719" y="4951"/>
                    <a:pt x="3721" y="401"/>
                    <a:pt x="1875" y="26"/>
                  </a:cubicBezTo>
                  <a:cubicBezTo>
                    <a:pt x="1802" y="10"/>
                    <a:pt x="1726" y="1"/>
                    <a:pt x="1650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73"/>
            <p:cNvSpPr/>
            <p:nvPr/>
          </p:nvSpPr>
          <p:spPr>
            <a:xfrm>
              <a:off x="8246600" y="2132113"/>
              <a:ext cx="431625" cy="435650"/>
            </a:xfrm>
            <a:custGeom>
              <a:avLst/>
              <a:gdLst/>
              <a:ahLst/>
              <a:cxnLst/>
              <a:rect l="l" t="t" r="r" b="b"/>
              <a:pathLst>
                <a:path w="17265" h="17426" extrusionOk="0">
                  <a:moveTo>
                    <a:pt x="16542" y="1"/>
                  </a:moveTo>
                  <a:cubicBezTo>
                    <a:pt x="15471" y="911"/>
                    <a:pt x="14427" y="1821"/>
                    <a:pt x="13384" y="2731"/>
                  </a:cubicBezTo>
                  <a:cubicBezTo>
                    <a:pt x="9208" y="6478"/>
                    <a:pt x="5809" y="9743"/>
                    <a:pt x="2891" y="13491"/>
                  </a:cubicBezTo>
                  <a:cubicBezTo>
                    <a:pt x="2677" y="13758"/>
                    <a:pt x="2463" y="14079"/>
                    <a:pt x="2222" y="14427"/>
                  </a:cubicBezTo>
                  <a:cubicBezTo>
                    <a:pt x="1741" y="15204"/>
                    <a:pt x="1152" y="15926"/>
                    <a:pt x="483" y="16569"/>
                  </a:cubicBezTo>
                  <a:cubicBezTo>
                    <a:pt x="723" y="12259"/>
                    <a:pt x="3025" y="7602"/>
                    <a:pt x="5059" y="3453"/>
                  </a:cubicBezTo>
                  <a:cubicBezTo>
                    <a:pt x="5327" y="2918"/>
                    <a:pt x="5595" y="2383"/>
                    <a:pt x="5862" y="1874"/>
                  </a:cubicBezTo>
                  <a:cubicBezTo>
                    <a:pt x="6077" y="1419"/>
                    <a:pt x="6317" y="857"/>
                    <a:pt x="6585" y="242"/>
                  </a:cubicBezTo>
                  <a:cubicBezTo>
                    <a:pt x="6612" y="161"/>
                    <a:pt x="6665" y="81"/>
                    <a:pt x="6692" y="28"/>
                  </a:cubicBezTo>
                  <a:lnTo>
                    <a:pt x="6184" y="28"/>
                  </a:lnTo>
                  <a:lnTo>
                    <a:pt x="6184" y="54"/>
                  </a:lnTo>
                  <a:cubicBezTo>
                    <a:pt x="5889" y="670"/>
                    <a:pt x="5648" y="1205"/>
                    <a:pt x="5434" y="1660"/>
                  </a:cubicBezTo>
                  <a:cubicBezTo>
                    <a:pt x="5193" y="2169"/>
                    <a:pt x="4926" y="2704"/>
                    <a:pt x="4658" y="3266"/>
                  </a:cubicBezTo>
                  <a:cubicBezTo>
                    <a:pt x="2624" y="7361"/>
                    <a:pt x="81" y="12473"/>
                    <a:pt x="1" y="17024"/>
                  </a:cubicBezTo>
                  <a:lnTo>
                    <a:pt x="1" y="17425"/>
                  </a:lnTo>
                  <a:lnTo>
                    <a:pt x="375" y="17211"/>
                  </a:lnTo>
                  <a:cubicBezTo>
                    <a:pt x="1259" y="16649"/>
                    <a:pt x="1981" y="15605"/>
                    <a:pt x="2624" y="14668"/>
                  </a:cubicBezTo>
                  <a:cubicBezTo>
                    <a:pt x="2838" y="14347"/>
                    <a:pt x="3079" y="13999"/>
                    <a:pt x="3293" y="13758"/>
                  </a:cubicBezTo>
                  <a:cubicBezTo>
                    <a:pt x="6184" y="10038"/>
                    <a:pt x="9529" y="6799"/>
                    <a:pt x="13705" y="3079"/>
                  </a:cubicBezTo>
                  <a:cubicBezTo>
                    <a:pt x="14856" y="2062"/>
                    <a:pt x="16060" y="1018"/>
                    <a:pt x="17265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73"/>
            <p:cNvSpPr/>
            <p:nvPr/>
          </p:nvSpPr>
          <p:spPr>
            <a:xfrm>
              <a:off x="8069275" y="2538963"/>
              <a:ext cx="432300" cy="986325"/>
            </a:xfrm>
            <a:custGeom>
              <a:avLst/>
              <a:gdLst/>
              <a:ahLst/>
              <a:cxnLst/>
              <a:rect l="l" t="t" r="r" b="b"/>
              <a:pathLst>
                <a:path w="17292" h="39453" extrusionOk="0">
                  <a:moveTo>
                    <a:pt x="14802" y="0"/>
                  </a:moveTo>
                  <a:lnTo>
                    <a:pt x="14668" y="54"/>
                  </a:lnTo>
                  <a:cubicBezTo>
                    <a:pt x="10948" y="1151"/>
                    <a:pt x="8914" y="4309"/>
                    <a:pt x="7147" y="7441"/>
                  </a:cubicBezTo>
                  <a:cubicBezTo>
                    <a:pt x="3721" y="13517"/>
                    <a:pt x="1714" y="18763"/>
                    <a:pt x="857" y="23955"/>
                  </a:cubicBezTo>
                  <a:cubicBezTo>
                    <a:pt x="1" y="29094"/>
                    <a:pt x="402" y="34073"/>
                    <a:pt x="1098" y="39453"/>
                  </a:cubicBezTo>
                  <a:lnTo>
                    <a:pt x="1580" y="39453"/>
                  </a:lnTo>
                  <a:cubicBezTo>
                    <a:pt x="884" y="34073"/>
                    <a:pt x="483" y="29121"/>
                    <a:pt x="1312" y="24036"/>
                  </a:cubicBezTo>
                  <a:cubicBezTo>
                    <a:pt x="2169" y="18897"/>
                    <a:pt x="4150" y="13704"/>
                    <a:pt x="7549" y="7655"/>
                  </a:cubicBezTo>
                  <a:cubicBezTo>
                    <a:pt x="9262" y="4657"/>
                    <a:pt x="11189" y="1633"/>
                    <a:pt x="14668" y="536"/>
                  </a:cubicBezTo>
                  <a:cubicBezTo>
                    <a:pt x="16810" y="2864"/>
                    <a:pt x="16301" y="8565"/>
                    <a:pt x="15980" y="12339"/>
                  </a:cubicBezTo>
                  <a:cubicBezTo>
                    <a:pt x="15900" y="13222"/>
                    <a:pt x="15846" y="13999"/>
                    <a:pt x="15819" y="14614"/>
                  </a:cubicBezTo>
                  <a:cubicBezTo>
                    <a:pt x="15686" y="17558"/>
                    <a:pt x="15471" y="20556"/>
                    <a:pt x="15257" y="23447"/>
                  </a:cubicBezTo>
                  <a:cubicBezTo>
                    <a:pt x="14909" y="28318"/>
                    <a:pt x="14535" y="33323"/>
                    <a:pt x="14588" y="38275"/>
                  </a:cubicBezTo>
                  <a:lnTo>
                    <a:pt x="14588" y="39453"/>
                  </a:lnTo>
                  <a:lnTo>
                    <a:pt x="15043" y="39453"/>
                  </a:lnTo>
                  <a:cubicBezTo>
                    <a:pt x="15043" y="39051"/>
                    <a:pt x="15043" y="38650"/>
                    <a:pt x="15016" y="38275"/>
                  </a:cubicBezTo>
                  <a:cubicBezTo>
                    <a:pt x="15016" y="33350"/>
                    <a:pt x="15364" y="28345"/>
                    <a:pt x="15739" y="23500"/>
                  </a:cubicBezTo>
                  <a:cubicBezTo>
                    <a:pt x="15953" y="20610"/>
                    <a:pt x="16167" y="17585"/>
                    <a:pt x="16274" y="14641"/>
                  </a:cubicBezTo>
                  <a:cubicBezTo>
                    <a:pt x="16301" y="14025"/>
                    <a:pt x="16381" y="13276"/>
                    <a:pt x="16435" y="12393"/>
                  </a:cubicBezTo>
                  <a:cubicBezTo>
                    <a:pt x="16783" y="8458"/>
                    <a:pt x="17291" y="2543"/>
                    <a:pt x="14909" y="107"/>
                  </a:cubicBezTo>
                  <a:lnTo>
                    <a:pt x="14802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73"/>
            <p:cNvSpPr/>
            <p:nvPr/>
          </p:nvSpPr>
          <p:spPr>
            <a:xfrm>
              <a:off x="7636350" y="2132113"/>
              <a:ext cx="598900" cy="1107450"/>
            </a:xfrm>
            <a:custGeom>
              <a:avLst/>
              <a:gdLst/>
              <a:ahLst/>
              <a:cxnLst/>
              <a:rect l="l" t="t" r="r" b="b"/>
              <a:pathLst>
                <a:path w="23956" h="44298" extrusionOk="0">
                  <a:moveTo>
                    <a:pt x="23420" y="1"/>
                  </a:moveTo>
                  <a:cubicBezTo>
                    <a:pt x="22162" y="2704"/>
                    <a:pt x="21038" y="5461"/>
                    <a:pt x="20075" y="8271"/>
                  </a:cubicBezTo>
                  <a:cubicBezTo>
                    <a:pt x="17666" y="15391"/>
                    <a:pt x="16087" y="23501"/>
                    <a:pt x="15150" y="33806"/>
                  </a:cubicBezTo>
                  <a:cubicBezTo>
                    <a:pt x="15123" y="34154"/>
                    <a:pt x="15096" y="34716"/>
                    <a:pt x="15096" y="35385"/>
                  </a:cubicBezTo>
                  <a:cubicBezTo>
                    <a:pt x="15070" y="38222"/>
                    <a:pt x="15043" y="43495"/>
                    <a:pt x="12741" y="43843"/>
                  </a:cubicBezTo>
                  <a:cubicBezTo>
                    <a:pt x="12672" y="43854"/>
                    <a:pt x="12600" y="43860"/>
                    <a:pt x="12526" y="43860"/>
                  </a:cubicBezTo>
                  <a:cubicBezTo>
                    <a:pt x="11168" y="43860"/>
                    <a:pt x="8999" y="41865"/>
                    <a:pt x="6157" y="33083"/>
                  </a:cubicBezTo>
                  <a:lnTo>
                    <a:pt x="6050" y="32762"/>
                  </a:lnTo>
                  <a:cubicBezTo>
                    <a:pt x="3641" y="25428"/>
                    <a:pt x="2543" y="17104"/>
                    <a:pt x="1740" y="9877"/>
                  </a:cubicBezTo>
                  <a:cubicBezTo>
                    <a:pt x="1580" y="8378"/>
                    <a:pt x="1339" y="6799"/>
                    <a:pt x="1125" y="5274"/>
                  </a:cubicBezTo>
                  <a:cubicBezTo>
                    <a:pt x="884" y="3561"/>
                    <a:pt x="643" y="1794"/>
                    <a:pt x="456" y="54"/>
                  </a:cubicBezTo>
                  <a:lnTo>
                    <a:pt x="1" y="54"/>
                  </a:lnTo>
                  <a:cubicBezTo>
                    <a:pt x="188" y="1821"/>
                    <a:pt x="429" y="3587"/>
                    <a:pt x="670" y="5327"/>
                  </a:cubicBezTo>
                  <a:cubicBezTo>
                    <a:pt x="911" y="6906"/>
                    <a:pt x="1098" y="8432"/>
                    <a:pt x="1285" y="9904"/>
                  </a:cubicBezTo>
                  <a:cubicBezTo>
                    <a:pt x="2088" y="17184"/>
                    <a:pt x="3186" y="25535"/>
                    <a:pt x="5621" y="32896"/>
                  </a:cubicBezTo>
                  <a:lnTo>
                    <a:pt x="5728" y="33244"/>
                  </a:lnTo>
                  <a:cubicBezTo>
                    <a:pt x="8111" y="40604"/>
                    <a:pt x="10412" y="44298"/>
                    <a:pt x="12554" y="44298"/>
                  </a:cubicBezTo>
                  <a:lnTo>
                    <a:pt x="12821" y="44298"/>
                  </a:lnTo>
                  <a:cubicBezTo>
                    <a:pt x="15498" y="43869"/>
                    <a:pt x="15551" y="38570"/>
                    <a:pt x="15578" y="35385"/>
                  </a:cubicBezTo>
                  <a:cubicBezTo>
                    <a:pt x="15578" y="34742"/>
                    <a:pt x="15578" y="34180"/>
                    <a:pt x="15632" y="33832"/>
                  </a:cubicBezTo>
                  <a:cubicBezTo>
                    <a:pt x="16568" y="23581"/>
                    <a:pt x="18121" y="15498"/>
                    <a:pt x="20530" y="8405"/>
                  </a:cubicBezTo>
                  <a:cubicBezTo>
                    <a:pt x="21520" y="5541"/>
                    <a:pt x="22644" y="2731"/>
                    <a:pt x="23956" y="1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73"/>
            <p:cNvSpPr/>
            <p:nvPr/>
          </p:nvSpPr>
          <p:spPr>
            <a:xfrm>
              <a:off x="7322525" y="3023413"/>
              <a:ext cx="303825" cy="503225"/>
            </a:xfrm>
            <a:custGeom>
              <a:avLst/>
              <a:gdLst/>
              <a:ahLst/>
              <a:cxnLst/>
              <a:rect l="l" t="t" r="r" b="b"/>
              <a:pathLst>
                <a:path w="12153" h="20129" extrusionOk="0">
                  <a:moveTo>
                    <a:pt x="7682" y="0"/>
                  </a:moveTo>
                  <a:cubicBezTo>
                    <a:pt x="5568" y="134"/>
                    <a:pt x="3052" y="5193"/>
                    <a:pt x="2329" y="6745"/>
                  </a:cubicBezTo>
                  <a:cubicBezTo>
                    <a:pt x="616" y="10412"/>
                    <a:pt x="0" y="14079"/>
                    <a:pt x="375" y="18602"/>
                  </a:cubicBezTo>
                  <a:cubicBezTo>
                    <a:pt x="402" y="19084"/>
                    <a:pt x="455" y="19593"/>
                    <a:pt x="509" y="20128"/>
                  </a:cubicBezTo>
                  <a:lnTo>
                    <a:pt x="964" y="20128"/>
                  </a:lnTo>
                  <a:cubicBezTo>
                    <a:pt x="910" y="19593"/>
                    <a:pt x="884" y="19058"/>
                    <a:pt x="830" y="18549"/>
                  </a:cubicBezTo>
                  <a:cubicBezTo>
                    <a:pt x="482" y="14133"/>
                    <a:pt x="1071" y="10519"/>
                    <a:pt x="2757" y="6933"/>
                  </a:cubicBezTo>
                  <a:cubicBezTo>
                    <a:pt x="3855" y="4577"/>
                    <a:pt x="6157" y="563"/>
                    <a:pt x="7736" y="455"/>
                  </a:cubicBezTo>
                  <a:cubicBezTo>
                    <a:pt x="7977" y="455"/>
                    <a:pt x="8217" y="563"/>
                    <a:pt x="8405" y="723"/>
                  </a:cubicBezTo>
                  <a:cubicBezTo>
                    <a:pt x="9261" y="1499"/>
                    <a:pt x="10814" y="4604"/>
                    <a:pt x="11403" y="16889"/>
                  </a:cubicBezTo>
                  <a:cubicBezTo>
                    <a:pt x="11403" y="17157"/>
                    <a:pt x="11429" y="17345"/>
                    <a:pt x="11456" y="17425"/>
                  </a:cubicBezTo>
                  <a:cubicBezTo>
                    <a:pt x="11536" y="18308"/>
                    <a:pt x="11617" y="19165"/>
                    <a:pt x="11697" y="20048"/>
                  </a:cubicBezTo>
                  <a:lnTo>
                    <a:pt x="11697" y="20128"/>
                  </a:lnTo>
                  <a:lnTo>
                    <a:pt x="12152" y="20128"/>
                  </a:lnTo>
                  <a:lnTo>
                    <a:pt x="12152" y="19994"/>
                  </a:lnTo>
                  <a:cubicBezTo>
                    <a:pt x="12072" y="19138"/>
                    <a:pt x="11991" y="18255"/>
                    <a:pt x="11911" y="17371"/>
                  </a:cubicBezTo>
                  <a:cubicBezTo>
                    <a:pt x="11911" y="17318"/>
                    <a:pt x="11911" y="17130"/>
                    <a:pt x="11884" y="16863"/>
                  </a:cubicBezTo>
                  <a:cubicBezTo>
                    <a:pt x="11403" y="7495"/>
                    <a:pt x="10305" y="1794"/>
                    <a:pt x="8699" y="402"/>
                  </a:cubicBezTo>
                  <a:cubicBezTo>
                    <a:pt x="8432" y="134"/>
                    <a:pt x="8057" y="0"/>
                    <a:pt x="7682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73"/>
            <p:cNvSpPr/>
            <p:nvPr/>
          </p:nvSpPr>
          <p:spPr>
            <a:xfrm>
              <a:off x="7197400" y="2459663"/>
              <a:ext cx="588200" cy="1066975"/>
            </a:xfrm>
            <a:custGeom>
              <a:avLst/>
              <a:gdLst/>
              <a:ahLst/>
              <a:cxnLst/>
              <a:rect l="l" t="t" r="r" b="b"/>
              <a:pathLst>
                <a:path w="23528" h="42679" extrusionOk="0">
                  <a:moveTo>
                    <a:pt x="13747" y="0"/>
                  </a:moveTo>
                  <a:cubicBezTo>
                    <a:pt x="12096" y="0"/>
                    <a:pt x="10894" y="2203"/>
                    <a:pt x="10305" y="3279"/>
                  </a:cubicBezTo>
                  <a:lnTo>
                    <a:pt x="10198" y="3413"/>
                  </a:lnTo>
                  <a:cubicBezTo>
                    <a:pt x="8672" y="6223"/>
                    <a:pt x="7307" y="9087"/>
                    <a:pt x="6130" y="12058"/>
                  </a:cubicBezTo>
                  <a:cubicBezTo>
                    <a:pt x="3319" y="18830"/>
                    <a:pt x="1312" y="26913"/>
                    <a:pt x="295" y="35398"/>
                  </a:cubicBezTo>
                  <a:cubicBezTo>
                    <a:pt x="27" y="37807"/>
                    <a:pt x="0" y="40269"/>
                    <a:pt x="268" y="42678"/>
                  </a:cubicBezTo>
                  <a:lnTo>
                    <a:pt x="723" y="42678"/>
                  </a:lnTo>
                  <a:cubicBezTo>
                    <a:pt x="482" y="40269"/>
                    <a:pt x="482" y="37860"/>
                    <a:pt x="750" y="35451"/>
                  </a:cubicBezTo>
                  <a:cubicBezTo>
                    <a:pt x="1767" y="27020"/>
                    <a:pt x="3774" y="18991"/>
                    <a:pt x="6558" y="12219"/>
                  </a:cubicBezTo>
                  <a:cubicBezTo>
                    <a:pt x="7736" y="9275"/>
                    <a:pt x="9101" y="6411"/>
                    <a:pt x="10626" y="3627"/>
                  </a:cubicBezTo>
                  <a:lnTo>
                    <a:pt x="10707" y="3493"/>
                  </a:lnTo>
                  <a:cubicBezTo>
                    <a:pt x="11258" y="2495"/>
                    <a:pt x="12377" y="440"/>
                    <a:pt x="13759" y="440"/>
                  </a:cubicBezTo>
                  <a:cubicBezTo>
                    <a:pt x="13786" y="440"/>
                    <a:pt x="13812" y="441"/>
                    <a:pt x="13838" y="442"/>
                  </a:cubicBezTo>
                  <a:cubicBezTo>
                    <a:pt x="15123" y="2021"/>
                    <a:pt x="15498" y="4805"/>
                    <a:pt x="15846" y="7241"/>
                  </a:cubicBezTo>
                  <a:cubicBezTo>
                    <a:pt x="15979" y="8258"/>
                    <a:pt x="16113" y="9248"/>
                    <a:pt x="16301" y="10051"/>
                  </a:cubicBezTo>
                  <a:cubicBezTo>
                    <a:pt x="16889" y="12567"/>
                    <a:pt x="17532" y="15110"/>
                    <a:pt x="18147" y="17599"/>
                  </a:cubicBezTo>
                  <a:cubicBezTo>
                    <a:pt x="19619" y="23541"/>
                    <a:pt x="21145" y="29724"/>
                    <a:pt x="22135" y="35826"/>
                  </a:cubicBezTo>
                  <a:cubicBezTo>
                    <a:pt x="22510" y="38101"/>
                    <a:pt x="22805" y="40376"/>
                    <a:pt x="23072" y="42651"/>
                  </a:cubicBezTo>
                  <a:lnTo>
                    <a:pt x="23527" y="42651"/>
                  </a:lnTo>
                  <a:cubicBezTo>
                    <a:pt x="23260" y="40350"/>
                    <a:pt x="22965" y="38048"/>
                    <a:pt x="22590" y="35773"/>
                  </a:cubicBezTo>
                  <a:cubicBezTo>
                    <a:pt x="21600" y="29617"/>
                    <a:pt x="20074" y="23434"/>
                    <a:pt x="18602" y="17492"/>
                  </a:cubicBezTo>
                  <a:cubicBezTo>
                    <a:pt x="17987" y="15003"/>
                    <a:pt x="17344" y="12460"/>
                    <a:pt x="16756" y="9944"/>
                  </a:cubicBezTo>
                  <a:cubicBezTo>
                    <a:pt x="16568" y="9141"/>
                    <a:pt x="16434" y="8177"/>
                    <a:pt x="16301" y="7160"/>
                  </a:cubicBezTo>
                  <a:cubicBezTo>
                    <a:pt x="15953" y="4618"/>
                    <a:pt x="15551" y="1754"/>
                    <a:pt x="14133" y="67"/>
                  </a:cubicBezTo>
                  <a:lnTo>
                    <a:pt x="14052" y="14"/>
                  </a:lnTo>
                  <a:lnTo>
                    <a:pt x="13972" y="14"/>
                  </a:lnTo>
                  <a:cubicBezTo>
                    <a:pt x="13896" y="5"/>
                    <a:pt x="13821" y="0"/>
                    <a:pt x="13747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73"/>
            <p:cNvSpPr/>
            <p:nvPr/>
          </p:nvSpPr>
          <p:spPr>
            <a:xfrm>
              <a:off x="6919025" y="2133463"/>
              <a:ext cx="424275" cy="724700"/>
            </a:xfrm>
            <a:custGeom>
              <a:avLst/>
              <a:gdLst/>
              <a:ahLst/>
              <a:cxnLst/>
              <a:rect l="l" t="t" r="r" b="b"/>
              <a:pathLst>
                <a:path w="16971" h="28988" extrusionOk="0">
                  <a:moveTo>
                    <a:pt x="16462" y="0"/>
                  </a:moveTo>
                  <a:cubicBezTo>
                    <a:pt x="16408" y="81"/>
                    <a:pt x="16381" y="161"/>
                    <a:pt x="16328" y="241"/>
                  </a:cubicBezTo>
                  <a:cubicBezTo>
                    <a:pt x="15337" y="2382"/>
                    <a:pt x="14320" y="4604"/>
                    <a:pt x="13357" y="6772"/>
                  </a:cubicBezTo>
                  <a:cubicBezTo>
                    <a:pt x="12634" y="8458"/>
                    <a:pt x="11938" y="10225"/>
                    <a:pt x="11269" y="11964"/>
                  </a:cubicBezTo>
                  <a:cubicBezTo>
                    <a:pt x="9797" y="15712"/>
                    <a:pt x="8271" y="19566"/>
                    <a:pt x="6237" y="22992"/>
                  </a:cubicBezTo>
                  <a:cubicBezTo>
                    <a:pt x="6210" y="23045"/>
                    <a:pt x="6157" y="23152"/>
                    <a:pt x="6103" y="23260"/>
                  </a:cubicBezTo>
                  <a:cubicBezTo>
                    <a:pt x="3694" y="27526"/>
                    <a:pt x="2202" y="28545"/>
                    <a:pt x="1364" y="28545"/>
                  </a:cubicBezTo>
                  <a:cubicBezTo>
                    <a:pt x="1308" y="28545"/>
                    <a:pt x="1255" y="28541"/>
                    <a:pt x="1205" y="28532"/>
                  </a:cubicBezTo>
                  <a:cubicBezTo>
                    <a:pt x="483" y="25883"/>
                    <a:pt x="830" y="23126"/>
                    <a:pt x="1178" y="20476"/>
                  </a:cubicBezTo>
                  <a:cubicBezTo>
                    <a:pt x="1232" y="20021"/>
                    <a:pt x="1285" y="19566"/>
                    <a:pt x="1339" y="19138"/>
                  </a:cubicBezTo>
                  <a:cubicBezTo>
                    <a:pt x="1821" y="14935"/>
                    <a:pt x="2490" y="10573"/>
                    <a:pt x="3373" y="5755"/>
                  </a:cubicBezTo>
                  <a:cubicBezTo>
                    <a:pt x="3427" y="5407"/>
                    <a:pt x="3480" y="4898"/>
                    <a:pt x="3534" y="4229"/>
                  </a:cubicBezTo>
                  <a:cubicBezTo>
                    <a:pt x="3641" y="2811"/>
                    <a:pt x="3828" y="1392"/>
                    <a:pt x="4123" y="27"/>
                  </a:cubicBezTo>
                  <a:lnTo>
                    <a:pt x="3641" y="27"/>
                  </a:lnTo>
                  <a:cubicBezTo>
                    <a:pt x="3373" y="1392"/>
                    <a:pt x="3186" y="2784"/>
                    <a:pt x="3079" y="4176"/>
                  </a:cubicBezTo>
                  <a:cubicBezTo>
                    <a:pt x="3025" y="4818"/>
                    <a:pt x="2972" y="5380"/>
                    <a:pt x="2918" y="5675"/>
                  </a:cubicBezTo>
                  <a:cubicBezTo>
                    <a:pt x="2035" y="10492"/>
                    <a:pt x="1366" y="14855"/>
                    <a:pt x="884" y="19057"/>
                  </a:cubicBezTo>
                  <a:cubicBezTo>
                    <a:pt x="830" y="19512"/>
                    <a:pt x="777" y="19941"/>
                    <a:pt x="723" y="20396"/>
                  </a:cubicBezTo>
                  <a:cubicBezTo>
                    <a:pt x="375" y="23152"/>
                    <a:pt x="1" y="25990"/>
                    <a:pt x="777" y="28773"/>
                  </a:cubicBezTo>
                  <a:lnTo>
                    <a:pt x="830" y="28880"/>
                  </a:lnTo>
                  <a:lnTo>
                    <a:pt x="938" y="28934"/>
                  </a:lnTo>
                  <a:cubicBezTo>
                    <a:pt x="1071" y="28961"/>
                    <a:pt x="1232" y="28987"/>
                    <a:pt x="1366" y="28987"/>
                  </a:cubicBezTo>
                  <a:cubicBezTo>
                    <a:pt x="2731" y="28987"/>
                    <a:pt x="4417" y="27167"/>
                    <a:pt x="6505" y="23474"/>
                  </a:cubicBezTo>
                  <a:lnTo>
                    <a:pt x="6639" y="23206"/>
                  </a:lnTo>
                  <a:cubicBezTo>
                    <a:pt x="8700" y="19753"/>
                    <a:pt x="10225" y="15872"/>
                    <a:pt x="11697" y="12125"/>
                  </a:cubicBezTo>
                  <a:cubicBezTo>
                    <a:pt x="12366" y="10412"/>
                    <a:pt x="13062" y="8619"/>
                    <a:pt x="13785" y="6933"/>
                  </a:cubicBezTo>
                  <a:cubicBezTo>
                    <a:pt x="14749" y="4765"/>
                    <a:pt x="15766" y="2570"/>
                    <a:pt x="16756" y="429"/>
                  </a:cubicBezTo>
                  <a:lnTo>
                    <a:pt x="16970" y="0"/>
                  </a:ln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73"/>
            <p:cNvSpPr/>
            <p:nvPr/>
          </p:nvSpPr>
          <p:spPr>
            <a:xfrm>
              <a:off x="6735025" y="2133463"/>
              <a:ext cx="707300" cy="946850"/>
            </a:xfrm>
            <a:custGeom>
              <a:avLst/>
              <a:gdLst/>
              <a:ahLst/>
              <a:cxnLst/>
              <a:rect l="l" t="t" r="r" b="b"/>
              <a:pathLst>
                <a:path w="28292" h="37874" extrusionOk="0">
                  <a:moveTo>
                    <a:pt x="27836" y="0"/>
                  </a:moveTo>
                  <a:cubicBezTo>
                    <a:pt x="26338" y="3453"/>
                    <a:pt x="24892" y="6959"/>
                    <a:pt x="23581" y="10492"/>
                  </a:cubicBezTo>
                  <a:cubicBezTo>
                    <a:pt x="21868" y="15444"/>
                    <a:pt x="20021" y="20422"/>
                    <a:pt x="18121" y="25294"/>
                  </a:cubicBezTo>
                  <a:cubicBezTo>
                    <a:pt x="16970" y="28345"/>
                    <a:pt x="15551" y="31262"/>
                    <a:pt x="13892" y="34046"/>
                  </a:cubicBezTo>
                  <a:cubicBezTo>
                    <a:pt x="12171" y="36308"/>
                    <a:pt x="10283" y="37439"/>
                    <a:pt x="8258" y="37439"/>
                  </a:cubicBezTo>
                  <a:cubicBezTo>
                    <a:pt x="7479" y="37439"/>
                    <a:pt x="6680" y="37271"/>
                    <a:pt x="5862" y="36937"/>
                  </a:cubicBezTo>
                  <a:cubicBezTo>
                    <a:pt x="2730" y="35625"/>
                    <a:pt x="1312" y="32360"/>
                    <a:pt x="428" y="29683"/>
                  </a:cubicBezTo>
                  <a:cubicBezTo>
                    <a:pt x="268" y="29201"/>
                    <a:pt x="107" y="28693"/>
                    <a:pt x="0" y="28211"/>
                  </a:cubicBezTo>
                  <a:lnTo>
                    <a:pt x="0" y="28211"/>
                  </a:lnTo>
                  <a:lnTo>
                    <a:pt x="27" y="29978"/>
                  </a:lnTo>
                  <a:cubicBezTo>
                    <a:pt x="910" y="32735"/>
                    <a:pt x="2409" y="36000"/>
                    <a:pt x="5675" y="37338"/>
                  </a:cubicBezTo>
                  <a:cubicBezTo>
                    <a:pt x="6477" y="37686"/>
                    <a:pt x="7361" y="37874"/>
                    <a:pt x="8244" y="37874"/>
                  </a:cubicBezTo>
                  <a:cubicBezTo>
                    <a:pt x="10412" y="37874"/>
                    <a:pt x="12446" y="36669"/>
                    <a:pt x="14266" y="34314"/>
                  </a:cubicBezTo>
                  <a:cubicBezTo>
                    <a:pt x="15926" y="31503"/>
                    <a:pt x="17371" y="28532"/>
                    <a:pt x="18522" y="25481"/>
                  </a:cubicBezTo>
                  <a:cubicBezTo>
                    <a:pt x="20422" y="20583"/>
                    <a:pt x="22269" y="15578"/>
                    <a:pt x="23982" y="10653"/>
                  </a:cubicBezTo>
                  <a:cubicBezTo>
                    <a:pt x="25320" y="7066"/>
                    <a:pt x="26793" y="3507"/>
                    <a:pt x="28291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73"/>
            <p:cNvSpPr/>
            <p:nvPr/>
          </p:nvSpPr>
          <p:spPr>
            <a:xfrm>
              <a:off x="6727000" y="2134138"/>
              <a:ext cx="111750" cy="382750"/>
            </a:xfrm>
            <a:custGeom>
              <a:avLst/>
              <a:gdLst/>
              <a:ahLst/>
              <a:cxnLst/>
              <a:rect l="l" t="t" r="r" b="b"/>
              <a:pathLst>
                <a:path w="4470" h="15310" extrusionOk="0">
                  <a:moveTo>
                    <a:pt x="3961" y="0"/>
                  </a:moveTo>
                  <a:cubicBezTo>
                    <a:pt x="2837" y="2757"/>
                    <a:pt x="1874" y="5567"/>
                    <a:pt x="1071" y="8431"/>
                  </a:cubicBezTo>
                  <a:cubicBezTo>
                    <a:pt x="696" y="9850"/>
                    <a:pt x="321" y="11375"/>
                    <a:pt x="0" y="12981"/>
                  </a:cubicBezTo>
                  <a:lnTo>
                    <a:pt x="54" y="15310"/>
                  </a:lnTo>
                  <a:cubicBezTo>
                    <a:pt x="428" y="13035"/>
                    <a:pt x="910" y="10760"/>
                    <a:pt x="1526" y="8511"/>
                  </a:cubicBezTo>
                  <a:cubicBezTo>
                    <a:pt x="2329" y="5621"/>
                    <a:pt x="3319" y="2784"/>
                    <a:pt x="4470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73"/>
            <p:cNvSpPr/>
            <p:nvPr/>
          </p:nvSpPr>
          <p:spPr>
            <a:xfrm>
              <a:off x="6740375" y="3166613"/>
              <a:ext cx="334600" cy="360025"/>
            </a:xfrm>
            <a:custGeom>
              <a:avLst/>
              <a:gdLst/>
              <a:ahLst/>
              <a:cxnLst/>
              <a:rect l="l" t="t" r="r" b="b"/>
              <a:pathLst>
                <a:path w="13384" h="14401" extrusionOk="0">
                  <a:moveTo>
                    <a:pt x="0" y="0"/>
                  </a:moveTo>
                  <a:lnTo>
                    <a:pt x="0" y="803"/>
                  </a:lnTo>
                  <a:cubicBezTo>
                    <a:pt x="669" y="1686"/>
                    <a:pt x="1392" y="2543"/>
                    <a:pt x="2142" y="3373"/>
                  </a:cubicBezTo>
                  <a:cubicBezTo>
                    <a:pt x="3480" y="4791"/>
                    <a:pt x="4925" y="6156"/>
                    <a:pt x="6451" y="7414"/>
                  </a:cubicBezTo>
                  <a:cubicBezTo>
                    <a:pt x="7736" y="8512"/>
                    <a:pt x="9074" y="9663"/>
                    <a:pt x="10252" y="10894"/>
                  </a:cubicBezTo>
                  <a:cubicBezTo>
                    <a:pt x="11269" y="11964"/>
                    <a:pt x="12125" y="13142"/>
                    <a:pt x="12848" y="14400"/>
                  </a:cubicBezTo>
                  <a:lnTo>
                    <a:pt x="13383" y="14400"/>
                  </a:lnTo>
                  <a:cubicBezTo>
                    <a:pt x="12634" y="13008"/>
                    <a:pt x="11697" y="11724"/>
                    <a:pt x="10600" y="10599"/>
                  </a:cubicBezTo>
                  <a:cubicBezTo>
                    <a:pt x="9395" y="9341"/>
                    <a:pt x="8057" y="8217"/>
                    <a:pt x="6772" y="7066"/>
                  </a:cubicBezTo>
                  <a:cubicBezTo>
                    <a:pt x="5273" y="5835"/>
                    <a:pt x="3828" y="4497"/>
                    <a:pt x="2490" y="3052"/>
                  </a:cubicBezTo>
                  <a:cubicBezTo>
                    <a:pt x="1606" y="2088"/>
                    <a:pt x="777" y="1044"/>
                    <a:pt x="0" y="0"/>
                  </a:cubicBezTo>
                  <a:close/>
                </a:path>
              </a:pathLst>
            </a:custGeom>
            <a:solidFill>
              <a:srgbClr val="5E2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73"/>
            <p:cNvSpPr/>
            <p:nvPr/>
          </p:nvSpPr>
          <p:spPr>
            <a:xfrm>
              <a:off x="8746450" y="2099988"/>
              <a:ext cx="51550" cy="1470125"/>
            </a:xfrm>
            <a:custGeom>
              <a:avLst/>
              <a:gdLst/>
              <a:ahLst/>
              <a:cxnLst/>
              <a:rect l="l" t="t" r="r" b="b"/>
              <a:pathLst>
                <a:path w="2062" h="58805" extrusionOk="0">
                  <a:moveTo>
                    <a:pt x="1" y="1"/>
                  </a:moveTo>
                  <a:lnTo>
                    <a:pt x="1" y="58805"/>
                  </a:lnTo>
                  <a:lnTo>
                    <a:pt x="2062" y="58805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73"/>
            <p:cNvSpPr/>
            <p:nvPr/>
          </p:nvSpPr>
          <p:spPr>
            <a:xfrm>
              <a:off x="7503850" y="2099988"/>
              <a:ext cx="51550" cy="1470125"/>
            </a:xfrm>
            <a:custGeom>
              <a:avLst/>
              <a:gdLst/>
              <a:ahLst/>
              <a:cxnLst/>
              <a:rect l="l" t="t" r="r" b="b"/>
              <a:pathLst>
                <a:path w="2062" h="58805" extrusionOk="0">
                  <a:moveTo>
                    <a:pt x="1" y="1"/>
                  </a:moveTo>
                  <a:lnTo>
                    <a:pt x="1" y="58805"/>
                  </a:lnTo>
                  <a:lnTo>
                    <a:pt x="2062" y="58805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5" name="Google Shape;4165;p73"/>
          <p:cNvSpPr/>
          <p:nvPr/>
        </p:nvSpPr>
        <p:spPr>
          <a:xfrm>
            <a:off x="645117" y="1469167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6" name="Google Shape;4166;p73"/>
          <p:cNvSpPr txBox="1">
            <a:spLocks noGrp="1"/>
          </p:cNvSpPr>
          <p:nvPr>
            <p:ph type="title" idx="2"/>
          </p:nvPr>
        </p:nvSpPr>
        <p:spPr>
          <a:xfrm>
            <a:off x="748132" y="1829068"/>
            <a:ext cx="1306500" cy="7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167" name="Google Shape;4167;p73"/>
          <p:cNvGrpSpPr/>
          <p:nvPr/>
        </p:nvGrpSpPr>
        <p:grpSpPr>
          <a:xfrm>
            <a:off x="4281100" y="1317949"/>
            <a:ext cx="648376" cy="880878"/>
            <a:chOff x="638276" y="3526008"/>
            <a:chExt cx="714936" cy="971200"/>
          </a:xfrm>
        </p:grpSpPr>
        <p:sp>
          <p:nvSpPr>
            <p:cNvPr id="4168" name="Google Shape;4168;p73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9" name="Google Shape;4169;p7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4170" name="Google Shape;4170;p7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7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7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7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7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7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7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7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7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7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7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7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7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7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7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7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7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7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7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7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7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7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7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7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7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7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6" name="Google Shape;4196;p73"/>
          <p:cNvGrpSpPr/>
          <p:nvPr/>
        </p:nvGrpSpPr>
        <p:grpSpPr>
          <a:xfrm>
            <a:off x="3022475" y="1886475"/>
            <a:ext cx="714950" cy="378500"/>
            <a:chOff x="-1074225" y="4512538"/>
            <a:chExt cx="714950" cy="378500"/>
          </a:xfrm>
        </p:grpSpPr>
        <p:sp>
          <p:nvSpPr>
            <p:cNvPr id="4197" name="Google Shape;4197;p73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73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73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73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73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73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73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73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73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73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73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73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9" name="Google Shape;4209;p73"/>
          <p:cNvGrpSpPr/>
          <p:nvPr/>
        </p:nvGrpSpPr>
        <p:grpSpPr>
          <a:xfrm>
            <a:off x="713263" y="859708"/>
            <a:ext cx="3268775" cy="380199"/>
            <a:chOff x="975489" y="863689"/>
            <a:chExt cx="3268775" cy="380199"/>
          </a:xfrm>
        </p:grpSpPr>
        <p:grpSp>
          <p:nvGrpSpPr>
            <p:cNvPr id="4210" name="Google Shape;4210;p73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4211" name="Google Shape;4211;p73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73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73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73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73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73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73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73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73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73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73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73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73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73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73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73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73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73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73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73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73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73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73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73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73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73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73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73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73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73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73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73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73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73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73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73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73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73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73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73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73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73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73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73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73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73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73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73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73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73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73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73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73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73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73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73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73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73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73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73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73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73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73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73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73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73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73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73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73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73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73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73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73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73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73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73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73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73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73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73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73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73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73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73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73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73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73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73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73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73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73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73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73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73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73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73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73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73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73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73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73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73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73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73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73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73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17" name="Google Shape;4317;p73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73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73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73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73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73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73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73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73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73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7" name="Google Shape;4327;p73"/>
          <p:cNvGrpSpPr/>
          <p:nvPr/>
        </p:nvGrpSpPr>
        <p:grpSpPr>
          <a:xfrm flipH="1">
            <a:off x="5161963" y="859708"/>
            <a:ext cx="3268775" cy="380199"/>
            <a:chOff x="975489" y="863689"/>
            <a:chExt cx="3268775" cy="380199"/>
          </a:xfrm>
        </p:grpSpPr>
        <p:grpSp>
          <p:nvGrpSpPr>
            <p:cNvPr id="4328" name="Google Shape;4328;p73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4329" name="Google Shape;4329;p73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73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73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73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73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73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73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73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73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73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73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73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73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73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73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73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73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73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73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73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73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73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73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73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73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73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73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73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73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73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73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73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73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73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73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73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73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73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73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73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73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73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73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73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73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73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73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73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73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73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73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73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73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73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73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73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73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73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73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73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73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73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73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73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73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73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73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73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73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73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73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73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73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73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73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73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73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73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73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73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73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73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73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73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73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73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73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73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73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73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73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73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73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73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73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73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73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73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73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73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73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73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73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73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73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73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5" name="Google Shape;4435;p73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73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73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73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73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73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73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73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73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73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5" name="Google Shape;4445;p73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p75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</a:t>
            </a:r>
            <a:endParaRPr dirty="0"/>
          </a:p>
        </p:txBody>
      </p:sp>
      <p:sp>
        <p:nvSpPr>
          <p:cNvPr id="4533" name="Google Shape;4533;p75"/>
          <p:cNvSpPr txBox="1">
            <a:spLocks noGrp="1"/>
          </p:cNvSpPr>
          <p:nvPr>
            <p:ph type="title"/>
          </p:nvPr>
        </p:nvSpPr>
        <p:spPr>
          <a:xfrm>
            <a:off x="558785" y="2140537"/>
            <a:ext cx="2354356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 &amp; under sampling</a:t>
            </a:r>
            <a:endParaRPr dirty="0"/>
          </a:p>
        </p:txBody>
      </p:sp>
      <p:sp>
        <p:nvSpPr>
          <p:cNvPr id="4537" name="Google Shape;4537;p75"/>
          <p:cNvSpPr txBox="1">
            <a:spLocks noGrp="1"/>
          </p:cNvSpPr>
          <p:nvPr>
            <p:ph type="title" idx="4"/>
          </p:nvPr>
        </p:nvSpPr>
        <p:spPr>
          <a:xfrm>
            <a:off x="6260286" y="2205064"/>
            <a:ext cx="2354356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Remove stop word</a:t>
            </a:r>
            <a:endParaRPr dirty="0"/>
          </a:p>
        </p:txBody>
      </p:sp>
      <p:sp>
        <p:nvSpPr>
          <p:cNvPr id="4539" name="Google Shape;4539;p75"/>
          <p:cNvSpPr txBox="1">
            <a:spLocks noGrp="1"/>
          </p:cNvSpPr>
          <p:nvPr>
            <p:ph type="title" idx="6"/>
          </p:nvPr>
        </p:nvSpPr>
        <p:spPr>
          <a:xfrm>
            <a:off x="655199" y="3562850"/>
            <a:ext cx="22083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Stemming</a:t>
            </a:r>
            <a:endParaRPr dirty="0"/>
          </a:p>
        </p:txBody>
      </p:sp>
      <p:sp>
        <p:nvSpPr>
          <p:cNvPr id="4541" name="Google Shape;4541;p75"/>
          <p:cNvSpPr/>
          <p:nvPr/>
        </p:nvSpPr>
        <p:spPr>
          <a:xfrm>
            <a:off x="2072871" y="1243350"/>
            <a:ext cx="811613" cy="811850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2" name="Google Shape;4542;p75"/>
          <p:cNvSpPr/>
          <p:nvPr/>
        </p:nvSpPr>
        <p:spPr>
          <a:xfrm>
            <a:off x="6259517" y="1243350"/>
            <a:ext cx="811613" cy="811850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3" name="Google Shape;4543;p75"/>
          <p:cNvSpPr/>
          <p:nvPr/>
        </p:nvSpPr>
        <p:spPr>
          <a:xfrm>
            <a:off x="2121639" y="3295344"/>
            <a:ext cx="811613" cy="811850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4" name="Google Shape;4544;p75"/>
          <p:cNvSpPr/>
          <p:nvPr/>
        </p:nvSpPr>
        <p:spPr>
          <a:xfrm>
            <a:off x="6308285" y="3307536"/>
            <a:ext cx="811613" cy="811850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7" name="Google Shape;4557;p75"/>
          <p:cNvSpPr/>
          <p:nvPr/>
        </p:nvSpPr>
        <p:spPr>
          <a:xfrm>
            <a:off x="4" y="10939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539;p75">
            <a:extLst>
              <a:ext uri="{FF2B5EF4-FFF2-40B4-BE49-F238E27FC236}">
                <a16:creationId xmlns:a16="http://schemas.microsoft.com/office/drawing/2014/main" id="{6447530F-0167-D7AD-7F48-00FEBE1B7F0D}"/>
              </a:ext>
            </a:extLst>
          </p:cNvPr>
          <p:cNvSpPr txBox="1">
            <a:spLocks/>
          </p:cNvSpPr>
          <p:nvPr/>
        </p:nvSpPr>
        <p:spPr>
          <a:xfrm>
            <a:off x="3557249" y="4119386"/>
            <a:ext cx="22083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dirty="0"/>
              <a:t>Label Encoder</a:t>
            </a:r>
          </a:p>
        </p:txBody>
      </p:sp>
      <p:sp>
        <p:nvSpPr>
          <p:cNvPr id="4" name="Google Shape;4539;p75">
            <a:extLst>
              <a:ext uri="{FF2B5EF4-FFF2-40B4-BE49-F238E27FC236}">
                <a16:creationId xmlns:a16="http://schemas.microsoft.com/office/drawing/2014/main" id="{8DA58F63-0267-6C67-AFCC-F565FAEDDF10}"/>
              </a:ext>
            </a:extLst>
          </p:cNvPr>
          <p:cNvSpPr txBox="1">
            <a:spLocks/>
          </p:cNvSpPr>
          <p:nvPr/>
        </p:nvSpPr>
        <p:spPr>
          <a:xfrm>
            <a:off x="6135263" y="3563817"/>
            <a:ext cx="22083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dirty="0"/>
              <a:t>Tokenization</a:t>
            </a:r>
          </a:p>
        </p:txBody>
      </p:sp>
      <p:sp>
        <p:nvSpPr>
          <p:cNvPr id="6" name="Google Shape;4535;p75">
            <a:extLst>
              <a:ext uri="{FF2B5EF4-FFF2-40B4-BE49-F238E27FC236}">
                <a16:creationId xmlns:a16="http://schemas.microsoft.com/office/drawing/2014/main" id="{3CB2B995-80BD-EE25-842C-5C9F260EAF92}"/>
              </a:ext>
            </a:extLst>
          </p:cNvPr>
          <p:cNvSpPr txBox="1">
            <a:spLocks/>
          </p:cNvSpPr>
          <p:nvPr/>
        </p:nvSpPr>
        <p:spPr>
          <a:xfrm>
            <a:off x="3394822" y="1502604"/>
            <a:ext cx="2354356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dirty="0"/>
              <a:t>Text Cleaning</a:t>
            </a:r>
          </a:p>
        </p:txBody>
      </p:sp>
      <p:grpSp>
        <p:nvGrpSpPr>
          <p:cNvPr id="4697" name="Google Shape;8989;p104">
            <a:extLst>
              <a:ext uri="{FF2B5EF4-FFF2-40B4-BE49-F238E27FC236}">
                <a16:creationId xmlns:a16="http://schemas.microsoft.com/office/drawing/2014/main" id="{968D1F49-4A33-B6DC-D4E3-0CF63CEE025F}"/>
              </a:ext>
            </a:extLst>
          </p:cNvPr>
          <p:cNvGrpSpPr/>
          <p:nvPr/>
        </p:nvGrpSpPr>
        <p:grpSpPr>
          <a:xfrm>
            <a:off x="3919172" y="2604318"/>
            <a:ext cx="1441830" cy="816408"/>
            <a:chOff x="2013351" y="4582349"/>
            <a:chExt cx="824233" cy="466705"/>
          </a:xfrm>
        </p:grpSpPr>
        <p:sp>
          <p:nvSpPr>
            <p:cNvPr id="4698" name="Google Shape;8990;p104">
              <a:extLst>
                <a:ext uri="{FF2B5EF4-FFF2-40B4-BE49-F238E27FC236}">
                  <a16:creationId xmlns:a16="http://schemas.microsoft.com/office/drawing/2014/main" id="{B3908A8D-A126-4EF3-1A7A-5705460CBAC9}"/>
                </a:ext>
              </a:extLst>
            </p:cNvPr>
            <p:cNvSpPr/>
            <p:nvPr/>
          </p:nvSpPr>
          <p:spPr>
            <a:xfrm>
              <a:off x="2582172" y="4652203"/>
              <a:ext cx="235017" cy="361613"/>
            </a:xfrm>
            <a:custGeom>
              <a:avLst/>
              <a:gdLst/>
              <a:ahLst/>
              <a:cxnLst/>
              <a:rect l="l" t="t" r="r" b="b"/>
              <a:pathLst>
                <a:path w="3388" h="5213" extrusionOk="0">
                  <a:moveTo>
                    <a:pt x="1" y="0"/>
                  </a:moveTo>
                  <a:lnTo>
                    <a:pt x="1" y="5212"/>
                  </a:lnTo>
                  <a:lnTo>
                    <a:pt x="3388" y="5212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8991;p104">
              <a:extLst>
                <a:ext uri="{FF2B5EF4-FFF2-40B4-BE49-F238E27FC236}">
                  <a16:creationId xmlns:a16="http://schemas.microsoft.com/office/drawing/2014/main" id="{E92EB920-7AA4-70FA-5CBF-DAE8EDB69AB1}"/>
                </a:ext>
              </a:extLst>
            </p:cNvPr>
            <p:cNvSpPr/>
            <p:nvPr/>
          </p:nvSpPr>
          <p:spPr>
            <a:xfrm>
              <a:off x="2529799" y="4662400"/>
              <a:ext cx="235780" cy="363000"/>
            </a:xfrm>
            <a:custGeom>
              <a:avLst/>
              <a:gdLst/>
              <a:ahLst/>
              <a:cxnLst/>
              <a:rect l="l" t="t" r="r" b="b"/>
              <a:pathLst>
                <a:path w="3399" h="5233" extrusionOk="0">
                  <a:moveTo>
                    <a:pt x="1" y="0"/>
                  </a:moveTo>
                  <a:lnTo>
                    <a:pt x="1" y="5233"/>
                  </a:lnTo>
                  <a:lnTo>
                    <a:pt x="3398" y="5233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D3B5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8992;p104">
              <a:extLst>
                <a:ext uri="{FF2B5EF4-FFF2-40B4-BE49-F238E27FC236}">
                  <a16:creationId xmlns:a16="http://schemas.microsoft.com/office/drawing/2014/main" id="{91FB9407-058F-95A3-DA77-79919F768936}"/>
                </a:ext>
              </a:extLst>
            </p:cNvPr>
            <p:cNvSpPr/>
            <p:nvPr/>
          </p:nvSpPr>
          <p:spPr>
            <a:xfrm>
              <a:off x="2482559" y="4685639"/>
              <a:ext cx="235017" cy="363069"/>
            </a:xfrm>
            <a:custGeom>
              <a:avLst/>
              <a:gdLst/>
              <a:ahLst/>
              <a:cxnLst/>
              <a:rect l="l" t="t" r="r" b="b"/>
              <a:pathLst>
                <a:path w="3388" h="5234" extrusionOk="0">
                  <a:moveTo>
                    <a:pt x="0" y="1"/>
                  </a:moveTo>
                  <a:lnTo>
                    <a:pt x="0" y="5233"/>
                  </a:lnTo>
                  <a:lnTo>
                    <a:pt x="3387" y="5233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8993;p104">
              <a:extLst>
                <a:ext uri="{FF2B5EF4-FFF2-40B4-BE49-F238E27FC236}">
                  <a16:creationId xmlns:a16="http://schemas.microsoft.com/office/drawing/2014/main" id="{C3533C34-310C-ACD5-FD36-C8F7B0EC7F49}"/>
                </a:ext>
              </a:extLst>
            </p:cNvPr>
            <p:cNvSpPr/>
            <p:nvPr/>
          </p:nvSpPr>
          <p:spPr>
            <a:xfrm>
              <a:off x="2601110" y="4652620"/>
              <a:ext cx="235780" cy="396435"/>
            </a:xfrm>
            <a:custGeom>
              <a:avLst/>
              <a:gdLst/>
              <a:ahLst/>
              <a:cxnLst/>
              <a:rect l="l" t="t" r="r" b="b"/>
              <a:pathLst>
                <a:path w="3399" h="5715" extrusionOk="0">
                  <a:moveTo>
                    <a:pt x="1689" y="0"/>
                  </a:moveTo>
                  <a:cubicBezTo>
                    <a:pt x="1675" y="0"/>
                    <a:pt x="1661" y="2"/>
                    <a:pt x="1647" y="5"/>
                  </a:cubicBezTo>
                  <a:lnTo>
                    <a:pt x="137" y="477"/>
                  </a:lnTo>
                  <a:cubicBezTo>
                    <a:pt x="53" y="498"/>
                    <a:pt x="1" y="592"/>
                    <a:pt x="32" y="686"/>
                  </a:cubicBezTo>
                  <a:lnTo>
                    <a:pt x="1542" y="5594"/>
                  </a:lnTo>
                  <a:cubicBezTo>
                    <a:pt x="1568" y="5673"/>
                    <a:pt x="1638" y="5715"/>
                    <a:pt x="1709" y="5715"/>
                  </a:cubicBezTo>
                  <a:cubicBezTo>
                    <a:pt x="1723" y="5715"/>
                    <a:pt x="1738" y="5713"/>
                    <a:pt x="1752" y="5709"/>
                  </a:cubicBezTo>
                  <a:lnTo>
                    <a:pt x="3262" y="5238"/>
                  </a:lnTo>
                  <a:cubicBezTo>
                    <a:pt x="3356" y="5217"/>
                    <a:pt x="3398" y="5122"/>
                    <a:pt x="3377" y="5028"/>
                  </a:cubicBezTo>
                  <a:lnTo>
                    <a:pt x="1857" y="120"/>
                  </a:lnTo>
                  <a:cubicBezTo>
                    <a:pt x="1839" y="49"/>
                    <a:pt x="1768" y="0"/>
                    <a:pt x="1689" y="0"/>
                  </a:cubicBezTo>
                  <a:close/>
                </a:path>
              </a:pathLst>
            </a:custGeom>
            <a:solidFill>
              <a:srgbClr val="5E4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8994;p104">
              <a:extLst>
                <a:ext uri="{FF2B5EF4-FFF2-40B4-BE49-F238E27FC236}">
                  <a16:creationId xmlns:a16="http://schemas.microsoft.com/office/drawing/2014/main" id="{FBD26BCB-53EE-6601-7A6C-586872E83B33}"/>
                </a:ext>
              </a:extLst>
            </p:cNvPr>
            <p:cNvSpPr/>
            <p:nvPr/>
          </p:nvSpPr>
          <p:spPr>
            <a:xfrm>
              <a:off x="2630938" y="4652897"/>
              <a:ext cx="206646" cy="388527"/>
            </a:xfrm>
            <a:custGeom>
              <a:avLst/>
              <a:gdLst/>
              <a:ahLst/>
              <a:cxnLst/>
              <a:rect l="l" t="t" r="r" b="b"/>
              <a:pathLst>
                <a:path w="2979" h="5601" extrusionOk="0">
                  <a:moveTo>
                    <a:pt x="1332" y="1"/>
                  </a:moveTo>
                  <a:lnTo>
                    <a:pt x="137" y="378"/>
                  </a:lnTo>
                  <a:cubicBezTo>
                    <a:pt x="42" y="399"/>
                    <a:pt x="0" y="494"/>
                    <a:pt x="21" y="588"/>
                  </a:cubicBezTo>
                  <a:lnTo>
                    <a:pt x="1542" y="5496"/>
                  </a:lnTo>
                  <a:cubicBezTo>
                    <a:pt x="1563" y="5548"/>
                    <a:pt x="1594" y="5590"/>
                    <a:pt x="1647" y="5601"/>
                  </a:cubicBezTo>
                  <a:lnTo>
                    <a:pt x="2842" y="5234"/>
                  </a:lnTo>
                  <a:cubicBezTo>
                    <a:pt x="2937" y="5202"/>
                    <a:pt x="2979" y="5108"/>
                    <a:pt x="2958" y="5024"/>
                  </a:cubicBezTo>
                  <a:lnTo>
                    <a:pt x="1437" y="116"/>
                  </a:lnTo>
                  <a:cubicBezTo>
                    <a:pt x="1427" y="64"/>
                    <a:pt x="1385" y="22"/>
                    <a:pt x="1332" y="1"/>
                  </a:cubicBezTo>
                  <a:close/>
                </a:path>
              </a:pathLst>
            </a:custGeom>
            <a:solidFill>
              <a:srgbClr val="705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8995;p104">
              <a:extLst>
                <a:ext uri="{FF2B5EF4-FFF2-40B4-BE49-F238E27FC236}">
                  <a16:creationId xmlns:a16="http://schemas.microsoft.com/office/drawing/2014/main" id="{2A2D4EDE-2527-0120-9B14-5187E78A8E01}"/>
                </a:ext>
              </a:extLst>
            </p:cNvPr>
            <p:cNvSpPr/>
            <p:nvPr/>
          </p:nvSpPr>
          <p:spPr>
            <a:xfrm>
              <a:off x="2618590" y="4670725"/>
              <a:ext cx="117855" cy="66454"/>
            </a:xfrm>
            <a:custGeom>
              <a:avLst/>
              <a:gdLst/>
              <a:ahLst/>
              <a:cxnLst/>
              <a:rect l="l" t="t" r="r" b="b"/>
              <a:pathLst>
                <a:path w="1699" h="958" extrusionOk="0">
                  <a:moveTo>
                    <a:pt x="1448" y="1"/>
                  </a:moveTo>
                  <a:cubicBezTo>
                    <a:pt x="1434" y="1"/>
                    <a:pt x="1420" y="2"/>
                    <a:pt x="1405" y="6"/>
                  </a:cubicBezTo>
                  <a:lnTo>
                    <a:pt x="116" y="404"/>
                  </a:lnTo>
                  <a:cubicBezTo>
                    <a:pt x="42" y="425"/>
                    <a:pt x="0" y="499"/>
                    <a:pt x="21" y="583"/>
                  </a:cubicBezTo>
                  <a:lnTo>
                    <a:pt x="137" y="950"/>
                  </a:lnTo>
                  <a:cubicBezTo>
                    <a:pt x="152" y="955"/>
                    <a:pt x="168" y="958"/>
                    <a:pt x="184" y="958"/>
                  </a:cubicBezTo>
                  <a:cubicBezTo>
                    <a:pt x="199" y="958"/>
                    <a:pt x="215" y="955"/>
                    <a:pt x="231" y="950"/>
                  </a:cubicBezTo>
                  <a:lnTo>
                    <a:pt x="1605" y="530"/>
                  </a:lnTo>
                  <a:cubicBezTo>
                    <a:pt x="1647" y="520"/>
                    <a:pt x="1678" y="488"/>
                    <a:pt x="1699" y="446"/>
                  </a:cubicBezTo>
                  <a:lnTo>
                    <a:pt x="1594" y="100"/>
                  </a:lnTo>
                  <a:cubicBezTo>
                    <a:pt x="1568" y="40"/>
                    <a:pt x="1514" y="1"/>
                    <a:pt x="1448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8996;p104">
              <a:extLst>
                <a:ext uri="{FF2B5EF4-FFF2-40B4-BE49-F238E27FC236}">
                  <a16:creationId xmlns:a16="http://schemas.microsoft.com/office/drawing/2014/main" id="{CD31B48E-30FA-D6D3-5803-85A22F2B4A6F}"/>
                </a:ext>
              </a:extLst>
            </p:cNvPr>
            <p:cNvSpPr/>
            <p:nvPr/>
          </p:nvSpPr>
          <p:spPr>
            <a:xfrm>
              <a:off x="2658547" y="4724485"/>
              <a:ext cx="77206" cy="43979"/>
            </a:xfrm>
            <a:custGeom>
              <a:avLst/>
              <a:gdLst/>
              <a:ahLst/>
              <a:cxnLst/>
              <a:rect l="l" t="t" r="r" b="b"/>
              <a:pathLst>
                <a:path w="1113" h="634" extrusionOk="0">
                  <a:moveTo>
                    <a:pt x="952" y="0"/>
                  </a:moveTo>
                  <a:cubicBezTo>
                    <a:pt x="942" y="0"/>
                    <a:pt x="933" y="3"/>
                    <a:pt x="924" y="7"/>
                  </a:cubicBezTo>
                  <a:lnTo>
                    <a:pt x="85" y="269"/>
                  </a:lnTo>
                  <a:cubicBezTo>
                    <a:pt x="32" y="280"/>
                    <a:pt x="1" y="332"/>
                    <a:pt x="22" y="385"/>
                  </a:cubicBezTo>
                  <a:lnTo>
                    <a:pt x="95" y="626"/>
                  </a:lnTo>
                  <a:cubicBezTo>
                    <a:pt x="106" y="631"/>
                    <a:pt x="116" y="634"/>
                    <a:pt x="127" y="634"/>
                  </a:cubicBezTo>
                  <a:cubicBezTo>
                    <a:pt x="137" y="634"/>
                    <a:pt x="148" y="631"/>
                    <a:pt x="158" y="626"/>
                  </a:cubicBezTo>
                  <a:lnTo>
                    <a:pt x="1050" y="353"/>
                  </a:lnTo>
                  <a:cubicBezTo>
                    <a:pt x="1081" y="343"/>
                    <a:pt x="1102" y="322"/>
                    <a:pt x="1112" y="301"/>
                  </a:cubicBezTo>
                  <a:lnTo>
                    <a:pt x="1039" y="70"/>
                  </a:lnTo>
                  <a:cubicBezTo>
                    <a:pt x="1023" y="29"/>
                    <a:pt x="987" y="0"/>
                    <a:pt x="952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8997;p104">
              <a:extLst>
                <a:ext uri="{FF2B5EF4-FFF2-40B4-BE49-F238E27FC236}">
                  <a16:creationId xmlns:a16="http://schemas.microsoft.com/office/drawing/2014/main" id="{325E95E3-460D-C90F-9FD4-57E54F89C02E}"/>
                </a:ext>
              </a:extLst>
            </p:cNvPr>
            <p:cNvSpPr/>
            <p:nvPr/>
          </p:nvSpPr>
          <p:spPr>
            <a:xfrm>
              <a:off x="2440383" y="4589633"/>
              <a:ext cx="136793" cy="132492"/>
            </a:xfrm>
            <a:custGeom>
              <a:avLst/>
              <a:gdLst/>
              <a:ahLst/>
              <a:cxnLst/>
              <a:rect l="l" t="t" r="r" b="b"/>
              <a:pathLst>
                <a:path w="1972" h="1910" extrusionOk="0">
                  <a:moveTo>
                    <a:pt x="147" y="1"/>
                  </a:moveTo>
                  <a:cubicBezTo>
                    <a:pt x="0" y="1"/>
                    <a:pt x="0" y="1909"/>
                    <a:pt x="147" y="1909"/>
                  </a:cubicBezTo>
                  <a:lnTo>
                    <a:pt x="1971" y="1909"/>
                  </a:lnTo>
                  <a:cubicBezTo>
                    <a:pt x="1741" y="1573"/>
                    <a:pt x="1688" y="661"/>
                    <a:pt x="1971" y="1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8998;p104">
              <a:extLst>
                <a:ext uri="{FF2B5EF4-FFF2-40B4-BE49-F238E27FC236}">
                  <a16:creationId xmlns:a16="http://schemas.microsoft.com/office/drawing/2014/main" id="{0D4BD5C7-1E85-0E1D-703F-8DA3DE2F8AFB}"/>
                </a:ext>
              </a:extLst>
            </p:cNvPr>
            <p:cNvSpPr/>
            <p:nvPr/>
          </p:nvSpPr>
          <p:spPr>
            <a:xfrm>
              <a:off x="2472986" y="4629589"/>
              <a:ext cx="93993" cy="65622"/>
            </a:xfrm>
            <a:custGeom>
              <a:avLst/>
              <a:gdLst/>
              <a:ahLst/>
              <a:cxnLst/>
              <a:rect l="l" t="t" r="r" b="b"/>
              <a:pathLst>
                <a:path w="1355" h="946" extrusionOk="0">
                  <a:moveTo>
                    <a:pt x="645" y="1"/>
                  </a:moveTo>
                  <a:cubicBezTo>
                    <a:pt x="179" y="1"/>
                    <a:pt x="0" y="416"/>
                    <a:pt x="23" y="672"/>
                  </a:cubicBezTo>
                  <a:cubicBezTo>
                    <a:pt x="44" y="861"/>
                    <a:pt x="694" y="945"/>
                    <a:pt x="1355" y="945"/>
                  </a:cubicBezTo>
                  <a:cubicBezTo>
                    <a:pt x="1313" y="704"/>
                    <a:pt x="1302" y="463"/>
                    <a:pt x="1323" y="221"/>
                  </a:cubicBezTo>
                  <a:cubicBezTo>
                    <a:pt x="1051" y="63"/>
                    <a:pt x="826" y="1"/>
                    <a:pt x="645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8999;p104">
              <a:extLst>
                <a:ext uri="{FF2B5EF4-FFF2-40B4-BE49-F238E27FC236}">
                  <a16:creationId xmlns:a16="http://schemas.microsoft.com/office/drawing/2014/main" id="{D9FFF78A-7EF6-9D47-578B-4CD45D20BE92}"/>
                </a:ext>
              </a:extLst>
            </p:cNvPr>
            <p:cNvSpPr/>
            <p:nvPr/>
          </p:nvSpPr>
          <p:spPr>
            <a:xfrm>
              <a:off x="2456338" y="4582349"/>
              <a:ext cx="151360" cy="22614"/>
            </a:xfrm>
            <a:custGeom>
              <a:avLst/>
              <a:gdLst/>
              <a:ahLst/>
              <a:cxnLst/>
              <a:rect l="l" t="t" r="r" b="b"/>
              <a:pathLst>
                <a:path w="2182" h="326" extrusionOk="0">
                  <a:moveTo>
                    <a:pt x="1" y="1"/>
                  </a:moveTo>
                  <a:lnTo>
                    <a:pt x="1" y="326"/>
                  </a:lnTo>
                  <a:lnTo>
                    <a:pt x="2014" y="326"/>
                  </a:lnTo>
                  <a:cubicBezTo>
                    <a:pt x="2182" y="326"/>
                    <a:pt x="2182" y="1"/>
                    <a:pt x="2014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9000;p104">
              <a:extLst>
                <a:ext uri="{FF2B5EF4-FFF2-40B4-BE49-F238E27FC236}">
                  <a16:creationId xmlns:a16="http://schemas.microsoft.com/office/drawing/2014/main" id="{B7EBE15D-0533-1080-15AD-C2A3E0F9803E}"/>
                </a:ext>
              </a:extLst>
            </p:cNvPr>
            <p:cNvSpPr/>
            <p:nvPr/>
          </p:nvSpPr>
          <p:spPr>
            <a:xfrm>
              <a:off x="2456338" y="4705270"/>
              <a:ext cx="149209" cy="23377"/>
            </a:xfrm>
            <a:custGeom>
              <a:avLst/>
              <a:gdLst/>
              <a:ahLst/>
              <a:cxnLst/>
              <a:rect l="l" t="t" r="r" b="b"/>
              <a:pathLst>
                <a:path w="2151" h="337" extrusionOk="0">
                  <a:moveTo>
                    <a:pt x="1" y="1"/>
                  </a:moveTo>
                  <a:lnTo>
                    <a:pt x="1" y="336"/>
                  </a:lnTo>
                  <a:lnTo>
                    <a:pt x="2014" y="336"/>
                  </a:lnTo>
                  <a:cubicBezTo>
                    <a:pt x="2150" y="336"/>
                    <a:pt x="2150" y="1"/>
                    <a:pt x="2014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9001;p104">
              <a:extLst>
                <a:ext uri="{FF2B5EF4-FFF2-40B4-BE49-F238E27FC236}">
                  <a16:creationId xmlns:a16="http://schemas.microsoft.com/office/drawing/2014/main" id="{3172614C-0D7B-D1EC-6AFF-6A89F1EBE59B}"/>
                </a:ext>
              </a:extLst>
            </p:cNvPr>
            <p:cNvSpPr/>
            <p:nvPr/>
          </p:nvSpPr>
          <p:spPr>
            <a:xfrm>
              <a:off x="2149382" y="4582349"/>
              <a:ext cx="328108" cy="146296"/>
            </a:xfrm>
            <a:custGeom>
              <a:avLst/>
              <a:gdLst/>
              <a:ahLst/>
              <a:cxnLst/>
              <a:rect l="l" t="t" r="r" b="b"/>
              <a:pathLst>
                <a:path w="4730" h="2109" extrusionOk="0">
                  <a:moveTo>
                    <a:pt x="997" y="1"/>
                  </a:moveTo>
                  <a:cubicBezTo>
                    <a:pt x="1" y="1"/>
                    <a:pt x="1" y="2108"/>
                    <a:pt x="997" y="2108"/>
                  </a:cubicBezTo>
                  <a:lnTo>
                    <a:pt x="4667" y="2108"/>
                  </a:lnTo>
                  <a:cubicBezTo>
                    <a:pt x="4709" y="2108"/>
                    <a:pt x="4730" y="2056"/>
                    <a:pt x="4730" y="2004"/>
                  </a:cubicBezTo>
                  <a:cubicBezTo>
                    <a:pt x="4730" y="1941"/>
                    <a:pt x="4709" y="1773"/>
                    <a:pt x="4667" y="1773"/>
                  </a:cubicBezTo>
                  <a:lnTo>
                    <a:pt x="4594" y="1773"/>
                  </a:lnTo>
                  <a:cubicBezTo>
                    <a:pt x="4394" y="1773"/>
                    <a:pt x="4394" y="326"/>
                    <a:pt x="4594" y="326"/>
                  </a:cubicBezTo>
                  <a:lnTo>
                    <a:pt x="4667" y="326"/>
                  </a:lnTo>
                  <a:cubicBezTo>
                    <a:pt x="4709" y="326"/>
                    <a:pt x="4730" y="158"/>
                    <a:pt x="4730" y="106"/>
                  </a:cubicBezTo>
                  <a:cubicBezTo>
                    <a:pt x="4730" y="43"/>
                    <a:pt x="4709" y="1"/>
                    <a:pt x="4667" y="1"/>
                  </a:cubicBezTo>
                  <a:close/>
                </a:path>
              </a:pathLst>
            </a:custGeom>
            <a:solidFill>
              <a:srgbClr val="C15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9002;p104">
              <a:extLst>
                <a:ext uri="{FF2B5EF4-FFF2-40B4-BE49-F238E27FC236}">
                  <a16:creationId xmlns:a16="http://schemas.microsoft.com/office/drawing/2014/main" id="{6A4891B5-8C05-6640-5311-266C50D826D1}"/>
                </a:ext>
              </a:extLst>
            </p:cNvPr>
            <p:cNvSpPr/>
            <p:nvPr/>
          </p:nvSpPr>
          <p:spPr>
            <a:xfrm>
              <a:off x="2169014" y="4582349"/>
              <a:ext cx="308477" cy="84490"/>
            </a:xfrm>
            <a:custGeom>
              <a:avLst/>
              <a:gdLst/>
              <a:ahLst/>
              <a:cxnLst/>
              <a:rect l="l" t="t" r="r" b="b"/>
              <a:pathLst>
                <a:path w="4447" h="1218" extrusionOk="0">
                  <a:moveTo>
                    <a:pt x="714" y="1"/>
                  </a:moveTo>
                  <a:cubicBezTo>
                    <a:pt x="315" y="1"/>
                    <a:pt x="85" y="326"/>
                    <a:pt x="1" y="724"/>
                  </a:cubicBezTo>
                  <a:cubicBezTo>
                    <a:pt x="504" y="1028"/>
                    <a:pt x="1385" y="1217"/>
                    <a:pt x="2381" y="1217"/>
                  </a:cubicBezTo>
                  <a:cubicBezTo>
                    <a:pt x="2414" y="1218"/>
                    <a:pt x="2448" y="1218"/>
                    <a:pt x="2481" y="1218"/>
                  </a:cubicBezTo>
                  <a:cubicBezTo>
                    <a:pt x="3046" y="1218"/>
                    <a:pt x="3609" y="1135"/>
                    <a:pt x="4153" y="986"/>
                  </a:cubicBezTo>
                  <a:cubicBezTo>
                    <a:pt x="4164" y="651"/>
                    <a:pt x="4206" y="326"/>
                    <a:pt x="4300" y="326"/>
                  </a:cubicBezTo>
                  <a:lnTo>
                    <a:pt x="4384" y="326"/>
                  </a:lnTo>
                  <a:cubicBezTo>
                    <a:pt x="4415" y="326"/>
                    <a:pt x="4447" y="158"/>
                    <a:pt x="4447" y="95"/>
                  </a:cubicBezTo>
                  <a:cubicBezTo>
                    <a:pt x="4447" y="43"/>
                    <a:pt x="4415" y="1"/>
                    <a:pt x="43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9003;p104">
              <a:extLst>
                <a:ext uri="{FF2B5EF4-FFF2-40B4-BE49-F238E27FC236}">
                  <a16:creationId xmlns:a16="http://schemas.microsoft.com/office/drawing/2014/main" id="{60612F0F-E5E6-1817-A249-521021D0536C}"/>
                </a:ext>
              </a:extLst>
            </p:cNvPr>
            <p:cNvSpPr/>
            <p:nvPr/>
          </p:nvSpPr>
          <p:spPr>
            <a:xfrm>
              <a:off x="2418532" y="4582349"/>
              <a:ext cx="58962" cy="146296"/>
            </a:xfrm>
            <a:custGeom>
              <a:avLst/>
              <a:gdLst/>
              <a:ahLst/>
              <a:cxnLst/>
              <a:rect l="l" t="t" r="r" b="b"/>
              <a:pathLst>
                <a:path w="850" h="2109" extrusionOk="0">
                  <a:moveTo>
                    <a:pt x="493" y="1"/>
                  </a:moveTo>
                  <a:cubicBezTo>
                    <a:pt x="0" y="221"/>
                    <a:pt x="0" y="1899"/>
                    <a:pt x="493" y="2108"/>
                  </a:cubicBezTo>
                  <a:lnTo>
                    <a:pt x="787" y="2108"/>
                  </a:lnTo>
                  <a:cubicBezTo>
                    <a:pt x="818" y="2108"/>
                    <a:pt x="850" y="2066"/>
                    <a:pt x="850" y="2004"/>
                  </a:cubicBezTo>
                  <a:cubicBezTo>
                    <a:pt x="850" y="1951"/>
                    <a:pt x="818" y="1773"/>
                    <a:pt x="787" y="1773"/>
                  </a:cubicBezTo>
                  <a:lnTo>
                    <a:pt x="714" y="1773"/>
                  </a:lnTo>
                  <a:cubicBezTo>
                    <a:pt x="514" y="1773"/>
                    <a:pt x="514" y="336"/>
                    <a:pt x="714" y="336"/>
                  </a:cubicBezTo>
                  <a:lnTo>
                    <a:pt x="787" y="336"/>
                  </a:lnTo>
                  <a:cubicBezTo>
                    <a:pt x="818" y="336"/>
                    <a:pt x="850" y="158"/>
                    <a:pt x="850" y="106"/>
                  </a:cubicBezTo>
                  <a:cubicBezTo>
                    <a:pt x="850" y="43"/>
                    <a:pt x="818" y="1"/>
                    <a:pt x="787" y="1"/>
                  </a:cubicBezTo>
                  <a:close/>
                </a:path>
              </a:pathLst>
            </a:custGeom>
            <a:solidFill>
              <a:srgbClr val="E2A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9004;p104">
              <a:extLst>
                <a:ext uri="{FF2B5EF4-FFF2-40B4-BE49-F238E27FC236}">
                  <a16:creationId xmlns:a16="http://schemas.microsoft.com/office/drawing/2014/main" id="{B5F80A70-8376-3752-D9DC-C6E5035389DD}"/>
                </a:ext>
              </a:extLst>
            </p:cNvPr>
            <p:cNvSpPr/>
            <p:nvPr/>
          </p:nvSpPr>
          <p:spPr>
            <a:xfrm>
              <a:off x="2193015" y="4610027"/>
              <a:ext cx="53899" cy="90941"/>
            </a:xfrm>
            <a:custGeom>
              <a:avLst/>
              <a:gdLst/>
              <a:ahLst/>
              <a:cxnLst/>
              <a:rect l="l" t="t" r="r" b="b"/>
              <a:pathLst>
                <a:path w="777" h="1311" extrusionOk="0">
                  <a:moveTo>
                    <a:pt x="347" y="0"/>
                  </a:moveTo>
                  <a:cubicBezTo>
                    <a:pt x="1" y="0"/>
                    <a:pt x="1" y="1311"/>
                    <a:pt x="347" y="1311"/>
                  </a:cubicBezTo>
                  <a:lnTo>
                    <a:pt x="777" y="1311"/>
                  </a:lnTo>
                  <a:cubicBezTo>
                    <a:pt x="504" y="1164"/>
                    <a:pt x="504" y="147"/>
                    <a:pt x="77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9005;p104">
              <a:extLst>
                <a:ext uri="{FF2B5EF4-FFF2-40B4-BE49-F238E27FC236}">
                  <a16:creationId xmlns:a16="http://schemas.microsoft.com/office/drawing/2014/main" id="{D456A381-DEBA-67FE-4801-34982DAE500B}"/>
                </a:ext>
              </a:extLst>
            </p:cNvPr>
            <p:cNvSpPr/>
            <p:nvPr/>
          </p:nvSpPr>
          <p:spPr>
            <a:xfrm>
              <a:off x="2355962" y="4610027"/>
              <a:ext cx="53899" cy="90941"/>
            </a:xfrm>
            <a:custGeom>
              <a:avLst/>
              <a:gdLst/>
              <a:ahLst/>
              <a:cxnLst/>
              <a:rect l="l" t="t" r="r" b="b"/>
              <a:pathLst>
                <a:path w="777" h="1311" extrusionOk="0">
                  <a:moveTo>
                    <a:pt x="357" y="0"/>
                  </a:moveTo>
                  <a:cubicBezTo>
                    <a:pt x="1" y="0"/>
                    <a:pt x="1" y="1311"/>
                    <a:pt x="357" y="1311"/>
                  </a:cubicBezTo>
                  <a:lnTo>
                    <a:pt x="777" y="1311"/>
                  </a:lnTo>
                  <a:cubicBezTo>
                    <a:pt x="514" y="1164"/>
                    <a:pt x="514" y="147"/>
                    <a:pt x="77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9006;p104">
              <a:extLst>
                <a:ext uri="{FF2B5EF4-FFF2-40B4-BE49-F238E27FC236}">
                  <a16:creationId xmlns:a16="http://schemas.microsoft.com/office/drawing/2014/main" id="{60D357AB-3253-CA8C-E53E-BD733C4FB075}"/>
                </a:ext>
              </a:extLst>
            </p:cNvPr>
            <p:cNvSpPr/>
            <p:nvPr/>
          </p:nvSpPr>
          <p:spPr>
            <a:xfrm>
              <a:off x="2469448" y="4733642"/>
              <a:ext cx="175361" cy="163777"/>
            </a:xfrm>
            <a:custGeom>
              <a:avLst/>
              <a:gdLst/>
              <a:ahLst/>
              <a:cxnLst/>
              <a:rect l="l" t="t" r="r" b="b"/>
              <a:pathLst>
                <a:path w="2528" h="2361" extrusionOk="0">
                  <a:moveTo>
                    <a:pt x="231" y="1"/>
                  </a:moveTo>
                  <a:cubicBezTo>
                    <a:pt x="0" y="1"/>
                    <a:pt x="0" y="2360"/>
                    <a:pt x="231" y="2360"/>
                  </a:cubicBezTo>
                  <a:lnTo>
                    <a:pt x="2528" y="2360"/>
                  </a:lnTo>
                  <a:cubicBezTo>
                    <a:pt x="2370" y="1773"/>
                    <a:pt x="2349" y="630"/>
                    <a:pt x="2528" y="1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9007;p104">
              <a:extLst>
                <a:ext uri="{FF2B5EF4-FFF2-40B4-BE49-F238E27FC236}">
                  <a16:creationId xmlns:a16="http://schemas.microsoft.com/office/drawing/2014/main" id="{3161B323-498C-F0BB-1D5D-85668730F231}"/>
                </a:ext>
              </a:extLst>
            </p:cNvPr>
            <p:cNvSpPr/>
            <p:nvPr/>
          </p:nvSpPr>
          <p:spPr>
            <a:xfrm>
              <a:off x="2522585" y="4778731"/>
              <a:ext cx="117855" cy="99750"/>
            </a:xfrm>
            <a:custGeom>
              <a:avLst/>
              <a:gdLst/>
              <a:ahLst/>
              <a:cxnLst/>
              <a:rect l="l" t="t" r="r" b="b"/>
              <a:pathLst>
                <a:path w="1699" h="1438" extrusionOk="0">
                  <a:moveTo>
                    <a:pt x="1657" y="1"/>
                  </a:moveTo>
                  <a:cubicBezTo>
                    <a:pt x="734" y="1"/>
                    <a:pt x="0" y="326"/>
                    <a:pt x="0" y="714"/>
                  </a:cubicBezTo>
                  <a:cubicBezTo>
                    <a:pt x="0" y="1113"/>
                    <a:pt x="745" y="1438"/>
                    <a:pt x="1657" y="1438"/>
                  </a:cubicBezTo>
                  <a:lnTo>
                    <a:pt x="1699" y="1438"/>
                  </a:lnTo>
                  <a:cubicBezTo>
                    <a:pt x="1636" y="955"/>
                    <a:pt x="1615" y="483"/>
                    <a:pt x="1657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9008;p104">
              <a:extLst>
                <a:ext uri="{FF2B5EF4-FFF2-40B4-BE49-F238E27FC236}">
                  <a16:creationId xmlns:a16="http://schemas.microsoft.com/office/drawing/2014/main" id="{C3D1752F-F8BE-62FD-304D-3E8F8F7E2B4A}"/>
                </a:ext>
              </a:extLst>
            </p:cNvPr>
            <p:cNvSpPr/>
            <p:nvPr/>
          </p:nvSpPr>
          <p:spPr>
            <a:xfrm>
              <a:off x="2099160" y="4722751"/>
              <a:ext cx="427789" cy="184864"/>
            </a:xfrm>
            <a:custGeom>
              <a:avLst/>
              <a:gdLst/>
              <a:ahLst/>
              <a:cxnLst/>
              <a:rect l="l" t="t" r="r" b="b"/>
              <a:pathLst>
                <a:path w="6167" h="2665" extrusionOk="0">
                  <a:moveTo>
                    <a:pt x="819" y="1"/>
                  </a:moveTo>
                  <a:cubicBezTo>
                    <a:pt x="1" y="1"/>
                    <a:pt x="1" y="2664"/>
                    <a:pt x="819" y="2664"/>
                  </a:cubicBezTo>
                  <a:lnTo>
                    <a:pt x="6062" y="2664"/>
                  </a:lnTo>
                  <a:cubicBezTo>
                    <a:pt x="6114" y="2664"/>
                    <a:pt x="6167" y="2591"/>
                    <a:pt x="6167" y="2507"/>
                  </a:cubicBezTo>
                  <a:cubicBezTo>
                    <a:pt x="6167" y="2412"/>
                    <a:pt x="6114" y="2339"/>
                    <a:pt x="6062" y="2339"/>
                  </a:cubicBezTo>
                  <a:lnTo>
                    <a:pt x="5947" y="2339"/>
                  </a:lnTo>
                  <a:cubicBezTo>
                    <a:pt x="5632" y="2339"/>
                    <a:pt x="5632" y="315"/>
                    <a:pt x="5947" y="315"/>
                  </a:cubicBezTo>
                  <a:lnTo>
                    <a:pt x="6062" y="315"/>
                  </a:lnTo>
                  <a:cubicBezTo>
                    <a:pt x="6114" y="315"/>
                    <a:pt x="6167" y="252"/>
                    <a:pt x="6167" y="158"/>
                  </a:cubicBezTo>
                  <a:cubicBezTo>
                    <a:pt x="6167" y="74"/>
                    <a:pt x="6114" y="1"/>
                    <a:pt x="6062" y="1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9009;p104">
              <a:extLst>
                <a:ext uri="{FF2B5EF4-FFF2-40B4-BE49-F238E27FC236}">
                  <a16:creationId xmlns:a16="http://schemas.microsoft.com/office/drawing/2014/main" id="{332A6C59-8929-F06C-9A68-3A4D4733B58E}"/>
                </a:ext>
              </a:extLst>
            </p:cNvPr>
            <p:cNvSpPr/>
            <p:nvPr/>
          </p:nvSpPr>
          <p:spPr>
            <a:xfrm>
              <a:off x="2494213" y="4722751"/>
              <a:ext cx="165164" cy="21920"/>
            </a:xfrm>
            <a:custGeom>
              <a:avLst/>
              <a:gdLst/>
              <a:ahLst/>
              <a:cxnLst/>
              <a:rect l="l" t="t" r="r" b="b"/>
              <a:pathLst>
                <a:path w="2381" h="316" extrusionOk="0">
                  <a:moveTo>
                    <a:pt x="0" y="1"/>
                  </a:moveTo>
                  <a:lnTo>
                    <a:pt x="0" y="315"/>
                  </a:lnTo>
                  <a:lnTo>
                    <a:pt x="2307" y="315"/>
                  </a:lnTo>
                  <a:cubicBezTo>
                    <a:pt x="2349" y="315"/>
                    <a:pt x="2380" y="242"/>
                    <a:pt x="2380" y="158"/>
                  </a:cubicBezTo>
                  <a:cubicBezTo>
                    <a:pt x="2380" y="74"/>
                    <a:pt x="2349" y="1"/>
                    <a:pt x="2307" y="1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9010;p104">
              <a:extLst>
                <a:ext uri="{FF2B5EF4-FFF2-40B4-BE49-F238E27FC236}">
                  <a16:creationId xmlns:a16="http://schemas.microsoft.com/office/drawing/2014/main" id="{2670A9C2-6E02-18BE-BE59-B284A6EF07FB}"/>
                </a:ext>
              </a:extLst>
            </p:cNvPr>
            <p:cNvSpPr/>
            <p:nvPr/>
          </p:nvSpPr>
          <p:spPr>
            <a:xfrm>
              <a:off x="2494213" y="4885004"/>
              <a:ext cx="165164" cy="22614"/>
            </a:xfrm>
            <a:custGeom>
              <a:avLst/>
              <a:gdLst/>
              <a:ahLst/>
              <a:cxnLst/>
              <a:rect l="l" t="t" r="r" b="b"/>
              <a:pathLst>
                <a:path w="2381" h="326" extrusionOk="0">
                  <a:moveTo>
                    <a:pt x="0" y="0"/>
                  </a:moveTo>
                  <a:lnTo>
                    <a:pt x="0" y="325"/>
                  </a:lnTo>
                  <a:lnTo>
                    <a:pt x="2307" y="325"/>
                  </a:lnTo>
                  <a:cubicBezTo>
                    <a:pt x="2349" y="325"/>
                    <a:pt x="2380" y="252"/>
                    <a:pt x="2380" y="168"/>
                  </a:cubicBezTo>
                  <a:cubicBezTo>
                    <a:pt x="2380" y="73"/>
                    <a:pt x="2349" y="0"/>
                    <a:pt x="2307" y="0"/>
                  </a:cubicBezTo>
                  <a:close/>
                </a:path>
              </a:pathLst>
            </a:custGeom>
            <a:solidFill>
              <a:srgbClr val="7E6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9011;p104">
              <a:extLst>
                <a:ext uri="{FF2B5EF4-FFF2-40B4-BE49-F238E27FC236}">
                  <a16:creationId xmlns:a16="http://schemas.microsoft.com/office/drawing/2014/main" id="{F05CAEB3-ACDE-804C-08B4-881D6440F33E}"/>
                </a:ext>
              </a:extLst>
            </p:cNvPr>
            <p:cNvSpPr/>
            <p:nvPr/>
          </p:nvSpPr>
          <p:spPr>
            <a:xfrm>
              <a:off x="2099160" y="4722751"/>
              <a:ext cx="397961" cy="184864"/>
            </a:xfrm>
            <a:custGeom>
              <a:avLst/>
              <a:gdLst/>
              <a:ahLst/>
              <a:cxnLst/>
              <a:rect l="l" t="t" r="r" b="b"/>
              <a:pathLst>
                <a:path w="5737" h="2665" extrusionOk="0">
                  <a:moveTo>
                    <a:pt x="819" y="1"/>
                  </a:moveTo>
                  <a:cubicBezTo>
                    <a:pt x="1" y="1"/>
                    <a:pt x="1" y="2664"/>
                    <a:pt x="819" y="2664"/>
                  </a:cubicBezTo>
                  <a:lnTo>
                    <a:pt x="5737" y="2664"/>
                  </a:lnTo>
                  <a:cubicBezTo>
                    <a:pt x="4919" y="2664"/>
                    <a:pt x="4919" y="1"/>
                    <a:pt x="5737" y="1"/>
                  </a:cubicBezTo>
                  <a:close/>
                </a:path>
              </a:pathLst>
            </a:custGeom>
            <a:solidFill>
              <a:srgbClr val="5E4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9012;p104">
              <a:extLst>
                <a:ext uri="{FF2B5EF4-FFF2-40B4-BE49-F238E27FC236}">
                  <a16:creationId xmlns:a16="http://schemas.microsoft.com/office/drawing/2014/main" id="{61B6FB62-6865-0815-BCAA-08E3E1B4223F}"/>
                </a:ext>
              </a:extLst>
            </p:cNvPr>
            <p:cNvSpPr/>
            <p:nvPr/>
          </p:nvSpPr>
          <p:spPr>
            <a:xfrm>
              <a:off x="2101380" y="4743839"/>
              <a:ext cx="395742" cy="163777"/>
            </a:xfrm>
            <a:custGeom>
              <a:avLst/>
              <a:gdLst/>
              <a:ahLst/>
              <a:cxnLst/>
              <a:rect l="l" t="t" r="r" b="b"/>
              <a:pathLst>
                <a:path w="5705" h="2361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703"/>
                    <a:pt x="137" y="2360"/>
                    <a:pt x="787" y="2360"/>
                  </a:cubicBezTo>
                  <a:lnTo>
                    <a:pt x="5705" y="2360"/>
                  </a:lnTo>
                  <a:cubicBezTo>
                    <a:pt x="5453" y="2360"/>
                    <a:pt x="5275" y="2108"/>
                    <a:pt x="5181" y="1752"/>
                  </a:cubicBezTo>
                  <a:cubicBezTo>
                    <a:pt x="4887" y="1720"/>
                    <a:pt x="4583" y="1678"/>
                    <a:pt x="4279" y="1626"/>
                  </a:cubicBezTo>
                  <a:cubicBezTo>
                    <a:pt x="2286" y="1280"/>
                    <a:pt x="693" y="598"/>
                    <a:pt x="378" y="1"/>
                  </a:cubicBezTo>
                  <a:close/>
                </a:path>
              </a:pathLst>
            </a:custGeom>
            <a:solidFill>
              <a:srgbClr val="48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9013;p104">
              <a:extLst>
                <a:ext uri="{FF2B5EF4-FFF2-40B4-BE49-F238E27FC236}">
                  <a16:creationId xmlns:a16="http://schemas.microsoft.com/office/drawing/2014/main" id="{CF00F03E-484E-8FAD-646D-D9B66E5FCF24}"/>
                </a:ext>
              </a:extLst>
            </p:cNvPr>
            <p:cNvSpPr/>
            <p:nvPr/>
          </p:nvSpPr>
          <p:spPr>
            <a:xfrm>
              <a:off x="2126838" y="4748972"/>
              <a:ext cx="60419" cy="131729"/>
            </a:xfrm>
            <a:custGeom>
              <a:avLst/>
              <a:gdLst/>
              <a:ahLst/>
              <a:cxnLst/>
              <a:rect l="l" t="t" r="r" b="b"/>
              <a:pathLst>
                <a:path w="871" h="1899" extrusionOk="0">
                  <a:moveTo>
                    <a:pt x="451" y="0"/>
                  </a:moveTo>
                  <a:cubicBezTo>
                    <a:pt x="0" y="0"/>
                    <a:pt x="0" y="1898"/>
                    <a:pt x="451" y="1898"/>
                  </a:cubicBezTo>
                  <a:lnTo>
                    <a:pt x="871" y="1898"/>
                  </a:lnTo>
                  <a:cubicBezTo>
                    <a:pt x="598" y="1625"/>
                    <a:pt x="598" y="273"/>
                    <a:pt x="871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9014;p104">
              <a:extLst>
                <a:ext uri="{FF2B5EF4-FFF2-40B4-BE49-F238E27FC236}">
                  <a16:creationId xmlns:a16="http://schemas.microsoft.com/office/drawing/2014/main" id="{786D088C-C058-2741-7D8E-832ED5571B96}"/>
                </a:ext>
              </a:extLst>
            </p:cNvPr>
            <p:cNvSpPr/>
            <p:nvPr/>
          </p:nvSpPr>
          <p:spPr>
            <a:xfrm>
              <a:off x="2202519" y="4794755"/>
              <a:ext cx="216080" cy="40788"/>
            </a:xfrm>
            <a:custGeom>
              <a:avLst/>
              <a:gdLst/>
              <a:ahLst/>
              <a:cxnLst/>
              <a:rect l="l" t="t" r="r" b="b"/>
              <a:pathLst>
                <a:path w="3115" h="588" extrusionOk="0">
                  <a:moveTo>
                    <a:pt x="94" y="1"/>
                  </a:moveTo>
                  <a:cubicBezTo>
                    <a:pt x="0" y="1"/>
                    <a:pt x="0" y="588"/>
                    <a:pt x="94" y="588"/>
                  </a:cubicBezTo>
                  <a:lnTo>
                    <a:pt x="3114" y="588"/>
                  </a:lnTo>
                  <a:cubicBezTo>
                    <a:pt x="3052" y="588"/>
                    <a:pt x="3052" y="1"/>
                    <a:pt x="3114" y="1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9015;p104">
              <a:extLst>
                <a:ext uri="{FF2B5EF4-FFF2-40B4-BE49-F238E27FC236}">
                  <a16:creationId xmlns:a16="http://schemas.microsoft.com/office/drawing/2014/main" id="{6C77FE0F-9334-A5BD-17CE-685FB0489080}"/>
                </a:ext>
              </a:extLst>
            </p:cNvPr>
            <p:cNvSpPr/>
            <p:nvPr/>
          </p:nvSpPr>
          <p:spPr>
            <a:xfrm>
              <a:off x="2462928" y="4911919"/>
              <a:ext cx="181882" cy="125139"/>
            </a:xfrm>
            <a:custGeom>
              <a:avLst/>
              <a:gdLst/>
              <a:ahLst/>
              <a:cxnLst/>
              <a:rect l="l" t="t" r="r" b="b"/>
              <a:pathLst>
                <a:path w="2622" h="1804" extrusionOk="0">
                  <a:moveTo>
                    <a:pt x="283" y="0"/>
                  </a:moveTo>
                  <a:cubicBezTo>
                    <a:pt x="0" y="0"/>
                    <a:pt x="0" y="1804"/>
                    <a:pt x="283" y="1804"/>
                  </a:cubicBezTo>
                  <a:lnTo>
                    <a:pt x="2622" y="1804"/>
                  </a:lnTo>
                  <a:cubicBezTo>
                    <a:pt x="2129" y="1300"/>
                    <a:pt x="2129" y="503"/>
                    <a:pt x="2622" y="0"/>
                  </a:cubicBezTo>
                  <a:close/>
                </a:path>
              </a:pathLst>
            </a:custGeom>
            <a:solidFill>
              <a:srgbClr val="E2C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9016;p104">
              <a:extLst>
                <a:ext uri="{FF2B5EF4-FFF2-40B4-BE49-F238E27FC236}">
                  <a16:creationId xmlns:a16="http://schemas.microsoft.com/office/drawing/2014/main" id="{22946305-4C12-84D1-2122-F1CA057AAF60}"/>
                </a:ext>
              </a:extLst>
            </p:cNvPr>
            <p:cNvSpPr/>
            <p:nvPr/>
          </p:nvSpPr>
          <p:spPr>
            <a:xfrm>
              <a:off x="2510168" y="4943897"/>
              <a:ext cx="134642" cy="93161"/>
            </a:xfrm>
            <a:custGeom>
              <a:avLst/>
              <a:gdLst/>
              <a:ahLst/>
              <a:cxnLst/>
              <a:rect l="l" t="t" r="r" b="b"/>
              <a:pathLst>
                <a:path w="1941" h="1343" extrusionOk="0">
                  <a:moveTo>
                    <a:pt x="1647" y="0"/>
                  </a:moveTo>
                  <a:cubicBezTo>
                    <a:pt x="735" y="32"/>
                    <a:pt x="1" y="367"/>
                    <a:pt x="1" y="776"/>
                  </a:cubicBezTo>
                  <a:cubicBezTo>
                    <a:pt x="1" y="997"/>
                    <a:pt x="210" y="1196"/>
                    <a:pt x="546" y="1343"/>
                  </a:cubicBezTo>
                  <a:lnTo>
                    <a:pt x="1941" y="1343"/>
                  </a:lnTo>
                  <a:cubicBezTo>
                    <a:pt x="1595" y="986"/>
                    <a:pt x="1479" y="462"/>
                    <a:pt x="1647" y="0"/>
                  </a:cubicBezTo>
                  <a:close/>
                </a:path>
              </a:pathLst>
            </a:custGeom>
            <a:solidFill>
              <a:srgbClr val="F4E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9017;p104">
              <a:extLst>
                <a:ext uri="{FF2B5EF4-FFF2-40B4-BE49-F238E27FC236}">
                  <a16:creationId xmlns:a16="http://schemas.microsoft.com/office/drawing/2014/main" id="{DEFB91D7-ADFD-BB7E-FF18-D7762552643B}"/>
                </a:ext>
              </a:extLst>
            </p:cNvPr>
            <p:cNvSpPr/>
            <p:nvPr/>
          </p:nvSpPr>
          <p:spPr>
            <a:xfrm>
              <a:off x="2013351" y="4903178"/>
              <a:ext cx="519424" cy="141163"/>
            </a:xfrm>
            <a:custGeom>
              <a:avLst/>
              <a:gdLst/>
              <a:ahLst/>
              <a:cxnLst/>
              <a:rect l="l" t="t" r="r" b="b"/>
              <a:pathLst>
                <a:path w="7488" h="2035" extrusionOk="0">
                  <a:moveTo>
                    <a:pt x="997" y="0"/>
                  </a:moveTo>
                  <a:cubicBezTo>
                    <a:pt x="1" y="0"/>
                    <a:pt x="1" y="2035"/>
                    <a:pt x="997" y="2035"/>
                  </a:cubicBezTo>
                  <a:lnTo>
                    <a:pt x="7362" y="2035"/>
                  </a:lnTo>
                  <a:cubicBezTo>
                    <a:pt x="7435" y="2035"/>
                    <a:pt x="7488" y="1982"/>
                    <a:pt x="7488" y="1919"/>
                  </a:cubicBezTo>
                  <a:cubicBezTo>
                    <a:pt x="7488" y="1846"/>
                    <a:pt x="7435" y="1793"/>
                    <a:pt x="7362" y="1793"/>
                  </a:cubicBezTo>
                  <a:lnTo>
                    <a:pt x="7226" y="1793"/>
                  </a:lnTo>
                  <a:cubicBezTo>
                    <a:pt x="6848" y="1793"/>
                    <a:pt x="6848" y="241"/>
                    <a:pt x="7226" y="241"/>
                  </a:cubicBezTo>
                  <a:lnTo>
                    <a:pt x="7362" y="241"/>
                  </a:lnTo>
                  <a:cubicBezTo>
                    <a:pt x="7435" y="241"/>
                    <a:pt x="7488" y="189"/>
                    <a:pt x="7488" y="126"/>
                  </a:cubicBezTo>
                  <a:cubicBezTo>
                    <a:pt x="7488" y="53"/>
                    <a:pt x="7435" y="0"/>
                    <a:pt x="7362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9018;p104">
              <a:extLst>
                <a:ext uri="{FF2B5EF4-FFF2-40B4-BE49-F238E27FC236}">
                  <a16:creationId xmlns:a16="http://schemas.microsoft.com/office/drawing/2014/main" id="{2C9CCD5B-98EA-E699-2E69-1905ED7DE672}"/>
                </a:ext>
              </a:extLst>
            </p:cNvPr>
            <p:cNvSpPr/>
            <p:nvPr/>
          </p:nvSpPr>
          <p:spPr>
            <a:xfrm>
              <a:off x="2493450" y="4903178"/>
              <a:ext cx="169534" cy="16787"/>
            </a:xfrm>
            <a:custGeom>
              <a:avLst/>
              <a:gdLst/>
              <a:ahLst/>
              <a:cxnLst/>
              <a:rect l="l" t="t" r="r" b="b"/>
              <a:pathLst>
                <a:path w="2444" h="242" extrusionOk="0">
                  <a:moveTo>
                    <a:pt x="1" y="0"/>
                  </a:moveTo>
                  <a:lnTo>
                    <a:pt x="1" y="241"/>
                  </a:lnTo>
                  <a:lnTo>
                    <a:pt x="2360" y="241"/>
                  </a:lnTo>
                  <a:cubicBezTo>
                    <a:pt x="2402" y="241"/>
                    <a:pt x="2444" y="189"/>
                    <a:pt x="2444" y="126"/>
                  </a:cubicBezTo>
                  <a:cubicBezTo>
                    <a:pt x="2444" y="53"/>
                    <a:pt x="2402" y="0"/>
                    <a:pt x="2360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9019;p104">
              <a:extLst>
                <a:ext uri="{FF2B5EF4-FFF2-40B4-BE49-F238E27FC236}">
                  <a16:creationId xmlns:a16="http://schemas.microsoft.com/office/drawing/2014/main" id="{EBDCABAC-CAC7-689D-A945-9FA23B4FEE1D}"/>
                </a:ext>
              </a:extLst>
            </p:cNvPr>
            <p:cNvSpPr/>
            <p:nvPr/>
          </p:nvSpPr>
          <p:spPr>
            <a:xfrm>
              <a:off x="2493450" y="5027556"/>
              <a:ext cx="169534" cy="16787"/>
            </a:xfrm>
            <a:custGeom>
              <a:avLst/>
              <a:gdLst/>
              <a:ahLst/>
              <a:cxnLst/>
              <a:rect l="l" t="t" r="r" b="b"/>
              <a:pathLst>
                <a:path w="2444" h="242" extrusionOk="0">
                  <a:moveTo>
                    <a:pt x="1" y="0"/>
                  </a:moveTo>
                  <a:lnTo>
                    <a:pt x="1" y="242"/>
                  </a:lnTo>
                  <a:lnTo>
                    <a:pt x="2360" y="242"/>
                  </a:lnTo>
                  <a:cubicBezTo>
                    <a:pt x="2402" y="242"/>
                    <a:pt x="2444" y="189"/>
                    <a:pt x="2444" y="126"/>
                  </a:cubicBezTo>
                  <a:cubicBezTo>
                    <a:pt x="2444" y="53"/>
                    <a:pt x="2402" y="0"/>
                    <a:pt x="2360" y="0"/>
                  </a:cubicBezTo>
                  <a:close/>
                </a:path>
              </a:pathLst>
            </a:custGeom>
            <a:solidFill>
              <a:srgbClr val="E0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9020;p104">
              <a:extLst>
                <a:ext uri="{FF2B5EF4-FFF2-40B4-BE49-F238E27FC236}">
                  <a16:creationId xmlns:a16="http://schemas.microsoft.com/office/drawing/2014/main" id="{F6C17B23-8CEB-06E0-EA03-2D174F6C1438}"/>
                </a:ext>
              </a:extLst>
            </p:cNvPr>
            <p:cNvSpPr/>
            <p:nvPr/>
          </p:nvSpPr>
          <p:spPr>
            <a:xfrm>
              <a:off x="2013351" y="4903178"/>
              <a:ext cx="497642" cy="141163"/>
            </a:xfrm>
            <a:custGeom>
              <a:avLst/>
              <a:gdLst/>
              <a:ahLst/>
              <a:cxnLst/>
              <a:rect l="l" t="t" r="r" b="b"/>
              <a:pathLst>
                <a:path w="7174" h="2035" extrusionOk="0">
                  <a:moveTo>
                    <a:pt x="997" y="0"/>
                  </a:moveTo>
                  <a:cubicBezTo>
                    <a:pt x="1" y="0"/>
                    <a:pt x="1" y="2035"/>
                    <a:pt x="997" y="2035"/>
                  </a:cubicBezTo>
                  <a:lnTo>
                    <a:pt x="7173" y="2035"/>
                  </a:lnTo>
                  <a:cubicBezTo>
                    <a:pt x="6481" y="2035"/>
                    <a:pt x="6481" y="0"/>
                    <a:pt x="7173" y="0"/>
                  </a:cubicBezTo>
                  <a:close/>
                </a:path>
              </a:pathLst>
            </a:custGeom>
            <a:solidFill>
              <a:srgbClr val="BA2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9021;p104">
              <a:extLst>
                <a:ext uri="{FF2B5EF4-FFF2-40B4-BE49-F238E27FC236}">
                  <a16:creationId xmlns:a16="http://schemas.microsoft.com/office/drawing/2014/main" id="{6BF001C2-7BD3-8313-1B53-4A7064E7CF6C}"/>
                </a:ext>
              </a:extLst>
            </p:cNvPr>
            <p:cNvSpPr/>
            <p:nvPr/>
          </p:nvSpPr>
          <p:spPr>
            <a:xfrm>
              <a:off x="2013351" y="4903872"/>
              <a:ext cx="497642" cy="141163"/>
            </a:xfrm>
            <a:custGeom>
              <a:avLst/>
              <a:gdLst/>
              <a:ahLst/>
              <a:cxnLst/>
              <a:rect l="l" t="t" r="r" b="b"/>
              <a:pathLst>
                <a:path w="7174" h="2035" extrusionOk="0">
                  <a:moveTo>
                    <a:pt x="997" y="1"/>
                  </a:moveTo>
                  <a:cubicBezTo>
                    <a:pt x="1" y="1"/>
                    <a:pt x="1" y="2035"/>
                    <a:pt x="997" y="2035"/>
                  </a:cubicBezTo>
                  <a:lnTo>
                    <a:pt x="7173" y="2035"/>
                  </a:lnTo>
                  <a:cubicBezTo>
                    <a:pt x="6859" y="2025"/>
                    <a:pt x="6691" y="1616"/>
                    <a:pt x="6659" y="1165"/>
                  </a:cubicBezTo>
                  <a:cubicBezTo>
                    <a:pt x="6324" y="1165"/>
                    <a:pt x="5978" y="1154"/>
                    <a:pt x="5621" y="1133"/>
                  </a:cubicBezTo>
                  <a:cubicBezTo>
                    <a:pt x="3608" y="997"/>
                    <a:pt x="1993" y="546"/>
                    <a:pt x="2024" y="126"/>
                  </a:cubicBezTo>
                  <a:cubicBezTo>
                    <a:pt x="2024" y="74"/>
                    <a:pt x="2056" y="32"/>
                    <a:pt x="2098" y="1"/>
                  </a:cubicBezTo>
                  <a:close/>
                </a:path>
              </a:pathLst>
            </a:custGeom>
            <a:solidFill>
              <a:srgbClr val="A31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30" name="Google Shape;9030;p104">
            <a:extLst>
              <a:ext uri="{FF2B5EF4-FFF2-40B4-BE49-F238E27FC236}">
                <a16:creationId xmlns:a16="http://schemas.microsoft.com/office/drawing/2014/main" id="{383A2003-D028-CB08-8AAD-9D9282062CC8}"/>
              </a:ext>
            </a:extLst>
          </p:cNvPr>
          <p:cNvCxnSpPr>
            <a:cxnSpLocks/>
            <a:stCxn id="4533" idx="3"/>
          </p:cNvCxnSpPr>
          <p:nvPr/>
        </p:nvCxnSpPr>
        <p:spPr>
          <a:xfrm>
            <a:off x="2913141" y="2338387"/>
            <a:ext cx="1263971" cy="38812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731" name="Google Shape;9031;p104">
            <a:extLst>
              <a:ext uri="{FF2B5EF4-FFF2-40B4-BE49-F238E27FC236}">
                <a16:creationId xmlns:a16="http://schemas.microsoft.com/office/drawing/2014/main" id="{0B29D241-FD30-59E7-B4C0-5D1AF42F760C}"/>
              </a:ext>
            </a:extLst>
          </p:cNvPr>
          <p:cNvCxnSpPr>
            <a:cxnSpLocks/>
            <a:stCxn id="4537" idx="1"/>
          </p:cNvCxnSpPr>
          <p:nvPr/>
        </p:nvCxnSpPr>
        <p:spPr>
          <a:xfrm rot="10800000" flipV="1">
            <a:off x="5081000" y="2402913"/>
            <a:ext cx="1179286" cy="34020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732" name="Google Shape;9032;p104">
            <a:extLst>
              <a:ext uri="{FF2B5EF4-FFF2-40B4-BE49-F238E27FC236}">
                <a16:creationId xmlns:a16="http://schemas.microsoft.com/office/drawing/2014/main" id="{F106B8BB-147E-EAE6-FEAB-64E88C272E0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5184083" y="3362855"/>
            <a:ext cx="951181" cy="39881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733" name="Google Shape;9033;p104">
            <a:extLst>
              <a:ext uri="{FF2B5EF4-FFF2-40B4-BE49-F238E27FC236}">
                <a16:creationId xmlns:a16="http://schemas.microsoft.com/office/drawing/2014/main" id="{20771037-5C83-5FC7-9B30-AD7527FD7DB4}"/>
              </a:ext>
            </a:extLst>
          </p:cNvPr>
          <p:cNvCxnSpPr>
            <a:cxnSpLocks/>
          </p:cNvCxnSpPr>
          <p:nvPr/>
        </p:nvCxnSpPr>
        <p:spPr>
          <a:xfrm flipV="1">
            <a:off x="2595763" y="3341341"/>
            <a:ext cx="1364155" cy="46334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763" name="Straight Connector 4762">
            <a:extLst>
              <a:ext uri="{FF2B5EF4-FFF2-40B4-BE49-F238E27FC236}">
                <a16:creationId xmlns:a16="http://schemas.microsoft.com/office/drawing/2014/main" id="{594FDFBE-7934-E689-AC51-FDA3E53A084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72000" y="1898304"/>
            <a:ext cx="0" cy="702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65" name="Straight Connector 4764">
            <a:extLst>
              <a:ext uri="{FF2B5EF4-FFF2-40B4-BE49-F238E27FC236}">
                <a16:creationId xmlns:a16="http://schemas.microsoft.com/office/drawing/2014/main" id="{ED256138-D050-133C-8619-EBBAC587E622}"/>
              </a:ext>
            </a:extLst>
          </p:cNvPr>
          <p:cNvCxnSpPr>
            <a:cxnSpLocks/>
          </p:cNvCxnSpPr>
          <p:nvPr/>
        </p:nvCxnSpPr>
        <p:spPr>
          <a:xfrm>
            <a:off x="4565643" y="3404734"/>
            <a:ext cx="0" cy="7894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7" name="Google Shape;8987;p10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</a:t>
            </a:r>
            <a:endParaRPr dirty="0"/>
          </a:p>
        </p:txBody>
      </p:sp>
      <p:sp>
        <p:nvSpPr>
          <p:cNvPr id="9022" name="Google Shape;9022;p104"/>
          <p:cNvSpPr txBox="1"/>
          <p:nvPr/>
        </p:nvSpPr>
        <p:spPr>
          <a:xfrm>
            <a:off x="1195816" y="1342563"/>
            <a:ext cx="2933497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Over &amp; under sampling</a:t>
            </a:r>
          </a:p>
        </p:txBody>
      </p:sp>
      <p:sp>
        <p:nvSpPr>
          <p:cNvPr id="9034" name="Google Shape;9034;p104"/>
          <p:cNvSpPr/>
          <p:nvPr/>
        </p:nvSpPr>
        <p:spPr>
          <a:xfrm>
            <a:off x="717151" y="1261075"/>
            <a:ext cx="571200" cy="5715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6" name="Google Shape;9036;p104"/>
          <p:cNvSpPr/>
          <p:nvPr/>
        </p:nvSpPr>
        <p:spPr>
          <a:xfrm>
            <a:off x="7860794" y="1261075"/>
            <a:ext cx="571200" cy="571500"/>
          </a:xfrm>
          <a:prstGeom prst="ellipse">
            <a:avLst/>
          </a:pr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7" name="Google Shape;9047;p104"/>
          <p:cNvGrpSpPr/>
          <p:nvPr/>
        </p:nvGrpSpPr>
        <p:grpSpPr>
          <a:xfrm>
            <a:off x="853577" y="1385301"/>
            <a:ext cx="298348" cy="271731"/>
            <a:chOff x="-40378075" y="3267450"/>
            <a:chExt cx="317425" cy="289075"/>
          </a:xfrm>
        </p:grpSpPr>
        <p:sp>
          <p:nvSpPr>
            <p:cNvPr id="9048" name="Google Shape;9048;p104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104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104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104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106D00-4677-6CF3-E647-02042B93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1" y="2119362"/>
            <a:ext cx="3842025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06D450-EFF2-F2F6-F924-7B407D1A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257" y="2124794"/>
            <a:ext cx="3750972" cy="2560887"/>
          </a:xfrm>
          <a:prstGeom prst="rect">
            <a:avLst/>
          </a:prstGeom>
        </p:spPr>
      </p:pic>
      <p:sp>
        <p:nvSpPr>
          <p:cNvPr id="7" name="Google Shape;9022;p104">
            <a:extLst>
              <a:ext uri="{FF2B5EF4-FFF2-40B4-BE49-F238E27FC236}">
                <a16:creationId xmlns:a16="http://schemas.microsoft.com/office/drawing/2014/main" id="{2521C263-5A19-C182-0A19-F2DBDEC20DC6}"/>
              </a:ext>
            </a:extLst>
          </p:cNvPr>
          <p:cNvSpPr txBox="1"/>
          <p:nvPr/>
        </p:nvSpPr>
        <p:spPr>
          <a:xfrm>
            <a:off x="6282871" y="1778119"/>
            <a:ext cx="1102913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After</a:t>
            </a:r>
          </a:p>
        </p:txBody>
      </p:sp>
      <p:sp>
        <p:nvSpPr>
          <p:cNvPr id="8" name="Google Shape;9022;p104">
            <a:extLst>
              <a:ext uri="{FF2B5EF4-FFF2-40B4-BE49-F238E27FC236}">
                <a16:creationId xmlns:a16="http://schemas.microsoft.com/office/drawing/2014/main" id="{26B86CC2-93AB-5D16-A547-7F091267F31B}"/>
              </a:ext>
            </a:extLst>
          </p:cNvPr>
          <p:cNvSpPr txBox="1"/>
          <p:nvPr/>
        </p:nvSpPr>
        <p:spPr>
          <a:xfrm>
            <a:off x="1999934" y="1778119"/>
            <a:ext cx="1102913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Before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91F24A-8493-9997-EF0E-12D8C774BAEE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4371796" y="3405237"/>
            <a:ext cx="4914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National Library Workers Day XL by Slidesgo">
  <a:themeElements>
    <a:clrScheme name="Simple Light">
      <a:dk1>
        <a:srgbClr val="421B1A"/>
      </a:dk1>
      <a:lt1>
        <a:srgbClr val="FFF0D7"/>
      </a:lt1>
      <a:dk2>
        <a:srgbClr val="C13633"/>
      </a:dk2>
      <a:lt2>
        <a:srgbClr val="893128"/>
      </a:lt2>
      <a:accent1>
        <a:srgbClr val="722420"/>
      </a:accent1>
      <a:accent2>
        <a:srgbClr val="904D9E"/>
      </a:accent2>
      <a:accent3>
        <a:srgbClr val="3D7391"/>
      </a:accent3>
      <a:accent4>
        <a:srgbClr val="D88445"/>
      </a:accent4>
      <a:accent5>
        <a:srgbClr val="827423"/>
      </a:accent5>
      <a:accent6>
        <a:srgbClr val="C13633"/>
      </a:accent6>
      <a:hlink>
        <a:srgbClr val="FFB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216</Words>
  <Application>Microsoft Office PowerPoint</Application>
  <PresentationFormat>On-screen Show (16:9)</PresentationFormat>
  <Paragraphs>113</Paragraphs>
  <Slides>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Aptos</vt:lpstr>
      <vt:lpstr>Nunito Light</vt:lpstr>
      <vt:lpstr>Abril Fatface</vt:lpstr>
      <vt:lpstr>Arial</vt:lpstr>
      <vt:lpstr>Anaheim</vt:lpstr>
      <vt:lpstr>Inter</vt:lpstr>
      <vt:lpstr>National Library Workers Day XL by Slidesgo</vt:lpstr>
      <vt:lpstr>Book genre prediction </vt:lpstr>
      <vt:lpstr>01</vt:lpstr>
      <vt:lpstr>Dataset</vt:lpstr>
      <vt:lpstr>Dataset</vt:lpstr>
      <vt:lpstr>Dataset</vt:lpstr>
      <vt:lpstr>Dataset</vt:lpstr>
      <vt:lpstr>Preprocessing </vt:lpstr>
      <vt:lpstr>Preprocessing </vt:lpstr>
      <vt:lpstr>Preprocessing </vt:lpstr>
      <vt:lpstr>Preprocessing </vt:lpstr>
      <vt:lpstr>Preprocessing </vt:lpstr>
      <vt:lpstr>Preprocessing </vt:lpstr>
      <vt:lpstr>Preprocessing </vt:lpstr>
      <vt:lpstr>Preprocessing </vt:lpstr>
      <vt:lpstr>Skipgram </vt:lpstr>
      <vt:lpstr>Skipgram</vt:lpstr>
      <vt:lpstr>Skipgram</vt:lpstr>
      <vt:lpstr>Skipgram</vt:lpstr>
      <vt:lpstr>Skipgram</vt:lpstr>
      <vt:lpstr>Skipgram</vt:lpstr>
      <vt:lpstr>Skipgram</vt:lpstr>
      <vt:lpstr>Cbow </vt:lpstr>
      <vt:lpstr>Cbow</vt:lpstr>
      <vt:lpstr>Cbow</vt:lpstr>
      <vt:lpstr>Cbow</vt:lpstr>
      <vt:lpstr>Cbow</vt:lpstr>
      <vt:lpstr>Cbow</vt:lpstr>
      <vt:lpstr>Cbow</vt:lpstr>
      <vt:lpstr>Glove </vt:lpstr>
      <vt:lpstr>Glove</vt:lpstr>
      <vt:lpstr>Glove</vt:lpstr>
      <vt:lpstr>Glove</vt:lpstr>
      <vt:lpstr>Glove</vt:lpstr>
      <vt:lpstr>Glove</vt:lpstr>
      <vt:lpstr>Glove</vt:lpstr>
      <vt:lpstr>Comparison 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genre prediction</dc:title>
  <dc:creator>Ahmed Sameh</dc:creator>
  <cp:lastModifiedBy>Ahmed211392</cp:lastModifiedBy>
  <cp:revision>63</cp:revision>
  <dcterms:modified xsi:type="dcterms:W3CDTF">2024-03-31T05:09:55Z</dcterms:modified>
</cp:coreProperties>
</file>