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4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96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5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15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0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10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8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13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28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89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2A49-38FA-48D0-AC79-8487C80030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3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2A49-38FA-48D0-AC79-8487C800301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7436-4E38-4979-988F-F38EE53F5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00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1" y="94279"/>
            <a:ext cx="12019280" cy="98268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On AI-Driven Privacy Protection: A Study on AI-based Solutions using 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Face Blurring Techniques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Sara Amjad Sabih Anabtawi 212071   	 		Supervisor: Doctor Amr Ghoneim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1076963"/>
            <a:ext cx="3423920" cy="550163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1800" dirty="0"/>
              <a:t>Abstract</a:t>
            </a:r>
          </a:p>
          <a:p>
            <a:endParaRPr lang="en-US" sz="1800" dirty="0"/>
          </a:p>
          <a:p>
            <a:pPr algn="just"/>
            <a:r>
              <a:rPr lang="en-US" sz="1600" dirty="0"/>
              <a:t>This project uses AI to automatically </a:t>
            </a:r>
            <a:r>
              <a:rPr lang="en-US" sz="1600" b="1" dirty="0"/>
              <a:t>detect</a:t>
            </a:r>
            <a:r>
              <a:rPr lang="en-US" sz="1600" dirty="0"/>
              <a:t>, </a:t>
            </a:r>
            <a:r>
              <a:rPr lang="en-US" sz="1600" b="1" dirty="0"/>
              <a:t>recognize</a:t>
            </a:r>
            <a:r>
              <a:rPr lang="en-US" sz="1600" dirty="0"/>
              <a:t>, and </a:t>
            </a:r>
            <a:r>
              <a:rPr lang="en-US" sz="1600" b="1" dirty="0"/>
              <a:t>blur</a:t>
            </a:r>
            <a:r>
              <a:rPr lang="en-US" sz="1600" dirty="0"/>
              <a:t> faces in multimedia content, enhancing privacy protection. I experimented with </a:t>
            </a:r>
            <a:r>
              <a:rPr lang="en-US" sz="1600" b="1" dirty="0"/>
              <a:t>YOLOv5</a:t>
            </a:r>
            <a:r>
              <a:rPr lang="en-US" sz="1600" dirty="0"/>
              <a:t>, </a:t>
            </a:r>
            <a:r>
              <a:rPr lang="en-US" sz="1600" b="1" dirty="0"/>
              <a:t>YOLOv8</a:t>
            </a:r>
            <a:r>
              <a:rPr lang="en-US" sz="1600" dirty="0"/>
              <a:t>, and </a:t>
            </a:r>
            <a:r>
              <a:rPr lang="en-US" sz="1600" b="1" dirty="0"/>
              <a:t>MobileNet</a:t>
            </a:r>
            <a:r>
              <a:rPr lang="en-US" sz="1600" dirty="0"/>
              <a:t> for face recognition, and various blurring techniques to ensure faces were effectively obscured. Despite dataset limitations, the </a:t>
            </a:r>
            <a:r>
              <a:rPr lang="en-US" sz="1600" b="1" dirty="0"/>
              <a:t>LFW</a:t>
            </a:r>
            <a:r>
              <a:rPr lang="en-US" sz="1600" dirty="0"/>
              <a:t> and </a:t>
            </a:r>
            <a:r>
              <a:rPr lang="en-US" sz="1600" b="1" dirty="0"/>
              <a:t>Avengers</a:t>
            </a:r>
            <a:r>
              <a:rPr lang="en-US" sz="1600" dirty="0"/>
              <a:t> datasets were used, and models were retrained to improve performance. YOLOv5 achieved a precision of 0.982 and recall of 0.965, while YOLOv8 showed similar results. This project offers a unique approach to safeguarding personal privacy in the digital age.</a:t>
            </a:r>
            <a:endParaRPr lang="en-GB" sz="16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25520" y="1076960"/>
            <a:ext cx="5212080" cy="55016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System Design/ Interface  </a:t>
            </a:r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737600" y="1076961"/>
            <a:ext cx="3383280" cy="33934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</a:t>
            </a:r>
          </a:p>
          <a:p>
            <a:endParaRPr lang="en-GB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737600" y="4470403"/>
            <a:ext cx="3383280" cy="21081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Conclusions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5" y="165397"/>
            <a:ext cx="791817" cy="328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953" y="105860"/>
            <a:ext cx="1087928" cy="647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2FD65D-C502-52FB-1A80-784729CF8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703" y="1480193"/>
            <a:ext cx="2295332" cy="49945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104647-465B-F826-094D-C890715BDFA2}"/>
              </a:ext>
            </a:extLst>
          </p:cNvPr>
          <p:cNvSpPr txBox="1"/>
          <p:nvPr/>
        </p:nvSpPr>
        <p:spPr>
          <a:xfrm>
            <a:off x="8737603" y="1592160"/>
            <a:ext cx="34709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 this project, YOLOv5 achieved a precision of 0.982, recall of 0.965, mAP50 of 0.991, and mAP50-95 of 0.849, while YOLOv8 showed similar performance with a precision of 0.983, recall of 0.961, mAP50 of 0.99, and mAP50-95 of 0.839. For face recognition, </a:t>
            </a:r>
            <a:r>
              <a:rPr lang="en-US" sz="1600" b="1" dirty="0"/>
              <a:t>MobileNet</a:t>
            </a:r>
            <a:r>
              <a:rPr lang="en-US" sz="1600" dirty="0"/>
              <a:t> achieved high accuracy, consistently outperforming other models.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8E3F44-26C2-C3CA-A8DF-31C4F6C40F58}"/>
              </a:ext>
            </a:extLst>
          </p:cNvPr>
          <p:cNvSpPr txBox="1"/>
          <p:nvPr/>
        </p:nvSpPr>
        <p:spPr>
          <a:xfrm>
            <a:off x="8809218" y="4863684"/>
            <a:ext cx="30332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This project developed an AI-based system for face detection, recognition, and blurring to enhance privacy. Experiments included </a:t>
            </a:r>
            <a:r>
              <a:rPr lang="en-US" sz="1200" b="1" dirty="0"/>
              <a:t>YOLOv5</a:t>
            </a:r>
            <a:r>
              <a:rPr lang="en-US" sz="1200" dirty="0"/>
              <a:t> and </a:t>
            </a:r>
            <a:r>
              <a:rPr lang="en-US" sz="1200" b="1" dirty="0"/>
              <a:t>YOLOv8</a:t>
            </a:r>
            <a:r>
              <a:rPr lang="en-US" sz="1200" dirty="0"/>
              <a:t> for </a:t>
            </a:r>
            <a:r>
              <a:rPr lang="en-US" sz="1200" b="1" dirty="0"/>
              <a:t>face</a:t>
            </a:r>
            <a:r>
              <a:rPr lang="en-US" sz="1200" dirty="0"/>
              <a:t> </a:t>
            </a:r>
            <a:r>
              <a:rPr lang="en-US" sz="1200" b="1" dirty="0"/>
              <a:t>detection</a:t>
            </a:r>
            <a:r>
              <a:rPr lang="en-US" sz="1200" dirty="0"/>
              <a:t>, and </a:t>
            </a:r>
            <a:r>
              <a:rPr lang="en-US" sz="1200" b="1" dirty="0"/>
              <a:t>YOLOv5</a:t>
            </a:r>
            <a:r>
              <a:rPr lang="en-US" sz="1200" dirty="0"/>
              <a:t>, </a:t>
            </a:r>
            <a:r>
              <a:rPr lang="en-US" sz="1200" b="1" dirty="0"/>
              <a:t>YOLOv8</a:t>
            </a:r>
            <a:r>
              <a:rPr lang="en-US" sz="1200" dirty="0"/>
              <a:t>, and </a:t>
            </a:r>
            <a:r>
              <a:rPr lang="en-US" sz="1200" b="1" dirty="0"/>
              <a:t>MobileNet</a:t>
            </a:r>
            <a:r>
              <a:rPr lang="en-US" sz="1200" dirty="0"/>
              <a:t> for </a:t>
            </a:r>
            <a:r>
              <a:rPr lang="en-US" sz="1200" b="1" dirty="0"/>
              <a:t>face</a:t>
            </a:r>
            <a:r>
              <a:rPr lang="en-US" sz="1200" dirty="0"/>
              <a:t> </a:t>
            </a:r>
            <a:r>
              <a:rPr lang="en-US" sz="1200" b="1" dirty="0"/>
              <a:t>recognition</a:t>
            </a:r>
            <a:r>
              <a:rPr lang="en-US" sz="1200" dirty="0"/>
              <a:t>. </a:t>
            </a:r>
            <a:r>
              <a:rPr lang="en-US" sz="1200" b="1" dirty="0"/>
              <a:t>Blurring</a:t>
            </a:r>
            <a:r>
              <a:rPr lang="en-US" sz="1200" dirty="0"/>
              <a:t> </a:t>
            </a:r>
            <a:r>
              <a:rPr lang="en-US" sz="1200" b="1" dirty="0"/>
              <a:t>techniques</a:t>
            </a:r>
            <a:r>
              <a:rPr lang="en-US" sz="1200" dirty="0"/>
              <a:t> such as </a:t>
            </a:r>
            <a:r>
              <a:rPr lang="en-US" sz="1200" b="1" dirty="0"/>
              <a:t>Gaussian</a:t>
            </a:r>
            <a:r>
              <a:rPr lang="en-US" sz="1200" dirty="0"/>
              <a:t> blur, </a:t>
            </a:r>
            <a:r>
              <a:rPr lang="en-US" sz="1200" b="1" dirty="0"/>
              <a:t>Median</a:t>
            </a:r>
            <a:r>
              <a:rPr lang="en-US" sz="1200" dirty="0"/>
              <a:t> blur, and </a:t>
            </a:r>
            <a:r>
              <a:rPr lang="en-US" sz="1200" b="1" dirty="0"/>
              <a:t>Motion</a:t>
            </a:r>
            <a:r>
              <a:rPr lang="en-US" sz="1200" dirty="0"/>
              <a:t> blur, both individually and in combinations, were tested.</a:t>
            </a:r>
          </a:p>
        </p:txBody>
      </p:sp>
    </p:spTree>
    <p:extLst>
      <p:ext uri="{BB962C8B-B14F-4D97-AF65-F5344CB8AC3E}">
        <p14:creationId xmlns:p14="http://schemas.microsoft.com/office/powerpoint/2010/main" val="411644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349</TotalTime>
  <Words>258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On AI-Driven Privacy Protection: A Study on AI-based Solutions using  Face Blurring Techniques by Sara Amjad Sabih Anabtawi 212071       Supervisor: Doctor Amr Ghoneim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: by        supervisor</dc:title>
  <dc:creator>Sara 212071</dc:creator>
  <cp:lastModifiedBy>SARA212071</cp:lastModifiedBy>
  <cp:revision>14</cp:revision>
  <dcterms:created xsi:type="dcterms:W3CDTF">2022-05-24T14:49:20Z</dcterms:created>
  <dcterms:modified xsi:type="dcterms:W3CDTF">2024-06-10T17:24:46Z</dcterms:modified>
</cp:coreProperties>
</file>