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2/13/2021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2/13/2021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2/13/2021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2/13/2021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0" y="3132666"/>
            <a:ext cx="5311775"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132666"/>
            <a:ext cx="5334000"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2/13/2021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DF33A5-1D0B-4A48-B4F9-0D629122DFC2}"/>
              </a:ext>
            </a:extLst>
          </p:cNvPr>
          <p:cNvSpPr>
            <a:spLocks noGrp="1"/>
          </p:cNvSpPr>
          <p:nvPr>
            <p:ph type="ctrTitle"/>
          </p:nvPr>
        </p:nvSpPr>
        <p:spPr/>
        <p:txBody>
          <a:bodyPr/>
          <a:lstStyle/>
          <a:p>
            <a:r>
              <a:rPr lang="tr-TR" dirty="0"/>
              <a:t>Proje sunumu</a:t>
            </a:r>
          </a:p>
        </p:txBody>
      </p:sp>
    </p:spTree>
    <p:extLst>
      <p:ext uri="{BB962C8B-B14F-4D97-AF65-F5344CB8AC3E}">
        <p14:creationId xmlns:p14="http://schemas.microsoft.com/office/powerpoint/2010/main" val="2859318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C59066-CA7C-491C-8E50-CC452CCC43F0}"/>
              </a:ext>
            </a:extLst>
          </p:cNvPr>
          <p:cNvSpPr>
            <a:spLocks noGrp="1"/>
          </p:cNvSpPr>
          <p:nvPr>
            <p:ph type="title"/>
          </p:nvPr>
        </p:nvSpPr>
        <p:spPr/>
        <p:txBody>
          <a:bodyPr/>
          <a:lstStyle/>
          <a:p>
            <a:r>
              <a:rPr lang="tr-TR" dirty="0" err="1"/>
              <a:t>Spotify</a:t>
            </a:r>
            <a:r>
              <a:rPr lang="tr-TR" dirty="0"/>
              <a:t> benzeri uygulama</a:t>
            </a:r>
          </a:p>
        </p:txBody>
      </p:sp>
      <p:sp>
        <p:nvSpPr>
          <p:cNvPr id="3" name="İçerik Yer Tutucusu 2">
            <a:extLst>
              <a:ext uri="{FF2B5EF4-FFF2-40B4-BE49-F238E27FC236}">
                <a16:creationId xmlns:a16="http://schemas.microsoft.com/office/drawing/2014/main" id="{FF78E9AB-11E3-45EE-B9C0-71C9BD18F998}"/>
              </a:ext>
            </a:extLst>
          </p:cNvPr>
          <p:cNvSpPr>
            <a:spLocks noGrp="1"/>
          </p:cNvSpPr>
          <p:nvPr>
            <p:ph idx="1"/>
          </p:nvPr>
        </p:nvSpPr>
        <p:spPr/>
        <p:txBody>
          <a:bodyPr>
            <a:normAutofit/>
          </a:bodyPr>
          <a:lstStyle/>
          <a:p>
            <a:r>
              <a:rPr lang="tr-TR" sz="3200" dirty="0"/>
              <a:t>Bu projede </a:t>
            </a:r>
            <a:r>
              <a:rPr lang="tr-TR" sz="3200" dirty="0" err="1"/>
              <a:t>Spotify</a:t>
            </a:r>
            <a:r>
              <a:rPr lang="tr-TR" sz="3200" dirty="0"/>
              <a:t> uygulamasında oluşturduğumuz müzik listesinden şarkı çalmanın kodlarını yazdık.</a:t>
            </a:r>
          </a:p>
          <a:p>
            <a:endParaRPr lang="tr-TR" sz="3200" dirty="0"/>
          </a:p>
          <a:p>
            <a:r>
              <a:rPr lang="tr-TR" sz="3200" dirty="0"/>
              <a:t> Neden böyle bir projeye gerek var diye düşünürsek elimizde böyle bir uygulamanın var olması aslında web sitelerinde müzik listeleri oluşturabilmemizi sağlar. Bu da yaratıcı fikirlerle birleşip yeni şeyler oluşturabilir. </a:t>
            </a:r>
          </a:p>
        </p:txBody>
      </p:sp>
    </p:spTree>
    <p:extLst>
      <p:ext uri="{BB962C8B-B14F-4D97-AF65-F5344CB8AC3E}">
        <p14:creationId xmlns:p14="http://schemas.microsoft.com/office/powerpoint/2010/main" val="211559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2753A74-3ADF-4918-9F60-039753F2E02A}"/>
              </a:ext>
            </a:extLst>
          </p:cNvPr>
          <p:cNvSpPr>
            <a:spLocks noGrp="1"/>
          </p:cNvSpPr>
          <p:nvPr>
            <p:ph idx="1"/>
          </p:nvPr>
        </p:nvSpPr>
        <p:spPr>
          <a:xfrm>
            <a:off x="685800" y="1608634"/>
            <a:ext cx="10820400" cy="4024125"/>
          </a:xfrm>
        </p:spPr>
        <p:txBody>
          <a:bodyPr>
            <a:normAutofit lnSpcReduction="10000"/>
          </a:bodyPr>
          <a:lstStyle/>
          <a:p>
            <a:r>
              <a:rPr lang="tr-TR" sz="3200" dirty="0"/>
              <a:t>Örneğin bir görme engelli için gönüllü insanların siteyi sesli bir şekilde okuyup onları kaydederek diğer insanlara destek olabilir, onların engellerini bir nebze olsun kaldırabilirler. Bu sayede onlara da yeni kapılar açabiliriz.</a:t>
            </a:r>
          </a:p>
          <a:p>
            <a:endParaRPr lang="tr-TR" sz="3200" dirty="0"/>
          </a:p>
          <a:p>
            <a:r>
              <a:rPr lang="tr-TR" sz="3200" dirty="0"/>
              <a:t>Ayrıca bu dünyada hiçbirimizin garantisi olmadığını, hepimizin bir engelli adayı olduğumuzu düşünürsek projenin önemi daha iyi kavranır.</a:t>
            </a:r>
          </a:p>
          <a:p>
            <a:endParaRPr lang="tr-TR" sz="3200" dirty="0"/>
          </a:p>
        </p:txBody>
      </p:sp>
    </p:spTree>
    <p:extLst>
      <p:ext uri="{BB962C8B-B14F-4D97-AF65-F5344CB8AC3E}">
        <p14:creationId xmlns:p14="http://schemas.microsoft.com/office/powerpoint/2010/main" val="423453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AFF265F-84E4-40E5-8FDA-3638B67C74D1}"/>
              </a:ext>
            </a:extLst>
          </p:cNvPr>
          <p:cNvSpPr>
            <a:spLocks noGrp="1"/>
          </p:cNvSpPr>
          <p:nvPr>
            <p:ph idx="1"/>
          </p:nvPr>
        </p:nvSpPr>
        <p:spPr/>
        <p:txBody>
          <a:bodyPr>
            <a:normAutofit/>
          </a:bodyPr>
          <a:lstStyle/>
          <a:p>
            <a:r>
              <a:rPr lang="tr-TR" sz="3200" dirty="0"/>
              <a:t>Başka bir yaratıcı fikir ise web sitesinden direkt uzun yazılar okumak can sıkıntısı oluşturabiliyor. Kullanıcıya arka planda dinleyebileceği metinle uyumlu müzik veya sesler eklenebilir. Örneğin doğa temalı bir metinde okyanus, rüzgar, kuş, doğa sesleri bulunabilir.</a:t>
            </a:r>
          </a:p>
        </p:txBody>
      </p:sp>
    </p:spTree>
    <p:extLst>
      <p:ext uri="{BB962C8B-B14F-4D97-AF65-F5344CB8AC3E}">
        <p14:creationId xmlns:p14="http://schemas.microsoft.com/office/powerpoint/2010/main" val="514101508"/>
      </p:ext>
    </p:extLst>
  </p:cSld>
  <p:clrMapOvr>
    <a:masterClrMapping/>
  </p:clrMapOvr>
</p:sld>
</file>

<file path=ppt/theme/theme1.xml><?xml version="1.0" encoding="utf-8"?>
<a:theme xmlns:a="http://schemas.openxmlformats.org/drawingml/2006/main" name="Uçak İzi">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TM04033937[[fn=Uçak İzi]]</Template>
  <TotalTime>9</TotalTime>
  <Words>143</Words>
  <Application>Microsoft Office PowerPoint</Application>
  <PresentationFormat>Geniş ekran</PresentationFormat>
  <Paragraphs>9</Paragraphs>
  <Slides>4</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4</vt:i4>
      </vt:variant>
    </vt:vector>
  </HeadingPairs>
  <TitlesOfParts>
    <vt:vector size="7" baseType="lpstr">
      <vt:lpstr>Arial</vt:lpstr>
      <vt:lpstr>Century Gothic</vt:lpstr>
      <vt:lpstr>Uçak İzi</vt:lpstr>
      <vt:lpstr>Proje sunumu</vt:lpstr>
      <vt:lpstr>Spotify benzeri uygulama</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 sunumu</dc:title>
  <dc:creator>Sara Akman</dc:creator>
  <cp:lastModifiedBy>Sara Akman</cp:lastModifiedBy>
  <cp:revision>2</cp:revision>
  <dcterms:created xsi:type="dcterms:W3CDTF">2021-02-13T18:53:39Z</dcterms:created>
  <dcterms:modified xsi:type="dcterms:W3CDTF">2021-02-13T19:03:21Z</dcterms:modified>
</cp:coreProperties>
</file>